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3"/>
  </p:notesMasterIdLst>
  <p:handoutMasterIdLst>
    <p:handoutMasterId r:id="rId44"/>
  </p:handoutMasterIdLst>
  <p:sldIdLst>
    <p:sldId id="344" r:id="rId2"/>
    <p:sldId id="259" r:id="rId3"/>
    <p:sldId id="345" r:id="rId4"/>
    <p:sldId id="261" r:id="rId5"/>
    <p:sldId id="354" r:id="rId6"/>
    <p:sldId id="346" r:id="rId7"/>
    <p:sldId id="270" r:id="rId8"/>
    <p:sldId id="269" r:id="rId9"/>
    <p:sldId id="271" r:id="rId10"/>
    <p:sldId id="273" r:id="rId11"/>
    <p:sldId id="278" r:id="rId12"/>
    <p:sldId id="280" r:id="rId13"/>
    <p:sldId id="281" r:id="rId14"/>
    <p:sldId id="282" r:id="rId15"/>
    <p:sldId id="283" r:id="rId16"/>
    <p:sldId id="284" r:id="rId17"/>
    <p:sldId id="285" r:id="rId18"/>
    <p:sldId id="286" r:id="rId19"/>
    <p:sldId id="287" r:id="rId20"/>
    <p:sldId id="288" r:id="rId21"/>
    <p:sldId id="289" r:id="rId22"/>
    <p:sldId id="290" r:id="rId23"/>
    <p:sldId id="291" r:id="rId24"/>
    <p:sldId id="293" r:id="rId25"/>
    <p:sldId id="294" r:id="rId26"/>
    <p:sldId id="364" r:id="rId27"/>
    <p:sldId id="366" r:id="rId28"/>
    <p:sldId id="367" r:id="rId29"/>
    <p:sldId id="355" r:id="rId30"/>
    <p:sldId id="356" r:id="rId31"/>
    <p:sldId id="357" r:id="rId32"/>
    <p:sldId id="358" r:id="rId33"/>
    <p:sldId id="359" r:id="rId34"/>
    <p:sldId id="360" r:id="rId35"/>
    <p:sldId id="361" r:id="rId36"/>
    <p:sldId id="363" r:id="rId37"/>
    <p:sldId id="350" r:id="rId38"/>
    <p:sldId id="351" r:id="rId39"/>
    <p:sldId id="352" r:id="rId40"/>
    <p:sldId id="365" r:id="rId41"/>
    <p:sldId id="353" r:id="rId4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lyas" initials="i" lastIdx="1" clrIdx="0">
    <p:extLst>
      <p:ext uri="{19B8F6BF-5375-455C-9EA6-DF929625EA0E}">
        <p15:presenceInfo xmlns:p15="http://schemas.microsoft.com/office/powerpoint/2012/main" userId="e8049010d46ece6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5A3149"/>
    <a:srgbClr val="662D49"/>
    <a:srgbClr val="663749"/>
    <a:srgbClr val="66264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A56037-1726-443D-8EBC-C5B28A4B7278}" v="950" dt="2019-09-23T14:17:13.457"/>
  </p1510:revLst>
</p1510:revInfo>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353" autoAdjust="0"/>
    <p:restoredTop sz="81139" autoAdjust="0"/>
  </p:normalViewPr>
  <p:slideViewPr>
    <p:cSldViewPr snapToGrid="0" snapToObjects="1">
      <p:cViewPr varScale="1">
        <p:scale>
          <a:sx n="68" d="100"/>
          <a:sy n="68" d="100"/>
        </p:scale>
        <p:origin x="1086" y="60"/>
      </p:cViewPr>
      <p:guideLst>
        <p:guide orient="horz" pos="1620"/>
        <p:guide pos="288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182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7.xml"/><Relationship Id="rId51"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th, Dan" userId="18da4c67-dd89-43a7-9856-8592f867a23c" providerId="ADAL" clId="{D1A56037-1726-443D-8EBC-C5B28A4B7278}"/>
    <pc:docChg chg="custSel addSld delSld modSld">
      <pc:chgData name="Roth, Dan" userId="18da4c67-dd89-43a7-9856-8592f867a23c" providerId="ADAL" clId="{D1A56037-1726-443D-8EBC-C5B28A4B7278}" dt="2019-09-23T14:17:13.457" v="1247"/>
      <pc:docMkLst>
        <pc:docMk/>
      </pc:docMkLst>
      <pc:sldChg chg="modSp modTransition">
        <pc:chgData name="Roth, Dan" userId="18da4c67-dd89-43a7-9856-8592f867a23c" providerId="ADAL" clId="{D1A56037-1726-443D-8EBC-C5B28A4B7278}" dt="2019-09-18T14:22:37.842" v="707" actId="313"/>
        <pc:sldMkLst>
          <pc:docMk/>
          <pc:sldMk cId="3633186322" sldId="267"/>
        </pc:sldMkLst>
        <pc:spChg chg="mod">
          <ac:chgData name="Roth, Dan" userId="18da4c67-dd89-43a7-9856-8592f867a23c" providerId="ADAL" clId="{D1A56037-1726-443D-8EBC-C5B28A4B7278}" dt="2019-09-18T14:22:37.842" v="707" actId="313"/>
          <ac:spMkLst>
            <pc:docMk/>
            <pc:sldMk cId="3633186322" sldId="267"/>
            <ac:spMk id="1217539" creationId="{00000000-0000-0000-0000-000000000000}"/>
          </ac:spMkLst>
        </pc:spChg>
      </pc:sldChg>
      <pc:sldChg chg="modSp modAnim modNotesTx">
        <pc:chgData name="Roth, Dan" userId="18da4c67-dd89-43a7-9856-8592f867a23c" providerId="ADAL" clId="{D1A56037-1726-443D-8EBC-C5B28A4B7278}" dt="2019-09-18T13:38:22.738" v="160"/>
        <pc:sldMkLst>
          <pc:docMk/>
          <pc:sldMk cId="1731196636" sldId="274"/>
        </pc:sldMkLst>
        <pc:spChg chg="mod">
          <ac:chgData name="Roth, Dan" userId="18da4c67-dd89-43a7-9856-8592f867a23c" providerId="ADAL" clId="{D1A56037-1726-443D-8EBC-C5B28A4B7278}" dt="2019-09-18T13:37:33.274" v="159" actId="14100"/>
          <ac:spMkLst>
            <pc:docMk/>
            <pc:sldMk cId="1731196636" sldId="274"/>
            <ac:spMk id="9" creationId="{00000000-0000-0000-0000-000000000000}"/>
          </ac:spMkLst>
        </pc:spChg>
      </pc:sldChg>
      <pc:sldChg chg="delSp modSp modAnim">
        <pc:chgData name="Roth, Dan" userId="18da4c67-dd89-43a7-9856-8592f867a23c" providerId="ADAL" clId="{D1A56037-1726-443D-8EBC-C5B28A4B7278}" dt="2019-09-18T13:45:13.342" v="294"/>
        <pc:sldMkLst>
          <pc:docMk/>
          <pc:sldMk cId="2053025880" sldId="275"/>
        </pc:sldMkLst>
        <pc:spChg chg="mod">
          <ac:chgData name="Roth, Dan" userId="18da4c67-dd89-43a7-9856-8592f867a23c" providerId="ADAL" clId="{D1A56037-1726-443D-8EBC-C5B28A4B7278}" dt="2019-09-18T13:44:39.487" v="293" actId="20577"/>
          <ac:spMkLst>
            <pc:docMk/>
            <pc:sldMk cId="2053025880" sldId="275"/>
            <ac:spMk id="9" creationId="{00000000-0000-0000-0000-000000000000}"/>
          </ac:spMkLst>
        </pc:spChg>
        <pc:spChg chg="mod">
          <ac:chgData name="Roth, Dan" userId="18da4c67-dd89-43a7-9856-8592f867a23c" providerId="ADAL" clId="{D1A56037-1726-443D-8EBC-C5B28A4B7278}" dt="2019-09-18T13:32:14.941" v="33" actId="1037"/>
          <ac:spMkLst>
            <pc:docMk/>
            <pc:sldMk cId="2053025880" sldId="275"/>
            <ac:spMk id="31" creationId="{00000000-0000-0000-0000-000000000000}"/>
          </ac:spMkLst>
        </pc:spChg>
        <pc:spChg chg="mod topLvl">
          <ac:chgData name="Roth, Dan" userId="18da4c67-dd89-43a7-9856-8592f867a23c" providerId="ADAL" clId="{D1A56037-1726-443D-8EBC-C5B28A4B7278}" dt="2019-09-18T13:33:52.177" v="37" actId="165"/>
          <ac:spMkLst>
            <pc:docMk/>
            <pc:sldMk cId="2053025880" sldId="275"/>
            <ac:spMk id="68" creationId="{4577A8C4-00AA-D047-9124-0BD2AA55A113}"/>
          </ac:spMkLst>
        </pc:spChg>
        <pc:spChg chg="mod topLvl">
          <ac:chgData name="Roth, Dan" userId="18da4c67-dd89-43a7-9856-8592f867a23c" providerId="ADAL" clId="{D1A56037-1726-443D-8EBC-C5B28A4B7278}" dt="2019-09-18T13:33:52.177" v="37" actId="165"/>
          <ac:spMkLst>
            <pc:docMk/>
            <pc:sldMk cId="2053025880" sldId="275"/>
            <ac:spMk id="69" creationId="{9E4B68CF-F058-8A40-BD35-EDCB0CBEE1C7}"/>
          </ac:spMkLst>
        </pc:spChg>
        <pc:spChg chg="mod topLvl">
          <ac:chgData name="Roth, Dan" userId="18da4c67-dd89-43a7-9856-8592f867a23c" providerId="ADAL" clId="{D1A56037-1726-443D-8EBC-C5B28A4B7278}" dt="2019-09-18T13:33:52.177" v="37" actId="165"/>
          <ac:spMkLst>
            <pc:docMk/>
            <pc:sldMk cId="2053025880" sldId="275"/>
            <ac:spMk id="70" creationId="{9E51F0B8-C572-164B-A784-0343F3B022FB}"/>
          </ac:spMkLst>
        </pc:spChg>
        <pc:spChg chg="mod topLvl">
          <ac:chgData name="Roth, Dan" userId="18da4c67-dd89-43a7-9856-8592f867a23c" providerId="ADAL" clId="{D1A56037-1726-443D-8EBC-C5B28A4B7278}" dt="2019-09-18T13:33:44.103" v="36" actId="165"/>
          <ac:spMkLst>
            <pc:docMk/>
            <pc:sldMk cId="2053025880" sldId="275"/>
            <ac:spMk id="86" creationId="{4F545262-6367-D144-AAAA-D05C8A4CE493}"/>
          </ac:spMkLst>
        </pc:spChg>
        <pc:spChg chg="mod topLvl">
          <ac:chgData name="Roth, Dan" userId="18da4c67-dd89-43a7-9856-8592f867a23c" providerId="ADAL" clId="{D1A56037-1726-443D-8EBC-C5B28A4B7278}" dt="2019-09-18T13:33:44.103" v="36" actId="165"/>
          <ac:spMkLst>
            <pc:docMk/>
            <pc:sldMk cId="2053025880" sldId="275"/>
            <ac:spMk id="87" creationId="{F4B107CE-50C0-9949-BE9B-5B08760E4DC3}"/>
          </ac:spMkLst>
        </pc:spChg>
        <pc:spChg chg="mod topLvl">
          <ac:chgData name="Roth, Dan" userId="18da4c67-dd89-43a7-9856-8592f867a23c" providerId="ADAL" clId="{D1A56037-1726-443D-8EBC-C5B28A4B7278}" dt="2019-09-18T13:33:44.103" v="36" actId="165"/>
          <ac:spMkLst>
            <pc:docMk/>
            <pc:sldMk cId="2053025880" sldId="275"/>
            <ac:spMk id="88" creationId="{F5282E66-E932-D043-8E0A-BC76B751969F}"/>
          </ac:spMkLst>
        </pc:spChg>
        <pc:grpChg chg="del">
          <ac:chgData name="Roth, Dan" userId="18da4c67-dd89-43a7-9856-8592f867a23c" providerId="ADAL" clId="{D1A56037-1726-443D-8EBC-C5B28A4B7278}" dt="2019-09-18T13:33:52.177" v="37" actId="165"/>
          <ac:grpSpMkLst>
            <pc:docMk/>
            <pc:sldMk cId="2053025880" sldId="275"/>
            <ac:grpSpMk id="67" creationId="{B62865DA-730D-C449-871A-BD034FA99B58}"/>
          </ac:grpSpMkLst>
        </pc:grpChg>
        <pc:grpChg chg="mod topLvl">
          <ac:chgData name="Roth, Dan" userId="18da4c67-dd89-43a7-9856-8592f867a23c" providerId="ADAL" clId="{D1A56037-1726-443D-8EBC-C5B28A4B7278}" dt="2019-09-18T13:33:52.177" v="37" actId="165"/>
          <ac:grpSpMkLst>
            <pc:docMk/>
            <pc:sldMk cId="2053025880" sldId="275"/>
            <ac:grpSpMk id="71" creationId="{3BEF28FD-7A4D-8F40-ABA2-A6D3BCC850ED}"/>
          </ac:grpSpMkLst>
        </pc:grpChg>
        <pc:grpChg chg="del">
          <ac:chgData name="Roth, Dan" userId="18da4c67-dd89-43a7-9856-8592f867a23c" providerId="ADAL" clId="{D1A56037-1726-443D-8EBC-C5B28A4B7278}" dt="2019-09-18T13:33:44.103" v="36" actId="165"/>
          <ac:grpSpMkLst>
            <pc:docMk/>
            <pc:sldMk cId="2053025880" sldId="275"/>
            <ac:grpSpMk id="85" creationId="{CBBB490B-49C6-5E49-9773-DEAD7A6E7705}"/>
          </ac:grpSpMkLst>
        </pc:grpChg>
        <pc:grpChg chg="mod topLvl">
          <ac:chgData name="Roth, Dan" userId="18da4c67-dd89-43a7-9856-8592f867a23c" providerId="ADAL" clId="{D1A56037-1726-443D-8EBC-C5B28A4B7278}" dt="2019-09-18T13:33:44.103" v="36" actId="165"/>
          <ac:grpSpMkLst>
            <pc:docMk/>
            <pc:sldMk cId="2053025880" sldId="275"/>
            <ac:grpSpMk id="89" creationId="{FF170B6B-2AAF-8048-BF31-91D43C3F62FA}"/>
          </ac:grpSpMkLst>
        </pc:grpChg>
      </pc:sldChg>
      <pc:sldChg chg="modSp">
        <pc:chgData name="Roth, Dan" userId="18da4c67-dd89-43a7-9856-8592f867a23c" providerId="ADAL" clId="{D1A56037-1726-443D-8EBC-C5B28A4B7278}" dt="2019-09-18T13:45:56.451" v="296" actId="15"/>
        <pc:sldMkLst>
          <pc:docMk/>
          <pc:sldMk cId="3575660893" sldId="276"/>
        </pc:sldMkLst>
        <pc:spChg chg="mod">
          <ac:chgData name="Roth, Dan" userId="18da4c67-dd89-43a7-9856-8592f867a23c" providerId="ADAL" clId="{D1A56037-1726-443D-8EBC-C5B28A4B7278}" dt="2019-09-18T13:45:56.451" v="296" actId="15"/>
          <ac:spMkLst>
            <pc:docMk/>
            <pc:sldMk cId="3575660893" sldId="276"/>
            <ac:spMk id="3" creationId="{00000000-0000-0000-0000-000000000000}"/>
          </ac:spMkLst>
        </pc:spChg>
      </pc:sldChg>
      <pc:sldChg chg="modSp">
        <pc:chgData name="Roth, Dan" userId="18da4c67-dd89-43a7-9856-8592f867a23c" providerId="ADAL" clId="{D1A56037-1726-443D-8EBC-C5B28A4B7278}" dt="2019-09-18T13:47:10.792" v="307" actId="20577"/>
        <pc:sldMkLst>
          <pc:docMk/>
          <pc:sldMk cId="3953447560" sldId="277"/>
        </pc:sldMkLst>
        <pc:spChg chg="mod">
          <ac:chgData name="Roth, Dan" userId="18da4c67-dd89-43a7-9856-8592f867a23c" providerId="ADAL" clId="{D1A56037-1726-443D-8EBC-C5B28A4B7278}" dt="2019-09-18T13:47:10.792" v="307" actId="20577"/>
          <ac:spMkLst>
            <pc:docMk/>
            <pc:sldMk cId="3953447560" sldId="277"/>
            <ac:spMk id="3" creationId="{00000000-0000-0000-0000-000000000000}"/>
          </ac:spMkLst>
        </pc:spChg>
      </pc:sldChg>
      <pc:sldChg chg="modSp modAnim">
        <pc:chgData name="Roth, Dan" userId="18da4c67-dd89-43a7-9856-8592f867a23c" providerId="ADAL" clId="{D1A56037-1726-443D-8EBC-C5B28A4B7278}" dt="2019-09-18T13:54:06.803" v="529"/>
        <pc:sldMkLst>
          <pc:docMk/>
          <pc:sldMk cId="1313493873" sldId="279"/>
        </pc:sldMkLst>
        <pc:spChg chg="mod">
          <ac:chgData name="Roth, Dan" userId="18da4c67-dd89-43a7-9856-8592f867a23c" providerId="ADAL" clId="{D1A56037-1726-443D-8EBC-C5B28A4B7278}" dt="2019-09-18T13:53:17.805" v="526" actId="20577"/>
          <ac:spMkLst>
            <pc:docMk/>
            <pc:sldMk cId="1313493873" sldId="279"/>
            <ac:spMk id="11" creationId="{DDFEF23E-A6D6-D040-B871-CB94BE3CFCBA}"/>
          </ac:spMkLst>
        </pc:spChg>
      </pc:sldChg>
      <pc:sldChg chg="modSp">
        <pc:chgData name="Roth, Dan" userId="18da4c67-dd89-43a7-9856-8592f867a23c" providerId="ADAL" clId="{D1A56037-1726-443D-8EBC-C5B28A4B7278}" dt="2019-09-18T14:03:50.848" v="533" actId="15"/>
        <pc:sldMkLst>
          <pc:docMk/>
          <pc:sldMk cId="2151392575" sldId="295"/>
        </pc:sldMkLst>
        <pc:spChg chg="mod">
          <ac:chgData name="Roth, Dan" userId="18da4c67-dd89-43a7-9856-8592f867a23c" providerId="ADAL" clId="{D1A56037-1726-443D-8EBC-C5B28A4B7278}" dt="2019-09-18T14:03:50.848" v="533" actId="15"/>
          <ac:spMkLst>
            <pc:docMk/>
            <pc:sldMk cId="2151392575" sldId="295"/>
            <ac:spMk id="3" creationId="{00000000-0000-0000-0000-000000000000}"/>
          </ac:spMkLst>
        </pc:spChg>
      </pc:sldChg>
      <pc:sldChg chg="modAnim">
        <pc:chgData name="Roth, Dan" userId="18da4c67-dd89-43a7-9856-8592f867a23c" providerId="ADAL" clId="{D1A56037-1726-443D-8EBC-C5B28A4B7278}" dt="2019-09-23T13:22:59.866" v="709"/>
        <pc:sldMkLst>
          <pc:docMk/>
          <pc:sldMk cId="1303079057" sldId="296"/>
        </pc:sldMkLst>
      </pc:sldChg>
      <pc:sldChg chg="modSp">
        <pc:chgData name="Roth, Dan" userId="18da4c67-dd89-43a7-9856-8592f867a23c" providerId="ADAL" clId="{D1A56037-1726-443D-8EBC-C5B28A4B7278}" dt="2019-09-18T14:08:57.806" v="543" actId="6549"/>
        <pc:sldMkLst>
          <pc:docMk/>
          <pc:sldMk cId="86226806" sldId="302"/>
        </pc:sldMkLst>
        <pc:spChg chg="mod">
          <ac:chgData name="Roth, Dan" userId="18da4c67-dd89-43a7-9856-8592f867a23c" providerId="ADAL" clId="{D1A56037-1726-443D-8EBC-C5B28A4B7278}" dt="2019-09-18T14:08:57.806" v="543" actId="6549"/>
          <ac:spMkLst>
            <pc:docMk/>
            <pc:sldMk cId="86226806" sldId="302"/>
            <ac:spMk id="4" creationId="{00000000-0000-0000-0000-000000000000}"/>
          </ac:spMkLst>
        </pc:spChg>
      </pc:sldChg>
      <pc:sldChg chg="modSp modAnim">
        <pc:chgData name="Roth, Dan" userId="18da4c67-dd89-43a7-9856-8592f867a23c" providerId="ADAL" clId="{D1A56037-1726-443D-8EBC-C5B28A4B7278}" dt="2019-09-18T14:19:22.794" v="578" actId="20577"/>
        <pc:sldMkLst>
          <pc:docMk/>
          <pc:sldMk cId="1192543243" sldId="320"/>
        </pc:sldMkLst>
        <pc:spChg chg="mod">
          <ac:chgData name="Roth, Dan" userId="18da4c67-dd89-43a7-9856-8592f867a23c" providerId="ADAL" clId="{D1A56037-1726-443D-8EBC-C5B28A4B7278}" dt="2019-09-18T14:19:22.794" v="578" actId="20577"/>
          <ac:spMkLst>
            <pc:docMk/>
            <pc:sldMk cId="1192543243" sldId="320"/>
            <ac:spMk id="3" creationId="{00000000-0000-0000-0000-000000000000}"/>
          </ac:spMkLst>
        </pc:spChg>
      </pc:sldChg>
      <pc:sldChg chg="modSp">
        <pc:chgData name="Roth, Dan" userId="18da4c67-dd89-43a7-9856-8592f867a23c" providerId="ADAL" clId="{D1A56037-1726-443D-8EBC-C5B28A4B7278}" dt="2019-09-18T14:18:54.436" v="573" actId="20577"/>
        <pc:sldMkLst>
          <pc:docMk/>
          <pc:sldMk cId="4060992079" sldId="321"/>
        </pc:sldMkLst>
        <pc:spChg chg="mod">
          <ac:chgData name="Roth, Dan" userId="18da4c67-dd89-43a7-9856-8592f867a23c" providerId="ADAL" clId="{D1A56037-1726-443D-8EBC-C5B28A4B7278}" dt="2019-09-18T14:18:54.436" v="573" actId="20577"/>
          <ac:spMkLst>
            <pc:docMk/>
            <pc:sldMk cId="4060992079" sldId="321"/>
            <ac:spMk id="3" creationId="{00000000-0000-0000-0000-000000000000}"/>
          </ac:spMkLst>
        </pc:spChg>
      </pc:sldChg>
      <pc:sldChg chg="modSp">
        <pc:chgData name="Roth, Dan" userId="18da4c67-dd89-43a7-9856-8592f867a23c" providerId="ADAL" clId="{D1A56037-1726-443D-8EBC-C5B28A4B7278}" dt="2019-09-23T13:41:08.063" v="727" actId="207"/>
        <pc:sldMkLst>
          <pc:docMk/>
          <pc:sldMk cId="4287502447" sldId="324"/>
        </pc:sldMkLst>
        <pc:spChg chg="mod">
          <ac:chgData name="Roth, Dan" userId="18da4c67-dd89-43a7-9856-8592f867a23c" providerId="ADAL" clId="{D1A56037-1726-443D-8EBC-C5B28A4B7278}" dt="2019-09-23T13:41:08.063" v="727" actId="207"/>
          <ac:spMkLst>
            <pc:docMk/>
            <pc:sldMk cId="4287502447" sldId="324"/>
            <ac:spMk id="3" creationId="{00000000-0000-0000-0000-000000000000}"/>
          </ac:spMkLst>
        </pc:spChg>
      </pc:sldChg>
      <pc:sldChg chg="modSp">
        <pc:chgData name="Roth, Dan" userId="18da4c67-dd89-43a7-9856-8592f867a23c" providerId="ADAL" clId="{D1A56037-1726-443D-8EBC-C5B28A4B7278}" dt="2019-09-23T13:44:05.091" v="729" actId="6549"/>
        <pc:sldMkLst>
          <pc:docMk/>
          <pc:sldMk cId="1948210469" sldId="325"/>
        </pc:sldMkLst>
        <pc:spChg chg="mod">
          <ac:chgData name="Roth, Dan" userId="18da4c67-dd89-43a7-9856-8592f867a23c" providerId="ADAL" clId="{D1A56037-1726-443D-8EBC-C5B28A4B7278}" dt="2019-09-23T13:44:05.091" v="729" actId="6549"/>
          <ac:spMkLst>
            <pc:docMk/>
            <pc:sldMk cId="1948210469" sldId="325"/>
            <ac:spMk id="97315" creationId="{00000000-0000-0000-0000-000000000000}"/>
          </ac:spMkLst>
        </pc:spChg>
      </pc:sldChg>
      <pc:sldChg chg="modSp">
        <pc:chgData name="Roth, Dan" userId="18da4c67-dd89-43a7-9856-8592f867a23c" providerId="ADAL" clId="{D1A56037-1726-443D-8EBC-C5B28A4B7278}" dt="2019-09-23T13:45:00.062" v="730" actId="20577"/>
        <pc:sldMkLst>
          <pc:docMk/>
          <pc:sldMk cId="4175829346" sldId="328"/>
        </pc:sldMkLst>
        <pc:spChg chg="mod">
          <ac:chgData name="Roth, Dan" userId="18da4c67-dd89-43a7-9856-8592f867a23c" providerId="ADAL" clId="{D1A56037-1726-443D-8EBC-C5B28A4B7278}" dt="2019-09-23T13:45:00.062" v="730" actId="20577"/>
          <ac:spMkLst>
            <pc:docMk/>
            <pc:sldMk cId="4175829346" sldId="328"/>
            <ac:spMk id="140291" creationId="{00000000-0000-0000-0000-000000000000}"/>
          </ac:spMkLst>
        </pc:spChg>
      </pc:sldChg>
      <pc:sldChg chg="modSp">
        <pc:chgData name="Roth, Dan" userId="18da4c67-dd89-43a7-9856-8592f867a23c" providerId="ADAL" clId="{D1A56037-1726-443D-8EBC-C5B28A4B7278}" dt="2019-09-23T13:46:15.613" v="745" actId="20577"/>
        <pc:sldMkLst>
          <pc:docMk/>
          <pc:sldMk cId="1077842480" sldId="329"/>
        </pc:sldMkLst>
        <pc:spChg chg="mod">
          <ac:chgData name="Roth, Dan" userId="18da4c67-dd89-43a7-9856-8592f867a23c" providerId="ADAL" clId="{D1A56037-1726-443D-8EBC-C5B28A4B7278}" dt="2019-09-23T13:46:15.613" v="745" actId="20577"/>
          <ac:spMkLst>
            <pc:docMk/>
            <pc:sldMk cId="1077842480" sldId="329"/>
            <ac:spMk id="4" creationId="{00000000-0000-0000-0000-000000000000}"/>
          </ac:spMkLst>
        </pc:spChg>
      </pc:sldChg>
      <pc:sldChg chg="modSp">
        <pc:chgData name="Roth, Dan" userId="18da4c67-dd89-43a7-9856-8592f867a23c" providerId="ADAL" clId="{D1A56037-1726-443D-8EBC-C5B28A4B7278}" dt="2019-09-23T14:07:13.231" v="990" actId="1036"/>
        <pc:sldMkLst>
          <pc:docMk/>
          <pc:sldMk cId="4134847007" sldId="332"/>
        </pc:sldMkLst>
        <pc:spChg chg="mod">
          <ac:chgData name="Roth, Dan" userId="18da4c67-dd89-43a7-9856-8592f867a23c" providerId="ADAL" clId="{D1A56037-1726-443D-8EBC-C5B28A4B7278}" dt="2019-09-23T13:51:47.540" v="892" actId="5793"/>
          <ac:spMkLst>
            <pc:docMk/>
            <pc:sldMk cId="4134847007" sldId="332"/>
            <ac:spMk id="3" creationId="{00000000-0000-0000-0000-000000000000}"/>
          </ac:spMkLst>
        </pc:spChg>
        <pc:spChg chg="mod">
          <ac:chgData name="Roth, Dan" userId="18da4c67-dd89-43a7-9856-8592f867a23c" providerId="ADAL" clId="{D1A56037-1726-443D-8EBC-C5B28A4B7278}" dt="2019-09-23T14:07:13.231" v="990" actId="1036"/>
          <ac:spMkLst>
            <pc:docMk/>
            <pc:sldMk cId="4134847007" sldId="332"/>
            <ac:spMk id="9" creationId="{00000000-0000-0000-0000-000000000000}"/>
          </ac:spMkLst>
        </pc:spChg>
        <pc:spChg chg="mod">
          <ac:chgData name="Roth, Dan" userId="18da4c67-dd89-43a7-9856-8592f867a23c" providerId="ADAL" clId="{D1A56037-1726-443D-8EBC-C5B28A4B7278}" dt="2019-09-23T14:07:13.231" v="990" actId="1036"/>
          <ac:spMkLst>
            <pc:docMk/>
            <pc:sldMk cId="4134847007" sldId="332"/>
            <ac:spMk id="10" creationId="{00000000-0000-0000-0000-000000000000}"/>
          </ac:spMkLst>
        </pc:spChg>
        <pc:picChg chg="mod">
          <ac:chgData name="Roth, Dan" userId="18da4c67-dd89-43a7-9856-8592f867a23c" providerId="ADAL" clId="{D1A56037-1726-443D-8EBC-C5B28A4B7278}" dt="2019-09-23T14:07:13.231" v="990" actId="1036"/>
          <ac:picMkLst>
            <pc:docMk/>
            <pc:sldMk cId="4134847007" sldId="332"/>
            <ac:picMk id="5122" creationId="{00000000-0000-0000-0000-000000000000}"/>
          </ac:picMkLst>
        </pc:picChg>
        <pc:cxnChg chg="mod">
          <ac:chgData name="Roth, Dan" userId="18da4c67-dd89-43a7-9856-8592f867a23c" providerId="ADAL" clId="{D1A56037-1726-443D-8EBC-C5B28A4B7278}" dt="2019-09-23T13:51:27.528" v="875" actId="553"/>
          <ac:cxnSpMkLst>
            <pc:docMk/>
            <pc:sldMk cId="4134847007" sldId="332"/>
            <ac:cxnSpMk id="11" creationId="{00000000-0000-0000-0000-000000000000}"/>
          </ac:cxnSpMkLst>
        </pc:cxnChg>
        <pc:cxnChg chg="mod">
          <ac:chgData name="Roth, Dan" userId="18da4c67-dd89-43a7-9856-8592f867a23c" providerId="ADAL" clId="{D1A56037-1726-443D-8EBC-C5B28A4B7278}" dt="2019-09-23T13:51:27.528" v="875" actId="553"/>
          <ac:cxnSpMkLst>
            <pc:docMk/>
            <pc:sldMk cId="4134847007" sldId="332"/>
            <ac:cxnSpMk id="14" creationId="{00000000-0000-0000-0000-000000000000}"/>
          </ac:cxnSpMkLst>
        </pc:cxnChg>
      </pc:sldChg>
      <pc:sldChg chg="addSp delSp modSp delAnim modAnim">
        <pc:chgData name="Roth, Dan" userId="18da4c67-dd89-43a7-9856-8592f867a23c" providerId="ADAL" clId="{D1A56037-1726-443D-8EBC-C5B28A4B7278}" dt="2019-09-23T14:07:52.317" v="998"/>
        <pc:sldMkLst>
          <pc:docMk/>
          <pc:sldMk cId="4080985915" sldId="333"/>
        </pc:sldMkLst>
        <pc:spChg chg="mod">
          <ac:chgData name="Roth, Dan" userId="18da4c67-dd89-43a7-9856-8592f867a23c" providerId="ADAL" clId="{D1A56037-1726-443D-8EBC-C5B28A4B7278}" dt="2019-09-23T14:06:00.757" v="895" actId="27636"/>
          <ac:spMkLst>
            <pc:docMk/>
            <pc:sldMk cId="4080985915" sldId="333"/>
            <ac:spMk id="3" creationId="{00000000-0000-0000-0000-000000000000}"/>
          </ac:spMkLst>
        </pc:spChg>
        <pc:spChg chg="del">
          <ac:chgData name="Roth, Dan" userId="18da4c67-dd89-43a7-9856-8592f867a23c" providerId="ADAL" clId="{D1A56037-1726-443D-8EBC-C5B28A4B7278}" dt="2019-09-23T14:07:50.892" v="997" actId="478"/>
          <ac:spMkLst>
            <pc:docMk/>
            <pc:sldMk cId="4080985915" sldId="333"/>
            <ac:spMk id="5" creationId="{00000000-0000-0000-0000-000000000000}"/>
          </ac:spMkLst>
        </pc:spChg>
        <pc:spChg chg="del mod">
          <ac:chgData name="Roth, Dan" userId="18da4c67-dd89-43a7-9856-8592f867a23c" providerId="ADAL" clId="{D1A56037-1726-443D-8EBC-C5B28A4B7278}" dt="2019-09-23T14:07:47.267" v="995" actId="478"/>
          <ac:spMkLst>
            <pc:docMk/>
            <pc:sldMk cId="4080985915" sldId="333"/>
            <ac:spMk id="9" creationId="{00000000-0000-0000-0000-000000000000}"/>
          </ac:spMkLst>
        </pc:spChg>
        <pc:spChg chg="del">
          <ac:chgData name="Roth, Dan" userId="18da4c67-dd89-43a7-9856-8592f867a23c" providerId="ADAL" clId="{D1A56037-1726-443D-8EBC-C5B28A4B7278}" dt="2019-09-23T14:07:48.482" v="996" actId="478"/>
          <ac:spMkLst>
            <pc:docMk/>
            <pc:sldMk cId="4080985915" sldId="333"/>
            <ac:spMk id="10" creationId="{00000000-0000-0000-0000-000000000000}"/>
          </ac:spMkLst>
        </pc:spChg>
        <pc:spChg chg="add del">
          <ac:chgData name="Roth, Dan" userId="18da4c67-dd89-43a7-9856-8592f867a23c" providerId="ADAL" clId="{D1A56037-1726-443D-8EBC-C5B28A4B7278}" dt="2019-09-23T14:07:38.333" v="992"/>
          <ac:spMkLst>
            <pc:docMk/>
            <pc:sldMk cId="4080985915" sldId="333"/>
            <ac:spMk id="16" creationId="{5C54705D-0631-4919-AAE8-BF069D45D015}"/>
          </ac:spMkLst>
        </pc:spChg>
        <pc:spChg chg="add del">
          <ac:chgData name="Roth, Dan" userId="18da4c67-dd89-43a7-9856-8592f867a23c" providerId="ADAL" clId="{D1A56037-1726-443D-8EBC-C5B28A4B7278}" dt="2019-09-23T14:07:38.333" v="992"/>
          <ac:spMkLst>
            <pc:docMk/>
            <pc:sldMk cId="4080985915" sldId="333"/>
            <ac:spMk id="17" creationId="{C6E599A1-B1ED-4DDF-A3DE-A98B2F00B6CB}"/>
          </ac:spMkLst>
        </pc:spChg>
        <pc:spChg chg="add">
          <ac:chgData name="Roth, Dan" userId="18da4c67-dd89-43a7-9856-8592f867a23c" providerId="ADAL" clId="{D1A56037-1726-443D-8EBC-C5B28A4B7278}" dt="2019-09-23T14:07:52.317" v="998"/>
          <ac:spMkLst>
            <pc:docMk/>
            <pc:sldMk cId="4080985915" sldId="333"/>
            <ac:spMk id="19" creationId="{5F587F86-ED78-4967-8CFA-BEE6306285D5}"/>
          </ac:spMkLst>
        </pc:spChg>
        <pc:spChg chg="add">
          <ac:chgData name="Roth, Dan" userId="18da4c67-dd89-43a7-9856-8592f867a23c" providerId="ADAL" clId="{D1A56037-1726-443D-8EBC-C5B28A4B7278}" dt="2019-09-23T14:07:52.317" v="998"/>
          <ac:spMkLst>
            <pc:docMk/>
            <pc:sldMk cId="4080985915" sldId="333"/>
            <ac:spMk id="20" creationId="{A277493D-B445-46E8-A73E-B97F1A8C75EA}"/>
          </ac:spMkLst>
        </pc:spChg>
        <pc:picChg chg="add del">
          <ac:chgData name="Roth, Dan" userId="18da4c67-dd89-43a7-9856-8592f867a23c" providerId="ADAL" clId="{D1A56037-1726-443D-8EBC-C5B28A4B7278}" dt="2019-09-23T14:07:38.333" v="992"/>
          <ac:picMkLst>
            <pc:docMk/>
            <pc:sldMk cId="4080985915" sldId="333"/>
            <ac:picMk id="15" creationId="{DF53ABC5-BA8D-4DC2-BAA7-C26CF4EFB065}"/>
          </ac:picMkLst>
        </pc:picChg>
        <pc:picChg chg="add">
          <ac:chgData name="Roth, Dan" userId="18da4c67-dd89-43a7-9856-8592f867a23c" providerId="ADAL" clId="{D1A56037-1726-443D-8EBC-C5B28A4B7278}" dt="2019-09-23T14:07:52.317" v="998"/>
          <ac:picMkLst>
            <pc:docMk/>
            <pc:sldMk cId="4080985915" sldId="333"/>
            <ac:picMk id="18" creationId="{0DE1210F-924C-4B2B-9330-A9B4C0DD0CA6}"/>
          </ac:picMkLst>
        </pc:picChg>
        <pc:picChg chg="del mod">
          <ac:chgData name="Roth, Dan" userId="18da4c67-dd89-43a7-9856-8592f867a23c" providerId="ADAL" clId="{D1A56037-1726-443D-8EBC-C5B28A4B7278}" dt="2019-09-23T14:07:41.473" v="993" actId="478"/>
          <ac:picMkLst>
            <pc:docMk/>
            <pc:sldMk cId="4080985915" sldId="333"/>
            <ac:picMk id="5122" creationId="{00000000-0000-0000-0000-000000000000}"/>
          </ac:picMkLst>
        </pc:picChg>
        <pc:cxnChg chg="del">
          <ac:chgData name="Roth, Dan" userId="18da4c67-dd89-43a7-9856-8592f867a23c" providerId="ADAL" clId="{D1A56037-1726-443D-8EBC-C5B28A4B7278}" dt="2019-09-23T14:06:06.193" v="896" actId="478"/>
          <ac:cxnSpMkLst>
            <pc:docMk/>
            <pc:sldMk cId="4080985915" sldId="333"/>
            <ac:cxnSpMk id="11" creationId="{00000000-0000-0000-0000-000000000000}"/>
          </ac:cxnSpMkLst>
        </pc:cxnChg>
        <pc:cxnChg chg="add mod">
          <ac:chgData name="Roth, Dan" userId="18da4c67-dd89-43a7-9856-8592f867a23c" providerId="ADAL" clId="{D1A56037-1726-443D-8EBC-C5B28A4B7278}" dt="2019-09-23T14:06:28.241" v="918" actId="1035"/>
          <ac:cxnSpMkLst>
            <pc:docMk/>
            <pc:sldMk cId="4080985915" sldId="333"/>
            <ac:cxnSpMk id="12" creationId="{A2944C8D-8041-4289-B160-9004FFC52C38}"/>
          </ac:cxnSpMkLst>
        </pc:cxnChg>
        <pc:cxnChg chg="add mod">
          <ac:chgData name="Roth, Dan" userId="18da4c67-dd89-43a7-9856-8592f867a23c" providerId="ADAL" clId="{D1A56037-1726-443D-8EBC-C5B28A4B7278}" dt="2019-09-23T14:06:40.368" v="930" actId="1035"/>
          <ac:cxnSpMkLst>
            <pc:docMk/>
            <pc:sldMk cId="4080985915" sldId="333"/>
            <ac:cxnSpMk id="13" creationId="{83A9D06A-CC1B-48A7-B3CF-D1E54B2AFAC6}"/>
          </ac:cxnSpMkLst>
        </pc:cxnChg>
        <pc:cxnChg chg="del">
          <ac:chgData name="Roth, Dan" userId="18da4c67-dd89-43a7-9856-8592f867a23c" providerId="ADAL" clId="{D1A56037-1726-443D-8EBC-C5B28A4B7278}" dt="2019-09-23T14:06:08.566" v="897" actId="478"/>
          <ac:cxnSpMkLst>
            <pc:docMk/>
            <pc:sldMk cId="4080985915" sldId="333"/>
            <ac:cxnSpMk id="14" creationId="{00000000-0000-0000-0000-000000000000}"/>
          </ac:cxnSpMkLst>
        </pc:cxnChg>
      </pc:sldChg>
      <pc:sldChg chg="modSp modAnim">
        <pc:chgData name="Roth, Dan" userId="18da4c67-dd89-43a7-9856-8592f867a23c" providerId="ADAL" clId="{D1A56037-1726-443D-8EBC-C5B28A4B7278}" dt="2019-09-23T14:17:13.457" v="1247"/>
        <pc:sldMkLst>
          <pc:docMk/>
          <pc:sldMk cId="1454556837" sldId="335"/>
        </pc:sldMkLst>
        <pc:spChg chg="mod">
          <ac:chgData name="Roth, Dan" userId="18da4c67-dd89-43a7-9856-8592f867a23c" providerId="ADAL" clId="{D1A56037-1726-443D-8EBC-C5B28A4B7278}" dt="2019-09-23T14:16:35.247" v="1242" actId="20577"/>
          <ac:spMkLst>
            <pc:docMk/>
            <pc:sldMk cId="1454556837" sldId="335"/>
            <ac:spMk id="3" creationId="{00000000-0000-0000-0000-000000000000}"/>
          </ac:spMkLst>
        </pc:spChg>
        <pc:picChg chg="mod">
          <ac:chgData name="Roth, Dan" userId="18da4c67-dd89-43a7-9856-8592f867a23c" providerId="ADAL" clId="{D1A56037-1726-443D-8EBC-C5B28A4B7278}" dt="2019-09-23T14:16:40.566" v="1243" actId="1076"/>
          <ac:picMkLst>
            <pc:docMk/>
            <pc:sldMk cId="1454556837" sldId="335"/>
            <ac:picMk id="9" creationId="{00000000-0000-0000-0000-000000000000}"/>
          </ac:picMkLst>
        </pc:picChg>
      </pc:sldChg>
      <pc:sldChg chg="modSp">
        <pc:chgData name="Roth, Dan" userId="18da4c67-dd89-43a7-9856-8592f867a23c" providerId="ADAL" clId="{D1A56037-1726-443D-8EBC-C5B28A4B7278}" dt="2019-09-18T14:15:04.342" v="564" actId="20577"/>
        <pc:sldMkLst>
          <pc:docMk/>
          <pc:sldMk cId="3874506715" sldId="348"/>
        </pc:sldMkLst>
        <pc:spChg chg="mod">
          <ac:chgData name="Roth, Dan" userId="18da4c67-dd89-43a7-9856-8592f867a23c" providerId="ADAL" clId="{D1A56037-1726-443D-8EBC-C5B28A4B7278}" dt="2019-09-18T14:15:04.342" v="564" actId="20577"/>
          <ac:spMkLst>
            <pc:docMk/>
            <pc:sldMk cId="3874506715" sldId="348"/>
            <ac:spMk id="2" creationId="{A80E4DA7-29D1-3948-BAC8-8DDBF1098A61}"/>
          </ac:spMkLst>
        </pc:spChg>
      </pc:sldChg>
      <pc:sldChg chg="del">
        <pc:chgData name="Roth, Dan" userId="18da4c67-dd89-43a7-9856-8592f867a23c" providerId="ADAL" clId="{D1A56037-1726-443D-8EBC-C5B28A4B7278}" dt="2019-09-23T13:39:33.302" v="721" actId="47"/>
        <pc:sldMkLst>
          <pc:docMk/>
          <pc:sldMk cId="3269393874" sldId="349"/>
        </pc:sldMkLst>
      </pc:sldChg>
      <pc:sldChg chg="addSp modSp modAnim">
        <pc:chgData name="Roth, Dan" userId="18da4c67-dd89-43a7-9856-8592f867a23c" providerId="ADAL" clId="{D1A56037-1726-443D-8EBC-C5B28A4B7278}" dt="2019-09-23T14:13:43.480" v="1169" actId="207"/>
        <pc:sldMkLst>
          <pc:docMk/>
          <pc:sldMk cId="1806559831" sldId="351"/>
        </pc:sldMkLst>
        <pc:spChg chg="add mod">
          <ac:chgData name="Roth, Dan" userId="18da4c67-dd89-43a7-9856-8592f867a23c" providerId="ADAL" clId="{D1A56037-1726-443D-8EBC-C5B28A4B7278}" dt="2019-09-23T14:13:43.480" v="1169" actId="207"/>
          <ac:spMkLst>
            <pc:docMk/>
            <pc:sldMk cId="1806559831" sldId="351"/>
            <ac:spMk id="27" creationId="{7AA742E4-01FD-492F-857A-F852136FDC6E}"/>
          </ac:spMkLst>
        </pc:spChg>
      </pc:sldChg>
      <pc:sldChg chg="modSp add">
        <pc:chgData name="Roth, Dan" userId="18da4c67-dd89-43a7-9856-8592f867a23c" providerId="ADAL" clId="{D1A56037-1726-443D-8EBC-C5B28A4B7278}" dt="2019-09-23T13:39:42.101" v="722" actId="1076"/>
        <pc:sldMkLst>
          <pc:docMk/>
          <pc:sldMk cId="4256207739" sldId="1023"/>
        </pc:sldMkLst>
        <pc:spChg chg="mod">
          <ac:chgData name="Roth, Dan" userId="18da4c67-dd89-43a7-9856-8592f867a23c" providerId="ADAL" clId="{D1A56037-1726-443D-8EBC-C5B28A4B7278}" dt="2019-09-23T13:39:42.101" v="722" actId="1076"/>
          <ac:spMkLst>
            <pc:docMk/>
            <pc:sldMk cId="4256207739" sldId="1023"/>
            <ac:spMk id="12" creationId="{00000000-0000-0000-0000-000000000000}"/>
          </ac:spMkLst>
        </pc:spChg>
        <pc:spChg chg="mod">
          <ac:chgData name="Roth, Dan" userId="18da4c67-dd89-43a7-9856-8592f867a23c" providerId="ADAL" clId="{D1A56037-1726-443D-8EBC-C5B28A4B7278}" dt="2019-09-23T13:37:02.504" v="720" actId="14100"/>
          <ac:spMkLst>
            <pc:docMk/>
            <pc:sldMk cId="4256207739" sldId="1023"/>
            <ac:spMk id="44" creationId="{00000000-0000-0000-0000-000000000000}"/>
          </ac:spMkLst>
        </pc:spChg>
        <pc:spChg chg="mod">
          <ac:chgData name="Roth, Dan" userId="18da4c67-dd89-43a7-9856-8592f867a23c" providerId="ADAL" clId="{D1A56037-1726-443D-8EBC-C5B28A4B7278}" dt="2019-09-23T13:34:12.026" v="712" actId="1076"/>
          <ac:spMkLst>
            <pc:docMk/>
            <pc:sldMk cId="4256207739" sldId="1023"/>
            <ac:spMk id="45" creationId="{00000000-0000-0000-0000-000000000000}"/>
          </ac:spMkLst>
        </pc:spChg>
        <pc:spChg chg="mod">
          <ac:chgData name="Roth, Dan" userId="18da4c67-dd89-43a7-9856-8592f867a23c" providerId="ADAL" clId="{D1A56037-1726-443D-8EBC-C5B28A4B7278}" dt="2019-09-23T13:35:02.787" v="719" actId="20577"/>
          <ac:spMkLst>
            <pc:docMk/>
            <pc:sldMk cId="4256207739" sldId="1023"/>
            <ac:spMk id="95258" creationId="{00000000-0000-0000-0000-000000000000}"/>
          </ac:spMkLst>
        </pc:spChg>
        <pc:spChg chg="mod">
          <ac:chgData name="Roth, Dan" userId="18da4c67-dd89-43a7-9856-8592f867a23c" providerId="ADAL" clId="{D1A56037-1726-443D-8EBC-C5B28A4B7278}" dt="2019-09-23T13:34:53.379" v="715" actId="20577"/>
          <ac:spMkLst>
            <pc:docMk/>
            <pc:sldMk cId="4256207739" sldId="1023"/>
            <ac:spMk id="95259" creationId="{00000000-0000-0000-0000-000000000000}"/>
          </ac:spMkLst>
        </pc:spChg>
        <pc:spChg chg="mod">
          <ac:chgData name="Roth, Dan" userId="18da4c67-dd89-43a7-9856-8592f867a23c" providerId="ADAL" clId="{D1A56037-1726-443D-8EBC-C5B28A4B7278}" dt="2019-09-23T13:34:51.551" v="714" actId="20577"/>
          <ac:spMkLst>
            <pc:docMk/>
            <pc:sldMk cId="4256207739" sldId="1023"/>
            <ac:spMk id="95260" creationId="{00000000-0000-0000-0000-000000000000}"/>
          </ac:spMkLst>
        </pc:spChg>
      </pc:sldChg>
    </pc:docChg>
  </pc:docChgLst>
  <pc:docChgLst>
    <pc:chgData name="Dan Roth" userId="18da4c67-dd89-43a7-9856-8592f867a23c" providerId="ADAL" clId="{D1A56037-1726-443D-8EBC-C5B28A4B7278}"/>
    <pc:docChg chg="modSld">
      <pc:chgData name="Dan Roth" userId="18da4c67-dd89-43a7-9856-8592f867a23c" providerId="ADAL" clId="{D1A56037-1726-443D-8EBC-C5B28A4B7278}" dt="2019-09-16T14:21:20.975" v="20"/>
      <pc:docMkLst>
        <pc:docMk/>
      </pc:docMkLst>
      <pc:sldChg chg="modSp">
        <pc:chgData name="Dan Roth" userId="18da4c67-dd89-43a7-9856-8592f867a23c" providerId="ADAL" clId="{D1A56037-1726-443D-8EBC-C5B28A4B7278}" dt="2019-09-16T14:04:29.848" v="1" actId="207"/>
        <pc:sldMkLst>
          <pc:docMk/>
          <pc:sldMk cId="1692217051" sldId="257"/>
        </pc:sldMkLst>
        <pc:spChg chg="mod">
          <ac:chgData name="Dan Roth" userId="18da4c67-dd89-43a7-9856-8592f867a23c" providerId="ADAL" clId="{D1A56037-1726-443D-8EBC-C5B28A4B7278}" dt="2019-09-16T14:03:59.183" v="0" actId="207"/>
          <ac:spMkLst>
            <pc:docMk/>
            <pc:sldMk cId="1692217051" sldId="257"/>
            <ac:spMk id="204807" creationId="{00000000-0000-0000-0000-000000000000}"/>
          </ac:spMkLst>
        </pc:spChg>
        <pc:spChg chg="mod">
          <ac:chgData name="Dan Roth" userId="18da4c67-dd89-43a7-9856-8592f867a23c" providerId="ADAL" clId="{D1A56037-1726-443D-8EBC-C5B28A4B7278}" dt="2019-09-16T14:03:59.183" v="0" actId="207"/>
          <ac:spMkLst>
            <pc:docMk/>
            <pc:sldMk cId="1692217051" sldId="257"/>
            <ac:spMk id="204808" creationId="{00000000-0000-0000-0000-000000000000}"/>
          </ac:spMkLst>
        </pc:spChg>
        <pc:spChg chg="mod">
          <ac:chgData name="Dan Roth" userId="18da4c67-dd89-43a7-9856-8592f867a23c" providerId="ADAL" clId="{D1A56037-1726-443D-8EBC-C5B28A4B7278}" dt="2019-09-16T14:03:59.183" v="0" actId="207"/>
          <ac:spMkLst>
            <pc:docMk/>
            <pc:sldMk cId="1692217051" sldId="257"/>
            <ac:spMk id="204809" creationId="{00000000-0000-0000-0000-000000000000}"/>
          </ac:spMkLst>
        </pc:spChg>
        <pc:spChg chg="mod">
          <ac:chgData name="Dan Roth" userId="18da4c67-dd89-43a7-9856-8592f867a23c" providerId="ADAL" clId="{D1A56037-1726-443D-8EBC-C5B28A4B7278}" dt="2019-09-16T14:03:59.183" v="0" actId="207"/>
          <ac:spMkLst>
            <pc:docMk/>
            <pc:sldMk cId="1692217051" sldId="257"/>
            <ac:spMk id="204812" creationId="{00000000-0000-0000-0000-000000000000}"/>
          </ac:spMkLst>
        </pc:spChg>
        <pc:spChg chg="mod">
          <ac:chgData name="Dan Roth" userId="18da4c67-dd89-43a7-9856-8592f867a23c" providerId="ADAL" clId="{D1A56037-1726-443D-8EBC-C5B28A4B7278}" dt="2019-09-16T14:03:59.183" v="0" actId="207"/>
          <ac:spMkLst>
            <pc:docMk/>
            <pc:sldMk cId="1692217051" sldId="257"/>
            <ac:spMk id="204814" creationId="{00000000-0000-0000-0000-000000000000}"/>
          </ac:spMkLst>
        </pc:spChg>
        <pc:spChg chg="mod">
          <ac:chgData name="Dan Roth" userId="18da4c67-dd89-43a7-9856-8592f867a23c" providerId="ADAL" clId="{D1A56037-1726-443D-8EBC-C5B28A4B7278}" dt="2019-09-16T14:03:59.183" v="0" actId="207"/>
          <ac:spMkLst>
            <pc:docMk/>
            <pc:sldMk cId="1692217051" sldId="257"/>
            <ac:spMk id="204816" creationId="{00000000-0000-0000-0000-000000000000}"/>
          </ac:spMkLst>
        </pc:spChg>
        <pc:spChg chg="mod">
          <ac:chgData name="Dan Roth" userId="18da4c67-dd89-43a7-9856-8592f867a23c" providerId="ADAL" clId="{D1A56037-1726-443D-8EBC-C5B28A4B7278}" dt="2019-09-16T14:03:59.183" v="0" actId="207"/>
          <ac:spMkLst>
            <pc:docMk/>
            <pc:sldMk cId="1692217051" sldId="257"/>
            <ac:spMk id="204819" creationId="{00000000-0000-0000-0000-000000000000}"/>
          </ac:spMkLst>
        </pc:spChg>
        <pc:spChg chg="mod">
          <ac:chgData name="Dan Roth" userId="18da4c67-dd89-43a7-9856-8592f867a23c" providerId="ADAL" clId="{D1A56037-1726-443D-8EBC-C5B28A4B7278}" dt="2019-09-16T14:03:59.183" v="0" actId="207"/>
          <ac:spMkLst>
            <pc:docMk/>
            <pc:sldMk cId="1692217051" sldId="257"/>
            <ac:spMk id="204822" creationId="{00000000-0000-0000-0000-000000000000}"/>
          </ac:spMkLst>
        </pc:spChg>
        <pc:spChg chg="mod">
          <ac:chgData name="Dan Roth" userId="18da4c67-dd89-43a7-9856-8592f867a23c" providerId="ADAL" clId="{D1A56037-1726-443D-8EBC-C5B28A4B7278}" dt="2019-09-16T14:04:29.848" v="1" actId="207"/>
          <ac:spMkLst>
            <pc:docMk/>
            <pc:sldMk cId="1692217051" sldId="257"/>
            <ac:spMk id="204834" creationId="{00000000-0000-0000-0000-000000000000}"/>
          </ac:spMkLst>
        </pc:spChg>
        <pc:spChg chg="mod">
          <ac:chgData name="Dan Roth" userId="18da4c67-dd89-43a7-9856-8592f867a23c" providerId="ADAL" clId="{D1A56037-1726-443D-8EBC-C5B28A4B7278}" dt="2019-09-16T14:04:29.848" v="1" actId="207"/>
          <ac:spMkLst>
            <pc:docMk/>
            <pc:sldMk cId="1692217051" sldId="257"/>
            <ac:spMk id="204835" creationId="{00000000-0000-0000-0000-000000000000}"/>
          </ac:spMkLst>
        </pc:spChg>
        <pc:spChg chg="mod">
          <ac:chgData name="Dan Roth" userId="18da4c67-dd89-43a7-9856-8592f867a23c" providerId="ADAL" clId="{D1A56037-1726-443D-8EBC-C5B28A4B7278}" dt="2019-09-16T14:04:29.848" v="1" actId="207"/>
          <ac:spMkLst>
            <pc:docMk/>
            <pc:sldMk cId="1692217051" sldId="257"/>
            <ac:spMk id="204836" creationId="{00000000-0000-0000-0000-000000000000}"/>
          </ac:spMkLst>
        </pc:spChg>
        <pc:spChg chg="mod">
          <ac:chgData name="Dan Roth" userId="18da4c67-dd89-43a7-9856-8592f867a23c" providerId="ADAL" clId="{D1A56037-1726-443D-8EBC-C5B28A4B7278}" dt="2019-09-16T14:04:29.848" v="1" actId="207"/>
          <ac:spMkLst>
            <pc:docMk/>
            <pc:sldMk cId="1692217051" sldId="257"/>
            <ac:spMk id="204839" creationId="{00000000-0000-0000-0000-000000000000}"/>
          </ac:spMkLst>
        </pc:spChg>
        <pc:spChg chg="mod">
          <ac:chgData name="Dan Roth" userId="18da4c67-dd89-43a7-9856-8592f867a23c" providerId="ADAL" clId="{D1A56037-1726-443D-8EBC-C5B28A4B7278}" dt="2019-09-16T14:04:29.848" v="1" actId="207"/>
          <ac:spMkLst>
            <pc:docMk/>
            <pc:sldMk cId="1692217051" sldId="257"/>
            <ac:spMk id="204841" creationId="{00000000-0000-0000-0000-000000000000}"/>
          </ac:spMkLst>
        </pc:spChg>
        <pc:spChg chg="mod">
          <ac:chgData name="Dan Roth" userId="18da4c67-dd89-43a7-9856-8592f867a23c" providerId="ADAL" clId="{D1A56037-1726-443D-8EBC-C5B28A4B7278}" dt="2019-09-16T14:04:29.848" v="1" actId="207"/>
          <ac:spMkLst>
            <pc:docMk/>
            <pc:sldMk cId="1692217051" sldId="257"/>
            <ac:spMk id="204843" creationId="{00000000-0000-0000-0000-000000000000}"/>
          </ac:spMkLst>
        </pc:spChg>
        <pc:spChg chg="mod">
          <ac:chgData name="Dan Roth" userId="18da4c67-dd89-43a7-9856-8592f867a23c" providerId="ADAL" clId="{D1A56037-1726-443D-8EBC-C5B28A4B7278}" dt="2019-09-16T14:04:29.848" v="1" actId="207"/>
          <ac:spMkLst>
            <pc:docMk/>
            <pc:sldMk cId="1692217051" sldId="257"/>
            <ac:spMk id="204846" creationId="{00000000-0000-0000-0000-000000000000}"/>
          </ac:spMkLst>
        </pc:spChg>
        <pc:spChg chg="mod">
          <ac:chgData name="Dan Roth" userId="18da4c67-dd89-43a7-9856-8592f867a23c" providerId="ADAL" clId="{D1A56037-1726-443D-8EBC-C5B28A4B7278}" dt="2019-09-16T14:04:29.848" v="1" actId="207"/>
          <ac:spMkLst>
            <pc:docMk/>
            <pc:sldMk cId="1692217051" sldId="257"/>
            <ac:spMk id="204849" creationId="{00000000-0000-0000-0000-000000000000}"/>
          </ac:spMkLst>
        </pc:spChg>
      </pc:sldChg>
      <pc:sldChg chg="modSp">
        <pc:chgData name="Dan Roth" userId="18da4c67-dd89-43a7-9856-8592f867a23c" providerId="ADAL" clId="{D1A56037-1726-443D-8EBC-C5B28A4B7278}" dt="2019-09-16T14:12:16.317" v="6" actId="20577"/>
        <pc:sldMkLst>
          <pc:docMk/>
          <pc:sldMk cId="461545196" sldId="263"/>
        </pc:sldMkLst>
        <pc:spChg chg="mod">
          <ac:chgData name="Dan Roth" userId="18da4c67-dd89-43a7-9856-8592f867a23c" providerId="ADAL" clId="{D1A56037-1726-443D-8EBC-C5B28A4B7278}" dt="2019-09-16T14:11:40.796" v="2" actId="20577"/>
          <ac:spMkLst>
            <pc:docMk/>
            <pc:sldMk cId="461545196" sldId="263"/>
            <ac:spMk id="46" creationId="{E4C243A0-37D9-104C-9CA4-B2444EE79AD1}"/>
          </ac:spMkLst>
        </pc:spChg>
        <pc:spChg chg="mod">
          <ac:chgData name="Dan Roth" userId="18da4c67-dd89-43a7-9856-8592f867a23c" providerId="ADAL" clId="{D1A56037-1726-443D-8EBC-C5B28A4B7278}" dt="2019-09-16T14:11:47.151" v="3" actId="20577"/>
          <ac:spMkLst>
            <pc:docMk/>
            <pc:sldMk cId="461545196" sldId="263"/>
            <ac:spMk id="47" creationId="{F3FC7897-4A53-D045-AF7C-AC91DB69FB08}"/>
          </ac:spMkLst>
        </pc:spChg>
        <pc:spChg chg="mod">
          <ac:chgData name="Dan Roth" userId="18da4c67-dd89-43a7-9856-8592f867a23c" providerId="ADAL" clId="{D1A56037-1726-443D-8EBC-C5B28A4B7278}" dt="2019-09-16T14:12:10.191" v="5" actId="20577"/>
          <ac:spMkLst>
            <pc:docMk/>
            <pc:sldMk cId="461545196" sldId="263"/>
            <ac:spMk id="51" creationId="{84C9DADE-A498-F546-ABC8-AB9F35DF72DC}"/>
          </ac:spMkLst>
        </pc:spChg>
        <pc:spChg chg="mod">
          <ac:chgData name="Dan Roth" userId="18da4c67-dd89-43a7-9856-8592f867a23c" providerId="ADAL" clId="{D1A56037-1726-443D-8EBC-C5B28A4B7278}" dt="2019-09-16T14:12:16.317" v="6" actId="20577"/>
          <ac:spMkLst>
            <pc:docMk/>
            <pc:sldMk cId="461545196" sldId="263"/>
            <ac:spMk id="52" creationId="{DE8239AA-164D-174D-A642-22E990585DEF}"/>
          </ac:spMkLst>
        </pc:spChg>
        <pc:spChg chg="mod">
          <ac:chgData name="Dan Roth" userId="18da4c67-dd89-43a7-9856-8592f867a23c" providerId="ADAL" clId="{D1A56037-1726-443D-8EBC-C5B28A4B7278}" dt="2019-09-16T14:11:56.901" v="4" actId="20577"/>
          <ac:spMkLst>
            <pc:docMk/>
            <pc:sldMk cId="461545196" sldId="263"/>
            <ac:spMk id="55" creationId="{F6C54C90-59D2-8C4D-B645-E062D0B6100D}"/>
          </ac:spMkLst>
        </pc:spChg>
      </pc:sldChg>
      <pc:sldChg chg="modSp">
        <pc:chgData name="Dan Roth" userId="18da4c67-dd89-43a7-9856-8592f867a23c" providerId="ADAL" clId="{D1A56037-1726-443D-8EBC-C5B28A4B7278}" dt="2019-09-16T14:12:55.579" v="11" actId="20577"/>
        <pc:sldMkLst>
          <pc:docMk/>
          <pc:sldMk cId="3774150220" sldId="264"/>
        </pc:sldMkLst>
        <pc:spChg chg="mod">
          <ac:chgData name="Dan Roth" userId="18da4c67-dd89-43a7-9856-8592f867a23c" providerId="ADAL" clId="{D1A56037-1726-443D-8EBC-C5B28A4B7278}" dt="2019-09-16T14:12:46.726" v="9" actId="20577"/>
          <ac:spMkLst>
            <pc:docMk/>
            <pc:sldMk cId="3774150220" sldId="264"/>
            <ac:spMk id="64" creationId="{52D62B0D-CB4E-B94C-A672-28F916285059}"/>
          </ac:spMkLst>
        </pc:spChg>
        <pc:spChg chg="mod">
          <ac:chgData name="Dan Roth" userId="18da4c67-dd89-43a7-9856-8592f867a23c" providerId="ADAL" clId="{D1A56037-1726-443D-8EBC-C5B28A4B7278}" dt="2019-09-16T14:12:50.643" v="10" actId="20577"/>
          <ac:spMkLst>
            <pc:docMk/>
            <pc:sldMk cId="3774150220" sldId="264"/>
            <ac:spMk id="65" creationId="{04B5D789-9004-F84D-B764-CAE6820E246F}"/>
          </ac:spMkLst>
        </pc:spChg>
        <pc:spChg chg="mod">
          <ac:chgData name="Dan Roth" userId="18da4c67-dd89-43a7-9856-8592f867a23c" providerId="ADAL" clId="{D1A56037-1726-443D-8EBC-C5B28A4B7278}" dt="2019-09-16T14:12:55.579" v="11" actId="20577"/>
          <ac:spMkLst>
            <pc:docMk/>
            <pc:sldMk cId="3774150220" sldId="264"/>
            <ac:spMk id="69" creationId="{06DF558A-2DE8-A346-821F-36E8356806AB}"/>
          </ac:spMkLst>
        </pc:spChg>
        <pc:spChg chg="mod">
          <ac:chgData name="Dan Roth" userId="18da4c67-dd89-43a7-9856-8592f867a23c" providerId="ADAL" clId="{D1A56037-1726-443D-8EBC-C5B28A4B7278}" dt="2019-09-16T14:12:42.216" v="8" actId="20577"/>
          <ac:spMkLst>
            <pc:docMk/>
            <pc:sldMk cId="3774150220" sldId="264"/>
            <ac:spMk id="70" creationId="{5891C6B8-5957-534D-B024-804C441765CC}"/>
          </ac:spMkLst>
        </pc:spChg>
        <pc:spChg chg="mod">
          <ac:chgData name="Dan Roth" userId="18da4c67-dd89-43a7-9856-8592f867a23c" providerId="ADAL" clId="{D1A56037-1726-443D-8EBC-C5B28A4B7278}" dt="2019-09-16T14:12:36.402" v="7" actId="20577"/>
          <ac:spMkLst>
            <pc:docMk/>
            <pc:sldMk cId="3774150220" sldId="264"/>
            <ac:spMk id="73" creationId="{D8B9AA89-2B92-234D-892D-0306F1134490}"/>
          </ac:spMkLst>
        </pc:spChg>
      </pc:sldChg>
      <pc:sldChg chg="modTransition">
        <pc:chgData name="Dan Roth" userId="18da4c67-dd89-43a7-9856-8592f867a23c" providerId="ADAL" clId="{D1A56037-1726-443D-8EBC-C5B28A4B7278}" dt="2019-09-16T14:15:05.860" v="12"/>
        <pc:sldMkLst>
          <pc:docMk/>
          <pc:sldMk cId="3633186322" sldId="267"/>
        </pc:sldMkLst>
      </pc:sldChg>
      <pc:sldChg chg="modSp">
        <pc:chgData name="Dan Roth" userId="18da4c67-dd89-43a7-9856-8592f867a23c" providerId="ADAL" clId="{D1A56037-1726-443D-8EBC-C5B28A4B7278}" dt="2019-09-16T14:15:53.626" v="13" actId="20577"/>
        <pc:sldMkLst>
          <pc:docMk/>
          <pc:sldMk cId="2542525419" sldId="269"/>
        </pc:sldMkLst>
        <pc:spChg chg="mod">
          <ac:chgData name="Dan Roth" userId="18da4c67-dd89-43a7-9856-8592f867a23c" providerId="ADAL" clId="{D1A56037-1726-443D-8EBC-C5B28A4B7278}" dt="2019-09-16T14:15:53.626" v="13" actId="20577"/>
          <ac:spMkLst>
            <pc:docMk/>
            <pc:sldMk cId="2542525419" sldId="269"/>
            <ac:spMk id="4" creationId="{00000000-0000-0000-0000-000000000000}"/>
          </ac:spMkLst>
        </pc:spChg>
      </pc:sldChg>
      <pc:sldChg chg="modAnim">
        <pc:chgData name="Dan Roth" userId="18da4c67-dd89-43a7-9856-8592f867a23c" providerId="ADAL" clId="{D1A56037-1726-443D-8EBC-C5B28A4B7278}" dt="2019-09-16T14:21:20.975" v="20"/>
        <pc:sldMkLst>
          <pc:docMk/>
          <pc:sldMk cId="1731196636" sldId="274"/>
        </pc:sldMkLst>
      </pc:sldChg>
    </pc:docChg>
  </pc:docChgLst>
  <pc:docChgLst>
    <pc:chgData name="Roth, Dan" userId="18da4c67-dd89-43a7-9856-8592f867a23c" providerId="ADAL" clId="{6285C44C-2BB0-4E99-B29A-E99F53DE152A}"/>
    <pc:docChg chg="custSel modSld modMainMaster">
      <pc:chgData name="Roth, Dan" userId="18da4c67-dd89-43a7-9856-8592f867a23c" providerId="ADAL" clId="{6285C44C-2BB0-4E99-B29A-E99F53DE152A}" dt="2019-09-04T13:04:17.961" v="9" actId="12789"/>
      <pc:docMkLst>
        <pc:docMk/>
      </pc:docMkLst>
      <pc:sldChg chg="modSp">
        <pc:chgData name="Roth, Dan" userId="18da4c67-dd89-43a7-9856-8592f867a23c" providerId="ADAL" clId="{6285C44C-2BB0-4E99-B29A-E99F53DE152A}" dt="2019-09-04T13:03:00.678" v="1" actId="20577"/>
        <pc:sldMkLst>
          <pc:docMk/>
          <pc:sldMk cId="4168328283" sldId="344"/>
        </pc:sldMkLst>
        <pc:spChg chg="mod">
          <ac:chgData name="Roth, Dan" userId="18da4c67-dd89-43a7-9856-8592f867a23c" providerId="ADAL" clId="{6285C44C-2BB0-4E99-B29A-E99F53DE152A}" dt="2019-09-04T13:03:00.678" v="1" actId="20577"/>
          <ac:spMkLst>
            <pc:docMk/>
            <pc:sldMk cId="4168328283" sldId="344"/>
            <ac:spMk id="2" creationId="{21DE2ACE-59FB-1D4B-96E4-BD5BE36B8625}"/>
          </ac:spMkLst>
        </pc:spChg>
      </pc:sldChg>
      <pc:sldMasterChg chg="addSp delSp modSp">
        <pc:chgData name="Roth, Dan" userId="18da4c67-dd89-43a7-9856-8592f867a23c" providerId="ADAL" clId="{6285C44C-2BB0-4E99-B29A-E99F53DE152A}" dt="2019-09-04T13:04:17.961" v="9" actId="12789"/>
        <pc:sldMasterMkLst>
          <pc:docMk/>
          <pc:sldMasterMk cId="1807833175" sldId="2147483648"/>
        </pc:sldMasterMkLst>
        <pc:spChg chg="mod">
          <ac:chgData name="Roth, Dan" userId="18da4c67-dd89-43a7-9856-8592f867a23c" providerId="ADAL" clId="{6285C44C-2BB0-4E99-B29A-E99F53DE152A}" dt="2019-09-04T13:04:17.961" v="9" actId="12789"/>
          <ac:spMkLst>
            <pc:docMk/>
            <pc:sldMasterMk cId="1807833175" sldId="2147483648"/>
            <ac:spMk id="6" creationId="{00000000-0000-0000-0000-000000000000}"/>
          </ac:spMkLst>
        </pc:spChg>
        <pc:spChg chg="add del mod">
          <ac:chgData name="Roth, Dan" userId="18da4c67-dd89-43a7-9856-8592f867a23c" providerId="ADAL" clId="{6285C44C-2BB0-4E99-B29A-E99F53DE152A}" dt="2019-09-04T13:04:17.961" v="9" actId="12789"/>
          <ac:spMkLst>
            <pc:docMk/>
            <pc:sldMasterMk cId="1807833175" sldId="2147483648"/>
            <ac:spMk id="8" creationId="{52105136-B2B9-40A5-BA3F-9DC433D26D0B}"/>
          </ac:spMkLst>
        </pc:spChg>
        <pc:picChg chg="del">
          <ac:chgData name="Roth, Dan" userId="18da4c67-dd89-43a7-9856-8592f867a23c" providerId="ADAL" clId="{6285C44C-2BB0-4E99-B29A-E99F53DE152A}" dt="2019-09-04T13:03:13.605" v="2" actId="478"/>
          <ac:picMkLst>
            <pc:docMk/>
            <pc:sldMasterMk cId="1807833175" sldId="2147483648"/>
            <ac:picMk id="7" creationId="{00000000-0000-0000-0000-000000000000}"/>
          </ac:picMkLst>
        </pc:pic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9B5E162-9D79-2943-B0A3-211BF28B7513}" type="datetimeFigureOut">
              <a:rPr lang="en-US" smtClean="0"/>
              <a:t>4/4/2023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22E400-0EC4-CD46-9C72-78BD5E94273C}" type="slidenum">
              <a:rPr lang="en-US" smtClean="0"/>
              <a:t>‹N°›</a:t>
            </a:fld>
            <a:endParaRPr lang="en-US" dirty="0"/>
          </a:p>
        </p:txBody>
      </p:sp>
    </p:spTree>
    <p:extLst>
      <p:ext uri="{BB962C8B-B14F-4D97-AF65-F5344CB8AC3E}">
        <p14:creationId xmlns:p14="http://schemas.microsoft.com/office/powerpoint/2010/main" val="24572427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CBAB52-94AF-9448-9B1C-7768B1879D49}" type="datetimeFigureOut">
              <a:rPr lang="en-US" smtClean="0"/>
              <a:t>4/4/2023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447283-AD3B-EE49-8B53-C7D74121EF4E}" type="slidenum">
              <a:rPr lang="en-US" smtClean="0"/>
              <a:t>‹N°›</a:t>
            </a:fld>
            <a:endParaRPr lang="en-US" dirty="0"/>
          </a:p>
        </p:txBody>
      </p:sp>
    </p:spTree>
    <p:extLst>
      <p:ext uri="{BB962C8B-B14F-4D97-AF65-F5344CB8AC3E}">
        <p14:creationId xmlns:p14="http://schemas.microsoft.com/office/powerpoint/2010/main" val="242351202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93AD76-E6DA-48C6-AB0E-B8B0ECF38333}" type="slidenum">
              <a:rPr lang="en-US"/>
              <a:pPr/>
              <a:t>4</a:t>
            </a:fld>
            <a:endParaRPr lang="en-US"/>
          </a:p>
        </p:txBody>
      </p:sp>
      <p:sp>
        <p:nvSpPr>
          <p:cNvPr id="153602" name="Rectangle 2"/>
          <p:cNvSpPr>
            <a:spLocks noGrp="1" noRot="1" noChangeAspect="1" noChangeArrowheads="1" noTextEdit="1"/>
          </p:cNvSpPr>
          <p:nvPr>
            <p:ph type="sldImg"/>
          </p:nvPr>
        </p:nvSpPr>
        <p:spPr>
          <a:ln/>
        </p:spPr>
      </p:sp>
      <p:sp>
        <p:nvSpPr>
          <p:cNvPr id="15360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122206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9843E7-FD10-4C57-A9D7-7B0BCC46F472}" type="slidenum">
              <a:rPr lang="en-US"/>
              <a:pPr/>
              <a:t>21</a:t>
            </a:fld>
            <a:endParaRPr lang="en-US"/>
          </a:p>
        </p:txBody>
      </p:sp>
      <p:sp>
        <p:nvSpPr>
          <p:cNvPr id="180226" name="Rectangle 2"/>
          <p:cNvSpPr>
            <a:spLocks noGrp="1" noRot="1" noChangeAspect="1" noChangeArrowheads="1" noTextEdit="1"/>
          </p:cNvSpPr>
          <p:nvPr>
            <p:ph type="sldImg"/>
          </p:nvPr>
        </p:nvSpPr>
        <p:spPr>
          <a:ln/>
        </p:spPr>
      </p:sp>
      <p:sp>
        <p:nvSpPr>
          <p:cNvPr id="1802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223753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0E5E84-16CE-46D5-B677-B80ABC8DFB1F}" type="slidenum">
              <a:rPr lang="en-US"/>
              <a:pPr/>
              <a:t>22</a:t>
            </a:fld>
            <a:endParaRPr lang="en-US"/>
          </a:p>
        </p:txBody>
      </p:sp>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781376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E8B2A7-A251-48DF-A6CD-1365F7476509}" type="slidenum">
              <a:rPr lang="en-US"/>
              <a:pPr/>
              <a:t>23</a:t>
            </a:fld>
            <a:endParaRPr lang="en-US"/>
          </a:p>
        </p:txBody>
      </p:sp>
      <p:sp>
        <p:nvSpPr>
          <p:cNvPr id="182274" name="Rectangle 2"/>
          <p:cNvSpPr>
            <a:spLocks noGrp="1" noRot="1" noChangeAspect="1" noChangeArrowheads="1" noTextEdit="1"/>
          </p:cNvSpPr>
          <p:nvPr>
            <p:ph type="sldImg"/>
          </p:nvPr>
        </p:nvSpPr>
        <p:spPr>
          <a:ln/>
        </p:spPr>
      </p:sp>
      <p:sp>
        <p:nvSpPr>
          <p:cNvPr id="1822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597934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654705-00F1-4470-BABB-89136F13BE4B}" type="slidenum">
              <a:rPr lang="en-US"/>
              <a:pPr/>
              <a:t>24</a:t>
            </a:fld>
            <a:endParaRPr lang="en-US"/>
          </a:p>
        </p:txBody>
      </p:sp>
      <p:sp>
        <p:nvSpPr>
          <p:cNvPr id="183298" name="Rectangle 2"/>
          <p:cNvSpPr>
            <a:spLocks noGrp="1" noRot="1" noChangeAspect="1" noChangeArrowheads="1" noTextEdit="1"/>
          </p:cNvSpPr>
          <p:nvPr>
            <p:ph type="sldImg"/>
          </p:nvPr>
        </p:nvSpPr>
        <p:spPr>
          <a:ln/>
        </p:spPr>
      </p:sp>
      <p:sp>
        <p:nvSpPr>
          <p:cNvPr id="1832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01802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B38334-7344-4E42-A175-525165B26F3B}" type="slidenum">
              <a:rPr lang="en-US"/>
              <a:pPr/>
              <a:t>25</a:t>
            </a:fld>
            <a:endParaRPr lang="en-US"/>
          </a:p>
        </p:txBody>
      </p:sp>
      <p:sp>
        <p:nvSpPr>
          <p:cNvPr id="185346" name="Rectangle 2"/>
          <p:cNvSpPr>
            <a:spLocks noGrp="1" noRot="1" noChangeAspect="1" noChangeArrowheads="1" noTextEdit="1"/>
          </p:cNvSpPr>
          <p:nvPr>
            <p:ph type="sldImg"/>
          </p:nvPr>
        </p:nvSpPr>
        <p:spPr>
          <a:ln/>
        </p:spPr>
      </p:sp>
      <p:sp>
        <p:nvSpPr>
          <p:cNvPr id="1853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003086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CA" dirty="0"/>
              <a:t>Easy to interpret</a:t>
            </a:r>
          </a:p>
          <a:p>
            <a:r>
              <a:rPr lang="en-CA" dirty="0" err="1"/>
              <a:t>Overfiting</a:t>
            </a:r>
            <a:r>
              <a:rPr lang="en-CA" dirty="0"/>
              <a:t> ‘depth</a:t>
            </a:r>
          </a:p>
        </p:txBody>
      </p:sp>
      <p:sp>
        <p:nvSpPr>
          <p:cNvPr id="4" name="Espace réservé du numéro de diapositive 3"/>
          <p:cNvSpPr>
            <a:spLocks noGrp="1"/>
          </p:cNvSpPr>
          <p:nvPr>
            <p:ph type="sldNum" sz="quarter" idx="5"/>
          </p:nvPr>
        </p:nvSpPr>
        <p:spPr/>
        <p:txBody>
          <a:bodyPr/>
          <a:lstStyle/>
          <a:p>
            <a:fld id="{55447283-AD3B-EE49-8B53-C7D74121EF4E}" type="slidenum">
              <a:rPr lang="en-US" smtClean="0"/>
              <a:t>26</a:t>
            </a:fld>
            <a:endParaRPr lang="en-US" dirty="0"/>
          </a:p>
        </p:txBody>
      </p:sp>
    </p:spTree>
    <p:extLst>
      <p:ext uri="{BB962C8B-B14F-4D97-AF65-F5344CB8AC3E}">
        <p14:creationId xmlns:p14="http://schemas.microsoft.com/office/powerpoint/2010/main" val="19913796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CA" dirty="0" err="1"/>
              <a:t>ensembling</a:t>
            </a:r>
            <a:r>
              <a:rPr lang="en-CA" dirty="0"/>
              <a:t> methods</a:t>
            </a:r>
          </a:p>
        </p:txBody>
      </p:sp>
      <p:sp>
        <p:nvSpPr>
          <p:cNvPr id="4" name="Espace réservé du numéro de diapositive 3"/>
          <p:cNvSpPr>
            <a:spLocks noGrp="1"/>
          </p:cNvSpPr>
          <p:nvPr>
            <p:ph type="sldNum" sz="quarter" idx="5"/>
          </p:nvPr>
        </p:nvSpPr>
        <p:spPr/>
        <p:txBody>
          <a:bodyPr/>
          <a:lstStyle/>
          <a:p>
            <a:fld id="{55447283-AD3B-EE49-8B53-C7D74121EF4E}" type="slidenum">
              <a:rPr lang="en-US" smtClean="0"/>
              <a:t>27</a:t>
            </a:fld>
            <a:endParaRPr lang="en-US" dirty="0"/>
          </a:p>
        </p:txBody>
      </p:sp>
    </p:spTree>
    <p:extLst>
      <p:ext uri="{BB962C8B-B14F-4D97-AF65-F5344CB8AC3E}">
        <p14:creationId xmlns:p14="http://schemas.microsoft.com/office/powerpoint/2010/main" val="38766981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ar-EG" sz="1800" b="0" i="0" dirty="0">
                <a:solidFill>
                  <a:srgbClr val="000000"/>
                </a:solidFill>
                <a:effectLst/>
                <a:latin typeface="DroidArabicNaskh"/>
              </a:rPr>
              <a:t>الأداء العام للنموذج</a:t>
            </a:r>
            <a:r>
              <a:rPr lang="ar-EG" dirty="0"/>
              <a:t> </a:t>
            </a:r>
            <a:br>
              <a:rPr lang="ar-EG" dirty="0"/>
            </a:br>
            <a:endParaRPr lang="en-CA" dirty="0"/>
          </a:p>
        </p:txBody>
      </p:sp>
      <p:sp>
        <p:nvSpPr>
          <p:cNvPr id="4" name="Espace réservé du numéro de diapositive 3"/>
          <p:cNvSpPr>
            <a:spLocks noGrp="1"/>
          </p:cNvSpPr>
          <p:nvPr>
            <p:ph type="sldNum" sz="quarter" idx="5"/>
          </p:nvPr>
        </p:nvSpPr>
        <p:spPr/>
        <p:txBody>
          <a:bodyPr/>
          <a:lstStyle/>
          <a:p>
            <a:fld id="{55447283-AD3B-EE49-8B53-C7D74121EF4E}" type="slidenum">
              <a:rPr lang="en-US" smtClean="0"/>
              <a:t>35</a:t>
            </a:fld>
            <a:endParaRPr lang="en-US" dirty="0"/>
          </a:p>
        </p:txBody>
      </p:sp>
    </p:spTree>
    <p:extLst>
      <p:ext uri="{BB962C8B-B14F-4D97-AF65-F5344CB8AC3E}">
        <p14:creationId xmlns:p14="http://schemas.microsoft.com/office/powerpoint/2010/main" val="15187389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b="0" i="0" dirty="0">
                <a:solidFill>
                  <a:srgbClr val="292929"/>
                </a:solidFill>
                <a:effectLst/>
                <a:latin typeface="source-serif-pro"/>
              </a:rPr>
              <a:t>The accuracy, in this case, is 90 % but this model is very poor because all the 10 people who are unhealthy are classified as healthy. By this example what we are trying to say is that </a:t>
            </a:r>
            <a:r>
              <a:rPr lang="en-US" dirty="0"/>
              <a:t>accuracy is not a good metric when the data set is unbalanced</a:t>
            </a:r>
            <a:r>
              <a:rPr lang="en-US" b="0" i="0" dirty="0">
                <a:solidFill>
                  <a:srgbClr val="292929"/>
                </a:solidFill>
                <a:effectLst/>
                <a:latin typeface="source-serif-pro"/>
              </a:rPr>
              <a:t>. Using accuracy in such scenarios can result in misleading interpretation of results.</a:t>
            </a:r>
            <a:endParaRPr lang="en-CA" dirty="0"/>
          </a:p>
        </p:txBody>
      </p:sp>
      <p:sp>
        <p:nvSpPr>
          <p:cNvPr id="4" name="Espace réservé du numéro de diapositive 3"/>
          <p:cNvSpPr>
            <a:spLocks noGrp="1"/>
          </p:cNvSpPr>
          <p:nvPr>
            <p:ph type="sldNum" sz="quarter" idx="5"/>
          </p:nvPr>
        </p:nvSpPr>
        <p:spPr/>
        <p:txBody>
          <a:bodyPr/>
          <a:lstStyle/>
          <a:p>
            <a:fld id="{55447283-AD3B-EE49-8B53-C7D74121EF4E}" type="slidenum">
              <a:rPr lang="en-US" smtClean="0"/>
              <a:t>36</a:t>
            </a:fld>
            <a:endParaRPr lang="en-US" dirty="0"/>
          </a:p>
        </p:txBody>
      </p:sp>
    </p:spTree>
    <p:extLst>
      <p:ext uri="{BB962C8B-B14F-4D97-AF65-F5344CB8AC3E}">
        <p14:creationId xmlns:p14="http://schemas.microsoft.com/office/powerpoint/2010/main" val="1098262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0" i="0" dirty="0">
                <a:solidFill>
                  <a:srgbClr val="202124"/>
                </a:solidFill>
                <a:effectLst/>
                <a:latin typeface="arial" panose="020B0604020202020204" pitchFamily="34" charset="0"/>
              </a:rPr>
              <a:t>Accuracy tells you how many times the ML model was correct overall. Precision is how good the model is at predicting a specific category. Recall tells you how many times the model was able to detect a specific category.</a:t>
            </a:r>
            <a:endParaRPr lang="fr-BE" b="0" i="0" dirty="0">
              <a:solidFill>
                <a:srgbClr val="70757A"/>
              </a:solidFill>
              <a:effectLst/>
              <a:latin typeface="arial" panose="020B0604020202020204" pitchFamily="34" charset="0"/>
            </a:endParaRPr>
          </a:p>
          <a:p>
            <a:endParaRPr lang="en-CA" dirty="0"/>
          </a:p>
        </p:txBody>
      </p:sp>
      <p:sp>
        <p:nvSpPr>
          <p:cNvPr id="4" name="Espace réservé du numéro de diapositive 3"/>
          <p:cNvSpPr>
            <a:spLocks noGrp="1"/>
          </p:cNvSpPr>
          <p:nvPr>
            <p:ph type="sldNum" sz="quarter" idx="5"/>
          </p:nvPr>
        </p:nvSpPr>
        <p:spPr/>
        <p:txBody>
          <a:bodyPr/>
          <a:lstStyle/>
          <a:p>
            <a:fld id="{55447283-AD3B-EE49-8B53-C7D74121EF4E}" type="slidenum">
              <a:rPr lang="en-US" smtClean="0"/>
              <a:t>37</a:t>
            </a:fld>
            <a:endParaRPr lang="en-US" dirty="0"/>
          </a:p>
        </p:txBody>
      </p:sp>
    </p:spTree>
    <p:extLst>
      <p:ext uri="{BB962C8B-B14F-4D97-AF65-F5344CB8AC3E}">
        <p14:creationId xmlns:p14="http://schemas.microsoft.com/office/powerpoint/2010/main" val="562532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DD6C08-1714-49E0-A4BF-C6DEB5B3716B}" type="slidenum">
              <a:rPr lang="en-US"/>
              <a:pPr/>
              <a:t>9</a:t>
            </a:fld>
            <a:endParaRPr lang="en-US"/>
          </a:p>
        </p:txBody>
      </p:sp>
      <p:sp>
        <p:nvSpPr>
          <p:cNvPr id="160770" name="Rectangle 2"/>
          <p:cNvSpPr>
            <a:spLocks noGrp="1" noRot="1" noChangeAspect="1" noChangeArrowheads="1" noTextEdit="1"/>
          </p:cNvSpPr>
          <p:nvPr>
            <p:ph type="sldImg"/>
          </p:nvPr>
        </p:nvSpPr>
        <p:spPr>
          <a:ln/>
        </p:spPr>
      </p:sp>
      <p:sp>
        <p:nvSpPr>
          <p:cNvPr id="1607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7969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ar-EG" sz="1800" b="0" i="0" dirty="0">
                <a:solidFill>
                  <a:srgbClr val="000000"/>
                </a:solidFill>
                <a:effectLst/>
                <a:latin typeface="DroidArabicNaskh"/>
              </a:rPr>
              <a:t>دقة التوقعات الإيجابية </a:t>
            </a:r>
            <a:r>
              <a:rPr lang="ar-EG" sz="1800" b="0" i="0" dirty="0">
                <a:solidFill>
                  <a:srgbClr val="000000"/>
                </a:solidFill>
                <a:effectLst/>
                <a:latin typeface="LMRoman10-Regular-Identity-H"/>
              </a:rPr>
              <a:t>)(</a:t>
            </a:r>
            <a:r>
              <a:rPr lang="fr-CA" sz="1800" b="0" i="0" dirty="0">
                <a:solidFill>
                  <a:srgbClr val="000000"/>
                </a:solidFill>
                <a:effectLst/>
                <a:latin typeface="LMRoman10-Regular-Identity-H"/>
              </a:rPr>
              <a:t>p</a:t>
            </a:r>
            <a:r>
              <a:rPr lang="fr-CA" dirty="0"/>
              <a:t> </a:t>
            </a:r>
            <a:br>
              <a:rPr lang="fr-CA" dirty="0"/>
            </a:br>
            <a:endParaRPr lang="en-CA" dirty="0"/>
          </a:p>
        </p:txBody>
      </p:sp>
      <p:sp>
        <p:nvSpPr>
          <p:cNvPr id="4" name="Espace réservé du numéro de diapositive 3"/>
          <p:cNvSpPr>
            <a:spLocks noGrp="1"/>
          </p:cNvSpPr>
          <p:nvPr>
            <p:ph type="sldNum" sz="quarter" idx="5"/>
          </p:nvPr>
        </p:nvSpPr>
        <p:spPr/>
        <p:txBody>
          <a:bodyPr/>
          <a:lstStyle/>
          <a:p>
            <a:fld id="{55447283-AD3B-EE49-8B53-C7D74121EF4E}" type="slidenum">
              <a:rPr lang="en-US" smtClean="0"/>
              <a:t>38</a:t>
            </a:fld>
            <a:endParaRPr lang="en-US" dirty="0"/>
          </a:p>
        </p:txBody>
      </p:sp>
    </p:spTree>
    <p:extLst>
      <p:ext uri="{BB962C8B-B14F-4D97-AF65-F5344CB8AC3E}">
        <p14:creationId xmlns:p14="http://schemas.microsoft.com/office/powerpoint/2010/main" val="779127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en-US" b="0" i="0" dirty="0">
                <a:solidFill>
                  <a:srgbClr val="292929"/>
                </a:solidFill>
                <a:effectLst/>
                <a:latin typeface="source-serif-pro"/>
              </a:rPr>
              <a:t>For instance, in fraud detection or sick patient detection. If a fraudulent transaction (Actual Positive) is predicted as non-fraudulent (Predicted Negative), the consequence can be very bad for the bank.</a:t>
            </a:r>
          </a:p>
          <a:p>
            <a:pPr marL="0" marR="0" lvl="0" indent="0" algn="l" defTabSz="457200" rtl="0" eaLnBrk="1" fontAlgn="auto" latinLnBrk="0" hangingPunct="1">
              <a:lnSpc>
                <a:spcPct val="100000"/>
              </a:lnSpc>
              <a:spcBef>
                <a:spcPts val="0"/>
              </a:spcBef>
              <a:spcAft>
                <a:spcPts val="0"/>
              </a:spcAft>
              <a:buClrTx/>
              <a:buSzTx/>
              <a:buFontTx/>
              <a:buNone/>
              <a:tabLst/>
              <a:defRPr/>
            </a:pPr>
            <a:r>
              <a:rPr lang="ar-EG" sz="1200" b="0" i="0" dirty="0">
                <a:solidFill>
                  <a:srgbClr val="000000"/>
                </a:solidFill>
                <a:effectLst/>
                <a:latin typeface="DroidArabicNaskh"/>
              </a:rPr>
              <a:t>تغطية عينات التوقعات الإيجابية الفعلية</a:t>
            </a:r>
            <a:r>
              <a:rPr lang="ar-EG" dirty="0"/>
              <a:t> </a:t>
            </a:r>
            <a:endParaRPr lang="en-CA" dirty="0"/>
          </a:p>
          <a:p>
            <a:pPr algn="l"/>
            <a:r>
              <a:rPr lang="ar-EG" b="0" i="0" dirty="0">
                <a:solidFill>
                  <a:srgbClr val="353C41"/>
                </a:solidFill>
                <a:effectLst/>
                <a:latin typeface="Noto Naskh Arabic"/>
              </a:rPr>
              <a:t>ي </a:t>
            </a:r>
            <a:r>
              <a:rPr lang="fr-CA" b="0" i="0" dirty="0" err="1">
                <a:solidFill>
                  <a:srgbClr val="353C41"/>
                </a:solidFill>
                <a:effectLst/>
                <a:latin typeface="Noto Naskh Arabic"/>
              </a:rPr>
              <a:t>recall</a:t>
            </a:r>
            <a:r>
              <a:rPr lang="fr-CA" b="0" i="0" dirty="0">
                <a:solidFill>
                  <a:srgbClr val="353C41"/>
                </a:solidFill>
                <a:effectLst/>
                <a:latin typeface="Noto Naskh Arabic"/>
              </a:rPr>
              <a:t>  </a:t>
            </a:r>
            <a:r>
              <a:rPr lang="ar-EG" b="0" i="0" dirty="0">
                <a:solidFill>
                  <a:srgbClr val="353C41"/>
                </a:solidFill>
                <a:effectLst/>
                <a:latin typeface="Noto Naskh Arabic"/>
              </a:rPr>
              <a:t>تعبر عن مدى اكتمال </a:t>
            </a:r>
            <a:r>
              <a:rPr lang="ar-EG" b="0" i="0" dirty="0" err="1">
                <a:solidFill>
                  <a:srgbClr val="353C41"/>
                </a:solidFill>
                <a:effectLst/>
                <a:latin typeface="Noto Naskh Arabic"/>
              </a:rPr>
              <a:t>النموذح</a:t>
            </a:r>
            <a:endParaRPr lang="en-US" b="0" i="0" dirty="0">
              <a:solidFill>
                <a:srgbClr val="292929"/>
              </a:solidFill>
              <a:effectLst/>
              <a:latin typeface="source-serif-pro"/>
            </a:endParaRPr>
          </a:p>
        </p:txBody>
      </p:sp>
      <p:sp>
        <p:nvSpPr>
          <p:cNvPr id="4" name="Espace réservé du numéro de diapositive 3"/>
          <p:cNvSpPr>
            <a:spLocks noGrp="1"/>
          </p:cNvSpPr>
          <p:nvPr>
            <p:ph type="sldNum" sz="quarter" idx="5"/>
          </p:nvPr>
        </p:nvSpPr>
        <p:spPr/>
        <p:txBody>
          <a:bodyPr/>
          <a:lstStyle/>
          <a:p>
            <a:fld id="{55447283-AD3B-EE49-8B53-C7D74121EF4E}" type="slidenum">
              <a:rPr lang="en-US" smtClean="0"/>
              <a:t>39</a:t>
            </a:fld>
            <a:endParaRPr lang="en-US" dirty="0"/>
          </a:p>
        </p:txBody>
      </p:sp>
    </p:spTree>
    <p:extLst>
      <p:ext uri="{BB962C8B-B14F-4D97-AF65-F5344CB8AC3E}">
        <p14:creationId xmlns:p14="http://schemas.microsoft.com/office/powerpoint/2010/main" val="36553118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b="0" i="0" dirty="0" err="1">
                <a:solidFill>
                  <a:srgbClr val="4D5156"/>
                </a:solidFill>
                <a:effectLst/>
                <a:latin typeface="arial" panose="020B0604020202020204" pitchFamily="34" charset="0"/>
              </a:rPr>
              <a:t>GridSearchCV</a:t>
            </a:r>
            <a:r>
              <a:rPr lang="en-US" b="0" i="0" dirty="0">
                <a:solidFill>
                  <a:srgbClr val="4D5156"/>
                </a:solidFill>
                <a:effectLst/>
                <a:latin typeface="arial" panose="020B0604020202020204" pitchFamily="34" charset="0"/>
              </a:rPr>
              <a:t> is a technique for finding the optimal parameter values from a given set of parameters</a:t>
            </a:r>
            <a:endParaRPr lang="en-CA" dirty="0"/>
          </a:p>
        </p:txBody>
      </p:sp>
      <p:sp>
        <p:nvSpPr>
          <p:cNvPr id="4" name="Espace réservé du numéro de diapositive 3"/>
          <p:cNvSpPr>
            <a:spLocks noGrp="1"/>
          </p:cNvSpPr>
          <p:nvPr>
            <p:ph type="sldNum" sz="quarter" idx="5"/>
          </p:nvPr>
        </p:nvSpPr>
        <p:spPr/>
        <p:txBody>
          <a:bodyPr/>
          <a:lstStyle/>
          <a:p>
            <a:fld id="{55447283-AD3B-EE49-8B53-C7D74121EF4E}" type="slidenum">
              <a:rPr lang="en-US" smtClean="0"/>
              <a:t>41</a:t>
            </a:fld>
            <a:endParaRPr lang="en-US" dirty="0"/>
          </a:p>
        </p:txBody>
      </p:sp>
    </p:spTree>
    <p:extLst>
      <p:ext uri="{BB962C8B-B14F-4D97-AF65-F5344CB8AC3E}">
        <p14:creationId xmlns:p14="http://schemas.microsoft.com/office/powerpoint/2010/main" val="2636935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65E5A1-5C33-407D-84C4-3BD628111D61}" type="slidenum">
              <a:rPr lang="en-US"/>
              <a:pPr/>
              <a:t>10</a:t>
            </a:fld>
            <a:endParaRPr lang="en-US"/>
          </a:p>
        </p:txBody>
      </p:sp>
      <p:sp>
        <p:nvSpPr>
          <p:cNvPr id="162818" name="Rectangle 2"/>
          <p:cNvSpPr>
            <a:spLocks noGrp="1" noRot="1" noChangeAspect="1" noChangeArrowheads="1" noTextEdit="1"/>
          </p:cNvSpPr>
          <p:nvPr>
            <p:ph type="sldImg"/>
          </p:nvPr>
        </p:nvSpPr>
        <p:spPr>
          <a:ln/>
        </p:spPr>
      </p:sp>
      <p:sp>
        <p:nvSpPr>
          <p:cNvPr id="1628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282278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57AC19-7EA9-436D-B97C-0D86FF6E474B}" type="slidenum">
              <a:rPr lang="en-US"/>
              <a:pPr/>
              <a:t>11</a:t>
            </a:fld>
            <a:endParaRPr lang="en-US"/>
          </a:p>
        </p:txBody>
      </p:sp>
      <p:sp>
        <p:nvSpPr>
          <p:cNvPr id="167938" name="Rectangle 2"/>
          <p:cNvSpPr>
            <a:spLocks noGrp="1" noRot="1" noChangeAspect="1" noChangeArrowheads="1" noTextEdit="1"/>
          </p:cNvSpPr>
          <p:nvPr>
            <p:ph type="sldImg"/>
          </p:nvPr>
        </p:nvSpPr>
        <p:spPr>
          <a:ln/>
        </p:spPr>
      </p:sp>
      <p:sp>
        <p:nvSpPr>
          <p:cNvPr id="1679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136287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00128E-6BD0-43F3-BFC5-977B1F521970}" type="slidenum">
              <a:rPr lang="en-US"/>
              <a:pPr/>
              <a:t>12</a:t>
            </a:fld>
            <a:endParaRPr lang="en-US"/>
          </a:p>
        </p:txBody>
      </p:sp>
      <p:sp>
        <p:nvSpPr>
          <p:cNvPr id="150530" name="Rectangle 2"/>
          <p:cNvSpPr>
            <a:spLocks noGrp="1" noRot="1" noChangeAspect="1" noChangeArrowheads="1" noTextEdit="1"/>
          </p:cNvSpPr>
          <p:nvPr>
            <p:ph type="sldImg"/>
          </p:nvPr>
        </p:nvSpPr>
        <p:spPr>
          <a:ln/>
        </p:spPr>
      </p:sp>
      <p:sp>
        <p:nvSpPr>
          <p:cNvPr id="150531" name="Rectangle 3"/>
          <p:cNvSpPr>
            <a:spLocks noGrp="1" noChangeArrowheads="1"/>
          </p:cNvSpPr>
          <p:nvPr>
            <p:ph type="body" idx="1"/>
          </p:nvPr>
        </p:nvSpPr>
        <p:spPr/>
        <p:txBody>
          <a:bodyPr/>
          <a:lstStyle/>
          <a:p>
            <a:r>
              <a:rPr lang="en-US" sz="5400"/>
              <a:t>The A, B case:</a:t>
            </a:r>
          </a:p>
          <a:p>
            <a:r>
              <a:rPr lang="en-US" sz="5400"/>
              <a:t>If we choose A: the reduction is: 100/203 Ent(100,0) + 103/203 Ent(100,3) ~~ 0</a:t>
            </a:r>
          </a:p>
          <a:p>
            <a:r>
              <a:rPr lang="en-US" sz="5400"/>
              <a:t>If we choose B: the reduction is: 53/203 Ent(53,0) + 150/203 Ent(100,50) &gt;&gt; 0</a:t>
            </a:r>
          </a:p>
          <a:p>
            <a:endParaRPr lang="en-US"/>
          </a:p>
        </p:txBody>
      </p:sp>
    </p:spTree>
    <p:extLst>
      <p:ext uri="{BB962C8B-B14F-4D97-AF65-F5344CB8AC3E}">
        <p14:creationId xmlns:p14="http://schemas.microsoft.com/office/powerpoint/2010/main" val="34705415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38DDBF-0E07-4870-8D57-22FD1281DC97}" type="slidenum">
              <a:rPr lang="en-US" smtClean="0"/>
              <a:pPr/>
              <a:t>16</a:t>
            </a:fld>
            <a:endParaRPr lang="en-US"/>
          </a:p>
        </p:txBody>
      </p:sp>
    </p:spTree>
    <p:extLst>
      <p:ext uri="{BB962C8B-B14F-4D97-AF65-F5344CB8AC3E}">
        <p14:creationId xmlns:p14="http://schemas.microsoft.com/office/powerpoint/2010/main" val="35113795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63F319-834F-49D9-8B86-C5D5860C7134}" type="slidenum">
              <a:rPr lang="en-US"/>
              <a:pPr/>
              <a:t>18</a:t>
            </a:fld>
            <a:endParaRPr lang="en-US"/>
          </a:p>
        </p:txBody>
      </p:sp>
      <p:sp>
        <p:nvSpPr>
          <p:cNvPr id="177154" name="Rectangle 2"/>
          <p:cNvSpPr>
            <a:spLocks noGrp="1" noRot="1" noChangeAspect="1" noChangeArrowheads="1" noTextEdit="1"/>
          </p:cNvSpPr>
          <p:nvPr>
            <p:ph type="sldImg"/>
          </p:nvPr>
        </p:nvSpPr>
        <p:spPr>
          <a:ln/>
        </p:spPr>
      </p:sp>
      <p:sp>
        <p:nvSpPr>
          <p:cNvPr id="1771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617965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63F319-834F-49D9-8B86-C5D5860C7134}" type="slidenum">
              <a:rPr lang="en-US"/>
              <a:pPr/>
              <a:t>19</a:t>
            </a:fld>
            <a:endParaRPr lang="en-US"/>
          </a:p>
        </p:txBody>
      </p:sp>
      <p:sp>
        <p:nvSpPr>
          <p:cNvPr id="177154" name="Rectangle 2"/>
          <p:cNvSpPr>
            <a:spLocks noGrp="1" noRot="1" noChangeAspect="1" noChangeArrowheads="1" noTextEdit="1"/>
          </p:cNvSpPr>
          <p:nvPr>
            <p:ph type="sldImg"/>
          </p:nvPr>
        </p:nvSpPr>
        <p:spPr>
          <a:ln/>
        </p:spPr>
      </p:sp>
      <p:sp>
        <p:nvSpPr>
          <p:cNvPr id="1771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860758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63F319-834F-49D9-8B86-C5D5860C7134}" type="slidenum">
              <a:rPr lang="en-US"/>
              <a:pPr/>
              <a:t>20</a:t>
            </a:fld>
            <a:endParaRPr lang="en-US"/>
          </a:p>
        </p:txBody>
      </p:sp>
      <p:sp>
        <p:nvSpPr>
          <p:cNvPr id="177154" name="Rectangle 2"/>
          <p:cNvSpPr>
            <a:spLocks noGrp="1" noRot="1" noChangeAspect="1" noChangeArrowheads="1" noTextEdit="1"/>
          </p:cNvSpPr>
          <p:nvPr>
            <p:ph type="sldImg"/>
          </p:nvPr>
        </p:nvSpPr>
        <p:spPr>
          <a:ln/>
        </p:spPr>
      </p:sp>
      <p:sp>
        <p:nvSpPr>
          <p:cNvPr id="1771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307444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Divider Slide">
    <p:spTree>
      <p:nvGrpSpPr>
        <p:cNvPr id="1" name=""/>
        <p:cNvGrpSpPr/>
        <p:nvPr/>
      </p:nvGrpSpPr>
      <p:grpSpPr>
        <a:xfrm>
          <a:off x="0" y="0"/>
          <a:ext cx="0" cy="0"/>
          <a:chOff x="0" y="0"/>
          <a:chExt cx="0" cy="0"/>
        </a:xfrm>
      </p:grpSpPr>
      <p:sp>
        <p:nvSpPr>
          <p:cNvPr id="15" name="Rectangle 14"/>
          <p:cNvSpPr/>
          <p:nvPr userDrawn="1"/>
        </p:nvSpPr>
        <p:spPr>
          <a:xfrm>
            <a:off x="-56445" y="5"/>
            <a:ext cx="9206200" cy="5151437"/>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14" name="Picture 13" descr="2-line-whitetext-colorshield.png"/>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6585599" y="4296762"/>
            <a:ext cx="1769927" cy="650138"/>
          </a:xfrm>
          <a:prstGeom prst="rect">
            <a:avLst/>
          </a:prstGeom>
        </p:spPr>
      </p:pic>
      <p:pic>
        <p:nvPicPr>
          <p:cNvPr id="13" name="Picture 12"/>
          <p:cNvPicPr>
            <a:picLocks/>
          </p:cNvPicPr>
          <p:nvPr userDrawn="1"/>
        </p:nvPicPr>
        <p:blipFill>
          <a:blip r:embed="rId3">
            <a:alphaModFix amt="9000"/>
            <a:extLst>
              <a:ext uri="{28A0092B-C50C-407E-A947-70E740481C1C}">
                <a14:useLocalDpi xmlns:a14="http://schemas.microsoft.com/office/drawing/2010/main" val="0"/>
              </a:ext>
            </a:extLst>
          </a:blip>
          <a:stretch>
            <a:fillRect/>
          </a:stretch>
        </p:blipFill>
        <p:spPr>
          <a:xfrm>
            <a:off x="199388" y="151675"/>
            <a:ext cx="3080816" cy="3457724"/>
          </a:xfrm>
          <a:prstGeom prst="rect">
            <a:avLst/>
          </a:prstGeom>
        </p:spPr>
      </p:pic>
      <p:sp>
        <p:nvSpPr>
          <p:cNvPr id="25" name="Title 1"/>
          <p:cNvSpPr>
            <a:spLocks noGrp="1"/>
          </p:cNvSpPr>
          <p:nvPr userDrawn="1">
            <p:ph type="ctrTitle"/>
          </p:nvPr>
        </p:nvSpPr>
        <p:spPr>
          <a:xfrm>
            <a:off x="958151" y="1073526"/>
            <a:ext cx="7397039" cy="1747125"/>
          </a:xfrm>
          <a:prstGeom prst="rect">
            <a:avLst/>
          </a:prstGeom>
        </p:spPr>
        <p:txBody>
          <a:bodyPr anchor="b"/>
          <a:lstStyle>
            <a:lvl1pPr>
              <a:defRPr b="1">
                <a:solidFill>
                  <a:schemeClr val="bg1"/>
                </a:solidFill>
              </a:defRPr>
            </a:lvl1pPr>
          </a:lstStyle>
          <a:p>
            <a:r>
              <a:rPr lang="en-US" dirty="0"/>
              <a:t>Click to edit Master title style</a:t>
            </a:r>
          </a:p>
        </p:txBody>
      </p:sp>
      <p:sp>
        <p:nvSpPr>
          <p:cNvPr id="26" name="Subtitle 2"/>
          <p:cNvSpPr>
            <a:spLocks noGrp="1"/>
          </p:cNvSpPr>
          <p:nvPr userDrawn="1">
            <p:ph type="subTitle" idx="1"/>
          </p:nvPr>
        </p:nvSpPr>
        <p:spPr>
          <a:xfrm>
            <a:off x="958151" y="3255792"/>
            <a:ext cx="7397039" cy="731520"/>
          </a:xfrm>
        </p:spPr>
        <p:txBody>
          <a:bodyPr>
            <a:normAutofit/>
          </a:bodyPr>
          <a:lstStyle>
            <a:lvl1pPr marL="0" indent="0" algn="l">
              <a:buNone/>
              <a:defRPr sz="2400">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grpSp>
        <p:nvGrpSpPr>
          <p:cNvPr id="34" name="Group 33"/>
          <p:cNvGrpSpPr/>
          <p:nvPr userDrawn="1"/>
        </p:nvGrpSpPr>
        <p:grpSpPr>
          <a:xfrm rot="10800000">
            <a:off x="0" y="3001092"/>
            <a:ext cx="8355526" cy="57487"/>
            <a:chOff x="685800" y="1794746"/>
            <a:chExt cx="7772400" cy="179475"/>
          </a:xfrm>
        </p:grpSpPr>
        <p:sp>
          <p:nvSpPr>
            <p:cNvPr id="35" name="Rectangle 34"/>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6" name="Rectangle 35"/>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37" name="Rectangle 36"/>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spTree>
    <p:extLst>
      <p:ext uri="{BB962C8B-B14F-4D97-AF65-F5344CB8AC3E}">
        <p14:creationId xmlns:p14="http://schemas.microsoft.com/office/powerpoint/2010/main" val="1052348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nd sidebar">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a:xfrm>
            <a:off x="6142182" y="1782939"/>
            <a:ext cx="2544621" cy="479822"/>
          </a:xfrm>
        </p:spPr>
        <p:txBody>
          <a:bodyPr anchor="b">
            <a:noAutofit/>
          </a:bodyPr>
          <a:lstStyle>
            <a:lvl1pPr marL="0" indent="0">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42182" y="2310651"/>
            <a:ext cx="2544621" cy="2282515"/>
          </a:xfrm>
        </p:spPr>
        <p:txBody>
          <a:bodyPr>
            <a:normAutofit/>
          </a:bodyPr>
          <a:lstStyle>
            <a:lvl1pPr marL="342900" marR="0" indent="-342900" algn="l" defTabSz="457200" rtl="0" eaLnBrk="1" fontAlgn="auto" latinLnBrk="0" hangingPunct="1">
              <a:lnSpc>
                <a:spcPct val="100000"/>
              </a:lnSpc>
              <a:spcBef>
                <a:spcPct val="20000"/>
              </a:spcBef>
              <a:spcAft>
                <a:spcPts val="0"/>
              </a:spcAft>
              <a:buClr>
                <a:schemeClr val="tx1"/>
              </a:buClr>
              <a:buSzTx/>
              <a:buFont typeface="Arial"/>
              <a:buChar char="•"/>
              <a:tabLst/>
              <a:defRPr sz="16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marL="342900" marR="0" lvl="0" indent="-342900" algn="l" defTabSz="457200" rtl="0" eaLnBrk="1" fontAlgn="auto" latinLnBrk="0" hangingPunct="1">
              <a:lnSpc>
                <a:spcPct val="100000"/>
              </a:lnSpc>
              <a:spcBef>
                <a:spcPct val="20000"/>
              </a:spcBef>
              <a:spcAft>
                <a:spcPts val="0"/>
              </a:spcAft>
              <a:buClr>
                <a:schemeClr val="tx1"/>
              </a:buClr>
              <a:buSzTx/>
              <a:buFont typeface="Arial"/>
              <a:buChar char="•"/>
              <a:tabLst/>
              <a:defRPr/>
            </a:pPr>
            <a:r>
              <a:rPr lang="en-US" dirty="0"/>
              <a:t>Click to edit Master text styles</a:t>
            </a:r>
          </a:p>
          <a:p>
            <a:pPr marL="342900" marR="0" lvl="0" indent="-342900" algn="l" defTabSz="457200" rtl="0" eaLnBrk="1" fontAlgn="auto" latinLnBrk="0" hangingPunct="1">
              <a:lnSpc>
                <a:spcPct val="100000"/>
              </a:lnSpc>
              <a:spcBef>
                <a:spcPct val="20000"/>
              </a:spcBef>
              <a:spcAft>
                <a:spcPts val="0"/>
              </a:spcAft>
              <a:buClr>
                <a:schemeClr val="tx1"/>
              </a:buClr>
              <a:buSzTx/>
              <a:buFont typeface="Arial"/>
              <a:buChar char="•"/>
              <a:tabLst/>
              <a:defRPr/>
            </a:pPr>
            <a:r>
              <a:rPr lang="en-US" dirty="0"/>
              <a:t>Click to edit Master text styles</a:t>
            </a:r>
          </a:p>
          <a:p>
            <a:pPr marL="342900" marR="0" lvl="0" indent="-342900" algn="l" defTabSz="457200" rtl="0" eaLnBrk="1" fontAlgn="auto" latinLnBrk="0" hangingPunct="1">
              <a:lnSpc>
                <a:spcPct val="100000"/>
              </a:lnSpc>
              <a:spcBef>
                <a:spcPct val="20000"/>
              </a:spcBef>
              <a:spcAft>
                <a:spcPts val="0"/>
              </a:spcAft>
              <a:buClr>
                <a:schemeClr val="tx1"/>
              </a:buClr>
              <a:buSzTx/>
              <a:buFont typeface="Arial"/>
              <a:buChar char="•"/>
              <a:tabLst/>
              <a:defRPr/>
            </a:pPr>
            <a:r>
              <a:rPr lang="en-US" dirty="0"/>
              <a:t>Click to edit Master text styles</a:t>
            </a:r>
          </a:p>
          <a:p>
            <a:pPr lvl="0"/>
            <a:endParaRPr lang="en-US" dirty="0"/>
          </a:p>
        </p:txBody>
      </p:sp>
      <p:sp>
        <p:nvSpPr>
          <p:cNvPr id="15" name="Slide Number Placeholder 5"/>
          <p:cNvSpPr>
            <a:spLocks noGrp="1"/>
          </p:cNvSpPr>
          <p:nvPr>
            <p:ph type="sldNum" sz="quarter" idx="12"/>
          </p:nvPr>
        </p:nvSpPr>
        <p:spPr>
          <a:xfrm>
            <a:off x="6553200" y="4698999"/>
            <a:ext cx="2133600" cy="273844"/>
          </a:xfrm>
        </p:spPr>
        <p:txBody>
          <a:bodyPr/>
          <a:lstStyle>
            <a:lvl1pPr>
              <a:defRPr>
                <a:solidFill>
                  <a:schemeClr val="accent5"/>
                </a:solidFill>
              </a:defRPr>
            </a:lvl1pPr>
          </a:lstStyle>
          <a:p>
            <a:fld id="{8A758EFE-665F-4341-B5B8-2DAEADA52F6C}" type="slidenum">
              <a:rPr lang="en-US" smtClean="0"/>
              <a:pPr/>
              <a:t>‹N°›</a:t>
            </a:fld>
            <a:endParaRPr lang="en-US" dirty="0"/>
          </a:p>
        </p:txBody>
      </p:sp>
      <p:sp>
        <p:nvSpPr>
          <p:cNvPr id="12" name="Title 1"/>
          <p:cNvSpPr>
            <a:spLocks noGrp="1"/>
          </p:cNvSpPr>
          <p:nvPr>
            <p:ph type="title"/>
          </p:nvPr>
        </p:nvSpPr>
        <p:spPr>
          <a:xfrm>
            <a:off x="310152" y="15485"/>
            <a:ext cx="8229600" cy="693605"/>
          </a:xfrm>
          <a:prstGeom prst="rect">
            <a:avLst/>
          </a:prstGeom>
        </p:spPr>
        <p:txBody>
          <a:bodyPr>
            <a:normAutofit/>
          </a:bodyPr>
          <a:lstStyle>
            <a:lvl1pPr>
              <a:defRPr sz="3600"/>
            </a:lvl1pPr>
          </a:lstStyle>
          <a:p>
            <a:r>
              <a:rPr lang="en-US" dirty="0"/>
              <a:t>Click to edit Master title style</a:t>
            </a:r>
          </a:p>
        </p:txBody>
      </p:sp>
      <p:grpSp>
        <p:nvGrpSpPr>
          <p:cNvPr id="13" name="Group 12"/>
          <p:cNvGrpSpPr/>
          <p:nvPr userDrawn="1"/>
        </p:nvGrpSpPr>
        <p:grpSpPr>
          <a:xfrm>
            <a:off x="-5079" y="708812"/>
            <a:ext cx="8691879" cy="47507"/>
            <a:chOff x="685800" y="1794746"/>
            <a:chExt cx="7772400" cy="179475"/>
          </a:xfrm>
        </p:grpSpPr>
        <p:sp>
          <p:nvSpPr>
            <p:cNvPr id="14" name="Rectangle 13"/>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 name="Rectangle 19"/>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21" name="Rectangle 20"/>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cxnSp>
        <p:nvCxnSpPr>
          <p:cNvPr id="23" name="Straight Connector 22"/>
          <p:cNvCxnSpPr/>
          <p:nvPr userDrawn="1"/>
        </p:nvCxnSpPr>
        <p:spPr>
          <a:xfrm>
            <a:off x="5908842" y="1099992"/>
            <a:ext cx="0" cy="3599013"/>
          </a:xfrm>
          <a:prstGeom prst="line">
            <a:avLst/>
          </a:prstGeom>
          <a:ln w="9525" cmpd="sng">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24" name="Content Placeholder 5"/>
          <p:cNvSpPr>
            <a:spLocks noGrp="1"/>
          </p:cNvSpPr>
          <p:nvPr>
            <p:ph sz="quarter" idx="14"/>
          </p:nvPr>
        </p:nvSpPr>
        <p:spPr>
          <a:xfrm>
            <a:off x="310162" y="1485154"/>
            <a:ext cx="5294781" cy="323189"/>
          </a:xfrm>
        </p:spPr>
        <p:txBody>
          <a:bodyPr anchor="b">
            <a:normAutofit/>
          </a:bodyPr>
          <a:lstStyle>
            <a:lvl1pPr marL="0" marR="0" indent="0" algn="l" defTabSz="457200" rtl="0" eaLnBrk="1" fontAlgn="auto" latinLnBrk="0" hangingPunct="1">
              <a:lnSpc>
                <a:spcPct val="100000"/>
              </a:lnSpc>
              <a:spcBef>
                <a:spcPct val="20000"/>
              </a:spcBef>
              <a:spcAft>
                <a:spcPts val="0"/>
              </a:spcAft>
              <a:buClr>
                <a:schemeClr val="tx1"/>
              </a:buClr>
              <a:buSzTx/>
              <a:buFont typeface="Arial"/>
              <a:buNone/>
              <a:tabLst/>
              <a:defRPr sz="1600" b="1">
                <a:solidFill>
                  <a:schemeClr val="accent1"/>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p:txBody>
      </p:sp>
      <p:sp>
        <p:nvSpPr>
          <p:cNvPr id="25" name="Content Placeholder 5"/>
          <p:cNvSpPr>
            <a:spLocks noGrp="1"/>
          </p:cNvSpPr>
          <p:nvPr>
            <p:ph sz="quarter" idx="15"/>
          </p:nvPr>
        </p:nvSpPr>
        <p:spPr>
          <a:xfrm>
            <a:off x="310162" y="1808344"/>
            <a:ext cx="5294781" cy="323189"/>
          </a:xfrm>
        </p:spPr>
        <p:txBody>
          <a:bodyPr>
            <a:normAutofit/>
          </a:bodyPr>
          <a:lstStyle>
            <a:lvl1pPr marL="0" marR="0" indent="0" algn="l" defTabSz="457200" rtl="0" eaLnBrk="1" fontAlgn="auto" latinLnBrk="0" hangingPunct="1">
              <a:lnSpc>
                <a:spcPct val="100000"/>
              </a:lnSpc>
              <a:spcBef>
                <a:spcPct val="20000"/>
              </a:spcBef>
              <a:spcAft>
                <a:spcPts val="0"/>
              </a:spcAft>
              <a:buClr>
                <a:schemeClr val="tx1"/>
              </a:buClr>
              <a:buSzTx/>
              <a:buFont typeface="Arial"/>
              <a:buNone/>
              <a:tabLst/>
              <a:defRPr sz="1400" b="0">
                <a:solidFill>
                  <a:schemeClr val="tx1"/>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0"/>
            <a:endParaRPr lang="en-US" dirty="0"/>
          </a:p>
          <a:p>
            <a:pPr lvl="0"/>
            <a:endParaRPr lang="en-US" dirty="0"/>
          </a:p>
        </p:txBody>
      </p:sp>
      <p:sp>
        <p:nvSpPr>
          <p:cNvPr id="26" name="Content Placeholder 5"/>
          <p:cNvSpPr>
            <a:spLocks noGrp="1"/>
          </p:cNvSpPr>
          <p:nvPr>
            <p:ph sz="quarter" idx="16"/>
          </p:nvPr>
        </p:nvSpPr>
        <p:spPr>
          <a:xfrm>
            <a:off x="310162" y="2353694"/>
            <a:ext cx="5294781" cy="323189"/>
          </a:xfrm>
        </p:spPr>
        <p:txBody>
          <a:bodyPr anchor="b">
            <a:normAutofit/>
          </a:bodyPr>
          <a:lstStyle>
            <a:lvl1pPr marL="0" marR="0" indent="0" algn="l" defTabSz="457200" rtl="0" eaLnBrk="1" fontAlgn="auto" latinLnBrk="0" hangingPunct="1">
              <a:lnSpc>
                <a:spcPct val="100000"/>
              </a:lnSpc>
              <a:spcBef>
                <a:spcPct val="20000"/>
              </a:spcBef>
              <a:spcAft>
                <a:spcPts val="0"/>
              </a:spcAft>
              <a:buClr>
                <a:schemeClr val="tx1"/>
              </a:buClr>
              <a:buSzTx/>
              <a:buFont typeface="Arial"/>
              <a:buNone/>
              <a:tabLst/>
              <a:defRPr sz="1600" b="1">
                <a:solidFill>
                  <a:schemeClr val="accent1"/>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p:txBody>
      </p:sp>
      <p:sp>
        <p:nvSpPr>
          <p:cNvPr id="27" name="Content Placeholder 5"/>
          <p:cNvSpPr>
            <a:spLocks noGrp="1"/>
          </p:cNvSpPr>
          <p:nvPr>
            <p:ph sz="quarter" idx="17"/>
          </p:nvPr>
        </p:nvSpPr>
        <p:spPr>
          <a:xfrm>
            <a:off x="310162" y="2676884"/>
            <a:ext cx="5294781" cy="323189"/>
          </a:xfrm>
        </p:spPr>
        <p:txBody>
          <a:bodyPr>
            <a:normAutofit/>
          </a:bodyPr>
          <a:lstStyle>
            <a:lvl1pPr marL="0" marR="0" indent="0" algn="l" defTabSz="457200" rtl="0" eaLnBrk="1" fontAlgn="auto" latinLnBrk="0" hangingPunct="1">
              <a:lnSpc>
                <a:spcPct val="100000"/>
              </a:lnSpc>
              <a:spcBef>
                <a:spcPct val="20000"/>
              </a:spcBef>
              <a:spcAft>
                <a:spcPts val="0"/>
              </a:spcAft>
              <a:buClr>
                <a:schemeClr val="tx1"/>
              </a:buClr>
              <a:buSzTx/>
              <a:buFont typeface="Arial"/>
              <a:buNone/>
              <a:tabLst/>
              <a:defRPr sz="1400" b="0">
                <a:solidFill>
                  <a:schemeClr val="tx1"/>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0"/>
            <a:endParaRPr lang="en-US" dirty="0"/>
          </a:p>
          <a:p>
            <a:pPr lvl="0"/>
            <a:endParaRPr lang="en-US" dirty="0"/>
          </a:p>
        </p:txBody>
      </p:sp>
      <p:sp>
        <p:nvSpPr>
          <p:cNvPr id="28" name="Content Placeholder 5"/>
          <p:cNvSpPr>
            <a:spLocks noGrp="1"/>
          </p:cNvSpPr>
          <p:nvPr>
            <p:ph sz="quarter" idx="18"/>
          </p:nvPr>
        </p:nvSpPr>
        <p:spPr>
          <a:xfrm>
            <a:off x="310162" y="3191895"/>
            <a:ext cx="5294781" cy="323189"/>
          </a:xfrm>
        </p:spPr>
        <p:txBody>
          <a:bodyPr anchor="b">
            <a:normAutofit/>
          </a:bodyPr>
          <a:lstStyle>
            <a:lvl1pPr marL="0" marR="0" indent="0" algn="l" defTabSz="457200" rtl="0" eaLnBrk="1" fontAlgn="auto" latinLnBrk="0" hangingPunct="1">
              <a:lnSpc>
                <a:spcPct val="100000"/>
              </a:lnSpc>
              <a:spcBef>
                <a:spcPct val="20000"/>
              </a:spcBef>
              <a:spcAft>
                <a:spcPts val="0"/>
              </a:spcAft>
              <a:buClr>
                <a:schemeClr val="tx1"/>
              </a:buClr>
              <a:buSzTx/>
              <a:buFont typeface="Arial"/>
              <a:buNone/>
              <a:tabLst/>
              <a:defRPr sz="1600" b="1">
                <a:solidFill>
                  <a:schemeClr val="accent1"/>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p:txBody>
      </p:sp>
      <p:sp>
        <p:nvSpPr>
          <p:cNvPr id="29" name="Content Placeholder 5"/>
          <p:cNvSpPr>
            <a:spLocks noGrp="1"/>
          </p:cNvSpPr>
          <p:nvPr>
            <p:ph sz="quarter" idx="19"/>
          </p:nvPr>
        </p:nvSpPr>
        <p:spPr>
          <a:xfrm>
            <a:off x="310162" y="3515084"/>
            <a:ext cx="5294781" cy="323189"/>
          </a:xfrm>
        </p:spPr>
        <p:txBody>
          <a:bodyPr>
            <a:normAutofit/>
          </a:bodyPr>
          <a:lstStyle>
            <a:lvl1pPr marL="0" marR="0" indent="0" algn="l" defTabSz="457200" rtl="0" eaLnBrk="1" fontAlgn="auto" latinLnBrk="0" hangingPunct="1">
              <a:lnSpc>
                <a:spcPct val="100000"/>
              </a:lnSpc>
              <a:spcBef>
                <a:spcPct val="20000"/>
              </a:spcBef>
              <a:spcAft>
                <a:spcPts val="0"/>
              </a:spcAft>
              <a:buClr>
                <a:schemeClr val="tx1"/>
              </a:buClr>
              <a:buSzTx/>
              <a:buFont typeface="Arial"/>
              <a:buNone/>
              <a:tabLst/>
              <a:defRPr sz="1400" b="0">
                <a:solidFill>
                  <a:schemeClr val="tx1"/>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0"/>
            <a:endParaRPr lang="en-US" dirty="0"/>
          </a:p>
          <a:p>
            <a:pPr lvl="0"/>
            <a:endParaRPr lang="en-US" dirty="0"/>
          </a:p>
        </p:txBody>
      </p:sp>
      <p:sp>
        <p:nvSpPr>
          <p:cNvPr id="7" name="Text Placeholder 6"/>
          <p:cNvSpPr>
            <a:spLocks noGrp="1"/>
          </p:cNvSpPr>
          <p:nvPr>
            <p:ph type="body" sz="quarter" idx="20"/>
          </p:nvPr>
        </p:nvSpPr>
        <p:spPr>
          <a:xfrm>
            <a:off x="309033" y="965872"/>
            <a:ext cx="5295900" cy="419100"/>
          </a:xfrm>
        </p:spPr>
        <p:txBody>
          <a:bodyPr>
            <a:normAutofit/>
          </a:bodyPr>
          <a:lstStyle>
            <a:lvl1pPr marL="0" indent="0">
              <a:buNone/>
              <a:defRPr sz="2000" b="1">
                <a:solidFill>
                  <a:srgbClr val="00144D"/>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Tree>
    <p:extLst>
      <p:ext uri="{BB962C8B-B14F-4D97-AF65-F5344CB8AC3E}">
        <p14:creationId xmlns:p14="http://schemas.microsoft.com/office/powerpoint/2010/main" val="826121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etrics">
    <p:spTree>
      <p:nvGrpSpPr>
        <p:cNvPr id="1" name=""/>
        <p:cNvGrpSpPr/>
        <p:nvPr/>
      </p:nvGrpSpPr>
      <p:grpSpPr>
        <a:xfrm>
          <a:off x="0" y="0"/>
          <a:ext cx="0" cy="0"/>
          <a:chOff x="0" y="0"/>
          <a:chExt cx="0" cy="0"/>
        </a:xfrm>
      </p:grpSpPr>
      <p:sp>
        <p:nvSpPr>
          <p:cNvPr id="15" name="Slide Number Placeholder 5"/>
          <p:cNvSpPr>
            <a:spLocks noGrp="1"/>
          </p:cNvSpPr>
          <p:nvPr>
            <p:ph type="sldNum" sz="quarter" idx="12"/>
          </p:nvPr>
        </p:nvSpPr>
        <p:spPr>
          <a:xfrm>
            <a:off x="6553200" y="4698999"/>
            <a:ext cx="2133600" cy="273844"/>
          </a:xfrm>
        </p:spPr>
        <p:txBody>
          <a:bodyPr/>
          <a:lstStyle>
            <a:lvl1pPr>
              <a:defRPr>
                <a:solidFill>
                  <a:schemeClr val="accent5"/>
                </a:solidFill>
              </a:defRPr>
            </a:lvl1pPr>
          </a:lstStyle>
          <a:p>
            <a:fld id="{8A758EFE-665F-4341-B5B8-2DAEADA52F6C}" type="slidenum">
              <a:rPr lang="en-US" smtClean="0"/>
              <a:pPr/>
              <a:t>‹N°›</a:t>
            </a:fld>
            <a:endParaRPr lang="en-US" dirty="0"/>
          </a:p>
        </p:txBody>
      </p:sp>
      <p:sp>
        <p:nvSpPr>
          <p:cNvPr id="12" name="Title 1"/>
          <p:cNvSpPr>
            <a:spLocks noGrp="1"/>
          </p:cNvSpPr>
          <p:nvPr>
            <p:ph type="title"/>
          </p:nvPr>
        </p:nvSpPr>
        <p:spPr>
          <a:xfrm>
            <a:off x="310152" y="15485"/>
            <a:ext cx="8229600" cy="693605"/>
          </a:xfrm>
          <a:prstGeom prst="rect">
            <a:avLst/>
          </a:prstGeom>
        </p:spPr>
        <p:txBody>
          <a:bodyPr>
            <a:normAutofit/>
          </a:bodyPr>
          <a:lstStyle>
            <a:lvl1pPr>
              <a:defRPr sz="3600"/>
            </a:lvl1pPr>
          </a:lstStyle>
          <a:p>
            <a:r>
              <a:rPr lang="en-US" dirty="0"/>
              <a:t>Click to edit Master title style</a:t>
            </a:r>
          </a:p>
        </p:txBody>
      </p:sp>
      <p:grpSp>
        <p:nvGrpSpPr>
          <p:cNvPr id="13" name="Group 12"/>
          <p:cNvGrpSpPr/>
          <p:nvPr userDrawn="1"/>
        </p:nvGrpSpPr>
        <p:grpSpPr>
          <a:xfrm>
            <a:off x="-5079" y="708812"/>
            <a:ext cx="8691879" cy="47507"/>
            <a:chOff x="685800" y="1794746"/>
            <a:chExt cx="7772400" cy="179475"/>
          </a:xfrm>
        </p:grpSpPr>
        <p:sp>
          <p:nvSpPr>
            <p:cNvPr id="14" name="Rectangle 13"/>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 name="Rectangle 19"/>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21" name="Rectangle 20"/>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sp>
        <p:nvSpPr>
          <p:cNvPr id="19" name="Rectangle 18"/>
          <p:cNvSpPr/>
          <p:nvPr/>
        </p:nvSpPr>
        <p:spPr>
          <a:xfrm>
            <a:off x="457210" y="1110136"/>
            <a:ext cx="2198255" cy="1029799"/>
          </a:xfrm>
          <a:prstGeom prst="rect">
            <a:avLst/>
          </a:prstGeom>
          <a:solidFill>
            <a:schemeClr val="bg1"/>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accent1"/>
              </a:solidFill>
              <a:latin typeface="Gill Sans"/>
              <a:cs typeface="Gill Sans"/>
            </a:endParaRPr>
          </a:p>
        </p:txBody>
      </p:sp>
      <p:sp>
        <p:nvSpPr>
          <p:cNvPr id="22" name="Rectangle 21"/>
          <p:cNvSpPr/>
          <p:nvPr userDrawn="1"/>
        </p:nvSpPr>
        <p:spPr>
          <a:xfrm>
            <a:off x="457209" y="1110132"/>
            <a:ext cx="2198255" cy="4750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accent1"/>
              </a:solidFill>
            </a:endParaRPr>
          </a:p>
        </p:txBody>
      </p:sp>
      <p:grpSp>
        <p:nvGrpSpPr>
          <p:cNvPr id="30" name="Group 29"/>
          <p:cNvGrpSpPr/>
          <p:nvPr userDrawn="1"/>
        </p:nvGrpSpPr>
        <p:grpSpPr>
          <a:xfrm>
            <a:off x="457198" y="2210973"/>
            <a:ext cx="3035300" cy="1029799"/>
            <a:chOff x="457198" y="2913323"/>
            <a:chExt cx="3035300" cy="1373065"/>
          </a:xfrm>
        </p:grpSpPr>
        <p:sp>
          <p:nvSpPr>
            <p:cNvPr id="31" name="Rectangle 30"/>
            <p:cNvSpPr/>
            <p:nvPr/>
          </p:nvSpPr>
          <p:spPr>
            <a:xfrm>
              <a:off x="457199" y="2913323"/>
              <a:ext cx="3035299" cy="1373065"/>
            </a:xfrm>
            <a:prstGeom prst="rect">
              <a:avLst/>
            </a:prstGeom>
            <a:solidFill>
              <a:schemeClr val="bg1"/>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tx2"/>
                </a:solidFill>
                <a:latin typeface="Gill Sans"/>
                <a:cs typeface="Gill Sans"/>
              </a:endParaRPr>
            </a:p>
          </p:txBody>
        </p:sp>
        <p:sp>
          <p:nvSpPr>
            <p:cNvPr id="32" name="Rectangle 31"/>
            <p:cNvSpPr/>
            <p:nvPr userDrawn="1"/>
          </p:nvSpPr>
          <p:spPr>
            <a:xfrm>
              <a:off x="457198" y="2913323"/>
              <a:ext cx="3035300" cy="6334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solidFill>
                  <a:schemeClr val="tx2"/>
                </a:solidFill>
              </a:endParaRPr>
            </a:p>
          </p:txBody>
        </p:sp>
      </p:grpSp>
      <p:grpSp>
        <p:nvGrpSpPr>
          <p:cNvPr id="33" name="Group 32"/>
          <p:cNvGrpSpPr/>
          <p:nvPr userDrawn="1"/>
        </p:nvGrpSpPr>
        <p:grpSpPr>
          <a:xfrm>
            <a:off x="457199" y="3303510"/>
            <a:ext cx="8181976" cy="1029799"/>
            <a:chOff x="457199" y="4370039"/>
            <a:chExt cx="8181976" cy="1373065"/>
          </a:xfrm>
        </p:grpSpPr>
        <p:sp>
          <p:nvSpPr>
            <p:cNvPr id="34" name="Rectangle 33"/>
            <p:cNvSpPr/>
            <p:nvPr/>
          </p:nvSpPr>
          <p:spPr>
            <a:xfrm>
              <a:off x="457199" y="4370039"/>
              <a:ext cx="8181976" cy="1373065"/>
            </a:xfrm>
            <a:prstGeom prst="rect">
              <a:avLst/>
            </a:prstGeom>
            <a:solidFill>
              <a:schemeClr val="bg1"/>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bg2"/>
                </a:solidFill>
                <a:latin typeface="Gill Sans"/>
                <a:cs typeface="Gill Sans"/>
              </a:endParaRPr>
            </a:p>
          </p:txBody>
        </p:sp>
        <p:sp>
          <p:nvSpPr>
            <p:cNvPr id="35" name="Rectangle 34"/>
            <p:cNvSpPr/>
            <p:nvPr userDrawn="1"/>
          </p:nvSpPr>
          <p:spPr>
            <a:xfrm>
              <a:off x="457199" y="4370039"/>
              <a:ext cx="8181975" cy="63343"/>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solidFill>
                  <a:schemeClr val="bg2"/>
                </a:solidFill>
              </a:endParaRPr>
            </a:p>
          </p:txBody>
        </p:sp>
      </p:grpSp>
      <p:grpSp>
        <p:nvGrpSpPr>
          <p:cNvPr id="36" name="Group 35"/>
          <p:cNvGrpSpPr/>
          <p:nvPr userDrawn="1"/>
        </p:nvGrpSpPr>
        <p:grpSpPr>
          <a:xfrm>
            <a:off x="2746375" y="1110136"/>
            <a:ext cx="2762250" cy="1029799"/>
            <a:chOff x="2746375" y="1480176"/>
            <a:chExt cx="2762250" cy="1373065"/>
          </a:xfrm>
        </p:grpSpPr>
        <p:sp>
          <p:nvSpPr>
            <p:cNvPr id="37" name="Rectangle 36"/>
            <p:cNvSpPr/>
            <p:nvPr/>
          </p:nvSpPr>
          <p:spPr>
            <a:xfrm>
              <a:off x="2746375" y="1480176"/>
              <a:ext cx="2762250" cy="1373065"/>
            </a:xfrm>
            <a:prstGeom prst="rect">
              <a:avLst/>
            </a:prstGeom>
            <a:solidFill>
              <a:schemeClr val="bg1"/>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accent1"/>
                </a:solidFill>
                <a:latin typeface="Gill Sans"/>
                <a:cs typeface="Gill Sans"/>
              </a:endParaRPr>
            </a:p>
          </p:txBody>
        </p:sp>
        <p:sp>
          <p:nvSpPr>
            <p:cNvPr id="38" name="Rectangle 37"/>
            <p:cNvSpPr/>
            <p:nvPr/>
          </p:nvSpPr>
          <p:spPr>
            <a:xfrm>
              <a:off x="2746375" y="1480176"/>
              <a:ext cx="2762250" cy="6334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accent1"/>
                </a:solidFill>
              </a:endParaRPr>
            </a:p>
          </p:txBody>
        </p:sp>
      </p:grpSp>
      <p:grpSp>
        <p:nvGrpSpPr>
          <p:cNvPr id="39" name="Group 38"/>
          <p:cNvGrpSpPr/>
          <p:nvPr userDrawn="1"/>
        </p:nvGrpSpPr>
        <p:grpSpPr>
          <a:xfrm>
            <a:off x="5611092" y="1110136"/>
            <a:ext cx="3028082" cy="1029799"/>
            <a:chOff x="5556249" y="1480176"/>
            <a:chExt cx="3082926" cy="1373065"/>
          </a:xfrm>
        </p:grpSpPr>
        <p:sp>
          <p:nvSpPr>
            <p:cNvPr id="40" name="Rectangle 39"/>
            <p:cNvSpPr/>
            <p:nvPr/>
          </p:nvSpPr>
          <p:spPr>
            <a:xfrm>
              <a:off x="5556250" y="1480176"/>
              <a:ext cx="3082925" cy="1373065"/>
            </a:xfrm>
            <a:prstGeom prst="rect">
              <a:avLst/>
            </a:prstGeom>
            <a:solidFill>
              <a:schemeClr val="bg1"/>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accent1"/>
                </a:solidFill>
                <a:latin typeface="Gill Sans"/>
                <a:cs typeface="Gill Sans"/>
              </a:endParaRPr>
            </a:p>
          </p:txBody>
        </p:sp>
        <p:sp>
          <p:nvSpPr>
            <p:cNvPr id="41" name="Rectangle 40"/>
            <p:cNvSpPr/>
            <p:nvPr/>
          </p:nvSpPr>
          <p:spPr>
            <a:xfrm>
              <a:off x="5556249" y="1480176"/>
              <a:ext cx="3082925" cy="6334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accent1"/>
                </a:solidFill>
              </a:endParaRPr>
            </a:p>
          </p:txBody>
        </p:sp>
      </p:grpSp>
      <p:grpSp>
        <p:nvGrpSpPr>
          <p:cNvPr id="42" name="Group 41"/>
          <p:cNvGrpSpPr/>
          <p:nvPr userDrawn="1"/>
        </p:nvGrpSpPr>
        <p:grpSpPr>
          <a:xfrm>
            <a:off x="3582730" y="2210973"/>
            <a:ext cx="5056446" cy="1029799"/>
            <a:chOff x="3556000" y="2913323"/>
            <a:chExt cx="5083175" cy="1373065"/>
          </a:xfrm>
        </p:grpSpPr>
        <p:sp>
          <p:nvSpPr>
            <p:cNvPr id="43" name="Rectangle 42"/>
            <p:cNvSpPr/>
            <p:nvPr/>
          </p:nvSpPr>
          <p:spPr>
            <a:xfrm>
              <a:off x="3556000" y="2913323"/>
              <a:ext cx="5083175" cy="1373065"/>
            </a:xfrm>
            <a:prstGeom prst="rect">
              <a:avLst/>
            </a:prstGeom>
            <a:solidFill>
              <a:schemeClr val="bg1"/>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tx2"/>
                </a:solidFill>
                <a:latin typeface="Gill Sans"/>
                <a:cs typeface="Gill Sans"/>
              </a:endParaRPr>
            </a:p>
          </p:txBody>
        </p:sp>
        <p:sp>
          <p:nvSpPr>
            <p:cNvPr id="44" name="Rectangle 43"/>
            <p:cNvSpPr/>
            <p:nvPr/>
          </p:nvSpPr>
          <p:spPr>
            <a:xfrm>
              <a:off x="3556000" y="2913323"/>
              <a:ext cx="5083174" cy="6334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solidFill>
                  <a:schemeClr val="tx2"/>
                </a:solidFill>
              </a:endParaRPr>
            </a:p>
          </p:txBody>
        </p:sp>
      </p:grpSp>
      <p:sp>
        <p:nvSpPr>
          <p:cNvPr id="24" name="Content Placeholder 5"/>
          <p:cNvSpPr>
            <a:spLocks noGrp="1"/>
          </p:cNvSpPr>
          <p:nvPr>
            <p:ph sz="quarter" idx="14" hasCustomPrompt="1"/>
          </p:nvPr>
        </p:nvSpPr>
        <p:spPr>
          <a:xfrm>
            <a:off x="457201" y="1197944"/>
            <a:ext cx="2198254" cy="577231"/>
          </a:xfrm>
        </p:spPr>
        <p:txBody>
          <a:bodyPr anchor="b">
            <a:noAutofit/>
          </a:bodyPr>
          <a:lstStyle>
            <a:lvl1pPr marL="0" marR="0" indent="0" algn="ctr" defTabSz="457200" rtl="0" eaLnBrk="1" fontAlgn="auto" latinLnBrk="0" hangingPunct="1">
              <a:lnSpc>
                <a:spcPct val="100000"/>
              </a:lnSpc>
              <a:spcBef>
                <a:spcPct val="20000"/>
              </a:spcBef>
              <a:spcAft>
                <a:spcPts val="0"/>
              </a:spcAft>
              <a:buClr>
                <a:schemeClr val="tx1"/>
              </a:buClr>
              <a:buSzTx/>
              <a:buFont typeface="Arial"/>
              <a:buNone/>
              <a:tabLst/>
              <a:defRPr sz="4000" b="1">
                <a:solidFill>
                  <a:schemeClr val="accent1"/>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Edit</a:t>
            </a:r>
          </a:p>
        </p:txBody>
      </p:sp>
      <p:sp>
        <p:nvSpPr>
          <p:cNvPr id="25" name="Content Placeholder 5"/>
          <p:cNvSpPr>
            <a:spLocks noGrp="1"/>
          </p:cNvSpPr>
          <p:nvPr>
            <p:ph sz="quarter" idx="15"/>
          </p:nvPr>
        </p:nvSpPr>
        <p:spPr>
          <a:xfrm>
            <a:off x="457210" y="1775180"/>
            <a:ext cx="2198255" cy="323189"/>
          </a:xfrm>
        </p:spPr>
        <p:txBody>
          <a:bodyPr>
            <a:normAutofit/>
          </a:bodyPr>
          <a:lstStyle>
            <a:lvl1pPr marL="0" marR="0" indent="0" algn="ctr" defTabSz="457200" rtl="0" eaLnBrk="1" fontAlgn="auto" latinLnBrk="0" hangingPunct="1">
              <a:lnSpc>
                <a:spcPct val="100000"/>
              </a:lnSpc>
              <a:spcBef>
                <a:spcPct val="20000"/>
              </a:spcBef>
              <a:spcAft>
                <a:spcPts val="0"/>
              </a:spcAft>
              <a:buClr>
                <a:schemeClr val="tx1"/>
              </a:buClr>
              <a:buSzTx/>
              <a:buFont typeface="Arial"/>
              <a:buNone/>
              <a:tabLst/>
              <a:defRPr sz="2400" b="0">
                <a:solidFill>
                  <a:schemeClr val="accent1"/>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a:t>
            </a:r>
          </a:p>
        </p:txBody>
      </p:sp>
      <p:sp>
        <p:nvSpPr>
          <p:cNvPr id="45" name="Content Placeholder 5"/>
          <p:cNvSpPr>
            <a:spLocks noGrp="1"/>
          </p:cNvSpPr>
          <p:nvPr>
            <p:ph sz="quarter" idx="21" hasCustomPrompt="1"/>
          </p:nvPr>
        </p:nvSpPr>
        <p:spPr>
          <a:xfrm>
            <a:off x="2746376" y="1197944"/>
            <a:ext cx="2762250" cy="577231"/>
          </a:xfrm>
        </p:spPr>
        <p:txBody>
          <a:bodyPr anchor="b">
            <a:noAutofit/>
          </a:bodyPr>
          <a:lstStyle>
            <a:lvl1pPr marL="0" marR="0" indent="0" algn="ctr" defTabSz="457200" rtl="0" eaLnBrk="1" fontAlgn="auto" latinLnBrk="0" hangingPunct="1">
              <a:lnSpc>
                <a:spcPct val="100000"/>
              </a:lnSpc>
              <a:spcBef>
                <a:spcPct val="20000"/>
              </a:spcBef>
              <a:spcAft>
                <a:spcPts val="0"/>
              </a:spcAft>
              <a:buClr>
                <a:schemeClr val="tx1"/>
              </a:buClr>
              <a:buSzTx/>
              <a:buFont typeface="Arial"/>
              <a:buNone/>
              <a:tabLst/>
              <a:defRPr sz="4000" b="1">
                <a:solidFill>
                  <a:schemeClr val="accent1"/>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Edit</a:t>
            </a:r>
          </a:p>
        </p:txBody>
      </p:sp>
      <p:sp>
        <p:nvSpPr>
          <p:cNvPr id="46" name="Content Placeholder 5"/>
          <p:cNvSpPr>
            <a:spLocks noGrp="1"/>
          </p:cNvSpPr>
          <p:nvPr>
            <p:ph sz="quarter" idx="22"/>
          </p:nvPr>
        </p:nvSpPr>
        <p:spPr>
          <a:xfrm>
            <a:off x="2746378" y="1775180"/>
            <a:ext cx="2762251" cy="323189"/>
          </a:xfrm>
        </p:spPr>
        <p:txBody>
          <a:bodyPr>
            <a:normAutofit/>
          </a:bodyPr>
          <a:lstStyle>
            <a:lvl1pPr marL="0" marR="0" indent="0" algn="ctr" defTabSz="457200" rtl="0" eaLnBrk="1" fontAlgn="auto" latinLnBrk="0" hangingPunct="1">
              <a:lnSpc>
                <a:spcPct val="100000"/>
              </a:lnSpc>
              <a:spcBef>
                <a:spcPct val="20000"/>
              </a:spcBef>
              <a:spcAft>
                <a:spcPts val="0"/>
              </a:spcAft>
              <a:buClr>
                <a:schemeClr val="tx1"/>
              </a:buClr>
              <a:buSzTx/>
              <a:buFont typeface="Arial"/>
              <a:buNone/>
              <a:tabLst/>
              <a:defRPr sz="2400" b="0">
                <a:solidFill>
                  <a:schemeClr val="accent1"/>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a:t>
            </a:r>
          </a:p>
        </p:txBody>
      </p:sp>
      <p:sp>
        <p:nvSpPr>
          <p:cNvPr id="47" name="Content Placeholder 5"/>
          <p:cNvSpPr>
            <a:spLocks noGrp="1"/>
          </p:cNvSpPr>
          <p:nvPr>
            <p:ph sz="quarter" idx="23" hasCustomPrompt="1"/>
          </p:nvPr>
        </p:nvSpPr>
        <p:spPr>
          <a:xfrm>
            <a:off x="5611093" y="1197944"/>
            <a:ext cx="3028080" cy="577231"/>
          </a:xfrm>
        </p:spPr>
        <p:txBody>
          <a:bodyPr anchor="b">
            <a:noAutofit/>
          </a:bodyPr>
          <a:lstStyle>
            <a:lvl1pPr marL="0" marR="0" indent="0" algn="ctr" defTabSz="457200" rtl="0" eaLnBrk="1" fontAlgn="auto" latinLnBrk="0" hangingPunct="1">
              <a:lnSpc>
                <a:spcPct val="100000"/>
              </a:lnSpc>
              <a:spcBef>
                <a:spcPct val="20000"/>
              </a:spcBef>
              <a:spcAft>
                <a:spcPts val="0"/>
              </a:spcAft>
              <a:buClr>
                <a:schemeClr val="tx1"/>
              </a:buClr>
              <a:buSzTx/>
              <a:buFont typeface="Arial"/>
              <a:buNone/>
              <a:tabLst/>
              <a:defRPr sz="4000" b="1">
                <a:solidFill>
                  <a:schemeClr val="accent1"/>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Edit</a:t>
            </a:r>
          </a:p>
        </p:txBody>
      </p:sp>
      <p:sp>
        <p:nvSpPr>
          <p:cNvPr id="48" name="Content Placeholder 5"/>
          <p:cNvSpPr>
            <a:spLocks noGrp="1"/>
          </p:cNvSpPr>
          <p:nvPr>
            <p:ph sz="quarter" idx="24"/>
          </p:nvPr>
        </p:nvSpPr>
        <p:spPr>
          <a:xfrm>
            <a:off x="5611099" y="1775180"/>
            <a:ext cx="3028081" cy="323189"/>
          </a:xfrm>
        </p:spPr>
        <p:txBody>
          <a:bodyPr>
            <a:normAutofit/>
          </a:bodyPr>
          <a:lstStyle>
            <a:lvl1pPr marL="0" marR="0" indent="0" algn="ctr" defTabSz="457200" rtl="0" eaLnBrk="1" fontAlgn="auto" latinLnBrk="0" hangingPunct="1">
              <a:lnSpc>
                <a:spcPct val="100000"/>
              </a:lnSpc>
              <a:spcBef>
                <a:spcPct val="20000"/>
              </a:spcBef>
              <a:spcAft>
                <a:spcPts val="0"/>
              </a:spcAft>
              <a:buClr>
                <a:schemeClr val="tx1"/>
              </a:buClr>
              <a:buSzTx/>
              <a:buFont typeface="Arial"/>
              <a:buNone/>
              <a:tabLst/>
              <a:defRPr sz="2400" b="0">
                <a:solidFill>
                  <a:schemeClr val="accent1"/>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a:t>
            </a:r>
          </a:p>
        </p:txBody>
      </p:sp>
      <p:sp>
        <p:nvSpPr>
          <p:cNvPr id="49" name="Content Placeholder 5"/>
          <p:cNvSpPr>
            <a:spLocks noGrp="1"/>
          </p:cNvSpPr>
          <p:nvPr>
            <p:ph sz="quarter" idx="25" hasCustomPrompt="1"/>
          </p:nvPr>
        </p:nvSpPr>
        <p:spPr>
          <a:xfrm>
            <a:off x="3582731" y="2283875"/>
            <a:ext cx="5056442" cy="577231"/>
          </a:xfrm>
        </p:spPr>
        <p:txBody>
          <a:bodyPr anchor="b">
            <a:noAutofit/>
          </a:bodyPr>
          <a:lstStyle>
            <a:lvl1pPr marL="0" marR="0" indent="0" algn="ctr" defTabSz="457200" rtl="0" eaLnBrk="1" fontAlgn="auto" latinLnBrk="0" hangingPunct="1">
              <a:lnSpc>
                <a:spcPct val="100000"/>
              </a:lnSpc>
              <a:spcBef>
                <a:spcPct val="20000"/>
              </a:spcBef>
              <a:spcAft>
                <a:spcPts val="0"/>
              </a:spcAft>
              <a:buClr>
                <a:schemeClr val="tx1"/>
              </a:buClr>
              <a:buSzTx/>
              <a:buFont typeface="Arial"/>
              <a:buNone/>
              <a:tabLst/>
              <a:defRPr sz="4000" b="1">
                <a:solidFill>
                  <a:schemeClr val="tx2"/>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Edit</a:t>
            </a:r>
          </a:p>
        </p:txBody>
      </p:sp>
      <p:sp>
        <p:nvSpPr>
          <p:cNvPr id="50" name="Content Placeholder 5"/>
          <p:cNvSpPr>
            <a:spLocks noGrp="1"/>
          </p:cNvSpPr>
          <p:nvPr>
            <p:ph sz="quarter" idx="26"/>
          </p:nvPr>
        </p:nvSpPr>
        <p:spPr>
          <a:xfrm>
            <a:off x="3582730" y="2861109"/>
            <a:ext cx="5056446" cy="323189"/>
          </a:xfrm>
        </p:spPr>
        <p:txBody>
          <a:bodyPr>
            <a:normAutofit/>
          </a:bodyPr>
          <a:lstStyle>
            <a:lvl1pPr marL="0" marR="0" indent="0" algn="ctr" defTabSz="457200" rtl="0" eaLnBrk="1" fontAlgn="auto" latinLnBrk="0" hangingPunct="1">
              <a:lnSpc>
                <a:spcPct val="100000"/>
              </a:lnSpc>
              <a:spcBef>
                <a:spcPct val="20000"/>
              </a:spcBef>
              <a:spcAft>
                <a:spcPts val="0"/>
              </a:spcAft>
              <a:buClr>
                <a:schemeClr val="tx1"/>
              </a:buClr>
              <a:buSzTx/>
              <a:buFont typeface="Arial"/>
              <a:buNone/>
              <a:tabLst/>
              <a:defRPr sz="2400" b="0">
                <a:solidFill>
                  <a:schemeClr val="tx2"/>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a:t>
            </a:r>
          </a:p>
        </p:txBody>
      </p:sp>
      <p:sp>
        <p:nvSpPr>
          <p:cNvPr id="51" name="Content Placeholder 5"/>
          <p:cNvSpPr>
            <a:spLocks noGrp="1"/>
          </p:cNvSpPr>
          <p:nvPr>
            <p:ph sz="quarter" idx="27" hasCustomPrompt="1"/>
          </p:nvPr>
        </p:nvSpPr>
        <p:spPr>
          <a:xfrm>
            <a:off x="457200" y="2283875"/>
            <a:ext cx="3035298" cy="577231"/>
          </a:xfrm>
        </p:spPr>
        <p:txBody>
          <a:bodyPr anchor="b">
            <a:noAutofit/>
          </a:bodyPr>
          <a:lstStyle>
            <a:lvl1pPr marL="0" marR="0" indent="0" algn="ctr" defTabSz="457200" rtl="0" eaLnBrk="1" fontAlgn="auto" latinLnBrk="0" hangingPunct="1">
              <a:lnSpc>
                <a:spcPct val="100000"/>
              </a:lnSpc>
              <a:spcBef>
                <a:spcPct val="20000"/>
              </a:spcBef>
              <a:spcAft>
                <a:spcPts val="0"/>
              </a:spcAft>
              <a:buClr>
                <a:schemeClr val="tx1"/>
              </a:buClr>
              <a:buSzTx/>
              <a:buFont typeface="Arial"/>
              <a:buNone/>
              <a:tabLst/>
              <a:defRPr sz="4000" b="1">
                <a:solidFill>
                  <a:schemeClr val="tx2"/>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Edit</a:t>
            </a:r>
          </a:p>
        </p:txBody>
      </p:sp>
      <p:sp>
        <p:nvSpPr>
          <p:cNvPr id="52" name="Content Placeholder 5"/>
          <p:cNvSpPr>
            <a:spLocks noGrp="1"/>
          </p:cNvSpPr>
          <p:nvPr>
            <p:ph sz="quarter" idx="28"/>
          </p:nvPr>
        </p:nvSpPr>
        <p:spPr>
          <a:xfrm>
            <a:off x="457206" y="2861109"/>
            <a:ext cx="3035299" cy="323189"/>
          </a:xfrm>
        </p:spPr>
        <p:txBody>
          <a:bodyPr>
            <a:normAutofit/>
          </a:bodyPr>
          <a:lstStyle>
            <a:lvl1pPr marL="0" marR="0" indent="0" algn="ctr" defTabSz="457200" rtl="0" eaLnBrk="1" fontAlgn="auto" latinLnBrk="0" hangingPunct="1">
              <a:lnSpc>
                <a:spcPct val="100000"/>
              </a:lnSpc>
              <a:spcBef>
                <a:spcPct val="20000"/>
              </a:spcBef>
              <a:spcAft>
                <a:spcPts val="0"/>
              </a:spcAft>
              <a:buClr>
                <a:schemeClr val="tx1"/>
              </a:buClr>
              <a:buSzTx/>
              <a:buFont typeface="Arial"/>
              <a:buNone/>
              <a:tabLst/>
              <a:defRPr sz="2400" b="0">
                <a:solidFill>
                  <a:schemeClr val="tx2"/>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a:t>
            </a:r>
          </a:p>
        </p:txBody>
      </p:sp>
      <p:sp>
        <p:nvSpPr>
          <p:cNvPr id="53" name="Content Placeholder 5"/>
          <p:cNvSpPr>
            <a:spLocks noGrp="1"/>
          </p:cNvSpPr>
          <p:nvPr>
            <p:ph sz="quarter" idx="29" hasCustomPrompt="1"/>
          </p:nvPr>
        </p:nvSpPr>
        <p:spPr>
          <a:xfrm>
            <a:off x="457201" y="3385708"/>
            <a:ext cx="8181972" cy="577231"/>
          </a:xfrm>
        </p:spPr>
        <p:txBody>
          <a:bodyPr anchor="b">
            <a:noAutofit/>
          </a:bodyPr>
          <a:lstStyle>
            <a:lvl1pPr marL="0" marR="0" indent="0" algn="ctr" defTabSz="457200" rtl="0" eaLnBrk="1" fontAlgn="auto" latinLnBrk="0" hangingPunct="1">
              <a:lnSpc>
                <a:spcPct val="100000"/>
              </a:lnSpc>
              <a:spcBef>
                <a:spcPct val="20000"/>
              </a:spcBef>
              <a:spcAft>
                <a:spcPts val="0"/>
              </a:spcAft>
              <a:buClr>
                <a:schemeClr val="tx1"/>
              </a:buClr>
              <a:buSzTx/>
              <a:buFont typeface="Arial"/>
              <a:buNone/>
              <a:tabLst/>
              <a:defRPr sz="4000" b="1">
                <a:solidFill>
                  <a:schemeClr val="bg2"/>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Edit</a:t>
            </a:r>
          </a:p>
        </p:txBody>
      </p:sp>
      <p:sp>
        <p:nvSpPr>
          <p:cNvPr id="54" name="Content Placeholder 5"/>
          <p:cNvSpPr>
            <a:spLocks noGrp="1"/>
          </p:cNvSpPr>
          <p:nvPr>
            <p:ph sz="quarter" idx="30"/>
          </p:nvPr>
        </p:nvSpPr>
        <p:spPr>
          <a:xfrm>
            <a:off x="457197" y="3962944"/>
            <a:ext cx="8181980" cy="323189"/>
          </a:xfrm>
        </p:spPr>
        <p:txBody>
          <a:bodyPr>
            <a:normAutofit/>
          </a:bodyPr>
          <a:lstStyle>
            <a:lvl1pPr marL="0" marR="0" indent="0" algn="ctr" defTabSz="457200" rtl="0" eaLnBrk="1" fontAlgn="auto" latinLnBrk="0" hangingPunct="1">
              <a:lnSpc>
                <a:spcPct val="100000"/>
              </a:lnSpc>
              <a:spcBef>
                <a:spcPct val="20000"/>
              </a:spcBef>
              <a:spcAft>
                <a:spcPts val="0"/>
              </a:spcAft>
              <a:buClr>
                <a:schemeClr val="tx1"/>
              </a:buClr>
              <a:buSzTx/>
              <a:buFont typeface="Arial"/>
              <a:buNone/>
              <a:tabLst/>
              <a:defRPr sz="2400" b="0">
                <a:solidFill>
                  <a:schemeClr val="bg2"/>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a:t>
            </a:r>
          </a:p>
        </p:txBody>
      </p:sp>
    </p:spTree>
    <p:extLst>
      <p:ext uri="{BB962C8B-B14F-4D97-AF65-F5344CB8AC3E}">
        <p14:creationId xmlns:p14="http://schemas.microsoft.com/office/powerpoint/2010/main" val="2095855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553200" y="4698999"/>
            <a:ext cx="2133600" cy="273844"/>
          </a:xfrm>
        </p:spPr>
        <p:txBody>
          <a:bodyPr/>
          <a:lstStyle>
            <a:lvl1pPr>
              <a:defRPr>
                <a:solidFill>
                  <a:schemeClr val="accent5"/>
                </a:solidFill>
              </a:defRPr>
            </a:lvl1pPr>
          </a:lstStyle>
          <a:p>
            <a:fld id="{8A758EFE-665F-4341-B5B8-2DAEADA52F6C}" type="slidenum">
              <a:rPr lang="en-US" smtClean="0"/>
              <a:pPr/>
              <a:t>‹N°›</a:t>
            </a:fld>
            <a:endParaRPr lang="en-US" dirty="0"/>
          </a:p>
        </p:txBody>
      </p:sp>
      <p:sp>
        <p:nvSpPr>
          <p:cNvPr id="8" name="Title 1"/>
          <p:cNvSpPr>
            <a:spLocks noGrp="1"/>
          </p:cNvSpPr>
          <p:nvPr>
            <p:ph type="title"/>
          </p:nvPr>
        </p:nvSpPr>
        <p:spPr>
          <a:xfrm>
            <a:off x="310152" y="15485"/>
            <a:ext cx="8229600" cy="693605"/>
          </a:xfrm>
          <a:prstGeom prst="rect">
            <a:avLst/>
          </a:prstGeom>
        </p:spPr>
        <p:txBody>
          <a:bodyPr>
            <a:normAutofit/>
          </a:bodyPr>
          <a:lstStyle>
            <a:lvl1pPr>
              <a:defRPr sz="3600"/>
            </a:lvl1pPr>
          </a:lstStyle>
          <a:p>
            <a:r>
              <a:rPr lang="en-US" dirty="0"/>
              <a:t>Click to edit Master title style</a:t>
            </a:r>
          </a:p>
        </p:txBody>
      </p:sp>
      <p:grpSp>
        <p:nvGrpSpPr>
          <p:cNvPr id="9" name="Group 8"/>
          <p:cNvGrpSpPr/>
          <p:nvPr userDrawn="1"/>
        </p:nvGrpSpPr>
        <p:grpSpPr>
          <a:xfrm>
            <a:off x="-5079" y="708812"/>
            <a:ext cx="8691879" cy="47507"/>
            <a:chOff x="685800" y="1794746"/>
            <a:chExt cx="7772400" cy="179475"/>
          </a:xfrm>
        </p:grpSpPr>
        <p:sp>
          <p:nvSpPr>
            <p:cNvPr id="10" name="Rectangle 9"/>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Rectangle 10"/>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12" name="Rectangle 11"/>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spTree>
    <p:extLst>
      <p:ext uri="{BB962C8B-B14F-4D97-AF65-F5344CB8AC3E}">
        <p14:creationId xmlns:p14="http://schemas.microsoft.com/office/powerpoint/2010/main" val="29760284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a:xfrm>
            <a:off x="6553200" y="4698999"/>
            <a:ext cx="2133600" cy="273844"/>
          </a:xfrm>
        </p:spPr>
        <p:txBody>
          <a:bodyPr/>
          <a:lstStyle>
            <a:lvl1pPr>
              <a:defRPr>
                <a:solidFill>
                  <a:schemeClr val="accent5"/>
                </a:solidFill>
              </a:defRPr>
            </a:lvl1pPr>
          </a:lstStyle>
          <a:p>
            <a:fld id="{8A758EFE-665F-4341-B5B8-2DAEADA52F6C}" type="slidenum">
              <a:rPr lang="en-US" smtClean="0"/>
              <a:pPr/>
              <a:t>‹N°›</a:t>
            </a:fld>
            <a:endParaRPr lang="en-US" dirty="0"/>
          </a:p>
        </p:txBody>
      </p:sp>
    </p:spTree>
    <p:extLst>
      <p:ext uri="{BB962C8B-B14F-4D97-AF65-F5344CB8AC3E}">
        <p14:creationId xmlns:p14="http://schemas.microsoft.com/office/powerpoint/2010/main" val="29003417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enn Diagram">
    <p:spTree>
      <p:nvGrpSpPr>
        <p:cNvPr id="1" name=""/>
        <p:cNvGrpSpPr/>
        <p:nvPr/>
      </p:nvGrpSpPr>
      <p:grpSpPr>
        <a:xfrm>
          <a:off x="0" y="0"/>
          <a:ext cx="0" cy="0"/>
          <a:chOff x="0" y="0"/>
          <a:chExt cx="0" cy="0"/>
        </a:xfrm>
      </p:grpSpPr>
      <p:sp>
        <p:nvSpPr>
          <p:cNvPr id="40" name="Oval 39"/>
          <p:cNvSpPr/>
          <p:nvPr userDrawn="1"/>
        </p:nvSpPr>
        <p:spPr>
          <a:xfrm>
            <a:off x="1602040" y="1009064"/>
            <a:ext cx="3742766" cy="374103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Calibri"/>
              <a:cs typeface="Calibri"/>
            </a:endParaRPr>
          </a:p>
        </p:txBody>
      </p:sp>
      <p:sp>
        <p:nvSpPr>
          <p:cNvPr id="41" name="Oval 40"/>
          <p:cNvSpPr/>
          <p:nvPr userDrawn="1"/>
        </p:nvSpPr>
        <p:spPr>
          <a:xfrm>
            <a:off x="3764025" y="997539"/>
            <a:ext cx="3742766" cy="3742764"/>
          </a:xfrm>
          <a:prstGeom prst="ellipse">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Calibri"/>
              <a:cs typeface="Calibri"/>
            </a:endParaRPr>
          </a:p>
        </p:txBody>
      </p:sp>
      <p:sp>
        <p:nvSpPr>
          <p:cNvPr id="8" name="Slide Number Placeholder 5"/>
          <p:cNvSpPr>
            <a:spLocks noGrp="1"/>
          </p:cNvSpPr>
          <p:nvPr>
            <p:ph type="sldNum" sz="quarter" idx="12"/>
          </p:nvPr>
        </p:nvSpPr>
        <p:spPr>
          <a:xfrm>
            <a:off x="6553200" y="4698999"/>
            <a:ext cx="2133600" cy="273844"/>
          </a:xfrm>
        </p:spPr>
        <p:txBody>
          <a:bodyPr/>
          <a:lstStyle>
            <a:lvl1pPr>
              <a:defRPr>
                <a:solidFill>
                  <a:schemeClr val="accent5"/>
                </a:solidFill>
              </a:defRPr>
            </a:lvl1pPr>
          </a:lstStyle>
          <a:p>
            <a:fld id="{8A758EFE-665F-4341-B5B8-2DAEADA52F6C}" type="slidenum">
              <a:rPr lang="en-US" smtClean="0"/>
              <a:pPr/>
              <a:t>‹N°›</a:t>
            </a:fld>
            <a:endParaRPr lang="en-US" dirty="0"/>
          </a:p>
        </p:txBody>
      </p:sp>
      <p:sp>
        <p:nvSpPr>
          <p:cNvPr id="2" name="Title 1"/>
          <p:cNvSpPr>
            <a:spLocks noGrp="1"/>
          </p:cNvSpPr>
          <p:nvPr>
            <p:ph type="title" hasCustomPrompt="1"/>
          </p:nvPr>
        </p:nvSpPr>
        <p:spPr>
          <a:xfrm>
            <a:off x="1622280" y="2589950"/>
            <a:ext cx="1947510" cy="652254"/>
          </a:xfrm>
          <a:prstGeom prst="rect">
            <a:avLst/>
          </a:prstGeom>
        </p:spPr>
        <p:txBody>
          <a:bodyPr anchor="ctr">
            <a:noAutofit/>
          </a:bodyPr>
          <a:lstStyle>
            <a:lvl1pPr algn="ctr">
              <a:defRPr sz="1800" b="0">
                <a:solidFill>
                  <a:schemeClr val="bg1"/>
                </a:solidFill>
              </a:defRPr>
            </a:lvl1pPr>
          </a:lstStyle>
          <a:p>
            <a:r>
              <a:rPr lang="en-US" dirty="0"/>
              <a:t>CLICK TO EDIT MASTER TITLE STYLE</a:t>
            </a:r>
          </a:p>
        </p:txBody>
      </p:sp>
      <p:grpSp>
        <p:nvGrpSpPr>
          <p:cNvPr id="16" name="Group 15"/>
          <p:cNvGrpSpPr/>
          <p:nvPr userDrawn="1"/>
        </p:nvGrpSpPr>
        <p:grpSpPr>
          <a:xfrm>
            <a:off x="-5079" y="708812"/>
            <a:ext cx="8691879" cy="47507"/>
            <a:chOff x="685800" y="1794746"/>
            <a:chExt cx="7772400" cy="179475"/>
          </a:xfrm>
        </p:grpSpPr>
        <p:sp>
          <p:nvSpPr>
            <p:cNvPr id="17" name="Rectangle 16"/>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Rectangle 17"/>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19" name="Rectangle 18"/>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sp>
        <p:nvSpPr>
          <p:cNvPr id="23" name="Text Placeholder 22"/>
          <p:cNvSpPr>
            <a:spLocks noGrp="1"/>
          </p:cNvSpPr>
          <p:nvPr>
            <p:ph type="body" sz="quarter" idx="13"/>
          </p:nvPr>
        </p:nvSpPr>
        <p:spPr>
          <a:xfrm>
            <a:off x="310162" y="0"/>
            <a:ext cx="7986713" cy="708422"/>
          </a:xfrm>
        </p:spPr>
        <p:txBody>
          <a:bodyPr anchor="ctr">
            <a:normAutofit/>
          </a:bodyPr>
          <a:lstStyle>
            <a:lvl1pPr marL="0" indent="0">
              <a:buNone/>
              <a:defRPr sz="36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26" name="Text Placeholder 25"/>
          <p:cNvSpPr>
            <a:spLocks noGrp="1"/>
          </p:cNvSpPr>
          <p:nvPr>
            <p:ph type="body" sz="quarter" idx="14" hasCustomPrompt="1"/>
          </p:nvPr>
        </p:nvSpPr>
        <p:spPr>
          <a:xfrm>
            <a:off x="3569790" y="2589610"/>
            <a:ext cx="1968500" cy="652462"/>
          </a:xfrm>
        </p:spPr>
        <p:txBody>
          <a:bodyPr anchor="ctr">
            <a:noAutofit/>
          </a:bodyPr>
          <a:lstStyle>
            <a:lvl1pPr marL="0" indent="0" algn="ctr">
              <a:buNone/>
              <a:defRPr sz="1800">
                <a:solidFill>
                  <a:schemeClr val="bg1"/>
                </a:solidFill>
              </a:defRPr>
            </a:lvl1pPr>
          </a:lstStyle>
          <a:p>
            <a:pPr lvl="0"/>
            <a:r>
              <a:rPr lang="en-US" dirty="0"/>
              <a:t>CLICK TO EDIT MASTER TEXT STYLE</a:t>
            </a:r>
          </a:p>
        </p:txBody>
      </p:sp>
      <p:sp>
        <p:nvSpPr>
          <p:cNvPr id="28" name="Text Placeholder 27"/>
          <p:cNvSpPr>
            <a:spLocks noGrp="1"/>
          </p:cNvSpPr>
          <p:nvPr>
            <p:ph type="body" sz="quarter" idx="15" hasCustomPrompt="1"/>
          </p:nvPr>
        </p:nvSpPr>
        <p:spPr>
          <a:xfrm>
            <a:off x="5538290" y="2589610"/>
            <a:ext cx="1968500" cy="652462"/>
          </a:xfrm>
        </p:spPr>
        <p:txBody>
          <a:bodyPr anchor="ctr">
            <a:noAutofit/>
          </a:bodyPr>
          <a:lstStyle>
            <a:lvl1pPr marL="0" indent="0" algn="ctr">
              <a:buNone/>
              <a:defRPr sz="1800">
                <a:solidFill>
                  <a:srgbClr val="FFFFFF"/>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a:t>
            </a:r>
          </a:p>
        </p:txBody>
      </p:sp>
    </p:spTree>
    <p:extLst>
      <p:ext uri="{BB962C8B-B14F-4D97-AF65-F5344CB8AC3E}">
        <p14:creationId xmlns:p14="http://schemas.microsoft.com/office/powerpoint/2010/main" val="11355144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0" name="Rectangle 9"/>
          <p:cNvSpPr/>
          <p:nvPr userDrawn="1"/>
        </p:nvSpPr>
        <p:spPr>
          <a:xfrm>
            <a:off x="239899" y="4582584"/>
            <a:ext cx="2229555" cy="3902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Picture Placeholder 2"/>
          <p:cNvSpPr>
            <a:spLocks noGrp="1"/>
          </p:cNvSpPr>
          <p:nvPr>
            <p:ph type="pic" idx="1"/>
          </p:nvPr>
        </p:nvSpPr>
        <p:spPr>
          <a:xfrm>
            <a:off x="-15075" y="0"/>
            <a:ext cx="9186334" cy="4185826"/>
          </a:xfrm>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9" name="Rectangle 8"/>
          <p:cNvSpPr/>
          <p:nvPr userDrawn="1"/>
        </p:nvSpPr>
        <p:spPr>
          <a:xfrm>
            <a:off x="-42334" y="4233334"/>
            <a:ext cx="9242778" cy="916571"/>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 name="Text Placeholder 3"/>
          <p:cNvSpPr>
            <a:spLocks noGrp="1"/>
          </p:cNvSpPr>
          <p:nvPr>
            <p:ph type="body" sz="half" idx="2"/>
          </p:nvPr>
        </p:nvSpPr>
        <p:spPr>
          <a:xfrm>
            <a:off x="465844" y="4471120"/>
            <a:ext cx="5813600" cy="455768"/>
          </a:xfrm>
        </p:spPr>
        <p:txBody>
          <a:bodyPr anchor="ctr">
            <a:normAutofit/>
          </a:bodyPr>
          <a:lstStyle>
            <a:lvl1pPr marL="0" indent="0">
              <a:buNone/>
              <a:defRPr sz="18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Slide Number Placeholder 5"/>
          <p:cNvSpPr>
            <a:spLocks noGrp="1"/>
          </p:cNvSpPr>
          <p:nvPr>
            <p:ph type="sldNum" sz="quarter" idx="12"/>
          </p:nvPr>
        </p:nvSpPr>
        <p:spPr>
          <a:xfrm>
            <a:off x="6553200" y="4698999"/>
            <a:ext cx="2133600" cy="273844"/>
          </a:xfrm>
        </p:spPr>
        <p:txBody>
          <a:bodyPr/>
          <a:lstStyle>
            <a:lvl1pPr>
              <a:defRPr>
                <a:solidFill>
                  <a:schemeClr val="bg1"/>
                </a:solidFill>
              </a:defRPr>
            </a:lvl1pPr>
          </a:lstStyle>
          <a:p>
            <a:fld id="{8A758EFE-665F-4341-B5B8-2DAEADA52F6C}" type="slidenum">
              <a:rPr lang="en-US" smtClean="0"/>
              <a:pPr/>
              <a:t>‹N°›</a:t>
            </a:fld>
            <a:endParaRPr lang="en-US" dirty="0"/>
          </a:p>
        </p:txBody>
      </p:sp>
      <p:grpSp>
        <p:nvGrpSpPr>
          <p:cNvPr id="12" name="Group 11"/>
          <p:cNvGrpSpPr/>
          <p:nvPr userDrawn="1"/>
        </p:nvGrpSpPr>
        <p:grpSpPr>
          <a:xfrm>
            <a:off x="-42334" y="4185826"/>
            <a:ext cx="9203267" cy="47507"/>
            <a:chOff x="685800" y="1794746"/>
            <a:chExt cx="7772400" cy="179475"/>
          </a:xfrm>
        </p:grpSpPr>
        <p:sp>
          <p:nvSpPr>
            <p:cNvPr id="13" name="Rectangle 12"/>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15" name="Rectangle 14"/>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spTree>
    <p:extLst>
      <p:ext uri="{BB962C8B-B14F-4D97-AF65-F5344CB8AC3E}">
        <p14:creationId xmlns:p14="http://schemas.microsoft.com/office/powerpoint/2010/main" val="2839625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10" name="Rectangle 9"/>
          <p:cNvSpPr/>
          <p:nvPr userDrawn="1"/>
        </p:nvSpPr>
        <p:spPr>
          <a:xfrm>
            <a:off x="312469" y="4593469"/>
            <a:ext cx="2229555" cy="5282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Picture Placeholder 2"/>
          <p:cNvSpPr>
            <a:spLocks noGrp="1"/>
          </p:cNvSpPr>
          <p:nvPr>
            <p:ph type="pic" idx="1"/>
          </p:nvPr>
        </p:nvSpPr>
        <p:spPr>
          <a:xfrm>
            <a:off x="-14817" y="0"/>
            <a:ext cx="9186334" cy="4185826"/>
          </a:xfrm>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465844" y="4471120"/>
            <a:ext cx="5813600" cy="455768"/>
          </a:xfrm>
        </p:spPr>
        <p:txBody>
          <a:bodyPr anchor="ctr">
            <a:normAutofit/>
          </a:bodyPr>
          <a:lstStyle>
            <a:lvl1pPr marL="0" indent="0">
              <a:buNone/>
              <a:defRPr sz="1800">
                <a:solidFill>
                  <a:schemeClr val="accent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Slide Number Placeholder 5"/>
          <p:cNvSpPr>
            <a:spLocks noGrp="1"/>
          </p:cNvSpPr>
          <p:nvPr>
            <p:ph type="sldNum" sz="quarter" idx="12"/>
          </p:nvPr>
        </p:nvSpPr>
        <p:spPr>
          <a:xfrm>
            <a:off x="6553200" y="4698999"/>
            <a:ext cx="2133600" cy="273844"/>
          </a:xfrm>
        </p:spPr>
        <p:txBody>
          <a:bodyPr/>
          <a:lstStyle>
            <a:lvl1pPr>
              <a:defRPr>
                <a:solidFill>
                  <a:schemeClr val="accent5"/>
                </a:solidFill>
              </a:defRPr>
            </a:lvl1pPr>
          </a:lstStyle>
          <a:p>
            <a:fld id="{8A758EFE-665F-4341-B5B8-2DAEADA52F6C}" type="slidenum">
              <a:rPr lang="en-US" smtClean="0"/>
              <a:pPr/>
              <a:t>‹N°›</a:t>
            </a:fld>
            <a:endParaRPr lang="en-US" dirty="0"/>
          </a:p>
        </p:txBody>
      </p:sp>
      <p:grpSp>
        <p:nvGrpSpPr>
          <p:cNvPr id="21" name="Group 20"/>
          <p:cNvGrpSpPr/>
          <p:nvPr userDrawn="1"/>
        </p:nvGrpSpPr>
        <p:grpSpPr>
          <a:xfrm>
            <a:off x="-42334" y="4185826"/>
            <a:ext cx="9203267" cy="47507"/>
            <a:chOff x="685800" y="1794746"/>
            <a:chExt cx="7772400" cy="179475"/>
          </a:xfrm>
        </p:grpSpPr>
        <p:sp>
          <p:nvSpPr>
            <p:cNvPr id="22" name="Rectangle 21"/>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24" name="Rectangle 23"/>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spTree>
    <p:extLst>
      <p:ext uri="{BB962C8B-B14F-4D97-AF65-F5344CB8AC3E}">
        <p14:creationId xmlns:p14="http://schemas.microsoft.com/office/powerpoint/2010/main" val="39208608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Picture with Caption">
    <p:spTree>
      <p:nvGrpSpPr>
        <p:cNvPr id="1" name=""/>
        <p:cNvGrpSpPr/>
        <p:nvPr/>
      </p:nvGrpSpPr>
      <p:grpSpPr>
        <a:xfrm>
          <a:off x="0" y="0"/>
          <a:ext cx="0" cy="0"/>
          <a:chOff x="0" y="0"/>
          <a:chExt cx="0" cy="0"/>
        </a:xfrm>
      </p:grpSpPr>
      <p:sp>
        <p:nvSpPr>
          <p:cNvPr id="10" name="Rectangle 9"/>
          <p:cNvSpPr/>
          <p:nvPr userDrawn="1"/>
        </p:nvSpPr>
        <p:spPr>
          <a:xfrm>
            <a:off x="363798" y="4553643"/>
            <a:ext cx="2229555" cy="58985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Picture Placeholder 2"/>
          <p:cNvSpPr>
            <a:spLocks noGrp="1"/>
          </p:cNvSpPr>
          <p:nvPr>
            <p:ph type="pic" idx="1"/>
          </p:nvPr>
        </p:nvSpPr>
        <p:spPr>
          <a:xfrm>
            <a:off x="-25400" y="1011586"/>
            <a:ext cx="9186334" cy="4138319"/>
          </a:xfrm>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9" name="Rectangle 8"/>
          <p:cNvSpPr/>
          <p:nvPr userDrawn="1"/>
        </p:nvSpPr>
        <p:spPr>
          <a:xfrm>
            <a:off x="-21167" y="-3292"/>
            <a:ext cx="9178768" cy="96737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 name="Text Placeholder 3"/>
          <p:cNvSpPr>
            <a:spLocks noGrp="1"/>
          </p:cNvSpPr>
          <p:nvPr>
            <p:ph type="body" sz="half" idx="2"/>
          </p:nvPr>
        </p:nvSpPr>
        <p:spPr>
          <a:xfrm>
            <a:off x="465844" y="231435"/>
            <a:ext cx="8220956" cy="455768"/>
          </a:xfrm>
        </p:spPr>
        <p:txBody>
          <a:bodyPr anchor="ctr">
            <a:normAutofit/>
          </a:bodyPr>
          <a:lstStyle>
            <a:lvl1pPr marL="0" indent="0">
              <a:buNone/>
              <a:defRPr sz="28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Slide Number Placeholder 5"/>
          <p:cNvSpPr>
            <a:spLocks noGrp="1"/>
          </p:cNvSpPr>
          <p:nvPr>
            <p:ph type="sldNum" sz="quarter" idx="12"/>
          </p:nvPr>
        </p:nvSpPr>
        <p:spPr>
          <a:xfrm>
            <a:off x="6553200" y="4698999"/>
            <a:ext cx="2133600" cy="273844"/>
          </a:xfrm>
        </p:spPr>
        <p:txBody>
          <a:bodyPr/>
          <a:lstStyle>
            <a:lvl1pPr>
              <a:defRPr>
                <a:solidFill>
                  <a:schemeClr val="accent5"/>
                </a:solidFill>
              </a:defRPr>
            </a:lvl1pPr>
          </a:lstStyle>
          <a:p>
            <a:fld id="{8A758EFE-665F-4341-B5B8-2DAEADA52F6C}" type="slidenum">
              <a:rPr lang="en-US" smtClean="0"/>
              <a:pPr/>
              <a:t>‹N°›</a:t>
            </a:fld>
            <a:endParaRPr lang="en-US" dirty="0"/>
          </a:p>
        </p:txBody>
      </p:sp>
      <p:grpSp>
        <p:nvGrpSpPr>
          <p:cNvPr id="12" name="Group 11"/>
          <p:cNvGrpSpPr/>
          <p:nvPr userDrawn="1"/>
        </p:nvGrpSpPr>
        <p:grpSpPr>
          <a:xfrm>
            <a:off x="-21168" y="964078"/>
            <a:ext cx="9175834" cy="47507"/>
            <a:chOff x="685800" y="1794746"/>
            <a:chExt cx="7772400" cy="179475"/>
          </a:xfrm>
        </p:grpSpPr>
        <p:sp>
          <p:nvSpPr>
            <p:cNvPr id="13" name="Rectangle 12"/>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15" name="Rectangle 14"/>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spTree>
    <p:extLst>
      <p:ext uri="{BB962C8B-B14F-4D97-AF65-F5344CB8AC3E}">
        <p14:creationId xmlns:p14="http://schemas.microsoft.com/office/powerpoint/2010/main" val="22798520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userDrawn="1">
            <p:ph type="title"/>
          </p:nvPr>
        </p:nvSpPr>
        <p:spPr>
          <a:xfrm>
            <a:off x="685800" y="23116"/>
            <a:ext cx="7772400" cy="719834"/>
          </a:xfrm>
        </p:spPr>
        <p:txBody>
          <a:bodyPr/>
          <a:lstStyle/>
          <a:p>
            <a:r>
              <a:rPr lang="en-US" dirty="0"/>
              <a:t>Click to edit Master title style</a:t>
            </a:r>
          </a:p>
        </p:txBody>
      </p:sp>
      <p:sp>
        <p:nvSpPr>
          <p:cNvPr id="3" name="Content Placeholder 2"/>
          <p:cNvSpPr>
            <a:spLocks noGrp="1"/>
          </p:cNvSpPr>
          <p:nvPr userDrawn="1">
            <p:ph idx="1" hasCustomPrompt="1"/>
          </p:nvPr>
        </p:nvSpPr>
        <p:spPr>
          <a:xfrm>
            <a:off x="685800" y="914401"/>
            <a:ext cx="7772400" cy="3737372"/>
          </a:xfrm>
        </p:spPr>
        <p:txBody>
          <a:bodyPr/>
          <a:lstStyle>
            <a:lvl1pPr marL="257175" marR="0" indent="-257175" algn="l" defTabSz="685800" rtl="0" eaLnBrk="1" fontAlgn="base" latinLnBrk="0" hangingPunct="1">
              <a:lnSpc>
                <a:spcPct val="100000"/>
              </a:lnSpc>
              <a:spcBef>
                <a:spcPct val="20000"/>
              </a:spcBef>
              <a:spcAft>
                <a:spcPct val="0"/>
              </a:spcAft>
              <a:buClrTx/>
              <a:buSzPct val="100000"/>
              <a:buFont typeface="Wingdings" panose="05000000000000000000" pitchFamily="2" charset="2"/>
              <a:buChar char="§"/>
              <a:tabLst/>
              <a:defRPr/>
            </a:lvl1pPr>
            <a:lvl2pPr marL="557213" marR="0" indent="-214313" algn="l" defTabSz="685800" rtl="0" eaLnBrk="1" fontAlgn="base" latinLnBrk="0" hangingPunct="1">
              <a:lnSpc>
                <a:spcPct val="100000"/>
              </a:lnSpc>
              <a:spcBef>
                <a:spcPct val="20000"/>
              </a:spcBef>
              <a:spcAft>
                <a:spcPct val="0"/>
              </a:spcAft>
              <a:buClrTx/>
              <a:buSzPct val="75000"/>
              <a:buFont typeface="Wingdings" panose="05000000000000000000" pitchFamily="2" charset="2"/>
              <a:buChar char="§"/>
              <a:tabLst/>
              <a:defRPr>
                <a:solidFill>
                  <a:schemeClr val="accent2">
                    <a:lumMod val="75000"/>
                    <a:lumOff val="25000"/>
                  </a:schemeClr>
                </a:solidFill>
              </a:defRPr>
            </a:lvl2pPr>
            <a:lvl3pPr marL="857250" marR="0" indent="-171450" algn="l" defTabSz="685800" rtl="0" eaLnBrk="1" fontAlgn="base" latinLnBrk="0" hangingPunct="1">
              <a:lnSpc>
                <a:spcPct val="100000"/>
              </a:lnSpc>
              <a:spcBef>
                <a:spcPct val="20000"/>
              </a:spcBef>
              <a:spcAft>
                <a:spcPct val="0"/>
              </a:spcAft>
              <a:buClrTx/>
              <a:buSzPct val="75000"/>
              <a:buFont typeface="Wingdings" pitchFamily="2" charset="2"/>
              <a:buChar char="§"/>
              <a:tabLst/>
              <a:defRPr/>
            </a:lvl3pPr>
            <a:lvl4pPr marL="1200150" marR="0" indent="-171450" algn="l" defTabSz="685800" rtl="0" eaLnBrk="1" fontAlgn="base" latinLnBrk="0" hangingPunct="1">
              <a:lnSpc>
                <a:spcPct val="100000"/>
              </a:lnSpc>
              <a:spcBef>
                <a:spcPct val="20000"/>
              </a:spcBef>
              <a:spcAft>
                <a:spcPct val="0"/>
              </a:spcAft>
              <a:buClrTx/>
              <a:buSzTx/>
              <a:buFont typeface="Arial" pitchFamily="34" charset="0"/>
              <a:buChar char="•"/>
              <a:tabLst/>
              <a:defRPr>
                <a:solidFill>
                  <a:schemeClr val="accent2">
                    <a:lumMod val="75000"/>
                    <a:lumOff val="25000"/>
                  </a:schemeClr>
                </a:solidFill>
              </a:defRPr>
            </a:lvl4pPr>
            <a:lvl5pPr marL="1543050" marR="0" indent="-171450" algn="l" defTabSz="685800" rtl="0" eaLnBrk="1" fontAlgn="base" latinLnBrk="0" hangingPunct="1">
              <a:lnSpc>
                <a:spcPct val="100000"/>
              </a:lnSpc>
              <a:spcBef>
                <a:spcPct val="20000"/>
              </a:spcBef>
              <a:spcAft>
                <a:spcPct val="0"/>
              </a:spcAft>
              <a:buClrTx/>
              <a:buSzTx/>
              <a:buFont typeface="Arial" pitchFamily="34" charset="0"/>
              <a:buChar char="˗"/>
              <a:tabLst/>
              <a:defRPr/>
            </a:lvl5pPr>
          </a:lstStyle>
          <a:p>
            <a:pPr marL="257175" marR="0" lvl="0" indent="-257175" algn="l" defTabSz="685800" rtl="0" eaLnBrk="1" fontAlgn="base" latinLnBrk="0" hangingPunct="1">
              <a:lnSpc>
                <a:spcPct val="100000"/>
              </a:lnSpc>
              <a:spcBef>
                <a:spcPct val="20000"/>
              </a:spcBef>
              <a:spcAft>
                <a:spcPct val="0"/>
              </a:spcAft>
              <a:buClrTx/>
              <a:buSzPct val="100000"/>
              <a:buFont typeface="Wingdings" panose="05000000000000000000" pitchFamily="2" charset="2"/>
              <a:buChar char="§"/>
              <a:tabLst/>
              <a:defRPr/>
            </a:pPr>
            <a:r>
              <a:rPr kumimoji="0" lang="en-US" sz="1800" b="0" i="0" u="none" strike="noStrike" kern="1200" cap="none" spc="0" normalizeH="0" baseline="0" noProof="0" dirty="0">
                <a:ln>
                  <a:noFill/>
                </a:ln>
                <a:solidFill>
                  <a:srgbClr val="0F243E"/>
                </a:solidFill>
                <a:effectLst/>
                <a:uLnTx/>
                <a:uFillTx/>
                <a:latin typeface="+mn-lt"/>
                <a:ea typeface="+mn-ea"/>
                <a:cs typeface="+mn-cs"/>
              </a:rPr>
              <a:t>Click to edit Master text styles</a:t>
            </a:r>
          </a:p>
          <a:p>
            <a:pPr marL="557213" marR="0" lvl="1" indent="-214313" algn="l" defTabSz="685800" rtl="0" eaLnBrk="1" fontAlgn="base" latinLnBrk="0" hangingPunct="1">
              <a:lnSpc>
                <a:spcPct val="100000"/>
              </a:lnSpc>
              <a:spcBef>
                <a:spcPct val="20000"/>
              </a:spcBef>
              <a:spcAft>
                <a:spcPct val="0"/>
              </a:spcAft>
              <a:buClrTx/>
              <a:buSzPct val="75000"/>
              <a:buFont typeface="Wingdings" panose="05000000000000000000" pitchFamily="2" charset="2"/>
              <a:buChar char="§"/>
              <a:tabLst/>
              <a:defRPr/>
            </a:pPr>
            <a:r>
              <a:rPr kumimoji="0" lang="en-US" sz="1500" b="0" i="0" u="none" strike="noStrike" kern="1200" cap="none" spc="0" normalizeH="0" baseline="0" noProof="0" dirty="0">
                <a:ln>
                  <a:noFill/>
                </a:ln>
                <a:solidFill>
                  <a:srgbClr val="0F243E">
                    <a:lumMod val="75000"/>
                    <a:lumOff val="25000"/>
                  </a:srgbClr>
                </a:solidFill>
                <a:effectLst/>
                <a:uLnTx/>
                <a:uFillTx/>
                <a:latin typeface="+mn-lt"/>
                <a:ea typeface="+mn-ea"/>
                <a:cs typeface="+mn-cs"/>
              </a:rPr>
              <a:t>Second level</a:t>
            </a:r>
          </a:p>
          <a:p>
            <a:pPr marL="857250" marR="0" lvl="2" indent="-171450" algn="l" defTabSz="685800" rtl="0" eaLnBrk="1" fontAlgn="base" latinLnBrk="0" hangingPunct="1">
              <a:lnSpc>
                <a:spcPct val="100000"/>
              </a:lnSpc>
              <a:spcBef>
                <a:spcPct val="20000"/>
              </a:spcBef>
              <a:spcAft>
                <a:spcPct val="0"/>
              </a:spcAft>
              <a:buClrTx/>
              <a:buSzPct val="75000"/>
              <a:buFont typeface="Wingdings" pitchFamily="2" charset="2"/>
              <a:buChar char="§"/>
              <a:tabLst/>
              <a:defRPr/>
            </a:pPr>
            <a:r>
              <a:rPr kumimoji="0" lang="en-US" sz="1350" b="0" i="0" u="none" strike="noStrike" kern="1200" cap="none" spc="0" normalizeH="0" baseline="0" noProof="0" dirty="0">
                <a:ln>
                  <a:noFill/>
                </a:ln>
                <a:solidFill>
                  <a:srgbClr val="0F243E"/>
                </a:solidFill>
                <a:effectLst/>
                <a:uLnTx/>
                <a:uFillTx/>
                <a:latin typeface="+mn-lt"/>
                <a:ea typeface="+mn-ea"/>
                <a:cs typeface="+mn-cs"/>
              </a:rPr>
              <a:t>Third level</a:t>
            </a:r>
          </a:p>
          <a:p>
            <a:pPr marL="1200150" marR="0" lvl="3" indent="-171450" algn="l" defTabSz="685800" rtl="0" eaLnBrk="1" fontAlgn="base" latinLnBrk="0" hangingPunct="1">
              <a:lnSpc>
                <a:spcPct val="100000"/>
              </a:lnSpc>
              <a:spcBef>
                <a:spcPct val="20000"/>
              </a:spcBef>
              <a:spcAft>
                <a:spcPct val="0"/>
              </a:spcAft>
              <a:buClrTx/>
              <a:buSzTx/>
              <a:buFont typeface="Arial" pitchFamily="34" charset="0"/>
              <a:buChar char="•"/>
              <a:tabLst/>
              <a:defRPr/>
            </a:pPr>
            <a:r>
              <a:rPr kumimoji="0" lang="en-US" sz="1200" b="0" i="0" u="none" strike="noStrike" kern="1200" cap="none" spc="0" normalizeH="0" baseline="0" noProof="0" dirty="0">
                <a:ln>
                  <a:noFill/>
                </a:ln>
                <a:solidFill>
                  <a:srgbClr val="0F243E">
                    <a:lumMod val="75000"/>
                    <a:lumOff val="25000"/>
                  </a:srgbClr>
                </a:solidFill>
                <a:effectLst/>
                <a:uLnTx/>
                <a:uFillTx/>
                <a:latin typeface="+mn-lt"/>
                <a:ea typeface="+mn-ea"/>
                <a:cs typeface="+mn-cs"/>
              </a:rPr>
              <a:t>Fourth level</a:t>
            </a:r>
          </a:p>
          <a:p>
            <a:pPr marL="1543050" marR="0" lvl="4" indent="-171450" algn="l" defTabSz="685800" rtl="0" eaLnBrk="1" fontAlgn="base" latinLnBrk="0" hangingPunct="1">
              <a:lnSpc>
                <a:spcPct val="100000"/>
              </a:lnSpc>
              <a:spcBef>
                <a:spcPct val="20000"/>
              </a:spcBef>
              <a:spcAft>
                <a:spcPct val="0"/>
              </a:spcAft>
              <a:buClrTx/>
              <a:buSzTx/>
              <a:buFont typeface="Arial" pitchFamily="34" charset="0"/>
              <a:buChar char="˗"/>
              <a:tabLst/>
              <a:defRPr/>
            </a:pPr>
            <a:r>
              <a:rPr kumimoji="0" lang="en-US" sz="1050" b="0" i="0" u="none" strike="noStrike" kern="1200" cap="none" spc="0" normalizeH="0" baseline="0" noProof="0" dirty="0">
                <a:ln>
                  <a:noFill/>
                </a:ln>
                <a:solidFill>
                  <a:srgbClr val="0F243E"/>
                </a:solidFill>
                <a:effectLst/>
                <a:uLnTx/>
                <a:uFillTx/>
                <a:latin typeface="+mn-lt"/>
                <a:ea typeface="+mn-ea"/>
                <a:cs typeface="+mn-cs"/>
              </a:rPr>
              <a:t>Fifth level</a:t>
            </a:r>
          </a:p>
        </p:txBody>
      </p:sp>
      <p:sp>
        <p:nvSpPr>
          <p:cNvPr id="8" name="Slide Number Placeholder 1"/>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500">
                <a:solidFill>
                  <a:schemeClr val="tx1"/>
                </a:solidFill>
                <a:latin typeface="+mj-lt"/>
              </a:defRPr>
            </a:lvl1pPr>
          </a:lstStyle>
          <a:p>
            <a:fld id="{0C921938-476A-4922-BE24-3B8F6A2854D9}" type="slidenum">
              <a:rPr lang="en-US" smtClean="0"/>
              <a:pPr/>
              <a:t>‹N°›</a:t>
            </a:fld>
            <a:endParaRPr lang="en-US" dirty="0"/>
          </a:p>
        </p:txBody>
      </p:sp>
    </p:spTree>
    <p:extLst>
      <p:ext uri="{BB962C8B-B14F-4D97-AF65-F5344CB8AC3E}">
        <p14:creationId xmlns:p14="http://schemas.microsoft.com/office/powerpoint/2010/main" val="1047268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Divider Slide">
    <p:spTree>
      <p:nvGrpSpPr>
        <p:cNvPr id="1" name=""/>
        <p:cNvGrpSpPr/>
        <p:nvPr/>
      </p:nvGrpSpPr>
      <p:grpSpPr>
        <a:xfrm>
          <a:off x="0" y="0"/>
          <a:ext cx="0" cy="0"/>
          <a:chOff x="0" y="0"/>
          <a:chExt cx="0" cy="0"/>
        </a:xfrm>
      </p:grpSpPr>
      <p:pic>
        <p:nvPicPr>
          <p:cNvPr id="12" name="Picture 11" descr="2-line-bluetext-colorshield.png"/>
          <p:cNvPicPr>
            <a:picLocks/>
          </p:cNvPicPr>
          <p:nvPr userDrawn="1"/>
        </p:nvPicPr>
        <p:blipFill rotWithShape="1">
          <a:blip r:embed="rId2">
            <a:extLst>
              <a:ext uri="{28A0092B-C50C-407E-A947-70E740481C1C}">
                <a14:useLocalDpi xmlns:a14="http://schemas.microsoft.com/office/drawing/2010/main" val="0"/>
              </a:ext>
            </a:extLst>
          </a:blip>
          <a:srcRect l="-1" r="-157" b="-1906"/>
          <a:stretch/>
        </p:blipFill>
        <p:spPr>
          <a:xfrm>
            <a:off x="6585599" y="4296761"/>
            <a:ext cx="1769927" cy="656963"/>
          </a:xfrm>
          <a:prstGeom prst="rect">
            <a:avLst/>
          </a:prstGeom>
        </p:spPr>
      </p:pic>
      <p:pic>
        <p:nvPicPr>
          <p:cNvPr id="14" name="Picture 13" descr="upennwatermark.pdf"/>
          <p:cNvPicPr>
            <a:picLocks/>
          </p:cNvPicPr>
          <p:nvPr userDrawn="1"/>
        </p:nvPicPr>
        <p:blipFill>
          <a:blip r:embed="rId3">
            <a:alphaModFix amt="6000"/>
            <a:extLst>
              <a:ext uri="{28A0092B-C50C-407E-A947-70E740481C1C}">
                <a14:useLocalDpi xmlns:a14="http://schemas.microsoft.com/office/drawing/2010/main" val="0"/>
              </a:ext>
            </a:extLst>
          </a:blip>
          <a:stretch>
            <a:fillRect/>
          </a:stretch>
        </p:blipFill>
        <p:spPr>
          <a:xfrm>
            <a:off x="199388" y="136510"/>
            <a:ext cx="3080816" cy="3472890"/>
          </a:xfrm>
          <a:prstGeom prst="rect">
            <a:avLst/>
          </a:prstGeom>
        </p:spPr>
      </p:pic>
      <p:sp>
        <p:nvSpPr>
          <p:cNvPr id="2" name="Title 1"/>
          <p:cNvSpPr>
            <a:spLocks noGrp="1"/>
          </p:cNvSpPr>
          <p:nvPr>
            <p:ph type="ctrTitle"/>
          </p:nvPr>
        </p:nvSpPr>
        <p:spPr>
          <a:xfrm>
            <a:off x="958151" y="1073526"/>
            <a:ext cx="7397039" cy="1747125"/>
          </a:xfrm>
          <a:prstGeom prst="rect">
            <a:avLst/>
          </a:prstGeom>
        </p:spPr>
        <p:txBody>
          <a:bodyPr anchor="b"/>
          <a:lstStyle>
            <a:lvl1pPr>
              <a:defRPr b="1"/>
            </a:lvl1pPr>
          </a:lstStyle>
          <a:p>
            <a:r>
              <a:rPr lang="en-US" dirty="0"/>
              <a:t>Click to edit Master title style</a:t>
            </a:r>
          </a:p>
        </p:txBody>
      </p:sp>
      <p:sp>
        <p:nvSpPr>
          <p:cNvPr id="3" name="Subtitle 2"/>
          <p:cNvSpPr>
            <a:spLocks noGrp="1"/>
          </p:cNvSpPr>
          <p:nvPr>
            <p:ph type="subTitle" idx="1"/>
          </p:nvPr>
        </p:nvSpPr>
        <p:spPr>
          <a:xfrm>
            <a:off x="958151" y="3255792"/>
            <a:ext cx="7397039" cy="658114"/>
          </a:xfrm>
        </p:spPr>
        <p:txBody>
          <a:bodyPr>
            <a:normAutofit/>
          </a:bodyPr>
          <a:lstStyle>
            <a:lvl1pPr marL="0" indent="0" algn="l">
              <a:buNone/>
              <a:defRPr sz="2400">
                <a:solidFill>
                  <a:schemeClr val="accent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grpSp>
        <p:nvGrpSpPr>
          <p:cNvPr id="10" name="Group 9"/>
          <p:cNvGrpSpPr/>
          <p:nvPr userDrawn="1"/>
        </p:nvGrpSpPr>
        <p:grpSpPr>
          <a:xfrm rot="10800000">
            <a:off x="0" y="3001092"/>
            <a:ext cx="8355526" cy="57487"/>
            <a:chOff x="685800" y="1794746"/>
            <a:chExt cx="7772400" cy="179475"/>
          </a:xfrm>
        </p:grpSpPr>
        <p:sp>
          <p:nvSpPr>
            <p:cNvPr id="7" name="Rectangle 6"/>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9" name="Rectangle 8"/>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sp>
        <p:nvSpPr>
          <p:cNvPr id="6" name="Rectangle 5"/>
          <p:cNvSpPr/>
          <p:nvPr userDrawn="1"/>
        </p:nvSpPr>
        <p:spPr>
          <a:xfrm>
            <a:off x="254010" y="4572000"/>
            <a:ext cx="2243667" cy="5715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175249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553200" y="4698999"/>
            <a:ext cx="2133600" cy="273844"/>
          </a:xfrm>
        </p:spPr>
        <p:txBody>
          <a:bodyPr/>
          <a:lstStyle>
            <a:lvl1pPr>
              <a:defRPr>
                <a:solidFill>
                  <a:schemeClr val="accent5"/>
                </a:solidFill>
              </a:defRPr>
            </a:lvl1pPr>
          </a:lstStyle>
          <a:p>
            <a:fld id="{8A758EFE-665F-4341-B5B8-2DAEADA52F6C}" type="slidenum">
              <a:rPr lang="en-US" smtClean="0"/>
              <a:pPr/>
              <a:t>‹N°›</a:t>
            </a:fld>
            <a:endParaRPr lang="en-US" dirty="0"/>
          </a:p>
        </p:txBody>
      </p:sp>
      <p:sp>
        <p:nvSpPr>
          <p:cNvPr id="19" name="Title 1"/>
          <p:cNvSpPr>
            <a:spLocks noGrp="1"/>
          </p:cNvSpPr>
          <p:nvPr>
            <p:ph type="title"/>
          </p:nvPr>
        </p:nvSpPr>
        <p:spPr>
          <a:xfrm>
            <a:off x="310152" y="15485"/>
            <a:ext cx="8229600" cy="693605"/>
          </a:xfrm>
          <a:prstGeom prst="rect">
            <a:avLst/>
          </a:prstGeom>
        </p:spPr>
        <p:txBody>
          <a:bodyPr>
            <a:normAutofit/>
          </a:bodyPr>
          <a:lstStyle>
            <a:lvl1pPr>
              <a:defRPr sz="3600"/>
            </a:lvl1pPr>
          </a:lstStyle>
          <a:p>
            <a:r>
              <a:rPr lang="en-US" dirty="0"/>
              <a:t>Click to edit Master title style</a:t>
            </a:r>
          </a:p>
        </p:txBody>
      </p:sp>
      <p:sp>
        <p:nvSpPr>
          <p:cNvPr id="20" name="Content Placeholder 2"/>
          <p:cNvSpPr>
            <a:spLocks noGrp="1"/>
          </p:cNvSpPr>
          <p:nvPr>
            <p:ph idx="1"/>
          </p:nvPr>
        </p:nvSpPr>
        <p:spPr>
          <a:xfrm>
            <a:off x="430464" y="902369"/>
            <a:ext cx="8229600" cy="3690798"/>
          </a:xfrm>
        </p:spPr>
        <p:txBody>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21" name="Group 20"/>
          <p:cNvGrpSpPr/>
          <p:nvPr userDrawn="1"/>
        </p:nvGrpSpPr>
        <p:grpSpPr>
          <a:xfrm>
            <a:off x="-5079" y="708812"/>
            <a:ext cx="8691879" cy="47507"/>
            <a:chOff x="685800" y="1794746"/>
            <a:chExt cx="7772400" cy="179475"/>
          </a:xfrm>
        </p:grpSpPr>
        <p:sp>
          <p:nvSpPr>
            <p:cNvPr id="22" name="Rectangle 21"/>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24" name="Rectangle 23"/>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spTree>
    <p:extLst>
      <p:ext uri="{BB962C8B-B14F-4D97-AF65-F5344CB8AC3E}">
        <p14:creationId xmlns:p14="http://schemas.microsoft.com/office/powerpoint/2010/main" val="3159591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9" name="Rectangle 8"/>
          <p:cNvSpPr/>
          <p:nvPr userDrawn="1"/>
        </p:nvSpPr>
        <p:spPr>
          <a:xfrm>
            <a:off x="9" y="0"/>
            <a:ext cx="9143999" cy="5143500"/>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12"/>
          </p:nvPr>
        </p:nvSpPr>
        <p:spPr>
          <a:xfrm>
            <a:off x="6553200" y="4698999"/>
            <a:ext cx="2133600" cy="273844"/>
          </a:xfrm>
        </p:spPr>
        <p:txBody>
          <a:bodyPr/>
          <a:lstStyle>
            <a:lvl1pPr>
              <a:defRPr>
                <a:solidFill>
                  <a:schemeClr val="accent5"/>
                </a:solidFill>
              </a:defRPr>
            </a:lvl1pPr>
          </a:lstStyle>
          <a:p>
            <a:fld id="{8A758EFE-665F-4341-B5B8-2DAEADA52F6C}" type="slidenum">
              <a:rPr lang="en-US" smtClean="0"/>
              <a:pPr/>
              <a:t>‹N°›</a:t>
            </a:fld>
            <a:endParaRPr lang="en-US" dirty="0"/>
          </a:p>
        </p:txBody>
      </p:sp>
      <p:sp>
        <p:nvSpPr>
          <p:cNvPr id="19" name="Title 1"/>
          <p:cNvSpPr>
            <a:spLocks noGrp="1"/>
          </p:cNvSpPr>
          <p:nvPr>
            <p:ph type="title"/>
          </p:nvPr>
        </p:nvSpPr>
        <p:spPr>
          <a:xfrm>
            <a:off x="310152" y="15485"/>
            <a:ext cx="8229600" cy="693605"/>
          </a:xfrm>
          <a:prstGeom prst="rect">
            <a:avLst/>
          </a:prstGeom>
        </p:spPr>
        <p:txBody>
          <a:bodyPr>
            <a:normAutofit/>
          </a:bodyPr>
          <a:lstStyle>
            <a:lvl1pPr>
              <a:defRPr sz="3600"/>
            </a:lvl1pPr>
          </a:lstStyle>
          <a:p>
            <a:r>
              <a:rPr lang="en-US" dirty="0"/>
              <a:t>Click to edit Master title style</a:t>
            </a:r>
          </a:p>
        </p:txBody>
      </p:sp>
      <p:sp>
        <p:nvSpPr>
          <p:cNvPr id="20" name="Content Placeholder 2"/>
          <p:cNvSpPr>
            <a:spLocks noGrp="1"/>
          </p:cNvSpPr>
          <p:nvPr>
            <p:ph idx="1"/>
          </p:nvPr>
        </p:nvSpPr>
        <p:spPr>
          <a:xfrm>
            <a:off x="430464" y="902369"/>
            <a:ext cx="8229600" cy="369079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21" name="Group 20"/>
          <p:cNvGrpSpPr/>
          <p:nvPr userDrawn="1"/>
        </p:nvGrpSpPr>
        <p:grpSpPr>
          <a:xfrm>
            <a:off x="-5079" y="708812"/>
            <a:ext cx="8691879" cy="47507"/>
            <a:chOff x="685800" y="1794746"/>
            <a:chExt cx="7772400" cy="179475"/>
          </a:xfrm>
        </p:grpSpPr>
        <p:sp>
          <p:nvSpPr>
            <p:cNvPr id="22" name="Rectangle 21"/>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24" name="Rectangle 23"/>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pic>
        <p:nvPicPr>
          <p:cNvPr id="13" name="Picture 12" descr="1-line-bluetext-colorshield.png"/>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457200" y="4699003"/>
            <a:ext cx="1809092" cy="347472"/>
          </a:xfrm>
          <a:prstGeom prst="rect">
            <a:avLst/>
          </a:prstGeom>
        </p:spPr>
      </p:pic>
    </p:spTree>
    <p:extLst>
      <p:ext uri="{BB962C8B-B14F-4D97-AF65-F5344CB8AC3E}">
        <p14:creationId xmlns:p14="http://schemas.microsoft.com/office/powerpoint/2010/main" val="2022321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pic>
        <p:nvPicPr>
          <p:cNvPr id="15" name="Picture 14" descr="upennwatermark.pdf"/>
          <p:cNvPicPr>
            <a:picLocks/>
          </p:cNvPicPr>
          <p:nvPr userDrawn="1"/>
        </p:nvPicPr>
        <p:blipFill>
          <a:blip r:embed="rId2">
            <a:alphaModFix amt="6000"/>
            <a:extLst>
              <a:ext uri="{28A0092B-C50C-407E-A947-70E740481C1C}">
                <a14:useLocalDpi xmlns:a14="http://schemas.microsoft.com/office/drawing/2010/main" val="0"/>
              </a:ext>
            </a:extLst>
          </a:blip>
          <a:stretch>
            <a:fillRect/>
          </a:stretch>
        </p:blipFill>
        <p:spPr>
          <a:xfrm>
            <a:off x="199388" y="105531"/>
            <a:ext cx="3336156" cy="3745963"/>
          </a:xfrm>
          <a:prstGeom prst="rect">
            <a:avLst/>
          </a:prstGeom>
        </p:spPr>
      </p:pic>
      <p:sp>
        <p:nvSpPr>
          <p:cNvPr id="2" name="Title 1"/>
          <p:cNvSpPr>
            <a:spLocks noGrp="1"/>
          </p:cNvSpPr>
          <p:nvPr>
            <p:ph type="title"/>
          </p:nvPr>
        </p:nvSpPr>
        <p:spPr>
          <a:xfrm>
            <a:off x="310152" y="15485"/>
            <a:ext cx="8229600" cy="693605"/>
          </a:xfrm>
          <a:prstGeom prst="rect">
            <a:avLst/>
          </a:prstGeom>
        </p:spPr>
        <p:txBody>
          <a:bodyPr>
            <a:normAutofit/>
          </a:bodyPr>
          <a:lstStyle>
            <a:lvl1pPr>
              <a:defRPr sz="3600"/>
            </a:lvl1pPr>
          </a:lstStyle>
          <a:p>
            <a:r>
              <a:rPr lang="en-US" dirty="0"/>
              <a:t>Click to edit Master title style</a:t>
            </a:r>
          </a:p>
        </p:txBody>
      </p:sp>
      <p:sp>
        <p:nvSpPr>
          <p:cNvPr id="3" name="Content Placeholder 2"/>
          <p:cNvSpPr>
            <a:spLocks noGrp="1"/>
          </p:cNvSpPr>
          <p:nvPr>
            <p:ph idx="1"/>
          </p:nvPr>
        </p:nvSpPr>
        <p:spPr>
          <a:xfrm>
            <a:off x="430464" y="902369"/>
            <a:ext cx="8229600" cy="369079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6553200" y="4698999"/>
            <a:ext cx="2133600" cy="273844"/>
          </a:xfrm>
        </p:spPr>
        <p:txBody>
          <a:bodyPr/>
          <a:lstStyle>
            <a:lvl1pPr>
              <a:defRPr>
                <a:solidFill>
                  <a:schemeClr val="accent5"/>
                </a:solidFill>
              </a:defRPr>
            </a:lvl1pPr>
          </a:lstStyle>
          <a:p>
            <a:fld id="{8A758EFE-665F-4341-B5B8-2DAEADA52F6C}" type="slidenum">
              <a:rPr lang="en-US" smtClean="0"/>
              <a:pPr/>
              <a:t>‹N°›</a:t>
            </a:fld>
            <a:endParaRPr lang="en-US" dirty="0"/>
          </a:p>
        </p:txBody>
      </p:sp>
      <p:grpSp>
        <p:nvGrpSpPr>
          <p:cNvPr id="11" name="Group 10"/>
          <p:cNvGrpSpPr/>
          <p:nvPr userDrawn="1"/>
        </p:nvGrpSpPr>
        <p:grpSpPr>
          <a:xfrm>
            <a:off x="-5079" y="708812"/>
            <a:ext cx="8691879" cy="47507"/>
            <a:chOff x="685800" y="1794746"/>
            <a:chExt cx="7772400" cy="179475"/>
          </a:xfrm>
        </p:grpSpPr>
        <p:sp>
          <p:nvSpPr>
            <p:cNvPr id="12" name="Rectangle 11"/>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14" name="Rectangle 13"/>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spTree>
    <p:extLst>
      <p:ext uri="{BB962C8B-B14F-4D97-AF65-F5344CB8AC3E}">
        <p14:creationId xmlns:p14="http://schemas.microsoft.com/office/powerpoint/2010/main" val="3754852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16" name="Picture Placeholder 2"/>
          <p:cNvSpPr>
            <a:spLocks noGrp="1"/>
          </p:cNvSpPr>
          <p:nvPr>
            <p:ph type="pic" idx="13"/>
          </p:nvPr>
        </p:nvSpPr>
        <p:spPr>
          <a:xfrm>
            <a:off x="4811889" y="1066670"/>
            <a:ext cx="3874912" cy="35279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3" name="Text Placeholder 2"/>
          <p:cNvSpPr>
            <a:spLocks noGrp="1"/>
          </p:cNvSpPr>
          <p:nvPr>
            <p:ph type="body" idx="1"/>
          </p:nvPr>
        </p:nvSpPr>
        <p:spPr>
          <a:xfrm>
            <a:off x="457200" y="1066669"/>
            <a:ext cx="4040188" cy="479822"/>
          </a:xfrm>
        </p:spPr>
        <p:txBody>
          <a:bodyPr anchor="b"/>
          <a:lstStyle>
            <a:lvl1pPr marL="0" indent="0">
              <a:buNone/>
              <a:defRPr sz="2400" b="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Slide Number Placeholder 5"/>
          <p:cNvSpPr>
            <a:spLocks noGrp="1"/>
          </p:cNvSpPr>
          <p:nvPr>
            <p:ph type="sldNum" sz="quarter" idx="12"/>
          </p:nvPr>
        </p:nvSpPr>
        <p:spPr>
          <a:xfrm>
            <a:off x="6553200" y="4698999"/>
            <a:ext cx="2133600" cy="273844"/>
          </a:xfrm>
        </p:spPr>
        <p:txBody>
          <a:bodyPr/>
          <a:lstStyle>
            <a:lvl1pPr>
              <a:defRPr>
                <a:solidFill>
                  <a:schemeClr val="accent5"/>
                </a:solidFill>
              </a:defRPr>
            </a:lvl1pPr>
          </a:lstStyle>
          <a:p>
            <a:fld id="{8A758EFE-665F-4341-B5B8-2DAEADA52F6C}" type="slidenum">
              <a:rPr lang="en-US" smtClean="0"/>
              <a:pPr/>
              <a:t>‹N°›</a:t>
            </a:fld>
            <a:endParaRPr lang="en-US" dirty="0"/>
          </a:p>
        </p:txBody>
      </p:sp>
      <p:sp>
        <p:nvSpPr>
          <p:cNvPr id="11" name="Title 1"/>
          <p:cNvSpPr>
            <a:spLocks noGrp="1"/>
          </p:cNvSpPr>
          <p:nvPr>
            <p:ph type="title"/>
          </p:nvPr>
        </p:nvSpPr>
        <p:spPr>
          <a:xfrm>
            <a:off x="310152" y="15485"/>
            <a:ext cx="8229600" cy="693605"/>
          </a:xfrm>
          <a:prstGeom prst="rect">
            <a:avLst/>
          </a:prstGeom>
        </p:spPr>
        <p:txBody>
          <a:bodyPr>
            <a:normAutofit/>
          </a:bodyPr>
          <a:lstStyle>
            <a:lvl1pPr>
              <a:defRPr sz="3600"/>
            </a:lvl1pPr>
          </a:lstStyle>
          <a:p>
            <a:r>
              <a:rPr lang="en-US" dirty="0"/>
              <a:t>Click to edit Master title style</a:t>
            </a:r>
          </a:p>
        </p:txBody>
      </p:sp>
      <p:grpSp>
        <p:nvGrpSpPr>
          <p:cNvPr id="13" name="Group 12"/>
          <p:cNvGrpSpPr/>
          <p:nvPr userDrawn="1"/>
        </p:nvGrpSpPr>
        <p:grpSpPr>
          <a:xfrm>
            <a:off x="-5079" y="708812"/>
            <a:ext cx="8691879" cy="47507"/>
            <a:chOff x="685800" y="1794746"/>
            <a:chExt cx="7772400" cy="179475"/>
          </a:xfrm>
        </p:grpSpPr>
        <p:sp>
          <p:nvSpPr>
            <p:cNvPr id="14" name="Rectangle 13"/>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Rectangle 16"/>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22" name="Rectangle 21"/>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spTree>
    <p:extLst>
      <p:ext uri="{BB962C8B-B14F-4D97-AF65-F5344CB8AC3E}">
        <p14:creationId xmlns:p14="http://schemas.microsoft.com/office/powerpoint/2010/main" val="2152610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pic>
        <p:nvPicPr>
          <p:cNvPr id="18" name="Picture 17" descr="upennwatermark.pdf"/>
          <p:cNvPicPr>
            <a:picLocks noChangeAspect="1"/>
          </p:cNvPicPr>
          <p:nvPr userDrawn="1"/>
        </p:nvPicPr>
        <p:blipFill>
          <a:blip r:embed="rId2">
            <a:alphaModFix amt="6000"/>
            <a:extLst>
              <a:ext uri="{28A0092B-C50C-407E-A947-70E740481C1C}">
                <a14:useLocalDpi xmlns:a14="http://schemas.microsoft.com/office/drawing/2010/main" val="0"/>
              </a:ext>
            </a:extLst>
          </a:blip>
          <a:stretch>
            <a:fillRect/>
          </a:stretch>
        </p:blipFill>
        <p:spPr>
          <a:xfrm>
            <a:off x="199388" y="105531"/>
            <a:ext cx="3338896" cy="3749040"/>
          </a:xfrm>
          <a:prstGeom prst="rect">
            <a:avLst/>
          </a:prstGeom>
        </p:spPr>
      </p:pic>
      <p:sp>
        <p:nvSpPr>
          <p:cNvPr id="16" name="Picture Placeholder 2"/>
          <p:cNvSpPr>
            <a:spLocks noGrp="1"/>
          </p:cNvSpPr>
          <p:nvPr>
            <p:ph type="pic" idx="13"/>
          </p:nvPr>
        </p:nvSpPr>
        <p:spPr>
          <a:xfrm>
            <a:off x="4811889" y="1066670"/>
            <a:ext cx="3874912" cy="35279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3" name="Text Placeholder 2"/>
          <p:cNvSpPr>
            <a:spLocks noGrp="1"/>
          </p:cNvSpPr>
          <p:nvPr>
            <p:ph type="body" idx="1"/>
          </p:nvPr>
        </p:nvSpPr>
        <p:spPr>
          <a:xfrm>
            <a:off x="457200" y="1066669"/>
            <a:ext cx="4040188" cy="479822"/>
          </a:xfrm>
        </p:spPr>
        <p:txBody>
          <a:bodyPr anchor="b"/>
          <a:lstStyle>
            <a:lvl1pPr marL="0" indent="0">
              <a:buNone/>
              <a:defRPr sz="2400" b="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Slide Number Placeholder 5"/>
          <p:cNvSpPr>
            <a:spLocks noGrp="1"/>
          </p:cNvSpPr>
          <p:nvPr>
            <p:ph type="sldNum" sz="quarter" idx="12"/>
          </p:nvPr>
        </p:nvSpPr>
        <p:spPr>
          <a:xfrm>
            <a:off x="6553200" y="4698999"/>
            <a:ext cx="2133600" cy="273844"/>
          </a:xfrm>
        </p:spPr>
        <p:txBody>
          <a:bodyPr/>
          <a:lstStyle>
            <a:lvl1pPr>
              <a:defRPr>
                <a:solidFill>
                  <a:schemeClr val="accent5"/>
                </a:solidFill>
              </a:defRPr>
            </a:lvl1pPr>
          </a:lstStyle>
          <a:p>
            <a:fld id="{8A758EFE-665F-4341-B5B8-2DAEADA52F6C}" type="slidenum">
              <a:rPr lang="en-US" smtClean="0"/>
              <a:pPr/>
              <a:t>‹N°›</a:t>
            </a:fld>
            <a:endParaRPr lang="en-US" dirty="0"/>
          </a:p>
        </p:txBody>
      </p:sp>
      <p:sp>
        <p:nvSpPr>
          <p:cNvPr id="12" name="Title 1"/>
          <p:cNvSpPr>
            <a:spLocks noGrp="1"/>
          </p:cNvSpPr>
          <p:nvPr>
            <p:ph type="title"/>
          </p:nvPr>
        </p:nvSpPr>
        <p:spPr>
          <a:xfrm>
            <a:off x="310152" y="15485"/>
            <a:ext cx="8229600" cy="693605"/>
          </a:xfrm>
          <a:prstGeom prst="rect">
            <a:avLst/>
          </a:prstGeom>
        </p:spPr>
        <p:txBody>
          <a:bodyPr>
            <a:normAutofit/>
          </a:bodyPr>
          <a:lstStyle>
            <a:lvl1pPr>
              <a:defRPr sz="3600"/>
            </a:lvl1pPr>
          </a:lstStyle>
          <a:p>
            <a:r>
              <a:rPr lang="en-US" dirty="0"/>
              <a:t>Click to edit Master title style</a:t>
            </a:r>
          </a:p>
        </p:txBody>
      </p:sp>
      <p:grpSp>
        <p:nvGrpSpPr>
          <p:cNvPr id="13" name="Group 12"/>
          <p:cNvGrpSpPr/>
          <p:nvPr userDrawn="1"/>
        </p:nvGrpSpPr>
        <p:grpSpPr>
          <a:xfrm>
            <a:off x="-5079" y="708812"/>
            <a:ext cx="8691879" cy="47507"/>
            <a:chOff x="685800" y="1794746"/>
            <a:chExt cx="7772400" cy="179475"/>
          </a:xfrm>
        </p:grpSpPr>
        <p:sp>
          <p:nvSpPr>
            <p:cNvPr id="14" name="Rectangle 13"/>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Rectangle 16"/>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22" name="Rectangle 21"/>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spTree>
    <p:extLst>
      <p:ext uri="{BB962C8B-B14F-4D97-AF65-F5344CB8AC3E}">
        <p14:creationId xmlns:p14="http://schemas.microsoft.com/office/powerpoint/2010/main" val="3669391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104904"/>
            <a:ext cx="4038600" cy="3489722"/>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104902"/>
            <a:ext cx="4038600" cy="3489721"/>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Slide Number Placeholder 5"/>
          <p:cNvSpPr>
            <a:spLocks noGrp="1"/>
          </p:cNvSpPr>
          <p:nvPr>
            <p:ph type="sldNum" sz="quarter" idx="12"/>
          </p:nvPr>
        </p:nvSpPr>
        <p:spPr>
          <a:xfrm>
            <a:off x="6553200" y="4698999"/>
            <a:ext cx="2133600" cy="273844"/>
          </a:xfrm>
        </p:spPr>
        <p:txBody>
          <a:bodyPr/>
          <a:lstStyle>
            <a:lvl1pPr>
              <a:defRPr>
                <a:solidFill>
                  <a:schemeClr val="accent5"/>
                </a:solidFill>
              </a:defRPr>
            </a:lvl1pPr>
          </a:lstStyle>
          <a:p>
            <a:fld id="{8A758EFE-665F-4341-B5B8-2DAEADA52F6C}" type="slidenum">
              <a:rPr lang="en-US" smtClean="0"/>
              <a:pPr/>
              <a:t>‹N°›</a:t>
            </a:fld>
            <a:endParaRPr lang="en-US" dirty="0"/>
          </a:p>
        </p:txBody>
      </p:sp>
      <p:sp>
        <p:nvSpPr>
          <p:cNvPr id="10" name="Title 1"/>
          <p:cNvSpPr>
            <a:spLocks noGrp="1"/>
          </p:cNvSpPr>
          <p:nvPr>
            <p:ph type="title"/>
          </p:nvPr>
        </p:nvSpPr>
        <p:spPr>
          <a:xfrm>
            <a:off x="310152" y="15485"/>
            <a:ext cx="8229600" cy="693605"/>
          </a:xfrm>
          <a:prstGeom prst="rect">
            <a:avLst/>
          </a:prstGeom>
        </p:spPr>
        <p:txBody>
          <a:bodyPr>
            <a:normAutofit/>
          </a:bodyPr>
          <a:lstStyle>
            <a:lvl1pPr>
              <a:defRPr sz="3600"/>
            </a:lvl1pPr>
          </a:lstStyle>
          <a:p>
            <a:r>
              <a:rPr lang="en-US" dirty="0"/>
              <a:t>Click to edit Master title style</a:t>
            </a:r>
          </a:p>
        </p:txBody>
      </p:sp>
      <p:grpSp>
        <p:nvGrpSpPr>
          <p:cNvPr id="11" name="Group 10"/>
          <p:cNvGrpSpPr/>
          <p:nvPr userDrawn="1"/>
        </p:nvGrpSpPr>
        <p:grpSpPr>
          <a:xfrm>
            <a:off x="-5079" y="708812"/>
            <a:ext cx="8691879" cy="47507"/>
            <a:chOff x="685800" y="1794746"/>
            <a:chExt cx="7772400" cy="179475"/>
          </a:xfrm>
        </p:grpSpPr>
        <p:sp>
          <p:nvSpPr>
            <p:cNvPr id="13" name="Rectangle 12"/>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15" name="Rectangle 14"/>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spTree>
    <p:extLst>
      <p:ext uri="{BB962C8B-B14F-4D97-AF65-F5344CB8AC3E}">
        <p14:creationId xmlns:p14="http://schemas.microsoft.com/office/powerpoint/2010/main" val="1923846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067992"/>
            <a:ext cx="4040188" cy="479822"/>
          </a:xfrm>
        </p:spPr>
        <p:txBody>
          <a:bodyPr anchor="b"/>
          <a:lstStyle>
            <a:lvl1pPr marL="0" indent="0">
              <a:buNone/>
              <a:defRPr sz="2400" b="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546495"/>
            <a:ext cx="4040188" cy="3048132"/>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33" y="1066669"/>
            <a:ext cx="4041775" cy="479822"/>
          </a:xfrm>
        </p:spPr>
        <p:txBody>
          <a:bodyPr anchor="b"/>
          <a:lstStyle>
            <a:lvl1pPr marL="0" indent="0">
              <a:buNone/>
              <a:defRPr sz="2400" b="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33" y="1546495"/>
            <a:ext cx="4041775" cy="3048132"/>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Slide Number Placeholder 5"/>
          <p:cNvSpPr>
            <a:spLocks noGrp="1"/>
          </p:cNvSpPr>
          <p:nvPr>
            <p:ph type="sldNum" sz="quarter" idx="12"/>
          </p:nvPr>
        </p:nvSpPr>
        <p:spPr>
          <a:xfrm>
            <a:off x="6553200" y="4698999"/>
            <a:ext cx="2133600" cy="273844"/>
          </a:xfrm>
        </p:spPr>
        <p:txBody>
          <a:bodyPr/>
          <a:lstStyle>
            <a:lvl1pPr>
              <a:defRPr>
                <a:solidFill>
                  <a:schemeClr val="accent5"/>
                </a:solidFill>
              </a:defRPr>
            </a:lvl1pPr>
          </a:lstStyle>
          <a:p>
            <a:fld id="{8A758EFE-665F-4341-B5B8-2DAEADA52F6C}" type="slidenum">
              <a:rPr lang="en-US" smtClean="0"/>
              <a:pPr/>
              <a:t>‹N°›</a:t>
            </a:fld>
            <a:endParaRPr lang="en-US" dirty="0"/>
          </a:p>
        </p:txBody>
      </p:sp>
      <p:sp>
        <p:nvSpPr>
          <p:cNvPr id="12" name="Title 1"/>
          <p:cNvSpPr>
            <a:spLocks noGrp="1"/>
          </p:cNvSpPr>
          <p:nvPr>
            <p:ph type="title"/>
          </p:nvPr>
        </p:nvSpPr>
        <p:spPr>
          <a:xfrm>
            <a:off x="310152" y="15485"/>
            <a:ext cx="8229600" cy="693605"/>
          </a:xfrm>
          <a:prstGeom prst="rect">
            <a:avLst/>
          </a:prstGeom>
        </p:spPr>
        <p:txBody>
          <a:bodyPr>
            <a:normAutofit/>
          </a:bodyPr>
          <a:lstStyle>
            <a:lvl1pPr>
              <a:defRPr sz="3600"/>
            </a:lvl1pPr>
          </a:lstStyle>
          <a:p>
            <a:r>
              <a:rPr lang="en-US" dirty="0"/>
              <a:t>Click to edit Master title style</a:t>
            </a:r>
          </a:p>
        </p:txBody>
      </p:sp>
      <p:grpSp>
        <p:nvGrpSpPr>
          <p:cNvPr id="13" name="Group 12"/>
          <p:cNvGrpSpPr/>
          <p:nvPr userDrawn="1"/>
        </p:nvGrpSpPr>
        <p:grpSpPr>
          <a:xfrm>
            <a:off x="-5079" y="708812"/>
            <a:ext cx="8691879" cy="47507"/>
            <a:chOff x="685800" y="1794746"/>
            <a:chExt cx="7772400" cy="179475"/>
          </a:xfrm>
        </p:grpSpPr>
        <p:sp>
          <p:nvSpPr>
            <p:cNvPr id="14" name="Rectangle 13"/>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 name="Rectangle 19"/>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21" name="Rectangle 20"/>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spTree>
    <p:extLst>
      <p:ext uri="{BB962C8B-B14F-4D97-AF65-F5344CB8AC3E}">
        <p14:creationId xmlns:p14="http://schemas.microsoft.com/office/powerpoint/2010/main" val="1514279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30464" y="1029708"/>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latin typeface="Gill Sans"/>
                <a:cs typeface="Gill Sans"/>
              </a:defRPr>
            </a:lvl1pPr>
          </a:lstStyle>
          <a:p>
            <a:endParaRPr lang="en-US" dirty="0"/>
          </a:p>
        </p:txBody>
      </p:sp>
      <p:sp>
        <p:nvSpPr>
          <p:cNvPr id="6" name="Slide Number Placeholder 5"/>
          <p:cNvSpPr>
            <a:spLocks noGrp="1"/>
          </p:cNvSpPr>
          <p:nvPr>
            <p:ph type="sldNum" sz="quarter" idx="4"/>
          </p:nvPr>
        </p:nvSpPr>
        <p:spPr>
          <a:xfrm>
            <a:off x="8312726" y="4760928"/>
            <a:ext cx="374073" cy="273844"/>
          </a:xfrm>
          <a:prstGeom prst="rect">
            <a:avLst/>
          </a:prstGeom>
        </p:spPr>
        <p:txBody>
          <a:bodyPr vert="horz" lIns="91440" tIns="45720" rIns="91440" bIns="45720" rtlCol="0" anchor="ctr"/>
          <a:lstStyle>
            <a:lvl1pPr algn="r">
              <a:defRPr sz="1200">
                <a:solidFill>
                  <a:schemeClr val="tx1">
                    <a:tint val="75000"/>
                  </a:schemeClr>
                </a:solidFill>
                <a:latin typeface="Gill Sans"/>
                <a:cs typeface="Gill Sans"/>
              </a:defRPr>
            </a:lvl1pPr>
          </a:lstStyle>
          <a:p>
            <a:fld id="{8A758EFE-665F-4341-B5B8-2DAEADA52F6C}" type="slidenum">
              <a:rPr lang="en-US" smtClean="0"/>
              <a:pPr/>
              <a:t>‹N°›</a:t>
            </a:fld>
            <a:endParaRPr lang="en-US" dirty="0"/>
          </a:p>
        </p:txBody>
      </p:sp>
      <p:sp>
        <p:nvSpPr>
          <p:cNvPr id="20" name="Title Placeholder 1"/>
          <p:cNvSpPr>
            <a:spLocks noGrp="1"/>
          </p:cNvSpPr>
          <p:nvPr>
            <p:ph type="title"/>
          </p:nvPr>
        </p:nvSpPr>
        <p:spPr>
          <a:xfrm>
            <a:off x="323520" y="-19089"/>
            <a:ext cx="8229600" cy="727900"/>
          </a:xfrm>
          <a:prstGeom prst="rect">
            <a:avLst/>
          </a:prstGeom>
        </p:spPr>
        <p:txBody>
          <a:bodyPr vert="horz" lIns="91440" tIns="45720" rIns="91440" bIns="45720" rtlCol="0" anchor="ctr">
            <a:normAutofit/>
          </a:bodyPr>
          <a:lstStyle/>
          <a:p>
            <a:r>
              <a:rPr lang="en-US" dirty="0"/>
              <a:t>Click to edit Master title style</a:t>
            </a:r>
          </a:p>
        </p:txBody>
      </p:sp>
      <p:sp>
        <p:nvSpPr>
          <p:cNvPr id="8" name="Rectangle 7">
            <a:extLst>
              <a:ext uri="{FF2B5EF4-FFF2-40B4-BE49-F238E27FC236}">
                <a16:creationId xmlns:a16="http://schemas.microsoft.com/office/drawing/2014/main" id="{52105136-B2B9-40A5-BA3F-9DC433D26D0B}"/>
              </a:ext>
            </a:extLst>
          </p:cNvPr>
          <p:cNvSpPr/>
          <p:nvPr userDrawn="1"/>
        </p:nvSpPr>
        <p:spPr>
          <a:xfrm>
            <a:off x="430464" y="4759351"/>
            <a:ext cx="1386918" cy="276999"/>
          </a:xfrm>
          <a:prstGeom prst="rect">
            <a:avLst/>
          </a:prstGeom>
        </p:spPr>
        <p:txBody>
          <a:bodyPr wrap="none">
            <a:spAutoFit/>
          </a:bodyPr>
          <a:lstStyle/>
          <a:p>
            <a:r>
              <a:rPr lang="en-US" sz="1200" dirty="0">
                <a:solidFill>
                  <a:srgbClr val="898A96"/>
                </a:solidFill>
              </a:rPr>
              <a:t>CIS 419/519 Fall’19</a:t>
            </a:r>
          </a:p>
        </p:txBody>
      </p:sp>
    </p:spTree>
    <p:extLst>
      <p:ext uri="{BB962C8B-B14F-4D97-AF65-F5344CB8AC3E}">
        <p14:creationId xmlns:p14="http://schemas.microsoft.com/office/powerpoint/2010/main" val="1807833175"/>
      </p:ext>
    </p:extLst>
  </p:cSld>
  <p:clrMap bg1="lt1" tx1="dk1" bg2="lt2" tx2="dk2" accent1="accent1" accent2="accent2" accent3="accent3" accent4="accent4" accent5="accent5" accent6="accent6" hlink="hlink" folHlink="folHlink"/>
  <p:sldLayoutIdLst>
    <p:sldLayoutId id="2147483661" r:id="rId1"/>
    <p:sldLayoutId id="2147483659" r:id="rId2"/>
    <p:sldLayoutId id="2147483660" r:id="rId3"/>
    <p:sldLayoutId id="2147483670" r:id="rId4"/>
    <p:sldLayoutId id="2147483668" r:id="rId5"/>
    <p:sldLayoutId id="2147483658" r:id="rId6"/>
    <p:sldLayoutId id="2147483667" r:id="rId7"/>
    <p:sldLayoutId id="2147483652" r:id="rId8"/>
    <p:sldLayoutId id="2147483653" r:id="rId9"/>
    <p:sldLayoutId id="2147483671" r:id="rId10"/>
    <p:sldLayoutId id="2147483672" r:id="rId11"/>
    <p:sldLayoutId id="2147483654" r:id="rId12"/>
    <p:sldLayoutId id="2147483655" r:id="rId13"/>
    <p:sldLayoutId id="2147483656" r:id="rId14"/>
    <p:sldLayoutId id="2147483657" r:id="rId15"/>
    <p:sldLayoutId id="2147483666" r:id="rId16"/>
    <p:sldLayoutId id="2147483669" r:id="rId17"/>
    <p:sldLayoutId id="2147483674" r:id="rId18"/>
  </p:sldLayoutIdLst>
  <p:hf hdr="0" ftr="0" dt="0"/>
  <p:txStyles>
    <p:titleStyle>
      <a:lvl1pPr algn="l" defTabSz="457200" rtl="0" eaLnBrk="1" latinLnBrk="0" hangingPunct="1">
        <a:spcBef>
          <a:spcPct val="0"/>
        </a:spcBef>
        <a:buNone/>
        <a:defRPr sz="3600" kern="1200">
          <a:solidFill>
            <a:srgbClr val="95001A"/>
          </a:solidFill>
          <a:latin typeface="Gill Sans"/>
          <a:ea typeface="+mj-ea"/>
          <a:cs typeface="Gill Sans"/>
        </a:defRPr>
      </a:lvl1pPr>
    </p:titleStyle>
    <p:bodyStyle>
      <a:lvl1pPr marL="342900" indent="-342900" algn="l" defTabSz="457200" rtl="0" eaLnBrk="1" latinLnBrk="0" hangingPunct="1">
        <a:spcBef>
          <a:spcPct val="20000"/>
        </a:spcBef>
        <a:buClr>
          <a:schemeClr val="tx1"/>
        </a:buClr>
        <a:buFont typeface="Arial"/>
        <a:buChar char="•"/>
        <a:defRPr sz="2400" kern="1200">
          <a:solidFill>
            <a:schemeClr val="accent6"/>
          </a:solidFill>
          <a:latin typeface="Gill Sans"/>
          <a:ea typeface="+mn-ea"/>
          <a:cs typeface="Gill Sans"/>
        </a:defRPr>
      </a:lvl1pPr>
      <a:lvl2pPr marL="742950" indent="-285750" algn="l" defTabSz="457200" rtl="0" eaLnBrk="1" latinLnBrk="0" hangingPunct="1">
        <a:spcBef>
          <a:spcPct val="20000"/>
        </a:spcBef>
        <a:buClr>
          <a:schemeClr val="tx1"/>
        </a:buClr>
        <a:buFont typeface="Arial"/>
        <a:buChar char="–"/>
        <a:defRPr sz="2000" kern="1200">
          <a:solidFill>
            <a:schemeClr val="accent6"/>
          </a:solidFill>
          <a:latin typeface="Gill Sans"/>
          <a:ea typeface="+mn-ea"/>
          <a:cs typeface="Gill Sans"/>
        </a:defRPr>
      </a:lvl2pPr>
      <a:lvl3pPr marL="1143000" indent="-228600" algn="l" defTabSz="457200" rtl="0" eaLnBrk="1" latinLnBrk="0" hangingPunct="1">
        <a:spcBef>
          <a:spcPct val="20000"/>
        </a:spcBef>
        <a:buClr>
          <a:schemeClr val="tx1"/>
        </a:buClr>
        <a:buFont typeface="Arial"/>
        <a:buChar char="•"/>
        <a:defRPr sz="1800" kern="1200">
          <a:solidFill>
            <a:schemeClr val="accent6"/>
          </a:solidFill>
          <a:latin typeface="Gill Sans"/>
          <a:ea typeface="+mn-ea"/>
          <a:cs typeface="Gill Sans"/>
        </a:defRPr>
      </a:lvl3pPr>
      <a:lvl4pPr marL="1600200" indent="-228600" algn="l" defTabSz="457200" rtl="0" eaLnBrk="1" latinLnBrk="0" hangingPunct="1">
        <a:spcBef>
          <a:spcPct val="20000"/>
        </a:spcBef>
        <a:buClr>
          <a:schemeClr val="tx1"/>
        </a:buClr>
        <a:buFont typeface="Arial"/>
        <a:buChar char="–"/>
        <a:defRPr sz="1600" kern="1200">
          <a:solidFill>
            <a:schemeClr val="accent6"/>
          </a:solidFill>
          <a:latin typeface="Gill Sans"/>
          <a:ea typeface="+mn-ea"/>
          <a:cs typeface="Gill Sans"/>
        </a:defRPr>
      </a:lvl4pPr>
      <a:lvl5pPr marL="2057400" indent="-228600" algn="l" defTabSz="457200" rtl="0" eaLnBrk="1" latinLnBrk="0" hangingPunct="1">
        <a:spcBef>
          <a:spcPct val="20000"/>
        </a:spcBef>
        <a:buClr>
          <a:schemeClr val="tx1"/>
        </a:buClr>
        <a:buFont typeface="Arial"/>
        <a:buChar char="»"/>
        <a:defRPr sz="1600" kern="1200">
          <a:solidFill>
            <a:schemeClr val="accent6"/>
          </a:solidFill>
          <a:latin typeface="Gill Sans"/>
          <a:ea typeface="+mn-ea"/>
          <a:cs typeface="Gill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2.emf"/><Relationship Id="rId5" Type="http://schemas.openxmlformats.org/officeDocument/2006/relationships/oleObject" Target="../embeddings/oleObject2.bin"/><Relationship Id="rId4" Type="http://schemas.openxmlformats.org/officeDocument/2006/relationships/image" Target="../media/image11.e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23.png"/></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E2ACE-59FB-1D4B-96E4-BD5BE36B8625}"/>
              </a:ext>
            </a:extLst>
          </p:cNvPr>
          <p:cNvSpPr>
            <a:spLocks noGrp="1"/>
          </p:cNvSpPr>
          <p:nvPr>
            <p:ph type="ctrTitle"/>
          </p:nvPr>
        </p:nvSpPr>
        <p:spPr/>
        <p:txBody>
          <a:bodyPr/>
          <a:lstStyle/>
          <a:p>
            <a:r>
              <a:rPr lang="en-US" dirty="0"/>
              <a:t>Decision Trees</a:t>
            </a:r>
          </a:p>
        </p:txBody>
      </p:sp>
      <p:sp>
        <p:nvSpPr>
          <p:cNvPr id="3" name="Subtitle 2">
            <a:extLst>
              <a:ext uri="{FF2B5EF4-FFF2-40B4-BE49-F238E27FC236}">
                <a16:creationId xmlns:a16="http://schemas.microsoft.com/office/drawing/2014/main" id="{41770FF9-B75C-2745-B557-43322DF9A5D7}"/>
              </a:ext>
            </a:extLst>
          </p:cNvPr>
          <p:cNvSpPr>
            <a:spLocks noGrp="1"/>
          </p:cNvSpPr>
          <p:nvPr>
            <p:ph type="subTitle" idx="1"/>
          </p:nvPr>
        </p:nvSpPr>
        <p:spPr/>
        <p:txBody>
          <a:bodyPr>
            <a:normAutofit/>
          </a:bodyPr>
          <a:lstStyle/>
          <a:p>
            <a:r>
              <a:rPr lang="en-US" dirty="0"/>
              <a:t>Presented by :ilyas</a:t>
            </a:r>
            <a:r>
              <a:rPr lang="en-CA" dirty="0"/>
              <a:t> t</a:t>
            </a:r>
            <a:r>
              <a:rPr lang="fr-BE" dirty="0" err="1"/>
              <a:t>ammouch</a:t>
            </a:r>
            <a:endParaRPr lang="en-US" dirty="0"/>
          </a:p>
        </p:txBody>
      </p:sp>
      <p:sp>
        <p:nvSpPr>
          <p:cNvPr id="5" name="Subtitle 2">
            <a:extLst>
              <a:ext uri="{FF2B5EF4-FFF2-40B4-BE49-F238E27FC236}">
                <a16:creationId xmlns:a16="http://schemas.microsoft.com/office/drawing/2014/main" id="{F68EECE3-9700-1E42-BDF0-CFE5FA293282}"/>
              </a:ext>
            </a:extLst>
          </p:cNvPr>
          <p:cNvSpPr txBox="1">
            <a:spLocks/>
          </p:cNvSpPr>
          <p:nvPr/>
        </p:nvSpPr>
        <p:spPr>
          <a:xfrm>
            <a:off x="958150" y="1658057"/>
            <a:ext cx="7397039" cy="731520"/>
          </a:xfrm>
          <a:prstGeom prst="rect">
            <a:avLst/>
          </a:prstGeom>
        </p:spPr>
        <p:txBody>
          <a:bodyPr vert="horz" lIns="91440" tIns="45720" rIns="91440" bIns="45720" rtlCol="0">
            <a:normAutofit/>
          </a:bodyPr>
          <a:lstStyle>
            <a:lvl1pPr marL="0" indent="0" algn="l" defTabSz="457200" rtl="0" eaLnBrk="1" latinLnBrk="0" hangingPunct="1">
              <a:spcBef>
                <a:spcPct val="20000"/>
              </a:spcBef>
              <a:buClr>
                <a:schemeClr val="tx1"/>
              </a:buClr>
              <a:buFont typeface="Arial"/>
              <a:buNone/>
              <a:defRPr sz="2400" kern="1200">
                <a:solidFill>
                  <a:schemeClr val="bg2"/>
                </a:solidFill>
                <a:latin typeface="Gill Sans"/>
                <a:ea typeface="+mn-ea"/>
                <a:cs typeface="Gill Sans"/>
              </a:defRPr>
            </a:lvl1pPr>
            <a:lvl2pPr marL="457200" indent="0" algn="ctr" defTabSz="457200" rtl="0" eaLnBrk="1" latinLnBrk="0" hangingPunct="1">
              <a:spcBef>
                <a:spcPct val="20000"/>
              </a:spcBef>
              <a:buClr>
                <a:schemeClr val="tx1"/>
              </a:buClr>
              <a:buFont typeface="Arial"/>
              <a:buNone/>
              <a:defRPr sz="2400" kern="1200">
                <a:solidFill>
                  <a:schemeClr val="tx1">
                    <a:tint val="75000"/>
                  </a:schemeClr>
                </a:solidFill>
                <a:latin typeface="Gill Sans"/>
                <a:ea typeface="+mn-ea"/>
                <a:cs typeface="Gill Sans"/>
              </a:defRPr>
            </a:lvl2pPr>
            <a:lvl3pPr marL="914400" indent="0" algn="ctr" defTabSz="457200" rtl="0" eaLnBrk="1" latinLnBrk="0" hangingPunct="1">
              <a:spcBef>
                <a:spcPct val="20000"/>
              </a:spcBef>
              <a:buClr>
                <a:schemeClr val="tx1"/>
              </a:buClr>
              <a:buFont typeface="Arial"/>
              <a:buNone/>
              <a:defRPr sz="2000" kern="1200">
                <a:solidFill>
                  <a:schemeClr val="tx1">
                    <a:tint val="75000"/>
                  </a:schemeClr>
                </a:solidFill>
                <a:latin typeface="Gill Sans"/>
                <a:ea typeface="+mn-ea"/>
                <a:cs typeface="Gill Sans"/>
              </a:defRPr>
            </a:lvl3pPr>
            <a:lvl4pPr marL="1371600" indent="0" algn="ctr" defTabSz="457200" rtl="0" eaLnBrk="1" latinLnBrk="0" hangingPunct="1">
              <a:spcBef>
                <a:spcPct val="20000"/>
              </a:spcBef>
              <a:buClr>
                <a:schemeClr val="tx1"/>
              </a:buClr>
              <a:buFont typeface="Arial"/>
              <a:buNone/>
              <a:defRPr sz="1800" kern="1200">
                <a:solidFill>
                  <a:schemeClr val="tx1">
                    <a:tint val="75000"/>
                  </a:schemeClr>
                </a:solidFill>
                <a:latin typeface="Gill Sans"/>
                <a:ea typeface="+mn-ea"/>
                <a:cs typeface="Gill Sans"/>
              </a:defRPr>
            </a:lvl4pPr>
            <a:lvl5pPr marL="1828800" indent="0" algn="ctr" defTabSz="457200" rtl="0" eaLnBrk="1" latinLnBrk="0" hangingPunct="1">
              <a:spcBef>
                <a:spcPct val="20000"/>
              </a:spcBef>
              <a:buClr>
                <a:schemeClr val="tx1"/>
              </a:buClr>
              <a:buFont typeface="Arial"/>
              <a:buNone/>
              <a:defRPr sz="1800" kern="1200">
                <a:solidFill>
                  <a:schemeClr val="tx1">
                    <a:tint val="75000"/>
                  </a:schemeClr>
                </a:solidFill>
                <a:latin typeface="Gill Sans"/>
                <a:ea typeface="+mn-ea"/>
                <a:cs typeface="Gill San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endParaRPr lang="en-US"/>
          </a:p>
        </p:txBody>
      </p:sp>
    </p:spTree>
    <p:extLst>
      <p:ext uri="{BB962C8B-B14F-4D97-AF65-F5344CB8AC3E}">
        <p14:creationId xmlns:p14="http://schemas.microsoft.com/office/powerpoint/2010/main" val="4168328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1143000" y="0"/>
            <a:ext cx="6858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143000" y="0"/>
            <a:ext cx="6858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143000" y="0"/>
            <a:ext cx="6858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1143000" y="0"/>
            <a:ext cx="6858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FA6F6034-1516-478C-9756-BC6A8296D6DE}" type="slidenum">
              <a:rPr lang="en-US" smtClean="0"/>
              <a:pPr/>
              <a:t>10</a:t>
            </a:fld>
            <a:endParaRPr lang="en-US" dirty="0"/>
          </a:p>
        </p:txBody>
      </p:sp>
      <p:sp>
        <p:nvSpPr>
          <p:cNvPr id="2" name="Title 1"/>
          <p:cNvSpPr>
            <a:spLocks noGrp="1"/>
          </p:cNvSpPr>
          <p:nvPr>
            <p:ph type="title"/>
          </p:nvPr>
        </p:nvSpPr>
        <p:spPr/>
        <p:txBody>
          <a:bodyPr/>
          <a:lstStyle/>
          <a:p>
            <a:r>
              <a:rPr lang="en-US" dirty="0"/>
              <a:t>Picking the Root Attribute</a:t>
            </a:r>
          </a:p>
        </p:txBody>
      </p:sp>
      <p:sp>
        <p:nvSpPr>
          <p:cNvPr id="3" name="Content Placeholder 2"/>
          <p:cNvSpPr>
            <a:spLocks noGrp="1"/>
          </p:cNvSpPr>
          <p:nvPr>
            <p:ph idx="1"/>
          </p:nvPr>
        </p:nvSpPr>
        <p:spPr/>
        <p:txBody>
          <a:bodyPr/>
          <a:lstStyle/>
          <a:p>
            <a:r>
              <a:rPr lang="en-US" dirty="0"/>
              <a:t>The goal is to have the resulting decision tree as small as possible </a:t>
            </a:r>
          </a:p>
          <a:p>
            <a:r>
              <a:rPr lang="en-US" dirty="0"/>
              <a:t>The recursive algorithm is a </a:t>
            </a:r>
            <a:r>
              <a:rPr lang="en-US" u="sng" dirty="0"/>
              <a:t>greedy search </a:t>
            </a:r>
            <a:r>
              <a:rPr lang="en-US" dirty="0"/>
              <a:t>for a simple tree, but cannot guarantee optimality.</a:t>
            </a:r>
          </a:p>
          <a:p>
            <a:r>
              <a:rPr lang="en-US" dirty="0"/>
              <a:t>The main decision in the algorithm is the selection of the next attribute to condition on.</a:t>
            </a:r>
          </a:p>
        </p:txBody>
      </p:sp>
    </p:spTree>
    <p:extLst>
      <p:ext uri="{BB962C8B-B14F-4D97-AF65-F5344CB8AC3E}">
        <p14:creationId xmlns:p14="http://schemas.microsoft.com/office/powerpoint/2010/main" val="1939849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1143000" y="0"/>
            <a:ext cx="6858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143000" y="0"/>
            <a:ext cx="6858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143000" y="0"/>
            <a:ext cx="6858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143000" y="0"/>
            <a:ext cx="6858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FA6F6034-1516-478C-9756-BC6A8296D6DE}" type="slidenum">
              <a:rPr lang="en-US" smtClean="0"/>
              <a:pPr/>
              <a:t>11</a:t>
            </a:fld>
            <a:endParaRPr lang="en-US" dirty="0"/>
          </a:p>
        </p:txBody>
      </p:sp>
      <p:sp>
        <p:nvSpPr>
          <p:cNvPr id="2" name="Title 1"/>
          <p:cNvSpPr>
            <a:spLocks noGrp="1"/>
          </p:cNvSpPr>
          <p:nvPr>
            <p:ph type="title"/>
          </p:nvPr>
        </p:nvSpPr>
        <p:spPr/>
        <p:txBody>
          <a:bodyPr/>
          <a:lstStyle/>
          <a:p>
            <a:r>
              <a:rPr lang="en-US"/>
              <a:t>Entropy</a:t>
            </a:r>
            <a:endParaRPr lang="en-US" dirty="0"/>
          </a:p>
        </p:txBody>
      </p:sp>
      <mc:AlternateContent xmlns:mc="http://schemas.openxmlformats.org/markup-compatibility/2006" xmlns:a14="http://schemas.microsoft.com/office/drawing/2010/main">
        <mc:Choice Requires="a14">
          <p:sp>
            <p:nvSpPr>
              <p:cNvPr id="51" name="Content Placeholder 2">
                <a:extLst>
                  <a:ext uri="{FF2B5EF4-FFF2-40B4-BE49-F238E27FC236}">
                    <a16:creationId xmlns:a16="http://schemas.microsoft.com/office/drawing/2014/main" id="{BEAD8999-43F7-CD4B-9F0B-0A2474B5E5BD}"/>
                  </a:ext>
                </a:extLst>
              </p:cNvPr>
              <p:cNvSpPr>
                <a:spLocks noGrp="1"/>
              </p:cNvSpPr>
              <p:nvPr>
                <p:ph idx="1"/>
              </p:nvPr>
            </p:nvSpPr>
            <p:spPr>
              <a:xfrm>
                <a:off x="430464" y="902369"/>
                <a:ext cx="8256336" cy="2160442"/>
              </a:xfrm>
            </p:spPr>
            <p:txBody>
              <a:bodyPr>
                <a:normAutofit fontScale="77500" lnSpcReduction="20000"/>
              </a:bodyPr>
              <a:lstStyle/>
              <a:p>
                <a:r>
                  <a:rPr lang="en-US" dirty="0"/>
                  <a:t>Entropy (impurity, disorder) of a set of examples, S, relative to a binary classification is:</a:t>
                </a:r>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solidFill>
                            <a:srgbClr val="0000FF"/>
                          </a:solidFill>
                          <a:latin typeface="Cambria Math" panose="02040503050406030204" pitchFamily="18" charset="0"/>
                        </a:rPr>
                        <m:t>𝐸𝑛𝑡𝑟𝑜𝑝𝑦</m:t>
                      </m:r>
                      <m:d>
                        <m:dPr>
                          <m:ctrlPr>
                            <a:rPr lang="en-US" b="0" i="1" smtClean="0">
                              <a:solidFill>
                                <a:srgbClr val="0000FF"/>
                              </a:solidFill>
                              <a:latin typeface="Cambria Math" panose="02040503050406030204" pitchFamily="18" charset="0"/>
                            </a:rPr>
                          </m:ctrlPr>
                        </m:dPr>
                        <m:e>
                          <m:r>
                            <a:rPr lang="en-US" b="0" i="1" smtClean="0">
                              <a:solidFill>
                                <a:srgbClr val="0000FF"/>
                              </a:solidFill>
                              <a:latin typeface="Cambria Math" panose="02040503050406030204" pitchFamily="18" charset="0"/>
                            </a:rPr>
                            <m:t>𝑆</m:t>
                          </m:r>
                        </m:e>
                      </m:d>
                      <m:r>
                        <a:rPr lang="en-US" b="0" i="1" smtClean="0">
                          <a:solidFill>
                            <a:srgbClr val="0000FF"/>
                          </a:solidFill>
                          <a:latin typeface="Cambria Math" panose="02040503050406030204" pitchFamily="18" charset="0"/>
                        </a:rPr>
                        <m:t>=−</m:t>
                      </m:r>
                      <m:sSub>
                        <m:sSubPr>
                          <m:ctrlPr>
                            <a:rPr lang="en-US" b="0" i="1" smtClean="0">
                              <a:solidFill>
                                <a:srgbClr val="0000FF"/>
                              </a:solidFill>
                              <a:latin typeface="Cambria Math" panose="02040503050406030204" pitchFamily="18" charset="0"/>
                            </a:rPr>
                          </m:ctrlPr>
                        </m:sSubPr>
                        <m:e>
                          <m:r>
                            <a:rPr lang="en-US" b="0" i="1" smtClean="0">
                              <a:solidFill>
                                <a:srgbClr val="0000FF"/>
                              </a:solidFill>
                              <a:latin typeface="Cambria Math" panose="02040503050406030204" pitchFamily="18" charset="0"/>
                            </a:rPr>
                            <m:t>𝑝</m:t>
                          </m:r>
                        </m:e>
                        <m:sub>
                          <m:r>
                            <a:rPr lang="en-US" b="0" i="1" smtClean="0">
                              <a:solidFill>
                                <a:srgbClr val="0000FF"/>
                              </a:solidFill>
                              <a:latin typeface="Cambria Math" panose="02040503050406030204" pitchFamily="18" charset="0"/>
                            </a:rPr>
                            <m:t>+ </m:t>
                          </m:r>
                        </m:sub>
                      </m:sSub>
                      <m:func>
                        <m:funcPr>
                          <m:ctrlPr>
                            <a:rPr lang="en-US" b="0" i="1" smtClean="0">
                              <a:solidFill>
                                <a:srgbClr val="0000FF"/>
                              </a:solidFill>
                              <a:latin typeface="Cambria Math" panose="02040503050406030204" pitchFamily="18" charset="0"/>
                            </a:rPr>
                          </m:ctrlPr>
                        </m:funcPr>
                        <m:fName>
                          <m:r>
                            <m:rPr>
                              <m:sty m:val="p"/>
                            </m:rPr>
                            <a:rPr lang="en-US" b="0" i="0" smtClean="0">
                              <a:solidFill>
                                <a:srgbClr val="0000FF"/>
                              </a:solidFill>
                              <a:latin typeface="Cambria Math" panose="02040503050406030204" pitchFamily="18" charset="0"/>
                            </a:rPr>
                            <m:t>log</m:t>
                          </m:r>
                        </m:fName>
                        <m:e>
                          <m:d>
                            <m:dPr>
                              <m:ctrlPr>
                                <a:rPr lang="en-US" b="0" i="1" smtClean="0">
                                  <a:solidFill>
                                    <a:srgbClr val="0000FF"/>
                                  </a:solidFill>
                                  <a:latin typeface="Cambria Math" panose="02040503050406030204" pitchFamily="18" charset="0"/>
                                </a:rPr>
                              </m:ctrlPr>
                            </m:dPr>
                            <m:e>
                              <m:sSub>
                                <m:sSubPr>
                                  <m:ctrlPr>
                                    <a:rPr lang="en-US" b="0" i="1" smtClean="0">
                                      <a:solidFill>
                                        <a:srgbClr val="0000FF"/>
                                      </a:solidFill>
                                      <a:latin typeface="Cambria Math" panose="02040503050406030204" pitchFamily="18" charset="0"/>
                                    </a:rPr>
                                  </m:ctrlPr>
                                </m:sSubPr>
                                <m:e>
                                  <m:r>
                                    <a:rPr lang="en-US" b="0" i="1" smtClean="0">
                                      <a:solidFill>
                                        <a:srgbClr val="0000FF"/>
                                      </a:solidFill>
                                      <a:latin typeface="Cambria Math" panose="02040503050406030204" pitchFamily="18" charset="0"/>
                                    </a:rPr>
                                    <m:t>𝑝</m:t>
                                  </m:r>
                                </m:e>
                                <m:sub>
                                  <m:r>
                                    <a:rPr lang="en-US" b="0" i="1" smtClean="0">
                                      <a:solidFill>
                                        <a:srgbClr val="0000FF"/>
                                      </a:solidFill>
                                      <a:latin typeface="Cambria Math" panose="02040503050406030204" pitchFamily="18" charset="0"/>
                                    </a:rPr>
                                    <m:t>+</m:t>
                                  </m:r>
                                </m:sub>
                              </m:sSub>
                            </m:e>
                          </m:d>
                        </m:e>
                      </m:func>
                      <m:r>
                        <a:rPr lang="en-US" i="1">
                          <a:solidFill>
                            <a:srgbClr val="0000FF"/>
                          </a:solidFill>
                          <a:latin typeface="Cambria Math" panose="02040503050406030204" pitchFamily="18" charset="0"/>
                        </a:rPr>
                        <m:t>−</m:t>
                      </m:r>
                      <m:sSub>
                        <m:sSubPr>
                          <m:ctrlPr>
                            <a:rPr lang="en-US" i="1">
                              <a:solidFill>
                                <a:srgbClr val="0000FF"/>
                              </a:solidFill>
                              <a:latin typeface="Cambria Math" panose="02040503050406030204" pitchFamily="18" charset="0"/>
                            </a:rPr>
                          </m:ctrlPr>
                        </m:sSubPr>
                        <m:e>
                          <m:r>
                            <a:rPr lang="en-US" i="1">
                              <a:solidFill>
                                <a:srgbClr val="0000FF"/>
                              </a:solidFill>
                              <a:latin typeface="Cambria Math" panose="02040503050406030204" pitchFamily="18" charset="0"/>
                            </a:rPr>
                            <m:t>𝑝</m:t>
                          </m:r>
                        </m:e>
                        <m:sub>
                          <m:r>
                            <a:rPr lang="en-US" b="0" i="1" smtClean="0">
                              <a:solidFill>
                                <a:srgbClr val="0000FF"/>
                              </a:solidFill>
                              <a:latin typeface="Cambria Math" panose="02040503050406030204" pitchFamily="18" charset="0"/>
                            </a:rPr>
                            <m:t>−</m:t>
                          </m:r>
                          <m:r>
                            <a:rPr lang="en-US" i="1">
                              <a:solidFill>
                                <a:srgbClr val="0000FF"/>
                              </a:solidFill>
                              <a:latin typeface="Cambria Math" panose="02040503050406030204" pitchFamily="18" charset="0"/>
                            </a:rPr>
                            <m:t> </m:t>
                          </m:r>
                        </m:sub>
                      </m:sSub>
                      <m:func>
                        <m:funcPr>
                          <m:ctrlPr>
                            <a:rPr lang="en-US" i="1">
                              <a:solidFill>
                                <a:srgbClr val="0000FF"/>
                              </a:solidFill>
                              <a:latin typeface="Cambria Math" panose="02040503050406030204" pitchFamily="18" charset="0"/>
                            </a:rPr>
                          </m:ctrlPr>
                        </m:funcPr>
                        <m:fName>
                          <m:r>
                            <m:rPr>
                              <m:sty m:val="p"/>
                            </m:rPr>
                            <a:rPr lang="en-US">
                              <a:solidFill>
                                <a:srgbClr val="0000FF"/>
                              </a:solidFill>
                              <a:latin typeface="Cambria Math" panose="02040503050406030204" pitchFamily="18" charset="0"/>
                            </a:rPr>
                            <m:t>log</m:t>
                          </m:r>
                        </m:fName>
                        <m:e>
                          <m:d>
                            <m:dPr>
                              <m:ctrlPr>
                                <a:rPr lang="en-US" i="1">
                                  <a:solidFill>
                                    <a:srgbClr val="0000FF"/>
                                  </a:solidFill>
                                  <a:latin typeface="Cambria Math" panose="02040503050406030204" pitchFamily="18" charset="0"/>
                                </a:rPr>
                              </m:ctrlPr>
                            </m:dPr>
                            <m:e>
                              <m:sSub>
                                <m:sSubPr>
                                  <m:ctrlPr>
                                    <a:rPr lang="en-US" i="1">
                                      <a:solidFill>
                                        <a:srgbClr val="0000FF"/>
                                      </a:solidFill>
                                      <a:latin typeface="Cambria Math" panose="02040503050406030204" pitchFamily="18" charset="0"/>
                                    </a:rPr>
                                  </m:ctrlPr>
                                </m:sSubPr>
                                <m:e>
                                  <m:r>
                                    <a:rPr lang="en-US" i="1">
                                      <a:solidFill>
                                        <a:srgbClr val="0000FF"/>
                                      </a:solidFill>
                                      <a:latin typeface="Cambria Math" panose="02040503050406030204" pitchFamily="18" charset="0"/>
                                    </a:rPr>
                                    <m:t>𝑝</m:t>
                                  </m:r>
                                </m:e>
                                <m:sub>
                                  <m:r>
                                    <a:rPr lang="en-US" b="0" i="1" smtClean="0">
                                      <a:solidFill>
                                        <a:srgbClr val="0000FF"/>
                                      </a:solidFill>
                                      <a:latin typeface="Cambria Math" panose="02040503050406030204" pitchFamily="18" charset="0"/>
                                    </a:rPr>
                                    <m:t>−</m:t>
                                  </m:r>
                                </m:sub>
                              </m:sSub>
                            </m:e>
                          </m:d>
                        </m:e>
                      </m:func>
                    </m:oMath>
                  </m:oMathPara>
                </a14:m>
                <a:endParaRPr lang="en-US" dirty="0"/>
              </a:p>
              <a:p>
                <a14:m>
                  <m:oMath xmlns:m="http://schemas.openxmlformats.org/officeDocument/2006/math">
                    <m:sSub>
                      <m:sSubPr>
                        <m:ctrlPr>
                          <a:rPr lang="en-US" i="1">
                            <a:solidFill>
                              <a:srgbClr val="0000FF"/>
                            </a:solidFill>
                            <a:latin typeface="Cambria Math" panose="02040503050406030204" pitchFamily="18" charset="0"/>
                          </a:rPr>
                        </m:ctrlPr>
                      </m:sSubPr>
                      <m:e>
                        <m:r>
                          <a:rPr lang="en-US" i="1">
                            <a:solidFill>
                              <a:srgbClr val="0000FF"/>
                            </a:solidFill>
                            <a:latin typeface="Cambria Math" panose="02040503050406030204" pitchFamily="18" charset="0"/>
                          </a:rPr>
                          <m:t>𝑝</m:t>
                        </m:r>
                      </m:e>
                      <m:sub>
                        <m:r>
                          <a:rPr lang="en-US" i="1">
                            <a:solidFill>
                              <a:srgbClr val="0000FF"/>
                            </a:solidFill>
                            <a:latin typeface="Cambria Math" panose="02040503050406030204" pitchFamily="18" charset="0"/>
                          </a:rPr>
                          <m:t>+ </m:t>
                        </m:r>
                      </m:sub>
                    </m:sSub>
                    <m:r>
                      <a:rPr lang="en-US" i="1">
                        <a:solidFill>
                          <a:srgbClr val="0000FF"/>
                        </a:solidFill>
                        <a:latin typeface="Cambria Math" panose="02040503050406030204" pitchFamily="18" charset="0"/>
                      </a:rPr>
                      <m:t> </m:t>
                    </m:r>
                  </m:oMath>
                </a14:m>
                <a:r>
                  <a:rPr lang="en-US" dirty="0"/>
                  <a:t>is the proportion of positive examples in S and</a:t>
                </a:r>
              </a:p>
              <a:p>
                <a14:m>
                  <m:oMath xmlns:m="http://schemas.openxmlformats.org/officeDocument/2006/math">
                    <m:sSub>
                      <m:sSubPr>
                        <m:ctrlPr>
                          <a:rPr lang="en-US" i="1">
                            <a:solidFill>
                              <a:srgbClr val="0000FF"/>
                            </a:solidFill>
                            <a:latin typeface="Cambria Math" panose="02040503050406030204" pitchFamily="18" charset="0"/>
                          </a:rPr>
                        </m:ctrlPr>
                      </m:sSubPr>
                      <m:e>
                        <m:r>
                          <a:rPr lang="en-US" i="1">
                            <a:solidFill>
                              <a:srgbClr val="0000FF"/>
                            </a:solidFill>
                            <a:latin typeface="Cambria Math" panose="02040503050406030204" pitchFamily="18" charset="0"/>
                          </a:rPr>
                          <m:t>𝑝</m:t>
                        </m:r>
                      </m:e>
                      <m:sub>
                        <m:r>
                          <a:rPr lang="en-US" i="1">
                            <a:solidFill>
                              <a:srgbClr val="0000FF"/>
                            </a:solidFill>
                            <a:latin typeface="Cambria Math" panose="02040503050406030204" pitchFamily="18" charset="0"/>
                          </a:rPr>
                          <m:t>− </m:t>
                        </m:r>
                      </m:sub>
                    </m:sSub>
                    <m:r>
                      <a:rPr lang="en-US" i="1">
                        <a:solidFill>
                          <a:srgbClr val="0000FF"/>
                        </a:solidFill>
                        <a:latin typeface="Cambria Math" panose="02040503050406030204" pitchFamily="18" charset="0"/>
                      </a:rPr>
                      <m:t> </m:t>
                    </m:r>
                  </m:oMath>
                </a14:m>
                <a:r>
                  <a:rPr lang="en-US" dirty="0"/>
                  <a:t>is the proportion of  negatives examples in S</a:t>
                </a:r>
              </a:p>
              <a:p>
                <a:pPr lvl="1"/>
                <a:r>
                  <a:rPr lang="en-US" dirty="0"/>
                  <a:t>If all the examples belong to the same category: Entropy = 0 </a:t>
                </a:r>
              </a:p>
              <a:p>
                <a:pPr lvl="1"/>
                <a:r>
                  <a:rPr lang="en-US" dirty="0"/>
                  <a:t>If all the examples are equally mixed (0.5, 0.5): Entropy = 1</a:t>
                </a:r>
              </a:p>
              <a:p>
                <a:pPr lvl="1"/>
                <a:r>
                  <a:rPr lang="en-US" dirty="0"/>
                  <a:t>Entropy  = Level of uncertainty. </a:t>
                </a:r>
              </a:p>
              <a:p>
                <a:pPr marL="342900" lvl="1" indent="0">
                  <a:buNone/>
                </a:pPr>
                <a:endParaRPr lang="en-US" dirty="0"/>
              </a:p>
              <a:p>
                <a:endParaRPr lang="en-US" dirty="0"/>
              </a:p>
            </p:txBody>
          </p:sp>
        </mc:Choice>
        <mc:Fallback xmlns="">
          <p:sp>
            <p:nvSpPr>
              <p:cNvPr id="51" name="Content Placeholder 2">
                <a:extLst>
                  <a:ext uri="{FF2B5EF4-FFF2-40B4-BE49-F238E27FC236}">
                    <a16:creationId xmlns:a16="http://schemas.microsoft.com/office/drawing/2014/main" id="{BEAD8999-43F7-CD4B-9F0B-0A2474B5E5BD}"/>
                  </a:ext>
                </a:extLst>
              </p:cNvPr>
              <p:cNvSpPr>
                <a:spLocks noGrp="1" noRot="1" noChangeAspect="1" noMove="1" noResize="1" noEditPoints="1" noAdjustHandles="1" noChangeArrowheads="1" noChangeShapeType="1" noTextEdit="1"/>
              </p:cNvSpPr>
              <p:nvPr>
                <p:ph idx="1"/>
              </p:nvPr>
            </p:nvSpPr>
            <p:spPr>
              <a:xfrm>
                <a:off x="430464" y="902369"/>
                <a:ext cx="8256336" cy="2160442"/>
              </a:xfrm>
              <a:blipFill>
                <a:blip r:embed="rId3"/>
                <a:stretch>
                  <a:fillRect l="-461" t="-3509" b="-3509"/>
                </a:stretch>
              </a:blipFill>
            </p:spPr>
            <p:txBody>
              <a:bodyPr/>
              <a:lstStyle/>
              <a:p>
                <a:r>
                  <a:rPr lang="en-US">
                    <a:noFill/>
                  </a:rPr>
                  <a:t> </a:t>
                </a:r>
              </a:p>
            </p:txBody>
          </p:sp>
        </mc:Fallback>
      </mc:AlternateContent>
    </p:spTree>
    <p:extLst>
      <p:ext uri="{BB962C8B-B14F-4D97-AF65-F5344CB8AC3E}">
        <p14:creationId xmlns:p14="http://schemas.microsoft.com/office/powerpoint/2010/main" val="307541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1143000" y="0"/>
            <a:ext cx="6858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143000" y="0"/>
            <a:ext cx="6858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1143000" y="0"/>
            <a:ext cx="6858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143000" y="0"/>
            <a:ext cx="6858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FA6F6034-1516-478C-9756-BC6A8296D6DE}" type="slidenum">
              <a:rPr lang="en-US" smtClean="0"/>
              <a:pPr/>
              <a:t>12</a:t>
            </a:fld>
            <a:endParaRPr lang="en-US" dirty="0"/>
          </a:p>
        </p:txBody>
      </p:sp>
      <p:sp>
        <p:nvSpPr>
          <p:cNvPr id="2" name="Title 1"/>
          <p:cNvSpPr>
            <a:spLocks noGrp="1"/>
          </p:cNvSpPr>
          <p:nvPr>
            <p:ph type="title"/>
          </p:nvPr>
        </p:nvSpPr>
        <p:spPr/>
        <p:txBody>
          <a:bodyPr/>
          <a:lstStyle/>
          <a:p>
            <a:r>
              <a:rPr lang="en-US" dirty="0"/>
              <a:t>Information Gain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30463" y="902369"/>
                <a:ext cx="7165393" cy="3690798"/>
              </a:xfrm>
            </p:spPr>
            <p:txBody>
              <a:bodyPr>
                <a:normAutofit fontScale="85000" lnSpcReduction="10000"/>
              </a:bodyPr>
              <a:lstStyle/>
              <a:p>
                <a:r>
                  <a:rPr lang="en-US" dirty="0"/>
                  <a:t>The information gain of an attribute </a:t>
                </a:r>
                <a:r>
                  <a:rPr lang="en-US" dirty="0">
                    <a:solidFill>
                      <a:srgbClr val="0000FF"/>
                    </a:solidFill>
                  </a:rPr>
                  <a:t>a</a:t>
                </a:r>
                <a:r>
                  <a:rPr lang="en-US" dirty="0"/>
                  <a:t> is the expected reduction in entropy caused by partitioning on this attribute</a:t>
                </a:r>
                <a14:m>
                  <m:oMath xmlns:m="http://schemas.openxmlformats.org/officeDocument/2006/math">
                    <m:r>
                      <a:rPr lang="en-US" b="0" i="1" smtClean="0">
                        <a:latin typeface="Cambria Math" panose="02040503050406030204" pitchFamily="18" charset="0"/>
                      </a:rPr>
                      <m:t> </m:t>
                    </m:r>
                  </m:oMath>
                </a14:m>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𝐺𝑎𝑖𝑛</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𝑎</m:t>
                          </m:r>
                        </m:e>
                      </m:d>
                      <m:r>
                        <a:rPr lang="en-US" b="0" i="1" smtClean="0">
                          <a:latin typeface="Cambria Math" panose="02040503050406030204" pitchFamily="18" charset="0"/>
                        </a:rPr>
                        <m:t>=</m:t>
                      </m:r>
                      <m:r>
                        <a:rPr lang="en-US" b="0" i="1" smtClean="0">
                          <a:latin typeface="Cambria Math" panose="02040503050406030204" pitchFamily="18" charset="0"/>
                        </a:rPr>
                        <m:t>𝐸𝑛𝑡𝑟𝑜𝑝𝑦</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b="0" i="1" smtClean="0">
                          <a:latin typeface="Cambria Math" panose="02040503050406030204" pitchFamily="18" charset="0"/>
                        </a:rPr>
                        <m:t> −</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𝑣</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𝑣𝑎𝑙𝑢𝑒𝑠</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𝑆</m:t>
                          </m:r>
                          <m:r>
                            <a:rPr lang="en-US" b="0" i="1" smtClean="0">
                              <a:latin typeface="Cambria Math" panose="02040503050406030204" pitchFamily="18" charset="0"/>
                              <a:ea typeface="Cambria Math" panose="02040503050406030204" pitchFamily="18" charset="0"/>
                            </a:rPr>
                            <m:t>)</m:t>
                          </m:r>
                        </m:sub>
                        <m:sup/>
                        <m:e>
                          <m:f>
                            <m:fPr>
                              <m:ctrlPr>
                                <a:rPr lang="en-US" b="0" i="1" smtClean="0">
                                  <a:latin typeface="Cambria Math" panose="02040503050406030204" pitchFamily="18" charset="0"/>
                                </a:rPr>
                              </m:ctrlPr>
                            </m:fPr>
                            <m:num>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𝑣</m:t>
                                  </m:r>
                                </m:sub>
                              </m:sSub>
                              <m:r>
                                <a:rPr lang="en-US" b="0" i="1" smtClean="0">
                                  <a:latin typeface="Cambria Math" panose="02040503050406030204" pitchFamily="18" charset="0"/>
                                </a:rPr>
                                <m:t>|</m:t>
                              </m:r>
                            </m:num>
                            <m:den>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den>
                          </m:f>
                          <m:r>
                            <a:rPr lang="en-US" b="0" i="1" smtClean="0">
                              <a:latin typeface="Cambria Math" panose="02040503050406030204" pitchFamily="18" charset="0"/>
                            </a:rPr>
                            <m:t> </m:t>
                          </m:r>
                          <m:r>
                            <a:rPr lang="en-US" b="0" i="1" smtClean="0">
                              <a:latin typeface="Cambria Math" panose="02040503050406030204" pitchFamily="18" charset="0"/>
                            </a:rPr>
                            <m:t>𝐸𝑛𝑡𝑟𝑜𝑝𝑦</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𝑣</m:t>
                              </m:r>
                            </m:sub>
                          </m:sSub>
                          <m:r>
                            <a:rPr lang="en-US" b="0" i="1" smtClean="0">
                              <a:latin typeface="Cambria Math" panose="02040503050406030204" pitchFamily="18" charset="0"/>
                            </a:rPr>
                            <m:t>)</m:t>
                          </m:r>
                        </m:e>
                      </m:nary>
                    </m:oMath>
                  </m:oMathPara>
                </a14:m>
                <a:endParaRPr lang="en-US" dirty="0"/>
              </a:p>
              <a:p>
                <a:r>
                  <a:rPr lang="en-US" dirty="0"/>
                  <a:t>Where:</a:t>
                </a:r>
              </a:p>
              <a:p>
                <a:pPr lvl="1"/>
                <a:r>
                  <a:rPr lang="en-US" dirty="0" err="1">
                    <a:solidFill>
                      <a:srgbClr val="0000FF"/>
                    </a:solidFill>
                    <a:latin typeface="Calibri"/>
                  </a:rPr>
                  <a:t>S</a:t>
                </a:r>
                <a:r>
                  <a:rPr lang="en-US" baseline="-25000" dirty="0" err="1">
                    <a:solidFill>
                      <a:srgbClr val="0000FF"/>
                    </a:solidFill>
                    <a:latin typeface="Calibri"/>
                  </a:rPr>
                  <a:t>v</a:t>
                </a:r>
                <a:r>
                  <a:rPr lang="en-US" dirty="0"/>
                  <a:t> is the subset of </a:t>
                </a:r>
                <a:r>
                  <a:rPr lang="en-US" dirty="0">
                    <a:solidFill>
                      <a:srgbClr val="0000FF"/>
                    </a:solidFill>
                  </a:rPr>
                  <a:t>S</a:t>
                </a:r>
                <a:r>
                  <a:rPr lang="en-US" dirty="0"/>
                  <a:t> for which attribute </a:t>
                </a:r>
                <a:r>
                  <a:rPr lang="en-US" dirty="0">
                    <a:solidFill>
                      <a:srgbClr val="0000FF"/>
                    </a:solidFill>
                  </a:rPr>
                  <a:t>a</a:t>
                </a:r>
                <a:r>
                  <a:rPr lang="en-US" dirty="0"/>
                  <a:t> has value </a:t>
                </a:r>
                <a:r>
                  <a:rPr lang="en-US" dirty="0">
                    <a:solidFill>
                      <a:srgbClr val="0000FF"/>
                    </a:solidFill>
                  </a:rPr>
                  <a:t>v,</a:t>
                </a:r>
                <a:r>
                  <a:rPr lang="en-US" dirty="0"/>
                  <a:t> and</a:t>
                </a:r>
              </a:p>
              <a:p>
                <a:pPr lvl="1"/>
                <a:r>
                  <a:rPr lang="en-US" dirty="0"/>
                  <a:t>the entropy of partitioning the data is calculated by </a:t>
                </a:r>
                <a:r>
                  <a:rPr lang="en-US" b="1" dirty="0"/>
                  <a:t>weighing the entropy of each partition</a:t>
                </a:r>
                <a:r>
                  <a:rPr lang="en-US" dirty="0"/>
                  <a:t> by its size relative to the original set</a:t>
                </a:r>
              </a:p>
              <a:p>
                <a:endParaRPr lang="en-US" dirty="0"/>
              </a:p>
              <a:p>
                <a:r>
                  <a:rPr lang="en-US" dirty="0"/>
                  <a:t>Partitions of low entropy (imbalanced splits) lead to high gain</a:t>
                </a:r>
              </a:p>
              <a:p>
                <a:r>
                  <a:rPr lang="en-US" dirty="0"/>
                  <a:t>Go back to check which of the A, B splits is better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30463" y="902369"/>
                <a:ext cx="7165393" cy="3690798"/>
              </a:xfrm>
              <a:blipFill>
                <a:blip r:embed="rId3"/>
                <a:stretch>
                  <a:fillRect l="-708" t="-13699" r="-531"/>
                </a:stretch>
              </a:blipFill>
            </p:spPr>
            <p:txBody>
              <a:bodyPr/>
              <a:lstStyle/>
              <a:p>
                <a:r>
                  <a:rPr lang="en-US">
                    <a:noFill/>
                  </a:rPr>
                  <a:t> </a:t>
                </a:r>
              </a:p>
            </p:txBody>
          </p:sp>
        </mc:Fallback>
      </mc:AlternateContent>
      <p:sp>
        <p:nvSpPr>
          <p:cNvPr id="16" name="Text Box 88"/>
          <p:cNvSpPr txBox="1">
            <a:spLocks noChangeArrowheads="1"/>
          </p:cNvSpPr>
          <p:nvPr/>
        </p:nvSpPr>
        <p:spPr bwMode="auto">
          <a:xfrm>
            <a:off x="3727387" y="85288"/>
            <a:ext cx="2825813" cy="553998"/>
          </a:xfrm>
          <a:prstGeom prst="rect">
            <a:avLst/>
          </a:prstGeom>
          <a:solidFill>
            <a:srgbClr val="FFFFCC"/>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SzTx/>
              <a:buFontTx/>
              <a:buNone/>
            </a:pPr>
            <a:r>
              <a:rPr lang="en-US" sz="1200" dirty="0">
                <a:latin typeface="+mj-lt"/>
              </a:rPr>
              <a:t>High Entropy – High level of Uncertainty</a:t>
            </a:r>
          </a:p>
          <a:p>
            <a:pPr>
              <a:spcBef>
                <a:spcPct val="50000"/>
              </a:spcBef>
              <a:buSzTx/>
              <a:buFontTx/>
              <a:buNone/>
            </a:pPr>
            <a:r>
              <a:rPr lang="en-US" sz="1200" b="1" dirty="0">
                <a:latin typeface="+mj-lt"/>
              </a:rPr>
              <a:t>Low Entropy – No Uncertainty. </a:t>
            </a:r>
          </a:p>
        </p:txBody>
      </p:sp>
      <p:grpSp>
        <p:nvGrpSpPr>
          <p:cNvPr id="18" name="Group 22">
            <a:extLst>
              <a:ext uri="{FF2B5EF4-FFF2-40B4-BE49-F238E27FC236}">
                <a16:creationId xmlns:a16="http://schemas.microsoft.com/office/drawing/2014/main" id="{8049EAEB-5D6F-434F-9EDA-EC10A1E65478}"/>
              </a:ext>
            </a:extLst>
          </p:cNvPr>
          <p:cNvGrpSpPr>
            <a:grpSpLocks/>
          </p:cNvGrpSpPr>
          <p:nvPr/>
        </p:nvGrpSpPr>
        <p:grpSpPr bwMode="auto">
          <a:xfrm>
            <a:off x="6643735" y="1725960"/>
            <a:ext cx="2400267" cy="1091323"/>
            <a:chOff x="4000" y="1392"/>
            <a:chExt cx="1487" cy="816"/>
          </a:xfrm>
        </p:grpSpPr>
        <p:sp>
          <p:nvSpPr>
            <p:cNvPr id="19" name="Text Box 23">
              <a:extLst>
                <a:ext uri="{FF2B5EF4-FFF2-40B4-BE49-F238E27FC236}">
                  <a16:creationId xmlns:a16="http://schemas.microsoft.com/office/drawing/2014/main" id="{EC23EB7D-F725-004B-9C07-E21F0E710ACE}"/>
                </a:ext>
              </a:extLst>
            </p:cNvPr>
            <p:cNvSpPr txBox="1">
              <a:spLocks noChangeArrowheads="1"/>
            </p:cNvSpPr>
            <p:nvPr/>
          </p:nvSpPr>
          <p:spPr bwMode="auto">
            <a:xfrm>
              <a:off x="4486" y="1392"/>
              <a:ext cx="609"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a:solidFill>
                    <a:srgbClr val="0000FF"/>
                  </a:solidFill>
                </a:rPr>
                <a:t>Outlook </a:t>
              </a:r>
            </a:p>
          </p:txBody>
        </p:sp>
        <p:sp>
          <p:nvSpPr>
            <p:cNvPr id="20" name="Text Box 24">
              <a:extLst>
                <a:ext uri="{FF2B5EF4-FFF2-40B4-BE49-F238E27FC236}">
                  <a16:creationId xmlns:a16="http://schemas.microsoft.com/office/drawing/2014/main" id="{266C6249-8C15-BC4B-9D12-188D5C01ADC0}"/>
                </a:ext>
              </a:extLst>
            </p:cNvPr>
            <p:cNvSpPr txBox="1">
              <a:spLocks noChangeArrowheads="1"/>
            </p:cNvSpPr>
            <p:nvPr/>
          </p:nvSpPr>
          <p:spPr bwMode="auto">
            <a:xfrm>
              <a:off x="4480" y="1966"/>
              <a:ext cx="616"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a:solidFill>
                    <a:srgbClr val="000066"/>
                  </a:solidFill>
                </a:rPr>
                <a:t>Overcast</a:t>
              </a:r>
              <a:endParaRPr lang="en-US" sz="1500" b="1">
                <a:solidFill>
                  <a:srgbClr val="0000FF"/>
                </a:solidFill>
              </a:endParaRPr>
            </a:p>
          </p:txBody>
        </p:sp>
        <p:sp>
          <p:nvSpPr>
            <p:cNvPr id="21" name="Text Box 25">
              <a:extLst>
                <a:ext uri="{FF2B5EF4-FFF2-40B4-BE49-F238E27FC236}">
                  <a16:creationId xmlns:a16="http://schemas.microsoft.com/office/drawing/2014/main" id="{FF2E6E73-24F0-DC42-8A78-02BB254F9FFE}"/>
                </a:ext>
              </a:extLst>
            </p:cNvPr>
            <p:cNvSpPr txBox="1">
              <a:spLocks noChangeArrowheads="1"/>
            </p:cNvSpPr>
            <p:nvPr/>
          </p:nvSpPr>
          <p:spPr bwMode="auto">
            <a:xfrm>
              <a:off x="5126" y="1944"/>
              <a:ext cx="361"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a:solidFill>
                    <a:srgbClr val="000066"/>
                  </a:solidFill>
                </a:rPr>
                <a:t>Rain</a:t>
              </a:r>
              <a:endParaRPr lang="en-US" sz="1500" b="1">
                <a:solidFill>
                  <a:srgbClr val="0000FF"/>
                </a:solidFill>
              </a:endParaRPr>
            </a:p>
          </p:txBody>
        </p:sp>
        <p:cxnSp>
          <p:nvCxnSpPr>
            <p:cNvPr id="22" name="AutoShape 26">
              <a:extLst>
                <a:ext uri="{FF2B5EF4-FFF2-40B4-BE49-F238E27FC236}">
                  <a16:creationId xmlns:a16="http://schemas.microsoft.com/office/drawing/2014/main" id="{3BD937D5-B863-0044-BC09-726C8BE43907}"/>
                </a:ext>
              </a:extLst>
            </p:cNvPr>
            <p:cNvCxnSpPr>
              <a:cxnSpLocks noChangeShapeType="1"/>
            </p:cNvCxnSpPr>
            <p:nvPr/>
          </p:nvCxnSpPr>
          <p:spPr bwMode="auto">
            <a:xfrm>
              <a:off x="4790" y="1634"/>
              <a:ext cx="516" cy="31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AutoShape 27">
              <a:extLst>
                <a:ext uri="{FF2B5EF4-FFF2-40B4-BE49-F238E27FC236}">
                  <a16:creationId xmlns:a16="http://schemas.microsoft.com/office/drawing/2014/main" id="{BC886C74-BA6B-A249-9DEC-9600D49C6BD2}"/>
                </a:ext>
              </a:extLst>
            </p:cNvPr>
            <p:cNvCxnSpPr>
              <a:cxnSpLocks noChangeShapeType="1"/>
            </p:cNvCxnSpPr>
            <p:nvPr/>
          </p:nvCxnSpPr>
          <p:spPr bwMode="auto">
            <a:xfrm flipH="1">
              <a:off x="4788" y="1634"/>
              <a:ext cx="2" cy="33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Text Box 28">
              <a:extLst>
                <a:ext uri="{FF2B5EF4-FFF2-40B4-BE49-F238E27FC236}">
                  <a16:creationId xmlns:a16="http://schemas.microsoft.com/office/drawing/2014/main" id="{1B76ADBF-3139-B449-BE18-555FE77E389C}"/>
                </a:ext>
              </a:extLst>
            </p:cNvPr>
            <p:cNvSpPr txBox="1">
              <a:spLocks noChangeArrowheads="1"/>
            </p:cNvSpPr>
            <p:nvPr/>
          </p:nvSpPr>
          <p:spPr bwMode="auto">
            <a:xfrm>
              <a:off x="4000" y="1966"/>
              <a:ext cx="453"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a:solidFill>
                    <a:srgbClr val="000066"/>
                  </a:solidFill>
                </a:rPr>
                <a:t>Sunny</a:t>
              </a:r>
              <a:endParaRPr lang="en-US" sz="1500" b="1">
                <a:solidFill>
                  <a:srgbClr val="0000FF"/>
                </a:solidFill>
              </a:endParaRPr>
            </a:p>
          </p:txBody>
        </p:sp>
        <p:cxnSp>
          <p:nvCxnSpPr>
            <p:cNvPr id="25" name="AutoShape 29">
              <a:extLst>
                <a:ext uri="{FF2B5EF4-FFF2-40B4-BE49-F238E27FC236}">
                  <a16:creationId xmlns:a16="http://schemas.microsoft.com/office/drawing/2014/main" id="{8F606447-2CF9-6C47-8A2B-656400436AD1}"/>
                </a:ext>
              </a:extLst>
            </p:cNvPr>
            <p:cNvCxnSpPr>
              <a:cxnSpLocks noChangeShapeType="1"/>
            </p:cNvCxnSpPr>
            <p:nvPr/>
          </p:nvCxnSpPr>
          <p:spPr bwMode="auto">
            <a:xfrm flipH="1">
              <a:off x="4227" y="1634"/>
              <a:ext cx="564" cy="33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3328730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cxnSp>
        <p:nvCxnSpPr>
          <p:cNvPr id="9" name="Straight Connector 8"/>
          <p:cNvCxnSpPr/>
          <p:nvPr/>
        </p:nvCxnSpPr>
        <p:spPr>
          <a:xfrm>
            <a:off x="1143000" y="0"/>
            <a:ext cx="6858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143000" y="0"/>
            <a:ext cx="6858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cxnSp>
        <p:nvCxnSpPr>
          <p:cNvPr id="2" name="Straight Connector 1"/>
          <p:cNvCxnSpPr/>
          <p:nvPr/>
        </p:nvCxnSpPr>
        <p:spPr>
          <a:xfrm>
            <a:off x="1143000" y="0"/>
            <a:ext cx="6858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1143000" y="0"/>
            <a:ext cx="6858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2066355A-084C-D24E-9AD2-7E4FC41EA627}" type="slidenum">
              <a:rPr lang="en-US" smtClean="0"/>
              <a:t>13</a:t>
            </a:fld>
            <a:endParaRPr lang="en-US" dirty="0"/>
          </a:p>
        </p:txBody>
      </p:sp>
      <p:sp>
        <p:nvSpPr>
          <p:cNvPr id="3" name="Title 2"/>
          <p:cNvSpPr>
            <a:spLocks noGrp="1"/>
          </p:cNvSpPr>
          <p:nvPr>
            <p:ph type="title"/>
          </p:nvPr>
        </p:nvSpPr>
        <p:spPr/>
        <p:txBody>
          <a:bodyPr/>
          <a:lstStyle/>
          <a:p>
            <a:r>
              <a:rPr lang="en-US" dirty="0"/>
              <a:t>Will I play tennis today? </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564494157"/>
              </p:ext>
            </p:extLst>
          </p:nvPr>
        </p:nvGraphicFramePr>
        <p:xfrm>
          <a:off x="430213" y="901700"/>
          <a:ext cx="2475949" cy="3465266"/>
        </p:xfrm>
        <a:graphic>
          <a:graphicData uri="http://schemas.openxmlformats.org/drawingml/2006/table">
            <a:tbl>
              <a:tblPr firstRow="1" bandRow="1">
                <a:tableStyleId>{2D5ABB26-0587-4C30-8999-92F81FD0307C}</a:tableStyleId>
              </a:tblPr>
              <a:tblGrid>
                <a:gridCol w="212918">
                  <a:extLst>
                    <a:ext uri="{9D8B030D-6E8A-4147-A177-3AD203B41FA5}">
                      <a16:colId xmlns:a16="http://schemas.microsoft.com/office/drawing/2014/main" val="20000"/>
                    </a:ext>
                  </a:extLst>
                </a:gridCol>
                <a:gridCol w="324980">
                  <a:extLst>
                    <a:ext uri="{9D8B030D-6E8A-4147-A177-3AD203B41FA5}">
                      <a16:colId xmlns:a16="http://schemas.microsoft.com/office/drawing/2014/main" val="20001"/>
                    </a:ext>
                  </a:extLst>
                </a:gridCol>
                <a:gridCol w="421155">
                  <a:extLst>
                    <a:ext uri="{9D8B030D-6E8A-4147-A177-3AD203B41FA5}">
                      <a16:colId xmlns:a16="http://schemas.microsoft.com/office/drawing/2014/main" val="20002"/>
                    </a:ext>
                  </a:extLst>
                </a:gridCol>
                <a:gridCol w="325101">
                  <a:extLst>
                    <a:ext uri="{9D8B030D-6E8A-4147-A177-3AD203B41FA5}">
                      <a16:colId xmlns:a16="http://schemas.microsoft.com/office/drawing/2014/main" val="20003"/>
                    </a:ext>
                  </a:extLst>
                </a:gridCol>
                <a:gridCol w="495042">
                  <a:extLst>
                    <a:ext uri="{9D8B030D-6E8A-4147-A177-3AD203B41FA5}">
                      <a16:colId xmlns:a16="http://schemas.microsoft.com/office/drawing/2014/main" val="20004"/>
                    </a:ext>
                  </a:extLst>
                </a:gridCol>
                <a:gridCol w="696753">
                  <a:extLst>
                    <a:ext uri="{9D8B030D-6E8A-4147-A177-3AD203B41FA5}">
                      <a16:colId xmlns:a16="http://schemas.microsoft.com/office/drawing/2014/main" val="20005"/>
                    </a:ext>
                  </a:extLst>
                </a:gridCol>
              </a:tblGrid>
              <a:tr h="232279">
                <a:tc>
                  <a:txBody>
                    <a:bodyPr/>
                    <a:lstStyle/>
                    <a:p>
                      <a:pPr algn="ctr"/>
                      <a:endParaRPr lang="en-US" sz="1400" b="1" dirty="0"/>
                    </a:p>
                  </a:txBody>
                  <a:tcPr marL="0" marR="0" marT="0" marB="0">
                    <a:solidFill>
                      <a:schemeClr val="accent4">
                        <a:lumMod val="20000"/>
                        <a:lumOff val="80000"/>
                      </a:schemeClr>
                    </a:solidFill>
                  </a:tcPr>
                </a:tc>
                <a:tc>
                  <a:txBody>
                    <a:bodyPr/>
                    <a:lstStyle/>
                    <a:p>
                      <a:pPr algn="ctr"/>
                      <a:r>
                        <a:rPr lang="en-US" sz="1400" b="1" baseline="0" dirty="0"/>
                        <a:t> O</a:t>
                      </a:r>
                      <a:endParaRPr lang="en-US" sz="1400" b="1" dirty="0"/>
                    </a:p>
                  </a:txBody>
                  <a:tcPr marL="0" marR="0" marT="0" marB="0">
                    <a:solidFill>
                      <a:schemeClr val="accent4">
                        <a:lumMod val="20000"/>
                        <a:lumOff val="80000"/>
                      </a:schemeClr>
                    </a:solidFill>
                  </a:tcPr>
                </a:tc>
                <a:tc>
                  <a:txBody>
                    <a:bodyPr/>
                    <a:lstStyle/>
                    <a:p>
                      <a:pPr algn="ctr"/>
                      <a:r>
                        <a:rPr lang="en-US" sz="1400" b="1" dirty="0"/>
                        <a:t>T</a:t>
                      </a:r>
                    </a:p>
                  </a:txBody>
                  <a:tcPr marL="0" marR="0" marT="0" marB="0">
                    <a:solidFill>
                      <a:schemeClr val="accent4">
                        <a:lumMod val="20000"/>
                        <a:lumOff val="80000"/>
                      </a:schemeClr>
                    </a:solidFill>
                  </a:tcPr>
                </a:tc>
                <a:tc>
                  <a:txBody>
                    <a:bodyPr/>
                    <a:lstStyle/>
                    <a:p>
                      <a:pPr algn="ctr"/>
                      <a:r>
                        <a:rPr lang="en-US" sz="1400" b="1" dirty="0"/>
                        <a:t>H</a:t>
                      </a:r>
                      <a:r>
                        <a:rPr lang="en-US" sz="1400" b="1" baseline="0" dirty="0"/>
                        <a:t> </a:t>
                      </a:r>
                      <a:endParaRPr lang="en-US" sz="1400" b="1" dirty="0"/>
                    </a:p>
                  </a:txBody>
                  <a:tcPr marL="0" marR="0" marT="0" marB="0">
                    <a:solidFill>
                      <a:schemeClr val="accent4">
                        <a:lumMod val="20000"/>
                        <a:lumOff val="80000"/>
                      </a:schemeClr>
                    </a:solidFill>
                  </a:tcPr>
                </a:tc>
                <a:tc>
                  <a:txBody>
                    <a:bodyPr/>
                    <a:lstStyle/>
                    <a:p>
                      <a:pPr algn="ctr"/>
                      <a:r>
                        <a:rPr lang="en-US" sz="1400" b="1" dirty="0"/>
                        <a:t>W</a:t>
                      </a:r>
                      <a:r>
                        <a:rPr lang="en-US" sz="1400" b="1" baseline="0" dirty="0"/>
                        <a:t> </a:t>
                      </a:r>
                      <a:endParaRPr lang="en-US" sz="1400" b="1" dirty="0"/>
                    </a:p>
                  </a:txBody>
                  <a:tcPr marL="0" marR="0" marT="0" marB="0">
                    <a:solidFill>
                      <a:schemeClr val="accent4">
                        <a:lumMod val="20000"/>
                        <a:lumOff val="80000"/>
                      </a:schemeClr>
                    </a:solidFill>
                  </a:tcPr>
                </a:tc>
                <a:tc>
                  <a:txBody>
                    <a:bodyPr/>
                    <a:lstStyle/>
                    <a:p>
                      <a:pPr algn="ctr"/>
                      <a:r>
                        <a:rPr lang="en-US" sz="1400" b="1" dirty="0"/>
                        <a:t>Play?</a:t>
                      </a:r>
                    </a:p>
                  </a:txBody>
                  <a:tcPr marL="0" marR="0" marT="0" marB="0">
                    <a:solidFill>
                      <a:schemeClr val="accent4">
                        <a:lumMod val="20000"/>
                        <a:lumOff val="80000"/>
                      </a:schemeClr>
                    </a:solidFill>
                  </a:tcPr>
                </a:tc>
                <a:extLst>
                  <a:ext uri="{0D108BD9-81ED-4DB2-BD59-A6C34878D82A}">
                    <a16:rowId xmlns:a16="http://schemas.microsoft.com/office/drawing/2014/main" val="10000"/>
                  </a:ext>
                </a:extLst>
              </a:tr>
              <a:tr h="205740">
                <a:tc>
                  <a:txBody>
                    <a:bodyPr/>
                    <a:lstStyle/>
                    <a:p>
                      <a:pPr algn="ctr"/>
                      <a:r>
                        <a:rPr lang="en-US" sz="1400" dirty="0"/>
                        <a:t>1</a:t>
                      </a:r>
                    </a:p>
                  </a:txBody>
                  <a:tcPr marL="0" marR="0" marT="0" marB="0">
                    <a:solidFill>
                      <a:schemeClr val="accent4">
                        <a:lumMod val="20000"/>
                        <a:lumOff val="80000"/>
                      </a:schemeClr>
                    </a:solidFill>
                  </a:tcPr>
                </a:tc>
                <a:tc>
                  <a:txBody>
                    <a:bodyPr/>
                    <a:lstStyle/>
                    <a:p>
                      <a:pPr algn="ctr"/>
                      <a:r>
                        <a:rPr lang="en-US" sz="1400" dirty="0"/>
                        <a:t>S</a:t>
                      </a:r>
                    </a:p>
                  </a:txBody>
                  <a:tcPr marL="0" marR="0" marT="0" marB="0">
                    <a:solidFill>
                      <a:schemeClr val="accent4">
                        <a:lumMod val="20000"/>
                        <a:lumOff val="80000"/>
                      </a:schemeClr>
                    </a:solidFill>
                  </a:tcPr>
                </a:tc>
                <a:tc>
                  <a:txBody>
                    <a:bodyPr/>
                    <a:lstStyle/>
                    <a:p>
                      <a:pPr algn="ctr"/>
                      <a:r>
                        <a:rPr lang="en-US" sz="1400" dirty="0"/>
                        <a:t>H</a:t>
                      </a:r>
                    </a:p>
                  </a:txBody>
                  <a:tcPr marL="0" marR="0" marT="0" marB="0">
                    <a:solidFill>
                      <a:schemeClr val="accent4">
                        <a:lumMod val="20000"/>
                        <a:lumOff val="80000"/>
                      </a:schemeClr>
                    </a:solidFill>
                  </a:tcPr>
                </a:tc>
                <a:tc>
                  <a:txBody>
                    <a:bodyPr/>
                    <a:lstStyle/>
                    <a:p>
                      <a:pPr algn="ctr"/>
                      <a:r>
                        <a:rPr lang="en-US" sz="1400" dirty="0"/>
                        <a:t>H</a:t>
                      </a:r>
                    </a:p>
                  </a:txBody>
                  <a:tcPr marL="0" marR="0" marT="0" marB="0">
                    <a:solidFill>
                      <a:schemeClr val="accent4">
                        <a:lumMod val="20000"/>
                        <a:lumOff val="80000"/>
                      </a:schemeClr>
                    </a:solidFill>
                  </a:tcPr>
                </a:tc>
                <a:tc>
                  <a:txBody>
                    <a:bodyPr/>
                    <a:lstStyle/>
                    <a:p>
                      <a:pPr algn="ctr"/>
                      <a:r>
                        <a:rPr lang="en-US" sz="1400" dirty="0"/>
                        <a:t>W</a:t>
                      </a:r>
                    </a:p>
                  </a:txBody>
                  <a:tcPr marL="0" marR="0" marT="0" marB="0">
                    <a:solidFill>
                      <a:schemeClr val="accent4">
                        <a:lumMod val="20000"/>
                        <a:lumOff val="80000"/>
                      </a:schemeClr>
                    </a:solidFill>
                  </a:tcPr>
                </a:tc>
                <a:tc>
                  <a:txBody>
                    <a:bodyPr/>
                    <a:lstStyle/>
                    <a:p>
                      <a:pPr algn="ctr"/>
                      <a:r>
                        <a:rPr lang="en-US" sz="1400" dirty="0"/>
                        <a:t>-</a:t>
                      </a:r>
                    </a:p>
                  </a:txBody>
                  <a:tcPr marL="0" marR="0" marT="0" marB="0">
                    <a:solidFill>
                      <a:schemeClr val="accent4">
                        <a:lumMod val="20000"/>
                        <a:lumOff val="80000"/>
                      </a:schemeClr>
                    </a:solidFill>
                  </a:tcPr>
                </a:tc>
                <a:extLst>
                  <a:ext uri="{0D108BD9-81ED-4DB2-BD59-A6C34878D82A}">
                    <a16:rowId xmlns:a16="http://schemas.microsoft.com/office/drawing/2014/main" val="10001"/>
                  </a:ext>
                </a:extLst>
              </a:tr>
              <a:tr h="232279">
                <a:tc>
                  <a:txBody>
                    <a:bodyPr/>
                    <a:lstStyle/>
                    <a:p>
                      <a:pPr algn="ctr"/>
                      <a:r>
                        <a:rPr lang="en-US" sz="1400" dirty="0"/>
                        <a:t>2</a:t>
                      </a:r>
                    </a:p>
                  </a:txBody>
                  <a:tcPr marL="0" marR="0" marT="0" marB="0">
                    <a:solidFill>
                      <a:schemeClr val="accent4">
                        <a:lumMod val="20000"/>
                        <a:lumOff val="80000"/>
                      </a:schemeClr>
                    </a:solidFill>
                  </a:tcPr>
                </a:tc>
                <a:tc>
                  <a:txBody>
                    <a:bodyPr/>
                    <a:lstStyle/>
                    <a:p>
                      <a:pPr algn="ctr"/>
                      <a:r>
                        <a:rPr lang="en-US" sz="1400" dirty="0"/>
                        <a:t>S</a:t>
                      </a:r>
                    </a:p>
                  </a:txBody>
                  <a:tcPr marL="0" marR="0" marT="0" marB="0">
                    <a:solidFill>
                      <a:schemeClr val="accent4">
                        <a:lumMod val="20000"/>
                        <a:lumOff val="80000"/>
                      </a:schemeClr>
                    </a:solidFill>
                  </a:tcPr>
                </a:tc>
                <a:tc>
                  <a:txBody>
                    <a:bodyPr/>
                    <a:lstStyle/>
                    <a:p>
                      <a:pPr algn="ctr"/>
                      <a:r>
                        <a:rPr lang="en-US" sz="1400" dirty="0"/>
                        <a:t>H</a:t>
                      </a:r>
                    </a:p>
                  </a:txBody>
                  <a:tcPr marL="0" marR="0" marT="0" marB="0">
                    <a:solidFill>
                      <a:schemeClr val="accent4">
                        <a:lumMod val="20000"/>
                        <a:lumOff val="80000"/>
                      </a:schemeClr>
                    </a:solidFill>
                  </a:tcPr>
                </a:tc>
                <a:tc>
                  <a:txBody>
                    <a:bodyPr/>
                    <a:lstStyle/>
                    <a:p>
                      <a:pPr algn="ctr"/>
                      <a:r>
                        <a:rPr lang="en-US" sz="1400" dirty="0"/>
                        <a:t>H</a:t>
                      </a:r>
                    </a:p>
                  </a:txBody>
                  <a:tcPr marL="0" marR="0" marT="0" marB="0">
                    <a:solidFill>
                      <a:schemeClr val="accent4">
                        <a:lumMod val="20000"/>
                        <a:lumOff val="80000"/>
                      </a:schemeClr>
                    </a:solidFill>
                  </a:tcPr>
                </a:tc>
                <a:tc>
                  <a:txBody>
                    <a:bodyPr/>
                    <a:lstStyle/>
                    <a:p>
                      <a:pPr algn="ctr"/>
                      <a:r>
                        <a:rPr lang="en-US" sz="1400" dirty="0"/>
                        <a:t>S</a:t>
                      </a:r>
                    </a:p>
                  </a:txBody>
                  <a:tcPr marL="0" marR="0" marT="0" marB="0">
                    <a:solidFill>
                      <a:schemeClr val="accent4">
                        <a:lumMod val="20000"/>
                        <a:lumOff val="80000"/>
                      </a:schemeClr>
                    </a:solidFill>
                  </a:tcPr>
                </a:tc>
                <a:tc>
                  <a:txBody>
                    <a:bodyPr/>
                    <a:lstStyle/>
                    <a:p>
                      <a:pPr algn="ctr"/>
                      <a:r>
                        <a:rPr lang="en-US" sz="1400" dirty="0"/>
                        <a:t>-</a:t>
                      </a:r>
                    </a:p>
                  </a:txBody>
                  <a:tcPr marL="0" marR="0" marT="0" marB="0">
                    <a:solidFill>
                      <a:schemeClr val="accent4">
                        <a:lumMod val="20000"/>
                        <a:lumOff val="80000"/>
                      </a:schemeClr>
                    </a:solidFill>
                  </a:tcPr>
                </a:tc>
                <a:extLst>
                  <a:ext uri="{0D108BD9-81ED-4DB2-BD59-A6C34878D82A}">
                    <a16:rowId xmlns:a16="http://schemas.microsoft.com/office/drawing/2014/main" val="10002"/>
                  </a:ext>
                </a:extLst>
              </a:tr>
              <a:tr h="232279">
                <a:tc>
                  <a:txBody>
                    <a:bodyPr/>
                    <a:lstStyle/>
                    <a:p>
                      <a:pPr algn="ctr"/>
                      <a:r>
                        <a:rPr lang="en-US" sz="1400" dirty="0"/>
                        <a:t>3</a:t>
                      </a:r>
                    </a:p>
                  </a:txBody>
                  <a:tcPr marL="0" marR="0" marT="0" marB="0">
                    <a:solidFill>
                      <a:schemeClr val="accent4">
                        <a:lumMod val="20000"/>
                        <a:lumOff val="80000"/>
                      </a:schemeClr>
                    </a:solidFill>
                  </a:tcPr>
                </a:tc>
                <a:tc>
                  <a:txBody>
                    <a:bodyPr/>
                    <a:lstStyle/>
                    <a:p>
                      <a:pPr algn="ctr"/>
                      <a:r>
                        <a:rPr lang="en-US" sz="1400" dirty="0"/>
                        <a:t>O</a:t>
                      </a:r>
                    </a:p>
                  </a:txBody>
                  <a:tcPr marL="0" marR="0" marT="0" marB="0">
                    <a:solidFill>
                      <a:schemeClr val="accent4">
                        <a:lumMod val="20000"/>
                        <a:lumOff val="80000"/>
                      </a:schemeClr>
                    </a:solidFill>
                  </a:tcPr>
                </a:tc>
                <a:tc>
                  <a:txBody>
                    <a:bodyPr/>
                    <a:lstStyle/>
                    <a:p>
                      <a:pPr algn="ctr"/>
                      <a:r>
                        <a:rPr lang="en-US" sz="1400" dirty="0"/>
                        <a:t>H</a:t>
                      </a:r>
                    </a:p>
                  </a:txBody>
                  <a:tcPr marL="0" marR="0" marT="0" marB="0">
                    <a:solidFill>
                      <a:schemeClr val="accent4">
                        <a:lumMod val="20000"/>
                        <a:lumOff val="80000"/>
                      </a:schemeClr>
                    </a:solidFill>
                  </a:tcPr>
                </a:tc>
                <a:tc>
                  <a:txBody>
                    <a:bodyPr/>
                    <a:lstStyle/>
                    <a:p>
                      <a:pPr algn="ctr"/>
                      <a:r>
                        <a:rPr lang="en-US" sz="1400" dirty="0"/>
                        <a:t>H</a:t>
                      </a:r>
                    </a:p>
                  </a:txBody>
                  <a:tcPr marL="0" marR="0" marT="0" marB="0">
                    <a:solidFill>
                      <a:schemeClr val="accent4">
                        <a:lumMod val="20000"/>
                        <a:lumOff val="80000"/>
                      </a:schemeClr>
                    </a:solidFill>
                  </a:tcPr>
                </a:tc>
                <a:tc>
                  <a:txBody>
                    <a:bodyPr/>
                    <a:lstStyle/>
                    <a:p>
                      <a:pPr algn="ctr"/>
                      <a:r>
                        <a:rPr lang="en-US" sz="1400" dirty="0"/>
                        <a:t>W</a:t>
                      </a:r>
                    </a:p>
                  </a:txBody>
                  <a:tcPr marL="0" marR="0" marT="0" marB="0">
                    <a:solidFill>
                      <a:schemeClr val="accent4">
                        <a:lumMod val="20000"/>
                        <a:lumOff val="80000"/>
                      </a:schemeClr>
                    </a:solidFill>
                  </a:tcPr>
                </a:tc>
                <a:tc>
                  <a:txBody>
                    <a:bodyPr/>
                    <a:lstStyle/>
                    <a:p>
                      <a:pPr algn="ctr"/>
                      <a:r>
                        <a:rPr lang="en-US" sz="1400" dirty="0"/>
                        <a:t>+</a:t>
                      </a:r>
                    </a:p>
                  </a:txBody>
                  <a:tcPr marL="0" marR="0" marT="0" marB="0">
                    <a:solidFill>
                      <a:schemeClr val="accent4">
                        <a:lumMod val="20000"/>
                        <a:lumOff val="80000"/>
                      </a:schemeClr>
                    </a:solidFill>
                  </a:tcPr>
                </a:tc>
                <a:extLst>
                  <a:ext uri="{0D108BD9-81ED-4DB2-BD59-A6C34878D82A}">
                    <a16:rowId xmlns:a16="http://schemas.microsoft.com/office/drawing/2014/main" val="10003"/>
                  </a:ext>
                </a:extLst>
              </a:tr>
              <a:tr h="232279">
                <a:tc>
                  <a:txBody>
                    <a:bodyPr/>
                    <a:lstStyle/>
                    <a:p>
                      <a:pPr algn="ctr"/>
                      <a:r>
                        <a:rPr lang="en-US" sz="1400" dirty="0"/>
                        <a:t>4</a:t>
                      </a:r>
                    </a:p>
                  </a:txBody>
                  <a:tcPr marL="0" marR="0" marT="0" marB="0">
                    <a:solidFill>
                      <a:schemeClr val="accent4">
                        <a:lumMod val="20000"/>
                        <a:lumOff val="80000"/>
                      </a:schemeClr>
                    </a:solidFill>
                  </a:tcPr>
                </a:tc>
                <a:tc>
                  <a:txBody>
                    <a:bodyPr/>
                    <a:lstStyle/>
                    <a:p>
                      <a:pPr algn="ctr"/>
                      <a:r>
                        <a:rPr lang="en-US" sz="1400" dirty="0"/>
                        <a:t>R</a:t>
                      </a:r>
                    </a:p>
                  </a:txBody>
                  <a:tcPr marL="0" marR="0" marT="0" marB="0">
                    <a:solidFill>
                      <a:schemeClr val="accent4">
                        <a:lumMod val="20000"/>
                        <a:lumOff val="80000"/>
                      </a:schemeClr>
                    </a:solidFill>
                  </a:tcPr>
                </a:tc>
                <a:tc>
                  <a:txBody>
                    <a:bodyPr/>
                    <a:lstStyle/>
                    <a:p>
                      <a:pPr algn="ctr"/>
                      <a:r>
                        <a:rPr lang="en-US" sz="1400" dirty="0"/>
                        <a:t>M</a:t>
                      </a:r>
                    </a:p>
                  </a:txBody>
                  <a:tcPr marL="0" marR="0" marT="0" marB="0">
                    <a:solidFill>
                      <a:schemeClr val="accent4">
                        <a:lumMod val="20000"/>
                        <a:lumOff val="80000"/>
                      </a:schemeClr>
                    </a:solidFill>
                  </a:tcPr>
                </a:tc>
                <a:tc>
                  <a:txBody>
                    <a:bodyPr/>
                    <a:lstStyle/>
                    <a:p>
                      <a:pPr algn="ctr"/>
                      <a:r>
                        <a:rPr lang="en-US" sz="1400" dirty="0"/>
                        <a:t>H</a:t>
                      </a:r>
                    </a:p>
                  </a:txBody>
                  <a:tcPr marL="0" marR="0" marT="0" marB="0">
                    <a:solidFill>
                      <a:schemeClr val="accent4">
                        <a:lumMod val="20000"/>
                        <a:lumOff val="80000"/>
                      </a:schemeClr>
                    </a:solidFill>
                  </a:tcPr>
                </a:tc>
                <a:tc>
                  <a:txBody>
                    <a:bodyPr/>
                    <a:lstStyle/>
                    <a:p>
                      <a:pPr algn="ctr"/>
                      <a:r>
                        <a:rPr lang="en-US" sz="1400" dirty="0"/>
                        <a:t>W</a:t>
                      </a:r>
                    </a:p>
                  </a:txBody>
                  <a:tcPr marL="0" marR="0" marT="0" marB="0">
                    <a:solidFill>
                      <a:schemeClr val="accent4">
                        <a:lumMod val="20000"/>
                        <a:lumOff val="80000"/>
                      </a:schemeClr>
                    </a:solidFill>
                  </a:tcPr>
                </a:tc>
                <a:tc>
                  <a:txBody>
                    <a:bodyPr/>
                    <a:lstStyle/>
                    <a:p>
                      <a:pPr algn="ctr"/>
                      <a:r>
                        <a:rPr lang="en-US" sz="1400" dirty="0"/>
                        <a:t>+</a:t>
                      </a:r>
                    </a:p>
                  </a:txBody>
                  <a:tcPr marL="0" marR="0" marT="0" marB="0">
                    <a:solidFill>
                      <a:schemeClr val="accent4">
                        <a:lumMod val="20000"/>
                        <a:lumOff val="80000"/>
                      </a:schemeClr>
                    </a:solidFill>
                  </a:tcPr>
                </a:tc>
                <a:extLst>
                  <a:ext uri="{0D108BD9-81ED-4DB2-BD59-A6C34878D82A}">
                    <a16:rowId xmlns:a16="http://schemas.microsoft.com/office/drawing/2014/main" val="10004"/>
                  </a:ext>
                </a:extLst>
              </a:tr>
              <a:tr h="232279">
                <a:tc>
                  <a:txBody>
                    <a:bodyPr/>
                    <a:lstStyle/>
                    <a:p>
                      <a:pPr algn="ctr"/>
                      <a:r>
                        <a:rPr lang="en-US" sz="1400" dirty="0"/>
                        <a:t>5</a:t>
                      </a:r>
                    </a:p>
                  </a:txBody>
                  <a:tcPr marL="0" marR="0" marT="0" marB="0">
                    <a:solidFill>
                      <a:schemeClr val="accent4">
                        <a:lumMod val="20000"/>
                        <a:lumOff val="80000"/>
                      </a:schemeClr>
                    </a:solidFill>
                  </a:tcPr>
                </a:tc>
                <a:tc>
                  <a:txBody>
                    <a:bodyPr/>
                    <a:lstStyle/>
                    <a:p>
                      <a:pPr algn="ctr"/>
                      <a:r>
                        <a:rPr lang="en-US" sz="1400" dirty="0"/>
                        <a:t>R</a:t>
                      </a:r>
                    </a:p>
                  </a:txBody>
                  <a:tcPr marL="0" marR="0" marT="0" marB="0">
                    <a:solidFill>
                      <a:schemeClr val="accent4">
                        <a:lumMod val="20000"/>
                        <a:lumOff val="80000"/>
                      </a:schemeClr>
                    </a:solidFill>
                  </a:tcPr>
                </a:tc>
                <a:tc>
                  <a:txBody>
                    <a:bodyPr/>
                    <a:lstStyle/>
                    <a:p>
                      <a:pPr algn="ctr"/>
                      <a:r>
                        <a:rPr lang="en-US" sz="1400" dirty="0"/>
                        <a:t>C</a:t>
                      </a:r>
                    </a:p>
                  </a:txBody>
                  <a:tcPr marL="0" marR="0" marT="0" marB="0">
                    <a:solidFill>
                      <a:schemeClr val="accent4">
                        <a:lumMod val="20000"/>
                        <a:lumOff val="80000"/>
                      </a:schemeClr>
                    </a:solidFill>
                  </a:tcPr>
                </a:tc>
                <a:tc>
                  <a:txBody>
                    <a:bodyPr/>
                    <a:lstStyle/>
                    <a:p>
                      <a:pPr algn="ctr"/>
                      <a:r>
                        <a:rPr lang="en-US" sz="1400" dirty="0"/>
                        <a:t>N</a:t>
                      </a:r>
                    </a:p>
                  </a:txBody>
                  <a:tcPr marL="0" marR="0" marT="0" marB="0">
                    <a:solidFill>
                      <a:schemeClr val="accent4">
                        <a:lumMod val="20000"/>
                        <a:lumOff val="80000"/>
                      </a:schemeClr>
                    </a:solidFill>
                  </a:tcPr>
                </a:tc>
                <a:tc>
                  <a:txBody>
                    <a:bodyPr/>
                    <a:lstStyle/>
                    <a:p>
                      <a:pPr algn="ctr"/>
                      <a:r>
                        <a:rPr lang="en-US" sz="1400" dirty="0"/>
                        <a:t>W</a:t>
                      </a:r>
                    </a:p>
                  </a:txBody>
                  <a:tcPr marL="0" marR="0" marT="0" marB="0">
                    <a:solidFill>
                      <a:schemeClr val="accent4">
                        <a:lumMod val="20000"/>
                        <a:lumOff val="80000"/>
                      </a:schemeClr>
                    </a:solidFill>
                  </a:tcPr>
                </a:tc>
                <a:tc>
                  <a:txBody>
                    <a:bodyPr/>
                    <a:lstStyle/>
                    <a:p>
                      <a:pPr algn="ctr"/>
                      <a:r>
                        <a:rPr lang="en-US" sz="1400" dirty="0"/>
                        <a:t>+</a:t>
                      </a:r>
                    </a:p>
                  </a:txBody>
                  <a:tcPr marL="0" marR="0" marT="0" marB="0">
                    <a:solidFill>
                      <a:schemeClr val="accent4">
                        <a:lumMod val="20000"/>
                        <a:lumOff val="80000"/>
                      </a:schemeClr>
                    </a:solidFill>
                  </a:tcPr>
                </a:tc>
                <a:extLst>
                  <a:ext uri="{0D108BD9-81ED-4DB2-BD59-A6C34878D82A}">
                    <a16:rowId xmlns:a16="http://schemas.microsoft.com/office/drawing/2014/main" val="10005"/>
                  </a:ext>
                </a:extLst>
              </a:tr>
              <a:tr h="232279">
                <a:tc>
                  <a:txBody>
                    <a:bodyPr/>
                    <a:lstStyle/>
                    <a:p>
                      <a:pPr algn="ctr"/>
                      <a:r>
                        <a:rPr lang="en-US" sz="1400" dirty="0"/>
                        <a:t>6</a:t>
                      </a:r>
                    </a:p>
                  </a:txBody>
                  <a:tcPr marL="0" marR="0" marT="0" marB="0">
                    <a:solidFill>
                      <a:schemeClr val="accent4">
                        <a:lumMod val="20000"/>
                        <a:lumOff val="80000"/>
                      </a:schemeClr>
                    </a:solidFill>
                  </a:tcPr>
                </a:tc>
                <a:tc>
                  <a:txBody>
                    <a:bodyPr/>
                    <a:lstStyle/>
                    <a:p>
                      <a:pPr algn="ctr"/>
                      <a:r>
                        <a:rPr lang="en-US" sz="1400" dirty="0"/>
                        <a:t>R</a:t>
                      </a:r>
                    </a:p>
                  </a:txBody>
                  <a:tcPr marL="0" marR="0" marT="0" marB="0">
                    <a:solidFill>
                      <a:schemeClr val="accent4">
                        <a:lumMod val="20000"/>
                        <a:lumOff val="80000"/>
                      </a:schemeClr>
                    </a:solidFill>
                  </a:tcPr>
                </a:tc>
                <a:tc>
                  <a:txBody>
                    <a:bodyPr/>
                    <a:lstStyle/>
                    <a:p>
                      <a:pPr algn="ctr"/>
                      <a:r>
                        <a:rPr lang="en-US" sz="1400" dirty="0"/>
                        <a:t>C</a:t>
                      </a:r>
                    </a:p>
                  </a:txBody>
                  <a:tcPr marL="0" marR="0" marT="0" marB="0">
                    <a:solidFill>
                      <a:schemeClr val="accent4">
                        <a:lumMod val="20000"/>
                        <a:lumOff val="80000"/>
                      </a:schemeClr>
                    </a:solidFill>
                  </a:tcPr>
                </a:tc>
                <a:tc>
                  <a:txBody>
                    <a:bodyPr/>
                    <a:lstStyle/>
                    <a:p>
                      <a:pPr algn="ctr"/>
                      <a:r>
                        <a:rPr lang="en-US" sz="1400" dirty="0"/>
                        <a:t>N</a:t>
                      </a:r>
                    </a:p>
                  </a:txBody>
                  <a:tcPr marL="0" marR="0" marT="0" marB="0">
                    <a:solidFill>
                      <a:schemeClr val="accent4">
                        <a:lumMod val="20000"/>
                        <a:lumOff val="80000"/>
                      </a:schemeClr>
                    </a:solidFill>
                  </a:tcPr>
                </a:tc>
                <a:tc>
                  <a:txBody>
                    <a:bodyPr/>
                    <a:lstStyle/>
                    <a:p>
                      <a:pPr algn="ctr"/>
                      <a:r>
                        <a:rPr lang="en-US" sz="1400" dirty="0"/>
                        <a:t>S</a:t>
                      </a:r>
                    </a:p>
                  </a:txBody>
                  <a:tcPr marL="0" marR="0" marT="0" marB="0">
                    <a:solidFill>
                      <a:schemeClr val="accent4">
                        <a:lumMod val="20000"/>
                        <a:lumOff val="80000"/>
                      </a:schemeClr>
                    </a:solidFill>
                  </a:tcPr>
                </a:tc>
                <a:tc>
                  <a:txBody>
                    <a:bodyPr/>
                    <a:lstStyle/>
                    <a:p>
                      <a:pPr algn="ctr"/>
                      <a:r>
                        <a:rPr lang="en-US" sz="1400" dirty="0"/>
                        <a:t>-</a:t>
                      </a:r>
                    </a:p>
                  </a:txBody>
                  <a:tcPr marL="0" marR="0" marT="0" marB="0">
                    <a:solidFill>
                      <a:schemeClr val="accent4">
                        <a:lumMod val="20000"/>
                        <a:lumOff val="80000"/>
                      </a:schemeClr>
                    </a:solidFill>
                  </a:tcPr>
                </a:tc>
                <a:extLst>
                  <a:ext uri="{0D108BD9-81ED-4DB2-BD59-A6C34878D82A}">
                    <a16:rowId xmlns:a16="http://schemas.microsoft.com/office/drawing/2014/main" val="10006"/>
                  </a:ext>
                </a:extLst>
              </a:tr>
              <a:tr h="232279">
                <a:tc>
                  <a:txBody>
                    <a:bodyPr/>
                    <a:lstStyle/>
                    <a:p>
                      <a:pPr algn="ctr"/>
                      <a:r>
                        <a:rPr lang="en-US" sz="1400" dirty="0"/>
                        <a:t>7</a:t>
                      </a:r>
                    </a:p>
                  </a:txBody>
                  <a:tcPr marL="0" marR="0" marT="0" marB="0">
                    <a:solidFill>
                      <a:schemeClr val="accent4">
                        <a:lumMod val="20000"/>
                        <a:lumOff val="80000"/>
                      </a:schemeClr>
                    </a:solidFill>
                  </a:tcPr>
                </a:tc>
                <a:tc>
                  <a:txBody>
                    <a:bodyPr/>
                    <a:lstStyle/>
                    <a:p>
                      <a:pPr algn="ctr"/>
                      <a:r>
                        <a:rPr lang="en-US" sz="1400" dirty="0"/>
                        <a:t>O</a:t>
                      </a:r>
                    </a:p>
                  </a:txBody>
                  <a:tcPr marL="0" marR="0" marT="0" marB="0">
                    <a:solidFill>
                      <a:schemeClr val="accent4">
                        <a:lumMod val="20000"/>
                        <a:lumOff val="80000"/>
                      </a:schemeClr>
                    </a:solidFill>
                  </a:tcPr>
                </a:tc>
                <a:tc>
                  <a:txBody>
                    <a:bodyPr/>
                    <a:lstStyle/>
                    <a:p>
                      <a:pPr algn="ctr"/>
                      <a:r>
                        <a:rPr lang="en-US" sz="1400" dirty="0"/>
                        <a:t>C</a:t>
                      </a:r>
                    </a:p>
                  </a:txBody>
                  <a:tcPr marL="0" marR="0" marT="0" marB="0">
                    <a:solidFill>
                      <a:schemeClr val="accent4">
                        <a:lumMod val="20000"/>
                        <a:lumOff val="80000"/>
                      </a:schemeClr>
                    </a:solidFill>
                  </a:tcPr>
                </a:tc>
                <a:tc>
                  <a:txBody>
                    <a:bodyPr/>
                    <a:lstStyle/>
                    <a:p>
                      <a:pPr algn="ctr"/>
                      <a:r>
                        <a:rPr lang="en-US" sz="1400" dirty="0"/>
                        <a:t>N</a:t>
                      </a:r>
                    </a:p>
                  </a:txBody>
                  <a:tcPr marL="0" marR="0" marT="0" marB="0">
                    <a:solidFill>
                      <a:schemeClr val="accent4">
                        <a:lumMod val="20000"/>
                        <a:lumOff val="80000"/>
                      </a:schemeClr>
                    </a:solidFill>
                  </a:tcPr>
                </a:tc>
                <a:tc>
                  <a:txBody>
                    <a:bodyPr/>
                    <a:lstStyle/>
                    <a:p>
                      <a:pPr algn="ctr"/>
                      <a:r>
                        <a:rPr lang="en-US" sz="1400" dirty="0"/>
                        <a:t>S</a:t>
                      </a:r>
                    </a:p>
                  </a:txBody>
                  <a:tcPr marL="0" marR="0" marT="0" marB="0">
                    <a:solidFill>
                      <a:schemeClr val="accent4">
                        <a:lumMod val="20000"/>
                        <a:lumOff val="80000"/>
                      </a:schemeClr>
                    </a:solidFill>
                  </a:tcPr>
                </a:tc>
                <a:tc>
                  <a:txBody>
                    <a:bodyPr/>
                    <a:lstStyle/>
                    <a:p>
                      <a:pPr algn="ctr"/>
                      <a:r>
                        <a:rPr lang="en-US" sz="1400" dirty="0"/>
                        <a:t>+</a:t>
                      </a:r>
                    </a:p>
                  </a:txBody>
                  <a:tcPr marL="0" marR="0" marT="0" marB="0">
                    <a:solidFill>
                      <a:schemeClr val="accent4">
                        <a:lumMod val="20000"/>
                        <a:lumOff val="80000"/>
                      </a:schemeClr>
                    </a:solidFill>
                  </a:tcPr>
                </a:tc>
                <a:extLst>
                  <a:ext uri="{0D108BD9-81ED-4DB2-BD59-A6C34878D82A}">
                    <a16:rowId xmlns:a16="http://schemas.microsoft.com/office/drawing/2014/main" val="10007"/>
                  </a:ext>
                </a:extLst>
              </a:tr>
              <a:tr h="232279">
                <a:tc>
                  <a:txBody>
                    <a:bodyPr/>
                    <a:lstStyle/>
                    <a:p>
                      <a:pPr algn="ctr"/>
                      <a:r>
                        <a:rPr lang="en-US" sz="1400" dirty="0"/>
                        <a:t>8</a:t>
                      </a:r>
                    </a:p>
                  </a:txBody>
                  <a:tcPr marL="0" marR="0" marT="0" marB="0">
                    <a:solidFill>
                      <a:schemeClr val="accent4">
                        <a:lumMod val="20000"/>
                        <a:lumOff val="80000"/>
                      </a:schemeClr>
                    </a:solidFill>
                  </a:tcPr>
                </a:tc>
                <a:tc>
                  <a:txBody>
                    <a:bodyPr/>
                    <a:lstStyle/>
                    <a:p>
                      <a:pPr algn="ctr"/>
                      <a:r>
                        <a:rPr lang="en-US" sz="1400" dirty="0"/>
                        <a:t>S</a:t>
                      </a:r>
                    </a:p>
                  </a:txBody>
                  <a:tcPr marL="0" marR="0" marT="0" marB="0">
                    <a:solidFill>
                      <a:schemeClr val="accent4">
                        <a:lumMod val="20000"/>
                        <a:lumOff val="80000"/>
                      </a:schemeClr>
                    </a:solidFill>
                  </a:tcPr>
                </a:tc>
                <a:tc>
                  <a:txBody>
                    <a:bodyPr/>
                    <a:lstStyle/>
                    <a:p>
                      <a:pPr algn="ctr"/>
                      <a:r>
                        <a:rPr lang="en-US" sz="1400" dirty="0"/>
                        <a:t>M</a:t>
                      </a:r>
                    </a:p>
                  </a:txBody>
                  <a:tcPr marL="0" marR="0" marT="0" marB="0">
                    <a:solidFill>
                      <a:schemeClr val="accent4">
                        <a:lumMod val="20000"/>
                        <a:lumOff val="80000"/>
                      </a:schemeClr>
                    </a:solidFill>
                  </a:tcPr>
                </a:tc>
                <a:tc>
                  <a:txBody>
                    <a:bodyPr/>
                    <a:lstStyle/>
                    <a:p>
                      <a:pPr algn="ctr"/>
                      <a:r>
                        <a:rPr lang="en-US" sz="1400" dirty="0"/>
                        <a:t>H</a:t>
                      </a:r>
                    </a:p>
                  </a:txBody>
                  <a:tcPr marL="0" marR="0" marT="0" marB="0">
                    <a:solidFill>
                      <a:schemeClr val="accent4">
                        <a:lumMod val="20000"/>
                        <a:lumOff val="80000"/>
                      </a:schemeClr>
                    </a:solidFill>
                  </a:tcPr>
                </a:tc>
                <a:tc>
                  <a:txBody>
                    <a:bodyPr/>
                    <a:lstStyle/>
                    <a:p>
                      <a:pPr algn="ctr"/>
                      <a:r>
                        <a:rPr lang="en-US" sz="1400" dirty="0"/>
                        <a:t>W</a:t>
                      </a:r>
                    </a:p>
                  </a:txBody>
                  <a:tcPr marL="0" marR="0" marT="0" marB="0">
                    <a:solidFill>
                      <a:schemeClr val="accent4">
                        <a:lumMod val="20000"/>
                        <a:lumOff val="80000"/>
                      </a:schemeClr>
                    </a:solidFill>
                  </a:tcPr>
                </a:tc>
                <a:tc>
                  <a:txBody>
                    <a:bodyPr/>
                    <a:lstStyle/>
                    <a:p>
                      <a:pPr algn="ctr"/>
                      <a:r>
                        <a:rPr lang="en-US" sz="1400" dirty="0"/>
                        <a:t>-</a:t>
                      </a:r>
                    </a:p>
                  </a:txBody>
                  <a:tcPr marL="0" marR="0" marT="0" marB="0">
                    <a:solidFill>
                      <a:schemeClr val="accent4">
                        <a:lumMod val="20000"/>
                        <a:lumOff val="80000"/>
                      </a:schemeClr>
                    </a:solidFill>
                  </a:tcPr>
                </a:tc>
                <a:extLst>
                  <a:ext uri="{0D108BD9-81ED-4DB2-BD59-A6C34878D82A}">
                    <a16:rowId xmlns:a16="http://schemas.microsoft.com/office/drawing/2014/main" val="10008"/>
                  </a:ext>
                </a:extLst>
              </a:tr>
              <a:tr h="232279">
                <a:tc>
                  <a:txBody>
                    <a:bodyPr/>
                    <a:lstStyle/>
                    <a:p>
                      <a:pPr algn="ctr"/>
                      <a:r>
                        <a:rPr lang="en-US" sz="1400" dirty="0"/>
                        <a:t>9</a:t>
                      </a:r>
                    </a:p>
                  </a:txBody>
                  <a:tcPr marL="0" marR="0" marT="0" marB="0">
                    <a:solidFill>
                      <a:schemeClr val="accent4">
                        <a:lumMod val="20000"/>
                        <a:lumOff val="80000"/>
                      </a:schemeClr>
                    </a:solidFill>
                  </a:tcPr>
                </a:tc>
                <a:tc>
                  <a:txBody>
                    <a:bodyPr/>
                    <a:lstStyle/>
                    <a:p>
                      <a:pPr algn="ctr"/>
                      <a:r>
                        <a:rPr lang="en-US" sz="1400" dirty="0"/>
                        <a:t>S</a:t>
                      </a:r>
                    </a:p>
                  </a:txBody>
                  <a:tcPr marL="0" marR="0" marT="0" marB="0">
                    <a:solidFill>
                      <a:schemeClr val="accent4">
                        <a:lumMod val="20000"/>
                        <a:lumOff val="80000"/>
                      </a:schemeClr>
                    </a:solidFill>
                  </a:tcPr>
                </a:tc>
                <a:tc>
                  <a:txBody>
                    <a:bodyPr/>
                    <a:lstStyle/>
                    <a:p>
                      <a:pPr algn="ctr"/>
                      <a:r>
                        <a:rPr lang="en-US" sz="1400" dirty="0"/>
                        <a:t>C</a:t>
                      </a:r>
                    </a:p>
                  </a:txBody>
                  <a:tcPr marL="0" marR="0" marT="0" marB="0">
                    <a:solidFill>
                      <a:schemeClr val="accent4">
                        <a:lumMod val="20000"/>
                        <a:lumOff val="80000"/>
                      </a:schemeClr>
                    </a:solidFill>
                  </a:tcPr>
                </a:tc>
                <a:tc>
                  <a:txBody>
                    <a:bodyPr/>
                    <a:lstStyle/>
                    <a:p>
                      <a:pPr algn="ctr"/>
                      <a:r>
                        <a:rPr lang="en-US" sz="1400" dirty="0"/>
                        <a:t>N</a:t>
                      </a:r>
                    </a:p>
                  </a:txBody>
                  <a:tcPr marL="0" marR="0" marT="0" marB="0">
                    <a:solidFill>
                      <a:schemeClr val="accent4">
                        <a:lumMod val="20000"/>
                        <a:lumOff val="80000"/>
                      </a:schemeClr>
                    </a:solidFill>
                  </a:tcPr>
                </a:tc>
                <a:tc>
                  <a:txBody>
                    <a:bodyPr/>
                    <a:lstStyle/>
                    <a:p>
                      <a:pPr algn="ctr"/>
                      <a:r>
                        <a:rPr lang="en-US" sz="1400" dirty="0"/>
                        <a:t>W</a:t>
                      </a:r>
                    </a:p>
                  </a:txBody>
                  <a:tcPr marL="0" marR="0" marT="0" marB="0">
                    <a:solidFill>
                      <a:schemeClr val="accent4">
                        <a:lumMod val="20000"/>
                        <a:lumOff val="80000"/>
                      </a:schemeClr>
                    </a:solidFill>
                  </a:tcPr>
                </a:tc>
                <a:tc>
                  <a:txBody>
                    <a:bodyPr/>
                    <a:lstStyle/>
                    <a:p>
                      <a:pPr algn="ctr"/>
                      <a:r>
                        <a:rPr lang="en-US" sz="1400" dirty="0"/>
                        <a:t>+</a:t>
                      </a:r>
                    </a:p>
                  </a:txBody>
                  <a:tcPr marL="0" marR="0" marT="0" marB="0">
                    <a:solidFill>
                      <a:schemeClr val="accent4">
                        <a:lumMod val="20000"/>
                        <a:lumOff val="80000"/>
                      </a:schemeClr>
                    </a:solidFill>
                  </a:tcPr>
                </a:tc>
                <a:extLst>
                  <a:ext uri="{0D108BD9-81ED-4DB2-BD59-A6C34878D82A}">
                    <a16:rowId xmlns:a16="http://schemas.microsoft.com/office/drawing/2014/main" val="10009"/>
                  </a:ext>
                </a:extLst>
              </a:tr>
              <a:tr h="232279">
                <a:tc>
                  <a:txBody>
                    <a:bodyPr/>
                    <a:lstStyle/>
                    <a:p>
                      <a:pPr algn="ctr"/>
                      <a:r>
                        <a:rPr lang="en-US" sz="1400" dirty="0"/>
                        <a:t>10</a:t>
                      </a:r>
                    </a:p>
                  </a:txBody>
                  <a:tcPr marL="0" marR="0" marT="0" marB="0">
                    <a:solidFill>
                      <a:schemeClr val="accent4">
                        <a:lumMod val="20000"/>
                        <a:lumOff val="80000"/>
                      </a:schemeClr>
                    </a:solidFill>
                  </a:tcPr>
                </a:tc>
                <a:tc>
                  <a:txBody>
                    <a:bodyPr/>
                    <a:lstStyle/>
                    <a:p>
                      <a:pPr algn="ctr"/>
                      <a:r>
                        <a:rPr lang="en-US" sz="1400" dirty="0"/>
                        <a:t>R</a:t>
                      </a:r>
                    </a:p>
                  </a:txBody>
                  <a:tcPr marL="0" marR="0" marT="0" marB="0">
                    <a:solidFill>
                      <a:schemeClr val="accent4">
                        <a:lumMod val="20000"/>
                        <a:lumOff val="80000"/>
                      </a:schemeClr>
                    </a:solidFill>
                  </a:tcPr>
                </a:tc>
                <a:tc>
                  <a:txBody>
                    <a:bodyPr/>
                    <a:lstStyle/>
                    <a:p>
                      <a:pPr algn="ctr"/>
                      <a:r>
                        <a:rPr lang="en-US" sz="1400" dirty="0"/>
                        <a:t>M</a:t>
                      </a:r>
                    </a:p>
                  </a:txBody>
                  <a:tcPr marL="0" marR="0" marT="0" marB="0">
                    <a:solidFill>
                      <a:schemeClr val="accent4">
                        <a:lumMod val="20000"/>
                        <a:lumOff val="80000"/>
                      </a:schemeClr>
                    </a:solidFill>
                  </a:tcPr>
                </a:tc>
                <a:tc>
                  <a:txBody>
                    <a:bodyPr/>
                    <a:lstStyle/>
                    <a:p>
                      <a:pPr algn="ctr"/>
                      <a:r>
                        <a:rPr lang="en-US" sz="1400" dirty="0"/>
                        <a:t>N</a:t>
                      </a:r>
                    </a:p>
                  </a:txBody>
                  <a:tcPr marL="0" marR="0" marT="0" marB="0">
                    <a:solidFill>
                      <a:schemeClr val="accent4">
                        <a:lumMod val="20000"/>
                        <a:lumOff val="80000"/>
                      </a:schemeClr>
                    </a:solidFill>
                  </a:tcPr>
                </a:tc>
                <a:tc>
                  <a:txBody>
                    <a:bodyPr/>
                    <a:lstStyle/>
                    <a:p>
                      <a:pPr algn="ctr"/>
                      <a:r>
                        <a:rPr lang="en-US" sz="1400" dirty="0"/>
                        <a:t>W</a:t>
                      </a:r>
                    </a:p>
                  </a:txBody>
                  <a:tcPr marL="0" marR="0" marT="0" marB="0">
                    <a:solidFill>
                      <a:schemeClr val="accent4">
                        <a:lumMod val="20000"/>
                        <a:lumOff val="80000"/>
                      </a:schemeClr>
                    </a:solidFill>
                  </a:tcPr>
                </a:tc>
                <a:tc>
                  <a:txBody>
                    <a:bodyPr/>
                    <a:lstStyle/>
                    <a:p>
                      <a:pPr algn="ctr"/>
                      <a:r>
                        <a:rPr lang="en-US" sz="1400" dirty="0"/>
                        <a:t>+</a:t>
                      </a:r>
                    </a:p>
                  </a:txBody>
                  <a:tcPr marL="0" marR="0" marT="0" marB="0">
                    <a:solidFill>
                      <a:schemeClr val="accent4">
                        <a:lumMod val="20000"/>
                        <a:lumOff val="80000"/>
                      </a:schemeClr>
                    </a:solidFill>
                  </a:tcPr>
                </a:tc>
                <a:extLst>
                  <a:ext uri="{0D108BD9-81ED-4DB2-BD59-A6C34878D82A}">
                    <a16:rowId xmlns:a16="http://schemas.microsoft.com/office/drawing/2014/main" val="10010"/>
                  </a:ext>
                </a:extLst>
              </a:tr>
              <a:tr h="232279">
                <a:tc>
                  <a:txBody>
                    <a:bodyPr/>
                    <a:lstStyle/>
                    <a:p>
                      <a:pPr algn="ctr"/>
                      <a:r>
                        <a:rPr lang="en-US" sz="1400" dirty="0"/>
                        <a:t>11</a:t>
                      </a:r>
                    </a:p>
                  </a:txBody>
                  <a:tcPr marL="0" marR="0" marT="0" marB="0">
                    <a:solidFill>
                      <a:schemeClr val="accent4">
                        <a:lumMod val="20000"/>
                        <a:lumOff val="80000"/>
                      </a:schemeClr>
                    </a:solidFill>
                  </a:tcPr>
                </a:tc>
                <a:tc>
                  <a:txBody>
                    <a:bodyPr/>
                    <a:lstStyle/>
                    <a:p>
                      <a:pPr algn="ctr"/>
                      <a:r>
                        <a:rPr lang="en-US" sz="1400" dirty="0"/>
                        <a:t>S</a:t>
                      </a:r>
                    </a:p>
                  </a:txBody>
                  <a:tcPr marL="0" marR="0" marT="0" marB="0">
                    <a:solidFill>
                      <a:schemeClr val="accent4">
                        <a:lumMod val="20000"/>
                        <a:lumOff val="80000"/>
                      </a:schemeClr>
                    </a:solidFill>
                  </a:tcPr>
                </a:tc>
                <a:tc>
                  <a:txBody>
                    <a:bodyPr/>
                    <a:lstStyle/>
                    <a:p>
                      <a:pPr algn="ctr"/>
                      <a:r>
                        <a:rPr lang="en-US" sz="1400" dirty="0"/>
                        <a:t>M</a:t>
                      </a:r>
                    </a:p>
                  </a:txBody>
                  <a:tcPr marL="0" marR="0" marT="0" marB="0">
                    <a:solidFill>
                      <a:schemeClr val="accent4">
                        <a:lumMod val="20000"/>
                        <a:lumOff val="80000"/>
                      </a:schemeClr>
                    </a:solidFill>
                  </a:tcPr>
                </a:tc>
                <a:tc>
                  <a:txBody>
                    <a:bodyPr/>
                    <a:lstStyle/>
                    <a:p>
                      <a:pPr algn="ctr"/>
                      <a:r>
                        <a:rPr lang="en-US" sz="1400" dirty="0"/>
                        <a:t>N</a:t>
                      </a:r>
                    </a:p>
                  </a:txBody>
                  <a:tcPr marL="0" marR="0" marT="0" marB="0">
                    <a:solidFill>
                      <a:schemeClr val="accent4">
                        <a:lumMod val="20000"/>
                        <a:lumOff val="80000"/>
                      </a:schemeClr>
                    </a:solidFill>
                  </a:tcPr>
                </a:tc>
                <a:tc>
                  <a:txBody>
                    <a:bodyPr/>
                    <a:lstStyle/>
                    <a:p>
                      <a:pPr algn="ctr"/>
                      <a:r>
                        <a:rPr lang="en-US" sz="1400" dirty="0"/>
                        <a:t>S</a:t>
                      </a:r>
                    </a:p>
                  </a:txBody>
                  <a:tcPr marL="0" marR="0" marT="0" marB="0">
                    <a:solidFill>
                      <a:schemeClr val="accent4">
                        <a:lumMod val="20000"/>
                        <a:lumOff val="80000"/>
                      </a:schemeClr>
                    </a:solidFill>
                  </a:tcPr>
                </a:tc>
                <a:tc>
                  <a:txBody>
                    <a:bodyPr/>
                    <a:lstStyle/>
                    <a:p>
                      <a:pPr algn="ctr"/>
                      <a:r>
                        <a:rPr lang="en-US" sz="1400" dirty="0"/>
                        <a:t>+</a:t>
                      </a:r>
                    </a:p>
                  </a:txBody>
                  <a:tcPr marL="0" marR="0" marT="0" marB="0">
                    <a:solidFill>
                      <a:schemeClr val="accent4">
                        <a:lumMod val="20000"/>
                        <a:lumOff val="80000"/>
                      </a:schemeClr>
                    </a:solidFill>
                  </a:tcPr>
                </a:tc>
                <a:extLst>
                  <a:ext uri="{0D108BD9-81ED-4DB2-BD59-A6C34878D82A}">
                    <a16:rowId xmlns:a16="http://schemas.microsoft.com/office/drawing/2014/main" val="10011"/>
                  </a:ext>
                </a:extLst>
              </a:tr>
              <a:tr h="232279">
                <a:tc>
                  <a:txBody>
                    <a:bodyPr/>
                    <a:lstStyle/>
                    <a:p>
                      <a:pPr algn="ctr"/>
                      <a:r>
                        <a:rPr lang="en-US" sz="1400" dirty="0"/>
                        <a:t>12</a:t>
                      </a:r>
                    </a:p>
                  </a:txBody>
                  <a:tcPr marL="0" marR="0" marT="0" marB="0">
                    <a:solidFill>
                      <a:schemeClr val="accent4">
                        <a:lumMod val="20000"/>
                        <a:lumOff val="80000"/>
                      </a:schemeClr>
                    </a:solidFill>
                  </a:tcPr>
                </a:tc>
                <a:tc>
                  <a:txBody>
                    <a:bodyPr/>
                    <a:lstStyle/>
                    <a:p>
                      <a:pPr algn="ctr"/>
                      <a:r>
                        <a:rPr lang="en-US" sz="1400" dirty="0"/>
                        <a:t>O</a:t>
                      </a:r>
                    </a:p>
                  </a:txBody>
                  <a:tcPr marL="0" marR="0" marT="0" marB="0">
                    <a:solidFill>
                      <a:schemeClr val="accent4">
                        <a:lumMod val="20000"/>
                        <a:lumOff val="80000"/>
                      </a:schemeClr>
                    </a:solidFill>
                  </a:tcPr>
                </a:tc>
                <a:tc>
                  <a:txBody>
                    <a:bodyPr/>
                    <a:lstStyle/>
                    <a:p>
                      <a:pPr algn="ctr"/>
                      <a:r>
                        <a:rPr lang="en-US" sz="1400" dirty="0"/>
                        <a:t>M</a:t>
                      </a:r>
                    </a:p>
                  </a:txBody>
                  <a:tcPr marL="0" marR="0" marT="0" marB="0">
                    <a:solidFill>
                      <a:schemeClr val="accent4">
                        <a:lumMod val="20000"/>
                        <a:lumOff val="80000"/>
                      </a:schemeClr>
                    </a:solidFill>
                  </a:tcPr>
                </a:tc>
                <a:tc>
                  <a:txBody>
                    <a:bodyPr/>
                    <a:lstStyle/>
                    <a:p>
                      <a:pPr algn="ctr"/>
                      <a:r>
                        <a:rPr lang="en-US" sz="1400" dirty="0"/>
                        <a:t>H</a:t>
                      </a:r>
                    </a:p>
                  </a:txBody>
                  <a:tcPr marL="0" marR="0" marT="0" marB="0">
                    <a:solidFill>
                      <a:schemeClr val="accent4">
                        <a:lumMod val="20000"/>
                        <a:lumOff val="80000"/>
                      </a:schemeClr>
                    </a:solidFill>
                  </a:tcPr>
                </a:tc>
                <a:tc>
                  <a:txBody>
                    <a:bodyPr/>
                    <a:lstStyle/>
                    <a:p>
                      <a:pPr algn="ctr"/>
                      <a:r>
                        <a:rPr lang="en-US" sz="1400" dirty="0"/>
                        <a:t>S</a:t>
                      </a:r>
                    </a:p>
                  </a:txBody>
                  <a:tcPr marL="0" marR="0" marT="0" marB="0">
                    <a:solidFill>
                      <a:schemeClr val="accent4">
                        <a:lumMod val="20000"/>
                        <a:lumOff val="80000"/>
                      </a:schemeClr>
                    </a:solidFill>
                  </a:tcPr>
                </a:tc>
                <a:tc>
                  <a:txBody>
                    <a:bodyPr/>
                    <a:lstStyle/>
                    <a:p>
                      <a:pPr algn="ctr"/>
                      <a:r>
                        <a:rPr lang="en-US" sz="1400" dirty="0"/>
                        <a:t>+</a:t>
                      </a:r>
                    </a:p>
                  </a:txBody>
                  <a:tcPr marL="0" marR="0" marT="0" marB="0">
                    <a:solidFill>
                      <a:schemeClr val="accent4">
                        <a:lumMod val="20000"/>
                        <a:lumOff val="80000"/>
                      </a:schemeClr>
                    </a:solidFill>
                  </a:tcPr>
                </a:tc>
                <a:extLst>
                  <a:ext uri="{0D108BD9-81ED-4DB2-BD59-A6C34878D82A}">
                    <a16:rowId xmlns:a16="http://schemas.microsoft.com/office/drawing/2014/main" val="10012"/>
                  </a:ext>
                </a:extLst>
              </a:tr>
              <a:tr h="232279">
                <a:tc>
                  <a:txBody>
                    <a:bodyPr/>
                    <a:lstStyle/>
                    <a:p>
                      <a:pPr algn="ctr"/>
                      <a:r>
                        <a:rPr lang="en-US" sz="1400" dirty="0"/>
                        <a:t>13</a:t>
                      </a:r>
                    </a:p>
                  </a:txBody>
                  <a:tcPr marL="0" marR="0" marT="0" marB="0">
                    <a:solidFill>
                      <a:schemeClr val="accent4">
                        <a:lumMod val="20000"/>
                        <a:lumOff val="80000"/>
                      </a:schemeClr>
                    </a:solidFill>
                  </a:tcPr>
                </a:tc>
                <a:tc>
                  <a:txBody>
                    <a:bodyPr/>
                    <a:lstStyle/>
                    <a:p>
                      <a:pPr algn="ctr"/>
                      <a:r>
                        <a:rPr lang="en-US" sz="1400" dirty="0"/>
                        <a:t>O</a:t>
                      </a:r>
                    </a:p>
                  </a:txBody>
                  <a:tcPr marL="0" marR="0" marT="0" marB="0">
                    <a:solidFill>
                      <a:schemeClr val="accent4">
                        <a:lumMod val="20000"/>
                        <a:lumOff val="80000"/>
                      </a:schemeClr>
                    </a:solidFill>
                  </a:tcPr>
                </a:tc>
                <a:tc>
                  <a:txBody>
                    <a:bodyPr/>
                    <a:lstStyle/>
                    <a:p>
                      <a:pPr algn="ctr"/>
                      <a:r>
                        <a:rPr lang="en-US" sz="1400" dirty="0"/>
                        <a:t>H</a:t>
                      </a:r>
                    </a:p>
                  </a:txBody>
                  <a:tcPr marL="0" marR="0" marT="0" marB="0">
                    <a:solidFill>
                      <a:schemeClr val="accent4">
                        <a:lumMod val="20000"/>
                        <a:lumOff val="80000"/>
                      </a:schemeClr>
                    </a:solidFill>
                  </a:tcPr>
                </a:tc>
                <a:tc>
                  <a:txBody>
                    <a:bodyPr/>
                    <a:lstStyle/>
                    <a:p>
                      <a:pPr algn="ctr"/>
                      <a:r>
                        <a:rPr lang="en-US" sz="1400" dirty="0"/>
                        <a:t>N</a:t>
                      </a:r>
                    </a:p>
                  </a:txBody>
                  <a:tcPr marL="0" marR="0" marT="0" marB="0">
                    <a:solidFill>
                      <a:schemeClr val="accent4">
                        <a:lumMod val="20000"/>
                        <a:lumOff val="80000"/>
                      </a:schemeClr>
                    </a:solidFill>
                  </a:tcPr>
                </a:tc>
                <a:tc>
                  <a:txBody>
                    <a:bodyPr/>
                    <a:lstStyle/>
                    <a:p>
                      <a:pPr algn="ctr"/>
                      <a:r>
                        <a:rPr lang="en-US" sz="1400" dirty="0"/>
                        <a:t>W</a:t>
                      </a:r>
                    </a:p>
                  </a:txBody>
                  <a:tcPr marL="0" marR="0" marT="0" marB="0">
                    <a:solidFill>
                      <a:schemeClr val="accent4">
                        <a:lumMod val="20000"/>
                        <a:lumOff val="80000"/>
                      </a:schemeClr>
                    </a:solidFill>
                  </a:tcPr>
                </a:tc>
                <a:tc>
                  <a:txBody>
                    <a:bodyPr/>
                    <a:lstStyle/>
                    <a:p>
                      <a:pPr algn="ctr"/>
                      <a:r>
                        <a:rPr lang="en-US" sz="1400" dirty="0"/>
                        <a:t>+</a:t>
                      </a:r>
                    </a:p>
                  </a:txBody>
                  <a:tcPr marL="0" marR="0" marT="0" marB="0">
                    <a:solidFill>
                      <a:schemeClr val="accent4">
                        <a:lumMod val="20000"/>
                        <a:lumOff val="80000"/>
                      </a:schemeClr>
                    </a:solidFill>
                  </a:tcPr>
                </a:tc>
                <a:extLst>
                  <a:ext uri="{0D108BD9-81ED-4DB2-BD59-A6C34878D82A}">
                    <a16:rowId xmlns:a16="http://schemas.microsoft.com/office/drawing/2014/main" val="10013"/>
                  </a:ext>
                </a:extLst>
              </a:tr>
              <a:tr h="232279">
                <a:tc>
                  <a:txBody>
                    <a:bodyPr/>
                    <a:lstStyle/>
                    <a:p>
                      <a:pPr algn="ctr"/>
                      <a:r>
                        <a:rPr lang="en-US" sz="1400" dirty="0"/>
                        <a:t>14</a:t>
                      </a:r>
                    </a:p>
                  </a:txBody>
                  <a:tcPr marL="0" marR="0" marT="0" marB="0">
                    <a:solidFill>
                      <a:schemeClr val="accent4">
                        <a:lumMod val="20000"/>
                        <a:lumOff val="80000"/>
                      </a:schemeClr>
                    </a:solidFill>
                  </a:tcPr>
                </a:tc>
                <a:tc>
                  <a:txBody>
                    <a:bodyPr/>
                    <a:lstStyle/>
                    <a:p>
                      <a:pPr algn="ctr"/>
                      <a:r>
                        <a:rPr lang="en-US" sz="1400" dirty="0"/>
                        <a:t>R</a:t>
                      </a:r>
                    </a:p>
                  </a:txBody>
                  <a:tcPr marL="0" marR="0" marT="0" marB="0">
                    <a:solidFill>
                      <a:schemeClr val="accent4">
                        <a:lumMod val="20000"/>
                        <a:lumOff val="80000"/>
                      </a:schemeClr>
                    </a:solidFill>
                  </a:tcPr>
                </a:tc>
                <a:tc>
                  <a:txBody>
                    <a:bodyPr/>
                    <a:lstStyle/>
                    <a:p>
                      <a:pPr algn="ctr"/>
                      <a:r>
                        <a:rPr lang="en-US" sz="1400" dirty="0"/>
                        <a:t>M</a:t>
                      </a:r>
                    </a:p>
                  </a:txBody>
                  <a:tcPr marL="0" marR="0" marT="0" marB="0">
                    <a:solidFill>
                      <a:schemeClr val="accent4">
                        <a:lumMod val="20000"/>
                        <a:lumOff val="80000"/>
                      </a:schemeClr>
                    </a:solidFill>
                  </a:tcPr>
                </a:tc>
                <a:tc>
                  <a:txBody>
                    <a:bodyPr/>
                    <a:lstStyle/>
                    <a:p>
                      <a:pPr algn="ctr"/>
                      <a:r>
                        <a:rPr lang="en-US" sz="1400" dirty="0"/>
                        <a:t>H</a:t>
                      </a:r>
                    </a:p>
                  </a:txBody>
                  <a:tcPr marL="0" marR="0" marT="0" marB="0">
                    <a:solidFill>
                      <a:schemeClr val="accent4">
                        <a:lumMod val="20000"/>
                        <a:lumOff val="80000"/>
                      </a:schemeClr>
                    </a:solidFill>
                  </a:tcPr>
                </a:tc>
                <a:tc>
                  <a:txBody>
                    <a:bodyPr/>
                    <a:lstStyle/>
                    <a:p>
                      <a:pPr algn="ctr"/>
                      <a:r>
                        <a:rPr lang="en-US" sz="1400" dirty="0"/>
                        <a:t>S</a:t>
                      </a:r>
                    </a:p>
                  </a:txBody>
                  <a:tcPr marL="0" marR="0" marT="0" marB="0">
                    <a:solidFill>
                      <a:schemeClr val="accent4">
                        <a:lumMod val="20000"/>
                        <a:lumOff val="80000"/>
                      </a:schemeClr>
                    </a:solidFill>
                  </a:tcPr>
                </a:tc>
                <a:tc>
                  <a:txBody>
                    <a:bodyPr/>
                    <a:lstStyle/>
                    <a:p>
                      <a:pPr algn="ctr"/>
                      <a:r>
                        <a:rPr lang="en-US" sz="1400" dirty="0"/>
                        <a:t>-</a:t>
                      </a:r>
                    </a:p>
                  </a:txBody>
                  <a:tcPr marL="0" marR="0" marT="0" marB="0">
                    <a:solidFill>
                      <a:schemeClr val="accent4">
                        <a:lumMod val="20000"/>
                        <a:lumOff val="80000"/>
                      </a:schemeClr>
                    </a:solidFill>
                  </a:tcPr>
                </a:tc>
                <a:extLst>
                  <a:ext uri="{0D108BD9-81ED-4DB2-BD59-A6C34878D82A}">
                    <a16:rowId xmlns:a16="http://schemas.microsoft.com/office/drawing/2014/main" val="10014"/>
                  </a:ext>
                </a:extLst>
              </a:tr>
            </a:tbl>
          </a:graphicData>
        </a:graphic>
      </p:graphicFrame>
      <p:sp>
        <p:nvSpPr>
          <p:cNvPr id="7" name="Text Box 4"/>
          <p:cNvSpPr txBox="1">
            <a:spLocks noChangeArrowheads="1"/>
          </p:cNvSpPr>
          <p:nvPr/>
        </p:nvSpPr>
        <p:spPr bwMode="auto">
          <a:xfrm>
            <a:off x="3923643" y="913492"/>
            <a:ext cx="3032892" cy="3554819"/>
          </a:xfrm>
          <a:prstGeom prst="rect">
            <a:avLst/>
          </a:prstGeom>
          <a:noFill/>
          <a:ln w="9525">
            <a:noFill/>
            <a:miter lim="800000"/>
            <a:headEnd/>
            <a:tailEnd/>
          </a:ln>
        </p:spPr>
        <p:txBody>
          <a:bodyPr wrap="square">
            <a:spAutoFit/>
          </a:bodyPr>
          <a:lstStyle/>
          <a:p>
            <a:pPr>
              <a:spcBef>
                <a:spcPct val="50000"/>
              </a:spcBef>
              <a:tabLst>
                <a:tab pos="1200150" algn="l"/>
              </a:tabLst>
            </a:pPr>
            <a:r>
              <a:rPr lang="en-US" b="1" dirty="0"/>
              <a:t>O</a:t>
            </a:r>
            <a:r>
              <a:rPr lang="en-US" dirty="0"/>
              <a:t>utlook:	S(</a:t>
            </a:r>
            <a:r>
              <a:rPr lang="en-US" dirty="0" err="1"/>
              <a:t>unny</a:t>
            </a:r>
            <a:r>
              <a:rPr lang="en-US" dirty="0"/>
              <a:t>), </a:t>
            </a:r>
            <a:br>
              <a:rPr lang="en-US" dirty="0"/>
            </a:br>
            <a:r>
              <a:rPr lang="en-US" dirty="0"/>
              <a:t>	O(</a:t>
            </a:r>
            <a:r>
              <a:rPr lang="en-US" dirty="0" err="1"/>
              <a:t>vercast</a:t>
            </a:r>
            <a:r>
              <a:rPr lang="en-US" dirty="0"/>
              <a:t>), </a:t>
            </a:r>
            <a:br>
              <a:rPr lang="en-US" dirty="0"/>
            </a:br>
            <a:r>
              <a:rPr lang="en-US" dirty="0"/>
              <a:t>	R(</a:t>
            </a:r>
            <a:r>
              <a:rPr lang="en-US" dirty="0" err="1"/>
              <a:t>ainy</a:t>
            </a:r>
            <a:r>
              <a:rPr lang="en-US" dirty="0"/>
              <a:t>)</a:t>
            </a:r>
          </a:p>
          <a:p>
            <a:pPr>
              <a:spcBef>
                <a:spcPct val="50000"/>
              </a:spcBef>
              <a:tabLst>
                <a:tab pos="1200150" algn="l"/>
              </a:tabLst>
            </a:pPr>
            <a:r>
              <a:rPr lang="en-US" b="1" dirty="0"/>
              <a:t>T</a:t>
            </a:r>
            <a:r>
              <a:rPr lang="en-US" dirty="0"/>
              <a:t>emperature:	H(</a:t>
            </a:r>
            <a:r>
              <a:rPr lang="en-US" dirty="0" err="1"/>
              <a:t>ot</a:t>
            </a:r>
            <a:r>
              <a:rPr lang="en-US" dirty="0"/>
              <a:t>), 				M(</a:t>
            </a:r>
            <a:r>
              <a:rPr lang="en-US" dirty="0" err="1"/>
              <a:t>edium</a:t>
            </a:r>
            <a:r>
              <a:rPr lang="en-US" dirty="0"/>
              <a:t>), </a:t>
            </a:r>
            <a:br>
              <a:rPr lang="en-US" dirty="0"/>
            </a:br>
            <a:r>
              <a:rPr lang="en-US" dirty="0"/>
              <a:t>		C(</a:t>
            </a:r>
            <a:r>
              <a:rPr lang="en-US" dirty="0" err="1"/>
              <a:t>ool</a:t>
            </a:r>
            <a:r>
              <a:rPr lang="en-US" dirty="0"/>
              <a:t>)</a:t>
            </a:r>
          </a:p>
          <a:p>
            <a:pPr>
              <a:spcBef>
                <a:spcPct val="50000"/>
              </a:spcBef>
              <a:tabLst>
                <a:tab pos="1200150" algn="l"/>
              </a:tabLst>
            </a:pPr>
            <a:r>
              <a:rPr lang="en-US" b="1" dirty="0"/>
              <a:t>H</a:t>
            </a:r>
            <a:r>
              <a:rPr lang="en-US" dirty="0"/>
              <a:t>umidity:	H(</a:t>
            </a:r>
            <a:r>
              <a:rPr lang="en-US" dirty="0" err="1"/>
              <a:t>igh</a:t>
            </a:r>
            <a:r>
              <a:rPr lang="en-US" dirty="0"/>
              <a:t>),</a:t>
            </a:r>
            <a:br>
              <a:rPr lang="en-US" dirty="0"/>
            </a:br>
            <a:r>
              <a:rPr lang="en-US" dirty="0"/>
              <a:t>	N(</a:t>
            </a:r>
            <a:r>
              <a:rPr lang="en-US" dirty="0" err="1"/>
              <a:t>ormal</a:t>
            </a:r>
            <a:r>
              <a:rPr lang="en-US" dirty="0"/>
              <a:t>), </a:t>
            </a:r>
            <a:br>
              <a:rPr lang="en-US" dirty="0"/>
            </a:br>
            <a:r>
              <a:rPr lang="en-US" dirty="0"/>
              <a:t>	L(</a:t>
            </a:r>
            <a:r>
              <a:rPr lang="en-US" dirty="0" err="1"/>
              <a:t>ow</a:t>
            </a:r>
            <a:r>
              <a:rPr lang="en-US" dirty="0"/>
              <a:t>)</a:t>
            </a:r>
          </a:p>
          <a:p>
            <a:pPr>
              <a:spcBef>
                <a:spcPct val="50000"/>
              </a:spcBef>
              <a:tabLst>
                <a:tab pos="1200150" algn="l"/>
              </a:tabLst>
            </a:pPr>
            <a:r>
              <a:rPr lang="en-US" b="1" dirty="0"/>
              <a:t>W</a:t>
            </a:r>
            <a:r>
              <a:rPr lang="en-US" dirty="0"/>
              <a:t>ind:	S(</a:t>
            </a:r>
            <a:r>
              <a:rPr lang="en-US" dirty="0" err="1"/>
              <a:t>trong</a:t>
            </a:r>
            <a:r>
              <a:rPr lang="en-US" dirty="0"/>
              <a:t>), </a:t>
            </a:r>
            <a:br>
              <a:rPr lang="en-US" dirty="0"/>
            </a:br>
            <a:r>
              <a:rPr lang="en-US" dirty="0"/>
              <a:t>	W(</a:t>
            </a:r>
            <a:r>
              <a:rPr lang="en-US" dirty="0" err="1"/>
              <a:t>eak</a:t>
            </a:r>
            <a:r>
              <a:rPr lang="en-US" dirty="0"/>
              <a:t>)</a:t>
            </a:r>
          </a:p>
        </p:txBody>
      </p:sp>
    </p:spTree>
    <p:extLst>
      <p:ext uri="{BB962C8B-B14F-4D97-AF65-F5344CB8AC3E}">
        <p14:creationId xmlns:p14="http://schemas.microsoft.com/office/powerpoint/2010/main" val="466603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cxnSp>
        <p:nvCxnSpPr>
          <p:cNvPr id="9" name="Straight Connector 8"/>
          <p:cNvCxnSpPr/>
          <p:nvPr/>
        </p:nvCxnSpPr>
        <p:spPr>
          <a:xfrm>
            <a:off x="1143000" y="0"/>
            <a:ext cx="6858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143000" y="0"/>
            <a:ext cx="6858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cxnSp>
        <p:nvCxnSpPr>
          <p:cNvPr id="2" name="Straight Connector 1"/>
          <p:cNvCxnSpPr/>
          <p:nvPr/>
        </p:nvCxnSpPr>
        <p:spPr>
          <a:xfrm>
            <a:off x="1143000" y="0"/>
            <a:ext cx="6858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43000" y="0"/>
            <a:ext cx="6858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2066355A-084C-D24E-9AD2-7E4FC41EA627}" type="slidenum">
              <a:rPr lang="en-US" smtClean="0"/>
              <a:t>14</a:t>
            </a:fld>
            <a:endParaRPr lang="en-US" dirty="0"/>
          </a:p>
        </p:txBody>
      </p:sp>
      <p:sp>
        <p:nvSpPr>
          <p:cNvPr id="3" name="Title 2"/>
          <p:cNvSpPr>
            <a:spLocks noGrp="1"/>
          </p:cNvSpPr>
          <p:nvPr>
            <p:ph type="title"/>
          </p:nvPr>
        </p:nvSpPr>
        <p:spPr/>
        <p:txBody>
          <a:bodyPr/>
          <a:lstStyle/>
          <a:p>
            <a:r>
              <a:rPr lang="en-US" dirty="0"/>
              <a:t>Will I play tennis today? </a:t>
            </a:r>
          </a:p>
        </p:txBody>
      </p:sp>
      <p:graphicFrame>
        <p:nvGraphicFramePr>
          <p:cNvPr id="12" name="Content Placeholder 5">
            <a:extLst>
              <a:ext uri="{FF2B5EF4-FFF2-40B4-BE49-F238E27FC236}">
                <a16:creationId xmlns:a16="http://schemas.microsoft.com/office/drawing/2014/main" id="{9CD20CB6-A1CB-1A47-9929-9AD7DF329DEA}"/>
              </a:ext>
            </a:extLst>
          </p:cNvPr>
          <p:cNvGraphicFramePr>
            <a:graphicFrameLocks/>
          </p:cNvGraphicFramePr>
          <p:nvPr>
            <p:extLst>
              <p:ext uri="{D42A27DB-BD31-4B8C-83A1-F6EECF244321}">
                <p14:modId xmlns:p14="http://schemas.microsoft.com/office/powerpoint/2010/main" val="2654419706"/>
              </p:ext>
            </p:extLst>
          </p:nvPr>
        </p:nvGraphicFramePr>
        <p:xfrm>
          <a:off x="430213" y="901700"/>
          <a:ext cx="2475949" cy="3465266"/>
        </p:xfrm>
        <a:graphic>
          <a:graphicData uri="http://schemas.openxmlformats.org/drawingml/2006/table">
            <a:tbl>
              <a:tblPr firstRow="1" bandRow="1">
                <a:tableStyleId>{2D5ABB26-0587-4C30-8999-92F81FD0307C}</a:tableStyleId>
              </a:tblPr>
              <a:tblGrid>
                <a:gridCol w="212918">
                  <a:extLst>
                    <a:ext uri="{9D8B030D-6E8A-4147-A177-3AD203B41FA5}">
                      <a16:colId xmlns:a16="http://schemas.microsoft.com/office/drawing/2014/main" val="20000"/>
                    </a:ext>
                  </a:extLst>
                </a:gridCol>
                <a:gridCol w="324980">
                  <a:extLst>
                    <a:ext uri="{9D8B030D-6E8A-4147-A177-3AD203B41FA5}">
                      <a16:colId xmlns:a16="http://schemas.microsoft.com/office/drawing/2014/main" val="20001"/>
                    </a:ext>
                  </a:extLst>
                </a:gridCol>
                <a:gridCol w="421155">
                  <a:extLst>
                    <a:ext uri="{9D8B030D-6E8A-4147-A177-3AD203B41FA5}">
                      <a16:colId xmlns:a16="http://schemas.microsoft.com/office/drawing/2014/main" val="20002"/>
                    </a:ext>
                  </a:extLst>
                </a:gridCol>
                <a:gridCol w="325101">
                  <a:extLst>
                    <a:ext uri="{9D8B030D-6E8A-4147-A177-3AD203B41FA5}">
                      <a16:colId xmlns:a16="http://schemas.microsoft.com/office/drawing/2014/main" val="20003"/>
                    </a:ext>
                  </a:extLst>
                </a:gridCol>
                <a:gridCol w="495042">
                  <a:extLst>
                    <a:ext uri="{9D8B030D-6E8A-4147-A177-3AD203B41FA5}">
                      <a16:colId xmlns:a16="http://schemas.microsoft.com/office/drawing/2014/main" val="20004"/>
                    </a:ext>
                  </a:extLst>
                </a:gridCol>
                <a:gridCol w="696753">
                  <a:extLst>
                    <a:ext uri="{9D8B030D-6E8A-4147-A177-3AD203B41FA5}">
                      <a16:colId xmlns:a16="http://schemas.microsoft.com/office/drawing/2014/main" val="20005"/>
                    </a:ext>
                  </a:extLst>
                </a:gridCol>
              </a:tblGrid>
              <a:tr h="232279">
                <a:tc>
                  <a:txBody>
                    <a:bodyPr/>
                    <a:lstStyle/>
                    <a:p>
                      <a:pPr algn="ctr"/>
                      <a:endParaRPr lang="en-US" sz="1400" b="1" dirty="0"/>
                    </a:p>
                  </a:txBody>
                  <a:tcPr marL="0" marR="0" marT="0" marB="0">
                    <a:solidFill>
                      <a:schemeClr val="accent4">
                        <a:lumMod val="20000"/>
                        <a:lumOff val="80000"/>
                      </a:schemeClr>
                    </a:solidFill>
                  </a:tcPr>
                </a:tc>
                <a:tc>
                  <a:txBody>
                    <a:bodyPr/>
                    <a:lstStyle/>
                    <a:p>
                      <a:pPr algn="ctr"/>
                      <a:r>
                        <a:rPr lang="en-US" sz="1400" b="1" baseline="0" dirty="0"/>
                        <a:t> O</a:t>
                      </a:r>
                      <a:endParaRPr lang="en-US" sz="1400" b="1" dirty="0"/>
                    </a:p>
                  </a:txBody>
                  <a:tcPr marL="0" marR="0" marT="0" marB="0">
                    <a:solidFill>
                      <a:schemeClr val="accent4">
                        <a:lumMod val="20000"/>
                        <a:lumOff val="80000"/>
                      </a:schemeClr>
                    </a:solidFill>
                  </a:tcPr>
                </a:tc>
                <a:tc>
                  <a:txBody>
                    <a:bodyPr/>
                    <a:lstStyle/>
                    <a:p>
                      <a:pPr algn="ctr"/>
                      <a:r>
                        <a:rPr lang="en-US" sz="1400" b="1" dirty="0"/>
                        <a:t>T</a:t>
                      </a:r>
                    </a:p>
                  </a:txBody>
                  <a:tcPr marL="0" marR="0" marT="0" marB="0">
                    <a:solidFill>
                      <a:schemeClr val="accent4">
                        <a:lumMod val="20000"/>
                        <a:lumOff val="80000"/>
                      </a:schemeClr>
                    </a:solidFill>
                  </a:tcPr>
                </a:tc>
                <a:tc>
                  <a:txBody>
                    <a:bodyPr/>
                    <a:lstStyle/>
                    <a:p>
                      <a:pPr algn="ctr"/>
                      <a:r>
                        <a:rPr lang="en-US" sz="1400" b="1" dirty="0"/>
                        <a:t>H</a:t>
                      </a:r>
                      <a:r>
                        <a:rPr lang="en-US" sz="1400" b="1" baseline="0" dirty="0"/>
                        <a:t> </a:t>
                      </a:r>
                      <a:endParaRPr lang="en-US" sz="1400" b="1" dirty="0"/>
                    </a:p>
                  </a:txBody>
                  <a:tcPr marL="0" marR="0" marT="0" marB="0">
                    <a:solidFill>
                      <a:schemeClr val="accent4">
                        <a:lumMod val="20000"/>
                        <a:lumOff val="80000"/>
                      </a:schemeClr>
                    </a:solidFill>
                  </a:tcPr>
                </a:tc>
                <a:tc>
                  <a:txBody>
                    <a:bodyPr/>
                    <a:lstStyle/>
                    <a:p>
                      <a:pPr algn="ctr"/>
                      <a:r>
                        <a:rPr lang="en-US" sz="1400" b="1" dirty="0"/>
                        <a:t>W</a:t>
                      </a:r>
                      <a:r>
                        <a:rPr lang="en-US" sz="1400" b="1" baseline="0" dirty="0"/>
                        <a:t> </a:t>
                      </a:r>
                      <a:endParaRPr lang="en-US" sz="1400" b="1" dirty="0"/>
                    </a:p>
                  </a:txBody>
                  <a:tcPr marL="0" marR="0" marT="0" marB="0">
                    <a:solidFill>
                      <a:schemeClr val="accent4">
                        <a:lumMod val="20000"/>
                        <a:lumOff val="80000"/>
                      </a:schemeClr>
                    </a:solidFill>
                  </a:tcPr>
                </a:tc>
                <a:tc>
                  <a:txBody>
                    <a:bodyPr/>
                    <a:lstStyle/>
                    <a:p>
                      <a:pPr algn="ctr"/>
                      <a:r>
                        <a:rPr lang="en-US" sz="1400" b="1" dirty="0"/>
                        <a:t>Play?</a:t>
                      </a:r>
                    </a:p>
                  </a:txBody>
                  <a:tcPr marL="0" marR="0" marT="0" marB="0">
                    <a:solidFill>
                      <a:schemeClr val="accent4">
                        <a:lumMod val="20000"/>
                        <a:lumOff val="80000"/>
                      </a:schemeClr>
                    </a:solidFill>
                  </a:tcPr>
                </a:tc>
                <a:extLst>
                  <a:ext uri="{0D108BD9-81ED-4DB2-BD59-A6C34878D82A}">
                    <a16:rowId xmlns:a16="http://schemas.microsoft.com/office/drawing/2014/main" val="10000"/>
                  </a:ext>
                </a:extLst>
              </a:tr>
              <a:tr h="205740">
                <a:tc>
                  <a:txBody>
                    <a:bodyPr/>
                    <a:lstStyle/>
                    <a:p>
                      <a:pPr algn="ctr"/>
                      <a:r>
                        <a:rPr lang="en-US" sz="1400" dirty="0"/>
                        <a:t>1</a:t>
                      </a:r>
                    </a:p>
                  </a:txBody>
                  <a:tcPr marL="0" marR="0" marT="0" marB="0">
                    <a:solidFill>
                      <a:schemeClr val="accent4">
                        <a:lumMod val="20000"/>
                        <a:lumOff val="80000"/>
                      </a:schemeClr>
                    </a:solidFill>
                  </a:tcPr>
                </a:tc>
                <a:tc>
                  <a:txBody>
                    <a:bodyPr/>
                    <a:lstStyle/>
                    <a:p>
                      <a:pPr algn="ctr"/>
                      <a:r>
                        <a:rPr lang="en-US" sz="1400" dirty="0"/>
                        <a:t>S</a:t>
                      </a:r>
                    </a:p>
                  </a:txBody>
                  <a:tcPr marL="0" marR="0" marT="0" marB="0">
                    <a:solidFill>
                      <a:schemeClr val="accent4">
                        <a:lumMod val="20000"/>
                        <a:lumOff val="80000"/>
                      </a:schemeClr>
                    </a:solidFill>
                  </a:tcPr>
                </a:tc>
                <a:tc>
                  <a:txBody>
                    <a:bodyPr/>
                    <a:lstStyle/>
                    <a:p>
                      <a:pPr algn="ctr"/>
                      <a:r>
                        <a:rPr lang="en-US" sz="1400" dirty="0"/>
                        <a:t>H</a:t>
                      </a:r>
                    </a:p>
                  </a:txBody>
                  <a:tcPr marL="0" marR="0" marT="0" marB="0">
                    <a:solidFill>
                      <a:schemeClr val="accent4">
                        <a:lumMod val="20000"/>
                        <a:lumOff val="80000"/>
                      </a:schemeClr>
                    </a:solidFill>
                  </a:tcPr>
                </a:tc>
                <a:tc>
                  <a:txBody>
                    <a:bodyPr/>
                    <a:lstStyle/>
                    <a:p>
                      <a:pPr algn="ctr"/>
                      <a:r>
                        <a:rPr lang="en-US" sz="1400" dirty="0"/>
                        <a:t>H</a:t>
                      </a:r>
                    </a:p>
                  </a:txBody>
                  <a:tcPr marL="0" marR="0" marT="0" marB="0">
                    <a:solidFill>
                      <a:schemeClr val="accent4">
                        <a:lumMod val="20000"/>
                        <a:lumOff val="80000"/>
                      </a:schemeClr>
                    </a:solidFill>
                  </a:tcPr>
                </a:tc>
                <a:tc>
                  <a:txBody>
                    <a:bodyPr/>
                    <a:lstStyle/>
                    <a:p>
                      <a:pPr algn="ctr"/>
                      <a:r>
                        <a:rPr lang="en-US" sz="1400" dirty="0"/>
                        <a:t>W</a:t>
                      </a:r>
                    </a:p>
                  </a:txBody>
                  <a:tcPr marL="0" marR="0" marT="0" marB="0">
                    <a:solidFill>
                      <a:schemeClr val="accent4">
                        <a:lumMod val="20000"/>
                        <a:lumOff val="80000"/>
                      </a:schemeClr>
                    </a:solidFill>
                  </a:tcPr>
                </a:tc>
                <a:tc>
                  <a:txBody>
                    <a:bodyPr/>
                    <a:lstStyle/>
                    <a:p>
                      <a:pPr algn="ctr"/>
                      <a:r>
                        <a:rPr lang="en-US" sz="1400" dirty="0"/>
                        <a:t>-</a:t>
                      </a:r>
                    </a:p>
                  </a:txBody>
                  <a:tcPr marL="0" marR="0" marT="0" marB="0">
                    <a:solidFill>
                      <a:schemeClr val="accent4">
                        <a:lumMod val="20000"/>
                        <a:lumOff val="80000"/>
                      </a:schemeClr>
                    </a:solidFill>
                  </a:tcPr>
                </a:tc>
                <a:extLst>
                  <a:ext uri="{0D108BD9-81ED-4DB2-BD59-A6C34878D82A}">
                    <a16:rowId xmlns:a16="http://schemas.microsoft.com/office/drawing/2014/main" val="10001"/>
                  </a:ext>
                </a:extLst>
              </a:tr>
              <a:tr h="232279">
                <a:tc>
                  <a:txBody>
                    <a:bodyPr/>
                    <a:lstStyle/>
                    <a:p>
                      <a:pPr algn="ctr"/>
                      <a:r>
                        <a:rPr lang="en-US" sz="1400" dirty="0"/>
                        <a:t>2</a:t>
                      </a:r>
                    </a:p>
                  </a:txBody>
                  <a:tcPr marL="0" marR="0" marT="0" marB="0">
                    <a:solidFill>
                      <a:schemeClr val="accent4">
                        <a:lumMod val="20000"/>
                        <a:lumOff val="80000"/>
                      </a:schemeClr>
                    </a:solidFill>
                  </a:tcPr>
                </a:tc>
                <a:tc>
                  <a:txBody>
                    <a:bodyPr/>
                    <a:lstStyle/>
                    <a:p>
                      <a:pPr algn="ctr"/>
                      <a:r>
                        <a:rPr lang="en-US" sz="1400" dirty="0"/>
                        <a:t>S</a:t>
                      </a:r>
                    </a:p>
                  </a:txBody>
                  <a:tcPr marL="0" marR="0" marT="0" marB="0">
                    <a:solidFill>
                      <a:schemeClr val="accent4">
                        <a:lumMod val="20000"/>
                        <a:lumOff val="80000"/>
                      </a:schemeClr>
                    </a:solidFill>
                  </a:tcPr>
                </a:tc>
                <a:tc>
                  <a:txBody>
                    <a:bodyPr/>
                    <a:lstStyle/>
                    <a:p>
                      <a:pPr algn="ctr"/>
                      <a:r>
                        <a:rPr lang="en-US" sz="1400" dirty="0"/>
                        <a:t>H</a:t>
                      </a:r>
                    </a:p>
                  </a:txBody>
                  <a:tcPr marL="0" marR="0" marT="0" marB="0">
                    <a:solidFill>
                      <a:schemeClr val="accent4">
                        <a:lumMod val="20000"/>
                        <a:lumOff val="80000"/>
                      </a:schemeClr>
                    </a:solidFill>
                  </a:tcPr>
                </a:tc>
                <a:tc>
                  <a:txBody>
                    <a:bodyPr/>
                    <a:lstStyle/>
                    <a:p>
                      <a:pPr algn="ctr"/>
                      <a:r>
                        <a:rPr lang="en-US" sz="1400" dirty="0"/>
                        <a:t>H</a:t>
                      </a:r>
                    </a:p>
                  </a:txBody>
                  <a:tcPr marL="0" marR="0" marT="0" marB="0">
                    <a:solidFill>
                      <a:schemeClr val="accent4">
                        <a:lumMod val="20000"/>
                        <a:lumOff val="80000"/>
                      </a:schemeClr>
                    </a:solidFill>
                  </a:tcPr>
                </a:tc>
                <a:tc>
                  <a:txBody>
                    <a:bodyPr/>
                    <a:lstStyle/>
                    <a:p>
                      <a:pPr algn="ctr"/>
                      <a:r>
                        <a:rPr lang="en-US" sz="1400" dirty="0"/>
                        <a:t>S</a:t>
                      </a:r>
                    </a:p>
                  </a:txBody>
                  <a:tcPr marL="0" marR="0" marT="0" marB="0">
                    <a:solidFill>
                      <a:schemeClr val="accent4">
                        <a:lumMod val="20000"/>
                        <a:lumOff val="80000"/>
                      </a:schemeClr>
                    </a:solidFill>
                  </a:tcPr>
                </a:tc>
                <a:tc>
                  <a:txBody>
                    <a:bodyPr/>
                    <a:lstStyle/>
                    <a:p>
                      <a:pPr algn="ctr"/>
                      <a:r>
                        <a:rPr lang="en-US" sz="1400" dirty="0"/>
                        <a:t>-</a:t>
                      </a:r>
                    </a:p>
                  </a:txBody>
                  <a:tcPr marL="0" marR="0" marT="0" marB="0">
                    <a:solidFill>
                      <a:schemeClr val="accent4">
                        <a:lumMod val="20000"/>
                        <a:lumOff val="80000"/>
                      </a:schemeClr>
                    </a:solidFill>
                  </a:tcPr>
                </a:tc>
                <a:extLst>
                  <a:ext uri="{0D108BD9-81ED-4DB2-BD59-A6C34878D82A}">
                    <a16:rowId xmlns:a16="http://schemas.microsoft.com/office/drawing/2014/main" val="10002"/>
                  </a:ext>
                </a:extLst>
              </a:tr>
              <a:tr h="232279">
                <a:tc>
                  <a:txBody>
                    <a:bodyPr/>
                    <a:lstStyle/>
                    <a:p>
                      <a:pPr algn="ctr"/>
                      <a:r>
                        <a:rPr lang="en-US" sz="1400" dirty="0"/>
                        <a:t>3</a:t>
                      </a:r>
                    </a:p>
                  </a:txBody>
                  <a:tcPr marL="0" marR="0" marT="0" marB="0">
                    <a:solidFill>
                      <a:schemeClr val="accent4">
                        <a:lumMod val="20000"/>
                        <a:lumOff val="80000"/>
                      </a:schemeClr>
                    </a:solidFill>
                  </a:tcPr>
                </a:tc>
                <a:tc>
                  <a:txBody>
                    <a:bodyPr/>
                    <a:lstStyle/>
                    <a:p>
                      <a:pPr algn="ctr"/>
                      <a:r>
                        <a:rPr lang="en-US" sz="1400" dirty="0"/>
                        <a:t>O</a:t>
                      </a:r>
                    </a:p>
                  </a:txBody>
                  <a:tcPr marL="0" marR="0" marT="0" marB="0">
                    <a:solidFill>
                      <a:schemeClr val="accent4">
                        <a:lumMod val="20000"/>
                        <a:lumOff val="80000"/>
                      </a:schemeClr>
                    </a:solidFill>
                  </a:tcPr>
                </a:tc>
                <a:tc>
                  <a:txBody>
                    <a:bodyPr/>
                    <a:lstStyle/>
                    <a:p>
                      <a:pPr algn="ctr"/>
                      <a:r>
                        <a:rPr lang="en-US" sz="1400" dirty="0"/>
                        <a:t>H</a:t>
                      </a:r>
                    </a:p>
                  </a:txBody>
                  <a:tcPr marL="0" marR="0" marT="0" marB="0">
                    <a:solidFill>
                      <a:schemeClr val="accent4">
                        <a:lumMod val="20000"/>
                        <a:lumOff val="80000"/>
                      </a:schemeClr>
                    </a:solidFill>
                  </a:tcPr>
                </a:tc>
                <a:tc>
                  <a:txBody>
                    <a:bodyPr/>
                    <a:lstStyle/>
                    <a:p>
                      <a:pPr algn="ctr"/>
                      <a:r>
                        <a:rPr lang="en-US" sz="1400" dirty="0"/>
                        <a:t>H</a:t>
                      </a:r>
                    </a:p>
                  </a:txBody>
                  <a:tcPr marL="0" marR="0" marT="0" marB="0">
                    <a:solidFill>
                      <a:schemeClr val="accent4">
                        <a:lumMod val="20000"/>
                        <a:lumOff val="80000"/>
                      </a:schemeClr>
                    </a:solidFill>
                  </a:tcPr>
                </a:tc>
                <a:tc>
                  <a:txBody>
                    <a:bodyPr/>
                    <a:lstStyle/>
                    <a:p>
                      <a:pPr algn="ctr"/>
                      <a:r>
                        <a:rPr lang="en-US" sz="1400" dirty="0"/>
                        <a:t>W</a:t>
                      </a:r>
                    </a:p>
                  </a:txBody>
                  <a:tcPr marL="0" marR="0" marT="0" marB="0">
                    <a:solidFill>
                      <a:schemeClr val="accent4">
                        <a:lumMod val="20000"/>
                        <a:lumOff val="80000"/>
                      </a:schemeClr>
                    </a:solidFill>
                  </a:tcPr>
                </a:tc>
                <a:tc>
                  <a:txBody>
                    <a:bodyPr/>
                    <a:lstStyle/>
                    <a:p>
                      <a:pPr algn="ctr"/>
                      <a:r>
                        <a:rPr lang="en-US" sz="1400" dirty="0"/>
                        <a:t>+</a:t>
                      </a:r>
                    </a:p>
                  </a:txBody>
                  <a:tcPr marL="0" marR="0" marT="0" marB="0">
                    <a:solidFill>
                      <a:schemeClr val="accent4">
                        <a:lumMod val="20000"/>
                        <a:lumOff val="80000"/>
                      </a:schemeClr>
                    </a:solidFill>
                  </a:tcPr>
                </a:tc>
                <a:extLst>
                  <a:ext uri="{0D108BD9-81ED-4DB2-BD59-A6C34878D82A}">
                    <a16:rowId xmlns:a16="http://schemas.microsoft.com/office/drawing/2014/main" val="10003"/>
                  </a:ext>
                </a:extLst>
              </a:tr>
              <a:tr h="232279">
                <a:tc>
                  <a:txBody>
                    <a:bodyPr/>
                    <a:lstStyle/>
                    <a:p>
                      <a:pPr algn="ctr"/>
                      <a:r>
                        <a:rPr lang="en-US" sz="1400" dirty="0"/>
                        <a:t>4</a:t>
                      </a:r>
                    </a:p>
                  </a:txBody>
                  <a:tcPr marL="0" marR="0" marT="0" marB="0">
                    <a:solidFill>
                      <a:schemeClr val="accent4">
                        <a:lumMod val="20000"/>
                        <a:lumOff val="80000"/>
                      </a:schemeClr>
                    </a:solidFill>
                  </a:tcPr>
                </a:tc>
                <a:tc>
                  <a:txBody>
                    <a:bodyPr/>
                    <a:lstStyle/>
                    <a:p>
                      <a:pPr algn="ctr"/>
                      <a:r>
                        <a:rPr lang="en-US" sz="1400" dirty="0"/>
                        <a:t>R</a:t>
                      </a:r>
                    </a:p>
                  </a:txBody>
                  <a:tcPr marL="0" marR="0" marT="0" marB="0">
                    <a:solidFill>
                      <a:schemeClr val="accent4">
                        <a:lumMod val="20000"/>
                        <a:lumOff val="80000"/>
                      </a:schemeClr>
                    </a:solidFill>
                  </a:tcPr>
                </a:tc>
                <a:tc>
                  <a:txBody>
                    <a:bodyPr/>
                    <a:lstStyle/>
                    <a:p>
                      <a:pPr algn="ctr"/>
                      <a:r>
                        <a:rPr lang="en-US" sz="1400" dirty="0"/>
                        <a:t>M</a:t>
                      </a:r>
                    </a:p>
                  </a:txBody>
                  <a:tcPr marL="0" marR="0" marT="0" marB="0">
                    <a:solidFill>
                      <a:schemeClr val="accent4">
                        <a:lumMod val="20000"/>
                        <a:lumOff val="80000"/>
                      </a:schemeClr>
                    </a:solidFill>
                  </a:tcPr>
                </a:tc>
                <a:tc>
                  <a:txBody>
                    <a:bodyPr/>
                    <a:lstStyle/>
                    <a:p>
                      <a:pPr algn="ctr"/>
                      <a:r>
                        <a:rPr lang="en-US" sz="1400" dirty="0"/>
                        <a:t>H</a:t>
                      </a:r>
                    </a:p>
                  </a:txBody>
                  <a:tcPr marL="0" marR="0" marT="0" marB="0">
                    <a:solidFill>
                      <a:schemeClr val="accent4">
                        <a:lumMod val="20000"/>
                        <a:lumOff val="80000"/>
                      </a:schemeClr>
                    </a:solidFill>
                  </a:tcPr>
                </a:tc>
                <a:tc>
                  <a:txBody>
                    <a:bodyPr/>
                    <a:lstStyle/>
                    <a:p>
                      <a:pPr algn="ctr"/>
                      <a:r>
                        <a:rPr lang="en-US" sz="1400" dirty="0"/>
                        <a:t>W</a:t>
                      </a:r>
                    </a:p>
                  </a:txBody>
                  <a:tcPr marL="0" marR="0" marT="0" marB="0">
                    <a:solidFill>
                      <a:schemeClr val="accent4">
                        <a:lumMod val="20000"/>
                        <a:lumOff val="80000"/>
                      </a:schemeClr>
                    </a:solidFill>
                  </a:tcPr>
                </a:tc>
                <a:tc>
                  <a:txBody>
                    <a:bodyPr/>
                    <a:lstStyle/>
                    <a:p>
                      <a:pPr algn="ctr"/>
                      <a:r>
                        <a:rPr lang="en-US" sz="1400" dirty="0"/>
                        <a:t>+</a:t>
                      </a:r>
                    </a:p>
                  </a:txBody>
                  <a:tcPr marL="0" marR="0" marT="0" marB="0">
                    <a:solidFill>
                      <a:schemeClr val="accent4">
                        <a:lumMod val="20000"/>
                        <a:lumOff val="80000"/>
                      </a:schemeClr>
                    </a:solidFill>
                  </a:tcPr>
                </a:tc>
                <a:extLst>
                  <a:ext uri="{0D108BD9-81ED-4DB2-BD59-A6C34878D82A}">
                    <a16:rowId xmlns:a16="http://schemas.microsoft.com/office/drawing/2014/main" val="10004"/>
                  </a:ext>
                </a:extLst>
              </a:tr>
              <a:tr h="232279">
                <a:tc>
                  <a:txBody>
                    <a:bodyPr/>
                    <a:lstStyle/>
                    <a:p>
                      <a:pPr algn="ctr"/>
                      <a:r>
                        <a:rPr lang="en-US" sz="1400" dirty="0"/>
                        <a:t>5</a:t>
                      </a:r>
                    </a:p>
                  </a:txBody>
                  <a:tcPr marL="0" marR="0" marT="0" marB="0">
                    <a:solidFill>
                      <a:schemeClr val="accent4">
                        <a:lumMod val="20000"/>
                        <a:lumOff val="80000"/>
                      </a:schemeClr>
                    </a:solidFill>
                  </a:tcPr>
                </a:tc>
                <a:tc>
                  <a:txBody>
                    <a:bodyPr/>
                    <a:lstStyle/>
                    <a:p>
                      <a:pPr algn="ctr"/>
                      <a:r>
                        <a:rPr lang="en-US" sz="1400" dirty="0"/>
                        <a:t>R</a:t>
                      </a:r>
                    </a:p>
                  </a:txBody>
                  <a:tcPr marL="0" marR="0" marT="0" marB="0">
                    <a:solidFill>
                      <a:schemeClr val="accent4">
                        <a:lumMod val="20000"/>
                        <a:lumOff val="80000"/>
                      </a:schemeClr>
                    </a:solidFill>
                  </a:tcPr>
                </a:tc>
                <a:tc>
                  <a:txBody>
                    <a:bodyPr/>
                    <a:lstStyle/>
                    <a:p>
                      <a:pPr algn="ctr"/>
                      <a:r>
                        <a:rPr lang="en-US" sz="1400" dirty="0"/>
                        <a:t>C</a:t>
                      </a:r>
                    </a:p>
                  </a:txBody>
                  <a:tcPr marL="0" marR="0" marT="0" marB="0">
                    <a:solidFill>
                      <a:schemeClr val="accent4">
                        <a:lumMod val="20000"/>
                        <a:lumOff val="80000"/>
                      </a:schemeClr>
                    </a:solidFill>
                  </a:tcPr>
                </a:tc>
                <a:tc>
                  <a:txBody>
                    <a:bodyPr/>
                    <a:lstStyle/>
                    <a:p>
                      <a:pPr algn="ctr"/>
                      <a:r>
                        <a:rPr lang="en-US" sz="1400" dirty="0"/>
                        <a:t>N</a:t>
                      </a:r>
                    </a:p>
                  </a:txBody>
                  <a:tcPr marL="0" marR="0" marT="0" marB="0">
                    <a:solidFill>
                      <a:schemeClr val="accent4">
                        <a:lumMod val="20000"/>
                        <a:lumOff val="80000"/>
                      </a:schemeClr>
                    </a:solidFill>
                  </a:tcPr>
                </a:tc>
                <a:tc>
                  <a:txBody>
                    <a:bodyPr/>
                    <a:lstStyle/>
                    <a:p>
                      <a:pPr algn="ctr"/>
                      <a:r>
                        <a:rPr lang="en-US" sz="1400" dirty="0"/>
                        <a:t>W</a:t>
                      </a:r>
                    </a:p>
                  </a:txBody>
                  <a:tcPr marL="0" marR="0" marT="0" marB="0">
                    <a:solidFill>
                      <a:schemeClr val="accent4">
                        <a:lumMod val="20000"/>
                        <a:lumOff val="80000"/>
                      </a:schemeClr>
                    </a:solidFill>
                  </a:tcPr>
                </a:tc>
                <a:tc>
                  <a:txBody>
                    <a:bodyPr/>
                    <a:lstStyle/>
                    <a:p>
                      <a:pPr algn="ctr"/>
                      <a:r>
                        <a:rPr lang="en-US" sz="1400" dirty="0"/>
                        <a:t>+</a:t>
                      </a:r>
                    </a:p>
                  </a:txBody>
                  <a:tcPr marL="0" marR="0" marT="0" marB="0">
                    <a:solidFill>
                      <a:schemeClr val="accent4">
                        <a:lumMod val="20000"/>
                        <a:lumOff val="80000"/>
                      </a:schemeClr>
                    </a:solidFill>
                  </a:tcPr>
                </a:tc>
                <a:extLst>
                  <a:ext uri="{0D108BD9-81ED-4DB2-BD59-A6C34878D82A}">
                    <a16:rowId xmlns:a16="http://schemas.microsoft.com/office/drawing/2014/main" val="10005"/>
                  </a:ext>
                </a:extLst>
              </a:tr>
              <a:tr h="232279">
                <a:tc>
                  <a:txBody>
                    <a:bodyPr/>
                    <a:lstStyle/>
                    <a:p>
                      <a:pPr algn="ctr"/>
                      <a:r>
                        <a:rPr lang="en-US" sz="1400" dirty="0"/>
                        <a:t>6</a:t>
                      </a:r>
                    </a:p>
                  </a:txBody>
                  <a:tcPr marL="0" marR="0" marT="0" marB="0">
                    <a:solidFill>
                      <a:schemeClr val="accent4">
                        <a:lumMod val="20000"/>
                        <a:lumOff val="80000"/>
                      </a:schemeClr>
                    </a:solidFill>
                  </a:tcPr>
                </a:tc>
                <a:tc>
                  <a:txBody>
                    <a:bodyPr/>
                    <a:lstStyle/>
                    <a:p>
                      <a:pPr algn="ctr"/>
                      <a:r>
                        <a:rPr lang="en-US" sz="1400" dirty="0"/>
                        <a:t>R</a:t>
                      </a:r>
                    </a:p>
                  </a:txBody>
                  <a:tcPr marL="0" marR="0" marT="0" marB="0">
                    <a:solidFill>
                      <a:schemeClr val="accent4">
                        <a:lumMod val="20000"/>
                        <a:lumOff val="80000"/>
                      </a:schemeClr>
                    </a:solidFill>
                  </a:tcPr>
                </a:tc>
                <a:tc>
                  <a:txBody>
                    <a:bodyPr/>
                    <a:lstStyle/>
                    <a:p>
                      <a:pPr algn="ctr"/>
                      <a:r>
                        <a:rPr lang="en-US" sz="1400" dirty="0"/>
                        <a:t>C</a:t>
                      </a:r>
                    </a:p>
                  </a:txBody>
                  <a:tcPr marL="0" marR="0" marT="0" marB="0">
                    <a:solidFill>
                      <a:schemeClr val="accent4">
                        <a:lumMod val="20000"/>
                        <a:lumOff val="80000"/>
                      </a:schemeClr>
                    </a:solidFill>
                  </a:tcPr>
                </a:tc>
                <a:tc>
                  <a:txBody>
                    <a:bodyPr/>
                    <a:lstStyle/>
                    <a:p>
                      <a:pPr algn="ctr"/>
                      <a:r>
                        <a:rPr lang="en-US" sz="1400" dirty="0"/>
                        <a:t>N</a:t>
                      </a:r>
                    </a:p>
                  </a:txBody>
                  <a:tcPr marL="0" marR="0" marT="0" marB="0">
                    <a:solidFill>
                      <a:schemeClr val="accent4">
                        <a:lumMod val="20000"/>
                        <a:lumOff val="80000"/>
                      </a:schemeClr>
                    </a:solidFill>
                  </a:tcPr>
                </a:tc>
                <a:tc>
                  <a:txBody>
                    <a:bodyPr/>
                    <a:lstStyle/>
                    <a:p>
                      <a:pPr algn="ctr"/>
                      <a:r>
                        <a:rPr lang="en-US" sz="1400" dirty="0"/>
                        <a:t>S</a:t>
                      </a:r>
                    </a:p>
                  </a:txBody>
                  <a:tcPr marL="0" marR="0" marT="0" marB="0">
                    <a:solidFill>
                      <a:schemeClr val="accent4">
                        <a:lumMod val="20000"/>
                        <a:lumOff val="80000"/>
                      </a:schemeClr>
                    </a:solidFill>
                  </a:tcPr>
                </a:tc>
                <a:tc>
                  <a:txBody>
                    <a:bodyPr/>
                    <a:lstStyle/>
                    <a:p>
                      <a:pPr algn="ctr"/>
                      <a:r>
                        <a:rPr lang="en-US" sz="1400" dirty="0"/>
                        <a:t>-</a:t>
                      </a:r>
                    </a:p>
                  </a:txBody>
                  <a:tcPr marL="0" marR="0" marT="0" marB="0">
                    <a:solidFill>
                      <a:schemeClr val="accent4">
                        <a:lumMod val="20000"/>
                        <a:lumOff val="80000"/>
                      </a:schemeClr>
                    </a:solidFill>
                  </a:tcPr>
                </a:tc>
                <a:extLst>
                  <a:ext uri="{0D108BD9-81ED-4DB2-BD59-A6C34878D82A}">
                    <a16:rowId xmlns:a16="http://schemas.microsoft.com/office/drawing/2014/main" val="10006"/>
                  </a:ext>
                </a:extLst>
              </a:tr>
              <a:tr h="232279">
                <a:tc>
                  <a:txBody>
                    <a:bodyPr/>
                    <a:lstStyle/>
                    <a:p>
                      <a:pPr algn="ctr"/>
                      <a:r>
                        <a:rPr lang="en-US" sz="1400" dirty="0"/>
                        <a:t>7</a:t>
                      </a:r>
                    </a:p>
                  </a:txBody>
                  <a:tcPr marL="0" marR="0" marT="0" marB="0">
                    <a:solidFill>
                      <a:schemeClr val="accent4">
                        <a:lumMod val="20000"/>
                        <a:lumOff val="80000"/>
                      </a:schemeClr>
                    </a:solidFill>
                  </a:tcPr>
                </a:tc>
                <a:tc>
                  <a:txBody>
                    <a:bodyPr/>
                    <a:lstStyle/>
                    <a:p>
                      <a:pPr algn="ctr"/>
                      <a:r>
                        <a:rPr lang="en-US" sz="1400" dirty="0"/>
                        <a:t>O</a:t>
                      </a:r>
                    </a:p>
                  </a:txBody>
                  <a:tcPr marL="0" marR="0" marT="0" marB="0">
                    <a:solidFill>
                      <a:schemeClr val="accent4">
                        <a:lumMod val="20000"/>
                        <a:lumOff val="80000"/>
                      </a:schemeClr>
                    </a:solidFill>
                  </a:tcPr>
                </a:tc>
                <a:tc>
                  <a:txBody>
                    <a:bodyPr/>
                    <a:lstStyle/>
                    <a:p>
                      <a:pPr algn="ctr"/>
                      <a:r>
                        <a:rPr lang="en-US" sz="1400" dirty="0"/>
                        <a:t>C</a:t>
                      </a:r>
                    </a:p>
                  </a:txBody>
                  <a:tcPr marL="0" marR="0" marT="0" marB="0">
                    <a:solidFill>
                      <a:schemeClr val="accent4">
                        <a:lumMod val="20000"/>
                        <a:lumOff val="80000"/>
                      </a:schemeClr>
                    </a:solidFill>
                  </a:tcPr>
                </a:tc>
                <a:tc>
                  <a:txBody>
                    <a:bodyPr/>
                    <a:lstStyle/>
                    <a:p>
                      <a:pPr algn="ctr"/>
                      <a:r>
                        <a:rPr lang="en-US" sz="1400" dirty="0"/>
                        <a:t>N</a:t>
                      </a:r>
                    </a:p>
                  </a:txBody>
                  <a:tcPr marL="0" marR="0" marT="0" marB="0">
                    <a:solidFill>
                      <a:schemeClr val="accent4">
                        <a:lumMod val="20000"/>
                        <a:lumOff val="80000"/>
                      </a:schemeClr>
                    </a:solidFill>
                  </a:tcPr>
                </a:tc>
                <a:tc>
                  <a:txBody>
                    <a:bodyPr/>
                    <a:lstStyle/>
                    <a:p>
                      <a:pPr algn="ctr"/>
                      <a:r>
                        <a:rPr lang="en-US" sz="1400" dirty="0"/>
                        <a:t>S</a:t>
                      </a:r>
                    </a:p>
                  </a:txBody>
                  <a:tcPr marL="0" marR="0" marT="0" marB="0">
                    <a:solidFill>
                      <a:schemeClr val="accent4">
                        <a:lumMod val="20000"/>
                        <a:lumOff val="80000"/>
                      </a:schemeClr>
                    </a:solidFill>
                  </a:tcPr>
                </a:tc>
                <a:tc>
                  <a:txBody>
                    <a:bodyPr/>
                    <a:lstStyle/>
                    <a:p>
                      <a:pPr algn="ctr"/>
                      <a:r>
                        <a:rPr lang="en-US" sz="1400" dirty="0"/>
                        <a:t>+</a:t>
                      </a:r>
                    </a:p>
                  </a:txBody>
                  <a:tcPr marL="0" marR="0" marT="0" marB="0">
                    <a:solidFill>
                      <a:schemeClr val="accent4">
                        <a:lumMod val="20000"/>
                        <a:lumOff val="80000"/>
                      </a:schemeClr>
                    </a:solidFill>
                  </a:tcPr>
                </a:tc>
                <a:extLst>
                  <a:ext uri="{0D108BD9-81ED-4DB2-BD59-A6C34878D82A}">
                    <a16:rowId xmlns:a16="http://schemas.microsoft.com/office/drawing/2014/main" val="10007"/>
                  </a:ext>
                </a:extLst>
              </a:tr>
              <a:tr h="232279">
                <a:tc>
                  <a:txBody>
                    <a:bodyPr/>
                    <a:lstStyle/>
                    <a:p>
                      <a:pPr algn="ctr"/>
                      <a:r>
                        <a:rPr lang="en-US" sz="1400" dirty="0"/>
                        <a:t>8</a:t>
                      </a:r>
                    </a:p>
                  </a:txBody>
                  <a:tcPr marL="0" marR="0" marT="0" marB="0">
                    <a:solidFill>
                      <a:schemeClr val="accent4">
                        <a:lumMod val="20000"/>
                        <a:lumOff val="80000"/>
                      </a:schemeClr>
                    </a:solidFill>
                  </a:tcPr>
                </a:tc>
                <a:tc>
                  <a:txBody>
                    <a:bodyPr/>
                    <a:lstStyle/>
                    <a:p>
                      <a:pPr algn="ctr"/>
                      <a:r>
                        <a:rPr lang="en-US" sz="1400" dirty="0"/>
                        <a:t>S</a:t>
                      </a:r>
                    </a:p>
                  </a:txBody>
                  <a:tcPr marL="0" marR="0" marT="0" marB="0">
                    <a:solidFill>
                      <a:schemeClr val="accent4">
                        <a:lumMod val="20000"/>
                        <a:lumOff val="80000"/>
                      </a:schemeClr>
                    </a:solidFill>
                  </a:tcPr>
                </a:tc>
                <a:tc>
                  <a:txBody>
                    <a:bodyPr/>
                    <a:lstStyle/>
                    <a:p>
                      <a:pPr algn="ctr"/>
                      <a:r>
                        <a:rPr lang="en-US" sz="1400" dirty="0"/>
                        <a:t>M</a:t>
                      </a:r>
                    </a:p>
                  </a:txBody>
                  <a:tcPr marL="0" marR="0" marT="0" marB="0">
                    <a:solidFill>
                      <a:schemeClr val="accent4">
                        <a:lumMod val="20000"/>
                        <a:lumOff val="80000"/>
                      </a:schemeClr>
                    </a:solidFill>
                  </a:tcPr>
                </a:tc>
                <a:tc>
                  <a:txBody>
                    <a:bodyPr/>
                    <a:lstStyle/>
                    <a:p>
                      <a:pPr algn="ctr"/>
                      <a:r>
                        <a:rPr lang="en-US" sz="1400" dirty="0"/>
                        <a:t>H</a:t>
                      </a:r>
                    </a:p>
                  </a:txBody>
                  <a:tcPr marL="0" marR="0" marT="0" marB="0">
                    <a:solidFill>
                      <a:schemeClr val="accent4">
                        <a:lumMod val="20000"/>
                        <a:lumOff val="80000"/>
                      </a:schemeClr>
                    </a:solidFill>
                  </a:tcPr>
                </a:tc>
                <a:tc>
                  <a:txBody>
                    <a:bodyPr/>
                    <a:lstStyle/>
                    <a:p>
                      <a:pPr algn="ctr"/>
                      <a:r>
                        <a:rPr lang="en-US" sz="1400" dirty="0"/>
                        <a:t>W</a:t>
                      </a:r>
                    </a:p>
                  </a:txBody>
                  <a:tcPr marL="0" marR="0" marT="0" marB="0">
                    <a:solidFill>
                      <a:schemeClr val="accent4">
                        <a:lumMod val="20000"/>
                        <a:lumOff val="80000"/>
                      </a:schemeClr>
                    </a:solidFill>
                  </a:tcPr>
                </a:tc>
                <a:tc>
                  <a:txBody>
                    <a:bodyPr/>
                    <a:lstStyle/>
                    <a:p>
                      <a:pPr algn="ctr"/>
                      <a:r>
                        <a:rPr lang="en-US" sz="1400" dirty="0"/>
                        <a:t>-</a:t>
                      </a:r>
                    </a:p>
                  </a:txBody>
                  <a:tcPr marL="0" marR="0" marT="0" marB="0">
                    <a:solidFill>
                      <a:schemeClr val="accent4">
                        <a:lumMod val="20000"/>
                        <a:lumOff val="80000"/>
                      </a:schemeClr>
                    </a:solidFill>
                  </a:tcPr>
                </a:tc>
                <a:extLst>
                  <a:ext uri="{0D108BD9-81ED-4DB2-BD59-A6C34878D82A}">
                    <a16:rowId xmlns:a16="http://schemas.microsoft.com/office/drawing/2014/main" val="10008"/>
                  </a:ext>
                </a:extLst>
              </a:tr>
              <a:tr h="232279">
                <a:tc>
                  <a:txBody>
                    <a:bodyPr/>
                    <a:lstStyle/>
                    <a:p>
                      <a:pPr algn="ctr"/>
                      <a:r>
                        <a:rPr lang="en-US" sz="1400" dirty="0"/>
                        <a:t>9</a:t>
                      </a:r>
                    </a:p>
                  </a:txBody>
                  <a:tcPr marL="0" marR="0" marT="0" marB="0">
                    <a:solidFill>
                      <a:schemeClr val="accent4">
                        <a:lumMod val="20000"/>
                        <a:lumOff val="80000"/>
                      </a:schemeClr>
                    </a:solidFill>
                  </a:tcPr>
                </a:tc>
                <a:tc>
                  <a:txBody>
                    <a:bodyPr/>
                    <a:lstStyle/>
                    <a:p>
                      <a:pPr algn="ctr"/>
                      <a:r>
                        <a:rPr lang="en-US" sz="1400" dirty="0"/>
                        <a:t>S</a:t>
                      </a:r>
                    </a:p>
                  </a:txBody>
                  <a:tcPr marL="0" marR="0" marT="0" marB="0">
                    <a:solidFill>
                      <a:schemeClr val="accent4">
                        <a:lumMod val="20000"/>
                        <a:lumOff val="80000"/>
                      </a:schemeClr>
                    </a:solidFill>
                  </a:tcPr>
                </a:tc>
                <a:tc>
                  <a:txBody>
                    <a:bodyPr/>
                    <a:lstStyle/>
                    <a:p>
                      <a:pPr algn="ctr"/>
                      <a:r>
                        <a:rPr lang="en-US" sz="1400" dirty="0"/>
                        <a:t>C</a:t>
                      </a:r>
                    </a:p>
                  </a:txBody>
                  <a:tcPr marL="0" marR="0" marT="0" marB="0">
                    <a:solidFill>
                      <a:schemeClr val="accent4">
                        <a:lumMod val="20000"/>
                        <a:lumOff val="80000"/>
                      </a:schemeClr>
                    </a:solidFill>
                  </a:tcPr>
                </a:tc>
                <a:tc>
                  <a:txBody>
                    <a:bodyPr/>
                    <a:lstStyle/>
                    <a:p>
                      <a:pPr algn="ctr"/>
                      <a:r>
                        <a:rPr lang="en-US" sz="1400" dirty="0"/>
                        <a:t>N</a:t>
                      </a:r>
                    </a:p>
                  </a:txBody>
                  <a:tcPr marL="0" marR="0" marT="0" marB="0">
                    <a:solidFill>
                      <a:schemeClr val="accent4">
                        <a:lumMod val="20000"/>
                        <a:lumOff val="80000"/>
                      </a:schemeClr>
                    </a:solidFill>
                  </a:tcPr>
                </a:tc>
                <a:tc>
                  <a:txBody>
                    <a:bodyPr/>
                    <a:lstStyle/>
                    <a:p>
                      <a:pPr algn="ctr"/>
                      <a:r>
                        <a:rPr lang="en-US" sz="1400" dirty="0"/>
                        <a:t>W</a:t>
                      </a:r>
                    </a:p>
                  </a:txBody>
                  <a:tcPr marL="0" marR="0" marT="0" marB="0">
                    <a:solidFill>
                      <a:schemeClr val="accent4">
                        <a:lumMod val="20000"/>
                        <a:lumOff val="80000"/>
                      </a:schemeClr>
                    </a:solidFill>
                  </a:tcPr>
                </a:tc>
                <a:tc>
                  <a:txBody>
                    <a:bodyPr/>
                    <a:lstStyle/>
                    <a:p>
                      <a:pPr algn="ctr"/>
                      <a:r>
                        <a:rPr lang="en-US" sz="1400" dirty="0"/>
                        <a:t>+</a:t>
                      </a:r>
                    </a:p>
                  </a:txBody>
                  <a:tcPr marL="0" marR="0" marT="0" marB="0">
                    <a:solidFill>
                      <a:schemeClr val="accent4">
                        <a:lumMod val="20000"/>
                        <a:lumOff val="80000"/>
                      </a:schemeClr>
                    </a:solidFill>
                  </a:tcPr>
                </a:tc>
                <a:extLst>
                  <a:ext uri="{0D108BD9-81ED-4DB2-BD59-A6C34878D82A}">
                    <a16:rowId xmlns:a16="http://schemas.microsoft.com/office/drawing/2014/main" val="10009"/>
                  </a:ext>
                </a:extLst>
              </a:tr>
              <a:tr h="232279">
                <a:tc>
                  <a:txBody>
                    <a:bodyPr/>
                    <a:lstStyle/>
                    <a:p>
                      <a:pPr algn="ctr"/>
                      <a:r>
                        <a:rPr lang="en-US" sz="1400" dirty="0"/>
                        <a:t>10</a:t>
                      </a:r>
                    </a:p>
                  </a:txBody>
                  <a:tcPr marL="0" marR="0" marT="0" marB="0">
                    <a:solidFill>
                      <a:schemeClr val="accent4">
                        <a:lumMod val="20000"/>
                        <a:lumOff val="80000"/>
                      </a:schemeClr>
                    </a:solidFill>
                  </a:tcPr>
                </a:tc>
                <a:tc>
                  <a:txBody>
                    <a:bodyPr/>
                    <a:lstStyle/>
                    <a:p>
                      <a:pPr algn="ctr"/>
                      <a:r>
                        <a:rPr lang="en-US" sz="1400" dirty="0"/>
                        <a:t>R</a:t>
                      </a:r>
                    </a:p>
                  </a:txBody>
                  <a:tcPr marL="0" marR="0" marT="0" marB="0">
                    <a:solidFill>
                      <a:schemeClr val="accent4">
                        <a:lumMod val="20000"/>
                        <a:lumOff val="80000"/>
                      </a:schemeClr>
                    </a:solidFill>
                  </a:tcPr>
                </a:tc>
                <a:tc>
                  <a:txBody>
                    <a:bodyPr/>
                    <a:lstStyle/>
                    <a:p>
                      <a:pPr algn="ctr"/>
                      <a:r>
                        <a:rPr lang="en-US" sz="1400" dirty="0"/>
                        <a:t>M</a:t>
                      </a:r>
                    </a:p>
                  </a:txBody>
                  <a:tcPr marL="0" marR="0" marT="0" marB="0">
                    <a:solidFill>
                      <a:schemeClr val="accent4">
                        <a:lumMod val="20000"/>
                        <a:lumOff val="80000"/>
                      </a:schemeClr>
                    </a:solidFill>
                  </a:tcPr>
                </a:tc>
                <a:tc>
                  <a:txBody>
                    <a:bodyPr/>
                    <a:lstStyle/>
                    <a:p>
                      <a:pPr algn="ctr"/>
                      <a:r>
                        <a:rPr lang="en-US" sz="1400" dirty="0"/>
                        <a:t>N</a:t>
                      </a:r>
                    </a:p>
                  </a:txBody>
                  <a:tcPr marL="0" marR="0" marT="0" marB="0">
                    <a:solidFill>
                      <a:schemeClr val="accent4">
                        <a:lumMod val="20000"/>
                        <a:lumOff val="80000"/>
                      </a:schemeClr>
                    </a:solidFill>
                  </a:tcPr>
                </a:tc>
                <a:tc>
                  <a:txBody>
                    <a:bodyPr/>
                    <a:lstStyle/>
                    <a:p>
                      <a:pPr algn="ctr"/>
                      <a:r>
                        <a:rPr lang="en-US" sz="1400" dirty="0"/>
                        <a:t>W</a:t>
                      </a:r>
                    </a:p>
                  </a:txBody>
                  <a:tcPr marL="0" marR="0" marT="0" marB="0">
                    <a:solidFill>
                      <a:schemeClr val="accent4">
                        <a:lumMod val="20000"/>
                        <a:lumOff val="80000"/>
                      </a:schemeClr>
                    </a:solidFill>
                  </a:tcPr>
                </a:tc>
                <a:tc>
                  <a:txBody>
                    <a:bodyPr/>
                    <a:lstStyle/>
                    <a:p>
                      <a:pPr algn="ctr"/>
                      <a:r>
                        <a:rPr lang="en-US" sz="1400" dirty="0"/>
                        <a:t>+</a:t>
                      </a:r>
                    </a:p>
                  </a:txBody>
                  <a:tcPr marL="0" marR="0" marT="0" marB="0">
                    <a:solidFill>
                      <a:schemeClr val="accent4">
                        <a:lumMod val="20000"/>
                        <a:lumOff val="80000"/>
                      </a:schemeClr>
                    </a:solidFill>
                  </a:tcPr>
                </a:tc>
                <a:extLst>
                  <a:ext uri="{0D108BD9-81ED-4DB2-BD59-A6C34878D82A}">
                    <a16:rowId xmlns:a16="http://schemas.microsoft.com/office/drawing/2014/main" val="10010"/>
                  </a:ext>
                </a:extLst>
              </a:tr>
              <a:tr h="232279">
                <a:tc>
                  <a:txBody>
                    <a:bodyPr/>
                    <a:lstStyle/>
                    <a:p>
                      <a:pPr algn="ctr"/>
                      <a:r>
                        <a:rPr lang="en-US" sz="1400" dirty="0"/>
                        <a:t>11</a:t>
                      </a:r>
                    </a:p>
                  </a:txBody>
                  <a:tcPr marL="0" marR="0" marT="0" marB="0">
                    <a:solidFill>
                      <a:schemeClr val="accent4">
                        <a:lumMod val="20000"/>
                        <a:lumOff val="80000"/>
                      </a:schemeClr>
                    </a:solidFill>
                  </a:tcPr>
                </a:tc>
                <a:tc>
                  <a:txBody>
                    <a:bodyPr/>
                    <a:lstStyle/>
                    <a:p>
                      <a:pPr algn="ctr"/>
                      <a:r>
                        <a:rPr lang="en-US" sz="1400" dirty="0"/>
                        <a:t>S</a:t>
                      </a:r>
                    </a:p>
                  </a:txBody>
                  <a:tcPr marL="0" marR="0" marT="0" marB="0">
                    <a:solidFill>
                      <a:schemeClr val="accent4">
                        <a:lumMod val="20000"/>
                        <a:lumOff val="80000"/>
                      </a:schemeClr>
                    </a:solidFill>
                  </a:tcPr>
                </a:tc>
                <a:tc>
                  <a:txBody>
                    <a:bodyPr/>
                    <a:lstStyle/>
                    <a:p>
                      <a:pPr algn="ctr"/>
                      <a:r>
                        <a:rPr lang="en-US" sz="1400" dirty="0"/>
                        <a:t>M</a:t>
                      </a:r>
                    </a:p>
                  </a:txBody>
                  <a:tcPr marL="0" marR="0" marT="0" marB="0">
                    <a:solidFill>
                      <a:schemeClr val="accent4">
                        <a:lumMod val="20000"/>
                        <a:lumOff val="80000"/>
                      </a:schemeClr>
                    </a:solidFill>
                  </a:tcPr>
                </a:tc>
                <a:tc>
                  <a:txBody>
                    <a:bodyPr/>
                    <a:lstStyle/>
                    <a:p>
                      <a:pPr algn="ctr"/>
                      <a:r>
                        <a:rPr lang="en-US" sz="1400" dirty="0"/>
                        <a:t>N</a:t>
                      </a:r>
                    </a:p>
                  </a:txBody>
                  <a:tcPr marL="0" marR="0" marT="0" marB="0">
                    <a:solidFill>
                      <a:schemeClr val="accent4">
                        <a:lumMod val="20000"/>
                        <a:lumOff val="80000"/>
                      </a:schemeClr>
                    </a:solidFill>
                  </a:tcPr>
                </a:tc>
                <a:tc>
                  <a:txBody>
                    <a:bodyPr/>
                    <a:lstStyle/>
                    <a:p>
                      <a:pPr algn="ctr"/>
                      <a:r>
                        <a:rPr lang="en-US" sz="1400" dirty="0"/>
                        <a:t>S</a:t>
                      </a:r>
                    </a:p>
                  </a:txBody>
                  <a:tcPr marL="0" marR="0" marT="0" marB="0">
                    <a:solidFill>
                      <a:schemeClr val="accent4">
                        <a:lumMod val="20000"/>
                        <a:lumOff val="80000"/>
                      </a:schemeClr>
                    </a:solidFill>
                  </a:tcPr>
                </a:tc>
                <a:tc>
                  <a:txBody>
                    <a:bodyPr/>
                    <a:lstStyle/>
                    <a:p>
                      <a:pPr algn="ctr"/>
                      <a:r>
                        <a:rPr lang="en-US" sz="1400" dirty="0"/>
                        <a:t>+</a:t>
                      </a:r>
                    </a:p>
                  </a:txBody>
                  <a:tcPr marL="0" marR="0" marT="0" marB="0">
                    <a:solidFill>
                      <a:schemeClr val="accent4">
                        <a:lumMod val="20000"/>
                        <a:lumOff val="80000"/>
                      </a:schemeClr>
                    </a:solidFill>
                  </a:tcPr>
                </a:tc>
                <a:extLst>
                  <a:ext uri="{0D108BD9-81ED-4DB2-BD59-A6C34878D82A}">
                    <a16:rowId xmlns:a16="http://schemas.microsoft.com/office/drawing/2014/main" val="10011"/>
                  </a:ext>
                </a:extLst>
              </a:tr>
              <a:tr h="232279">
                <a:tc>
                  <a:txBody>
                    <a:bodyPr/>
                    <a:lstStyle/>
                    <a:p>
                      <a:pPr algn="ctr"/>
                      <a:r>
                        <a:rPr lang="en-US" sz="1400" dirty="0"/>
                        <a:t>12</a:t>
                      </a:r>
                    </a:p>
                  </a:txBody>
                  <a:tcPr marL="0" marR="0" marT="0" marB="0">
                    <a:solidFill>
                      <a:schemeClr val="accent4">
                        <a:lumMod val="20000"/>
                        <a:lumOff val="80000"/>
                      </a:schemeClr>
                    </a:solidFill>
                  </a:tcPr>
                </a:tc>
                <a:tc>
                  <a:txBody>
                    <a:bodyPr/>
                    <a:lstStyle/>
                    <a:p>
                      <a:pPr algn="ctr"/>
                      <a:r>
                        <a:rPr lang="en-US" sz="1400" dirty="0"/>
                        <a:t>O</a:t>
                      </a:r>
                    </a:p>
                  </a:txBody>
                  <a:tcPr marL="0" marR="0" marT="0" marB="0">
                    <a:solidFill>
                      <a:schemeClr val="accent4">
                        <a:lumMod val="20000"/>
                        <a:lumOff val="80000"/>
                      </a:schemeClr>
                    </a:solidFill>
                  </a:tcPr>
                </a:tc>
                <a:tc>
                  <a:txBody>
                    <a:bodyPr/>
                    <a:lstStyle/>
                    <a:p>
                      <a:pPr algn="ctr"/>
                      <a:r>
                        <a:rPr lang="en-US" sz="1400" dirty="0"/>
                        <a:t>M</a:t>
                      </a:r>
                    </a:p>
                  </a:txBody>
                  <a:tcPr marL="0" marR="0" marT="0" marB="0">
                    <a:solidFill>
                      <a:schemeClr val="accent4">
                        <a:lumMod val="20000"/>
                        <a:lumOff val="80000"/>
                      </a:schemeClr>
                    </a:solidFill>
                  </a:tcPr>
                </a:tc>
                <a:tc>
                  <a:txBody>
                    <a:bodyPr/>
                    <a:lstStyle/>
                    <a:p>
                      <a:pPr algn="ctr"/>
                      <a:r>
                        <a:rPr lang="en-US" sz="1400" dirty="0"/>
                        <a:t>H</a:t>
                      </a:r>
                    </a:p>
                  </a:txBody>
                  <a:tcPr marL="0" marR="0" marT="0" marB="0">
                    <a:solidFill>
                      <a:schemeClr val="accent4">
                        <a:lumMod val="20000"/>
                        <a:lumOff val="80000"/>
                      </a:schemeClr>
                    </a:solidFill>
                  </a:tcPr>
                </a:tc>
                <a:tc>
                  <a:txBody>
                    <a:bodyPr/>
                    <a:lstStyle/>
                    <a:p>
                      <a:pPr algn="ctr"/>
                      <a:r>
                        <a:rPr lang="en-US" sz="1400" dirty="0"/>
                        <a:t>S</a:t>
                      </a:r>
                    </a:p>
                  </a:txBody>
                  <a:tcPr marL="0" marR="0" marT="0" marB="0">
                    <a:solidFill>
                      <a:schemeClr val="accent4">
                        <a:lumMod val="20000"/>
                        <a:lumOff val="80000"/>
                      </a:schemeClr>
                    </a:solidFill>
                  </a:tcPr>
                </a:tc>
                <a:tc>
                  <a:txBody>
                    <a:bodyPr/>
                    <a:lstStyle/>
                    <a:p>
                      <a:pPr algn="ctr"/>
                      <a:r>
                        <a:rPr lang="en-US" sz="1400" dirty="0"/>
                        <a:t>+</a:t>
                      </a:r>
                    </a:p>
                  </a:txBody>
                  <a:tcPr marL="0" marR="0" marT="0" marB="0">
                    <a:solidFill>
                      <a:schemeClr val="accent4">
                        <a:lumMod val="20000"/>
                        <a:lumOff val="80000"/>
                      </a:schemeClr>
                    </a:solidFill>
                  </a:tcPr>
                </a:tc>
                <a:extLst>
                  <a:ext uri="{0D108BD9-81ED-4DB2-BD59-A6C34878D82A}">
                    <a16:rowId xmlns:a16="http://schemas.microsoft.com/office/drawing/2014/main" val="10012"/>
                  </a:ext>
                </a:extLst>
              </a:tr>
              <a:tr h="232279">
                <a:tc>
                  <a:txBody>
                    <a:bodyPr/>
                    <a:lstStyle/>
                    <a:p>
                      <a:pPr algn="ctr"/>
                      <a:r>
                        <a:rPr lang="en-US" sz="1400" dirty="0"/>
                        <a:t>13</a:t>
                      </a:r>
                    </a:p>
                  </a:txBody>
                  <a:tcPr marL="0" marR="0" marT="0" marB="0">
                    <a:solidFill>
                      <a:schemeClr val="accent4">
                        <a:lumMod val="20000"/>
                        <a:lumOff val="80000"/>
                      </a:schemeClr>
                    </a:solidFill>
                  </a:tcPr>
                </a:tc>
                <a:tc>
                  <a:txBody>
                    <a:bodyPr/>
                    <a:lstStyle/>
                    <a:p>
                      <a:pPr algn="ctr"/>
                      <a:r>
                        <a:rPr lang="en-US" sz="1400" dirty="0"/>
                        <a:t>O</a:t>
                      </a:r>
                    </a:p>
                  </a:txBody>
                  <a:tcPr marL="0" marR="0" marT="0" marB="0">
                    <a:solidFill>
                      <a:schemeClr val="accent4">
                        <a:lumMod val="20000"/>
                        <a:lumOff val="80000"/>
                      </a:schemeClr>
                    </a:solidFill>
                  </a:tcPr>
                </a:tc>
                <a:tc>
                  <a:txBody>
                    <a:bodyPr/>
                    <a:lstStyle/>
                    <a:p>
                      <a:pPr algn="ctr"/>
                      <a:r>
                        <a:rPr lang="en-US" sz="1400" dirty="0"/>
                        <a:t>H</a:t>
                      </a:r>
                    </a:p>
                  </a:txBody>
                  <a:tcPr marL="0" marR="0" marT="0" marB="0">
                    <a:solidFill>
                      <a:schemeClr val="accent4">
                        <a:lumMod val="20000"/>
                        <a:lumOff val="80000"/>
                      </a:schemeClr>
                    </a:solidFill>
                  </a:tcPr>
                </a:tc>
                <a:tc>
                  <a:txBody>
                    <a:bodyPr/>
                    <a:lstStyle/>
                    <a:p>
                      <a:pPr algn="ctr"/>
                      <a:r>
                        <a:rPr lang="en-US" sz="1400" dirty="0"/>
                        <a:t>N</a:t>
                      </a:r>
                    </a:p>
                  </a:txBody>
                  <a:tcPr marL="0" marR="0" marT="0" marB="0">
                    <a:solidFill>
                      <a:schemeClr val="accent4">
                        <a:lumMod val="20000"/>
                        <a:lumOff val="80000"/>
                      </a:schemeClr>
                    </a:solidFill>
                  </a:tcPr>
                </a:tc>
                <a:tc>
                  <a:txBody>
                    <a:bodyPr/>
                    <a:lstStyle/>
                    <a:p>
                      <a:pPr algn="ctr"/>
                      <a:r>
                        <a:rPr lang="en-US" sz="1400" dirty="0"/>
                        <a:t>W</a:t>
                      </a:r>
                    </a:p>
                  </a:txBody>
                  <a:tcPr marL="0" marR="0" marT="0" marB="0">
                    <a:solidFill>
                      <a:schemeClr val="accent4">
                        <a:lumMod val="20000"/>
                        <a:lumOff val="80000"/>
                      </a:schemeClr>
                    </a:solidFill>
                  </a:tcPr>
                </a:tc>
                <a:tc>
                  <a:txBody>
                    <a:bodyPr/>
                    <a:lstStyle/>
                    <a:p>
                      <a:pPr algn="ctr"/>
                      <a:r>
                        <a:rPr lang="en-US" sz="1400" dirty="0"/>
                        <a:t>+</a:t>
                      </a:r>
                    </a:p>
                  </a:txBody>
                  <a:tcPr marL="0" marR="0" marT="0" marB="0">
                    <a:solidFill>
                      <a:schemeClr val="accent4">
                        <a:lumMod val="20000"/>
                        <a:lumOff val="80000"/>
                      </a:schemeClr>
                    </a:solidFill>
                  </a:tcPr>
                </a:tc>
                <a:extLst>
                  <a:ext uri="{0D108BD9-81ED-4DB2-BD59-A6C34878D82A}">
                    <a16:rowId xmlns:a16="http://schemas.microsoft.com/office/drawing/2014/main" val="10013"/>
                  </a:ext>
                </a:extLst>
              </a:tr>
              <a:tr h="232279">
                <a:tc>
                  <a:txBody>
                    <a:bodyPr/>
                    <a:lstStyle/>
                    <a:p>
                      <a:pPr algn="ctr"/>
                      <a:r>
                        <a:rPr lang="en-US" sz="1400" dirty="0"/>
                        <a:t>14</a:t>
                      </a:r>
                    </a:p>
                  </a:txBody>
                  <a:tcPr marL="0" marR="0" marT="0" marB="0">
                    <a:solidFill>
                      <a:schemeClr val="accent4">
                        <a:lumMod val="20000"/>
                        <a:lumOff val="80000"/>
                      </a:schemeClr>
                    </a:solidFill>
                  </a:tcPr>
                </a:tc>
                <a:tc>
                  <a:txBody>
                    <a:bodyPr/>
                    <a:lstStyle/>
                    <a:p>
                      <a:pPr algn="ctr"/>
                      <a:r>
                        <a:rPr lang="en-US" sz="1400" dirty="0"/>
                        <a:t>R</a:t>
                      </a:r>
                    </a:p>
                  </a:txBody>
                  <a:tcPr marL="0" marR="0" marT="0" marB="0">
                    <a:solidFill>
                      <a:schemeClr val="accent4">
                        <a:lumMod val="20000"/>
                        <a:lumOff val="80000"/>
                      </a:schemeClr>
                    </a:solidFill>
                  </a:tcPr>
                </a:tc>
                <a:tc>
                  <a:txBody>
                    <a:bodyPr/>
                    <a:lstStyle/>
                    <a:p>
                      <a:pPr algn="ctr"/>
                      <a:r>
                        <a:rPr lang="en-US" sz="1400" dirty="0"/>
                        <a:t>M</a:t>
                      </a:r>
                    </a:p>
                  </a:txBody>
                  <a:tcPr marL="0" marR="0" marT="0" marB="0">
                    <a:solidFill>
                      <a:schemeClr val="accent4">
                        <a:lumMod val="20000"/>
                        <a:lumOff val="80000"/>
                      </a:schemeClr>
                    </a:solidFill>
                  </a:tcPr>
                </a:tc>
                <a:tc>
                  <a:txBody>
                    <a:bodyPr/>
                    <a:lstStyle/>
                    <a:p>
                      <a:pPr algn="ctr"/>
                      <a:r>
                        <a:rPr lang="en-US" sz="1400" dirty="0"/>
                        <a:t>H</a:t>
                      </a:r>
                    </a:p>
                  </a:txBody>
                  <a:tcPr marL="0" marR="0" marT="0" marB="0">
                    <a:solidFill>
                      <a:schemeClr val="accent4">
                        <a:lumMod val="20000"/>
                        <a:lumOff val="80000"/>
                      </a:schemeClr>
                    </a:solidFill>
                  </a:tcPr>
                </a:tc>
                <a:tc>
                  <a:txBody>
                    <a:bodyPr/>
                    <a:lstStyle/>
                    <a:p>
                      <a:pPr algn="ctr"/>
                      <a:r>
                        <a:rPr lang="en-US" sz="1400" dirty="0"/>
                        <a:t>S</a:t>
                      </a:r>
                    </a:p>
                  </a:txBody>
                  <a:tcPr marL="0" marR="0" marT="0" marB="0">
                    <a:solidFill>
                      <a:schemeClr val="accent4">
                        <a:lumMod val="20000"/>
                        <a:lumOff val="80000"/>
                      </a:schemeClr>
                    </a:solidFill>
                  </a:tcPr>
                </a:tc>
                <a:tc>
                  <a:txBody>
                    <a:bodyPr/>
                    <a:lstStyle/>
                    <a:p>
                      <a:pPr algn="ctr"/>
                      <a:r>
                        <a:rPr lang="en-US" sz="1400" dirty="0"/>
                        <a:t>-</a:t>
                      </a:r>
                    </a:p>
                  </a:txBody>
                  <a:tcPr marL="0" marR="0" marT="0" marB="0">
                    <a:solidFill>
                      <a:schemeClr val="accent4">
                        <a:lumMod val="20000"/>
                        <a:lumOff val="80000"/>
                      </a:schemeClr>
                    </a:solidFill>
                  </a:tcPr>
                </a:tc>
                <a:extLst>
                  <a:ext uri="{0D108BD9-81ED-4DB2-BD59-A6C34878D82A}">
                    <a16:rowId xmlns:a16="http://schemas.microsoft.com/office/drawing/2014/main" val="10014"/>
                  </a:ext>
                </a:extLst>
              </a:tr>
            </a:tbl>
          </a:graphicData>
        </a:graphic>
      </p:graphicFrame>
      <mc:AlternateContent xmlns:mc="http://schemas.openxmlformats.org/markup-compatibility/2006" xmlns:a14="http://schemas.microsoft.com/office/drawing/2010/main">
        <mc:Choice Requires="a14">
          <p:sp>
            <p:nvSpPr>
              <p:cNvPr id="14" name="Content Placeholder 2">
                <a:extLst>
                  <a:ext uri="{FF2B5EF4-FFF2-40B4-BE49-F238E27FC236}">
                    <a16:creationId xmlns:a16="http://schemas.microsoft.com/office/drawing/2014/main" id="{0A78B395-D583-EE41-957A-0DC3A5BEF78D}"/>
                  </a:ext>
                </a:extLst>
              </p:cNvPr>
              <p:cNvSpPr txBox="1">
                <a:spLocks/>
              </p:cNvSpPr>
              <p:nvPr/>
            </p:nvSpPr>
            <p:spPr>
              <a:xfrm>
                <a:off x="2933370" y="1493306"/>
                <a:ext cx="7239659" cy="373737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Clr>
                    <a:schemeClr val="tx1"/>
                  </a:buClr>
                  <a:buFont typeface="Arial"/>
                  <a:buChar char="•"/>
                  <a:defRPr sz="2800" kern="1200">
                    <a:solidFill>
                      <a:schemeClr val="accent6"/>
                    </a:solidFill>
                    <a:latin typeface="Gill Sans"/>
                    <a:ea typeface="+mn-ea"/>
                    <a:cs typeface="Gill Sans"/>
                  </a:defRPr>
                </a:lvl1pPr>
                <a:lvl2pPr marL="742950" indent="-285750" algn="l" defTabSz="457200" rtl="0" eaLnBrk="1" latinLnBrk="0" hangingPunct="1">
                  <a:spcBef>
                    <a:spcPct val="20000"/>
                  </a:spcBef>
                  <a:buClr>
                    <a:schemeClr val="tx1"/>
                  </a:buClr>
                  <a:buFont typeface="Arial"/>
                  <a:buChar char="–"/>
                  <a:defRPr sz="2400" kern="1200">
                    <a:solidFill>
                      <a:schemeClr val="accent6"/>
                    </a:solidFill>
                    <a:latin typeface="Gill Sans"/>
                    <a:ea typeface="+mn-ea"/>
                    <a:cs typeface="Gill Sans"/>
                  </a:defRPr>
                </a:lvl2pPr>
                <a:lvl3pPr marL="1143000" indent="-228600" algn="l" defTabSz="457200" rtl="0" eaLnBrk="1" latinLnBrk="0" hangingPunct="1">
                  <a:spcBef>
                    <a:spcPct val="20000"/>
                  </a:spcBef>
                  <a:buClr>
                    <a:schemeClr val="tx1"/>
                  </a:buClr>
                  <a:buFont typeface="Arial"/>
                  <a:buChar char="•"/>
                  <a:defRPr sz="2000" kern="1200">
                    <a:solidFill>
                      <a:schemeClr val="accent6"/>
                    </a:solidFill>
                    <a:latin typeface="Gill Sans"/>
                    <a:ea typeface="+mn-ea"/>
                    <a:cs typeface="Gill Sans"/>
                  </a:defRPr>
                </a:lvl3pPr>
                <a:lvl4pPr marL="1600200" indent="-228600" algn="l" defTabSz="457200" rtl="0" eaLnBrk="1" latinLnBrk="0" hangingPunct="1">
                  <a:spcBef>
                    <a:spcPct val="20000"/>
                  </a:spcBef>
                  <a:buClr>
                    <a:schemeClr val="tx1"/>
                  </a:buClr>
                  <a:buFont typeface="Arial"/>
                  <a:buChar char="–"/>
                  <a:defRPr sz="1800" kern="1200">
                    <a:solidFill>
                      <a:schemeClr val="accent6"/>
                    </a:solidFill>
                    <a:latin typeface="Gill Sans"/>
                    <a:ea typeface="+mn-ea"/>
                    <a:cs typeface="Gill Sans"/>
                  </a:defRPr>
                </a:lvl4pPr>
                <a:lvl5pPr marL="2057400" indent="-228600" algn="l" defTabSz="457200" rtl="0" eaLnBrk="1" latinLnBrk="0" hangingPunct="1">
                  <a:spcBef>
                    <a:spcPct val="20000"/>
                  </a:spcBef>
                  <a:buClr>
                    <a:schemeClr val="tx1"/>
                  </a:buClr>
                  <a:buFont typeface="Arial"/>
                  <a:buChar char="»"/>
                  <a:defRPr sz="1800" kern="1200">
                    <a:solidFill>
                      <a:schemeClr val="accent6"/>
                    </a:solidFill>
                    <a:latin typeface="Gill Sans"/>
                    <a:ea typeface="+mn-ea"/>
                    <a:cs typeface="Gill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t>calculate current entropy</a:t>
                </a:r>
              </a:p>
              <a:p>
                <a14:m>
                  <m:oMath xmlns:m="http://schemas.openxmlformats.org/officeDocument/2006/math">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𝑝</m:t>
                        </m:r>
                      </m:e>
                      <m:sub>
                        <m:r>
                          <a:rPr lang="en-US" sz="2000" i="1">
                            <a:solidFill>
                              <a:schemeClr val="tx1"/>
                            </a:solidFill>
                            <a:latin typeface="Cambria Math" panose="02040503050406030204" pitchFamily="18" charset="0"/>
                          </a:rPr>
                          <m:t>+ </m:t>
                        </m:r>
                      </m:sub>
                    </m:sSub>
                    <m:r>
                      <a:rPr lang="en-US" sz="2000" i="1">
                        <a:solidFill>
                          <a:schemeClr val="tx1"/>
                        </a:solidFill>
                        <a:latin typeface="Cambria Math" panose="02040503050406030204" pitchFamily="18" charset="0"/>
                      </a:rPr>
                      <m:t>= </m:t>
                    </m:r>
                    <m:f>
                      <m:fPr>
                        <m:ctrlPr>
                          <a:rPr lang="en-US" sz="2000" i="1">
                            <a:solidFill>
                              <a:schemeClr val="tx1"/>
                            </a:solidFill>
                            <a:latin typeface="Cambria Math" panose="02040503050406030204" pitchFamily="18" charset="0"/>
                          </a:rPr>
                        </m:ctrlPr>
                      </m:fPr>
                      <m:num>
                        <m:r>
                          <a:rPr lang="en-US" sz="2000" i="1">
                            <a:solidFill>
                              <a:schemeClr val="tx1"/>
                            </a:solidFill>
                            <a:latin typeface="Cambria Math" panose="02040503050406030204" pitchFamily="18" charset="0"/>
                          </a:rPr>
                          <m:t>9</m:t>
                        </m:r>
                      </m:num>
                      <m:den>
                        <m:r>
                          <a:rPr lang="en-US" sz="2000" i="1">
                            <a:solidFill>
                              <a:schemeClr val="tx1"/>
                            </a:solidFill>
                            <a:latin typeface="Cambria Math" panose="02040503050406030204" pitchFamily="18" charset="0"/>
                          </a:rPr>
                          <m:t>14</m:t>
                        </m:r>
                      </m:den>
                    </m:f>
                  </m:oMath>
                </a14:m>
                <a:r>
                  <a:rPr lang="en-US" sz="2000" dirty="0">
                    <a:solidFill>
                      <a:schemeClr val="tx1"/>
                    </a:solidFill>
                  </a:rPr>
                  <a:t>   </a:t>
                </a:r>
                <a14:m>
                  <m:oMath xmlns:m="http://schemas.openxmlformats.org/officeDocument/2006/math">
                    <m:sSub>
                      <m:sSubPr>
                        <m:ctrlPr>
                          <a:rPr lang="en-US" sz="2000" i="1">
                            <a:solidFill>
                              <a:schemeClr val="tx1"/>
                            </a:solidFill>
                            <a:latin typeface="Cambria Math" panose="02040503050406030204" pitchFamily="18" charset="0"/>
                          </a:rPr>
                        </m:ctrlPr>
                      </m:sSubPr>
                      <m:e>
                        <m:r>
                          <a:rPr lang="en-US" sz="2000" b="0" i="1">
                            <a:solidFill>
                              <a:schemeClr val="tx1"/>
                            </a:solidFill>
                            <a:latin typeface="Cambria Math" panose="02040503050406030204" pitchFamily="18" charset="0"/>
                          </a:rPr>
                          <m:t> </m:t>
                        </m:r>
                        <m:r>
                          <a:rPr lang="en-US" sz="2000" i="1">
                            <a:solidFill>
                              <a:schemeClr val="tx1"/>
                            </a:solidFill>
                            <a:latin typeface="Cambria Math" panose="02040503050406030204" pitchFamily="18" charset="0"/>
                          </a:rPr>
                          <m:t>𝑝</m:t>
                        </m:r>
                      </m:e>
                      <m:sub>
                        <m:r>
                          <a:rPr lang="en-US" sz="2000" b="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 </m:t>
                        </m:r>
                      </m:sub>
                    </m:sSub>
                    <m:r>
                      <a:rPr lang="en-US" sz="2000" i="1">
                        <a:solidFill>
                          <a:schemeClr val="tx1"/>
                        </a:solidFill>
                        <a:latin typeface="Cambria Math" panose="02040503050406030204" pitchFamily="18" charset="0"/>
                      </a:rPr>
                      <m:t>= </m:t>
                    </m:r>
                    <m:f>
                      <m:fPr>
                        <m:ctrlPr>
                          <a:rPr lang="en-US" sz="2000" i="1">
                            <a:solidFill>
                              <a:schemeClr val="tx1"/>
                            </a:solidFill>
                            <a:latin typeface="Cambria Math" panose="02040503050406030204" pitchFamily="18" charset="0"/>
                          </a:rPr>
                        </m:ctrlPr>
                      </m:fPr>
                      <m:num>
                        <m:r>
                          <a:rPr lang="en-US" sz="2000" b="0" i="1">
                            <a:solidFill>
                              <a:schemeClr val="tx1"/>
                            </a:solidFill>
                            <a:latin typeface="Cambria Math" panose="02040503050406030204" pitchFamily="18" charset="0"/>
                          </a:rPr>
                          <m:t>5</m:t>
                        </m:r>
                      </m:num>
                      <m:den>
                        <m:r>
                          <a:rPr lang="en-US" sz="2000" i="1">
                            <a:solidFill>
                              <a:schemeClr val="tx1"/>
                            </a:solidFill>
                            <a:latin typeface="Cambria Math" panose="02040503050406030204" pitchFamily="18" charset="0"/>
                          </a:rPr>
                          <m:t>14</m:t>
                        </m:r>
                      </m:den>
                    </m:f>
                  </m:oMath>
                </a14:m>
                <a:r>
                  <a:rPr lang="en-US" sz="2000" dirty="0">
                    <a:solidFill>
                      <a:schemeClr val="tx1"/>
                    </a:solidFill>
                  </a:rPr>
                  <a:t> </a:t>
                </a:r>
              </a:p>
              <a:p>
                <a14:m>
                  <m:oMath xmlns:m="http://schemas.openxmlformats.org/officeDocument/2006/math">
                    <m:r>
                      <a:rPr lang="en-US" sz="2000" i="1">
                        <a:solidFill>
                          <a:schemeClr val="tx1">
                            <a:lumMod val="50000"/>
                            <a:lumOff val="50000"/>
                          </a:schemeClr>
                        </a:solidFill>
                        <a:latin typeface="Cambria Math" panose="02040503050406030204" pitchFamily="18" charset="0"/>
                      </a:rPr>
                      <m:t>𝐸𝑛𝑡𝑟𝑜𝑝𝑦</m:t>
                    </m:r>
                    <m:d>
                      <m:dPr>
                        <m:ctrlPr>
                          <a:rPr lang="en-US" sz="2000" i="1">
                            <a:solidFill>
                              <a:schemeClr val="tx1">
                                <a:lumMod val="50000"/>
                                <a:lumOff val="50000"/>
                              </a:schemeClr>
                            </a:solidFill>
                            <a:latin typeface="Cambria Math" panose="02040503050406030204" pitchFamily="18" charset="0"/>
                          </a:rPr>
                        </m:ctrlPr>
                      </m:dPr>
                      <m:e>
                        <m:r>
                          <a:rPr lang="en-US" sz="2000" b="0" i="1">
                            <a:solidFill>
                              <a:schemeClr val="tx1">
                                <a:lumMod val="50000"/>
                                <a:lumOff val="50000"/>
                              </a:schemeClr>
                            </a:solidFill>
                            <a:latin typeface="Cambria Math" panose="02040503050406030204" pitchFamily="18" charset="0"/>
                          </a:rPr>
                          <m:t>𝑃𝑙𝑎𝑦</m:t>
                        </m:r>
                      </m:e>
                    </m:d>
                    <m:r>
                      <a:rPr lang="en-US" sz="2000" i="1">
                        <a:solidFill>
                          <a:schemeClr val="tx1">
                            <a:lumMod val="50000"/>
                            <a:lumOff val="50000"/>
                          </a:schemeClr>
                        </a:solidFill>
                        <a:latin typeface="Cambria Math" panose="02040503050406030204" pitchFamily="18" charset="0"/>
                      </a:rPr>
                      <m:t>=−</m:t>
                    </m:r>
                    <m:sSub>
                      <m:sSubPr>
                        <m:ctrlPr>
                          <a:rPr lang="en-US" sz="2000" i="1">
                            <a:solidFill>
                              <a:schemeClr val="tx1">
                                <a:lumMod val="50000"/>
                                <a:lumOff val="50000"/>
                              </a:schemeClr>
                            </a:solidFill>
                            <a:latin typeface="Cambria Math" panose="02040503050406030204" pitchFamily="18" charset="0"/>
                          </a:rPr>
                        </m:ctrlPr>
                      </m:sSubPr>
                      <m:e>
                        <m:r>
                          <a:rPr lang="en-US" sz="2000" i="1">
                            <a:solidFill>
                              <a:schemeClr val="tx1">
                                <a:lumMod val="50000"/>
                                <a:lumOff val="50000"/>
                              </a:schemeClr>
                            </a:solidFill>
                            <a:latin typeface="Cambria Math" panose="02040503050406030204" pitchFamily="18" charset="0"/>
                          </a:rPr>
                          <m:t>𝑝</m:t>
                        </m:r>
                      </m:e>
                      <m:sub>
                        <m:r>
                          <a:rPr lang="en-US" sz="2000" i="1">
                            <a:solidFill>
                              <a:schemeClr val="tx1">
                                <a:lumMod val="50000"/>
                                <a:lumOff val="50000"/>
                              </a:schemeClr>
                            </a:solidFill>
                            <a:latin typeface="Cambria Math" panose="02040503050406030204" pitchFamily="18" charset="0"/>
                          </a:rPr>
                          <m:t>+ </m:t>
                        </m:r>
                      </m:sub>
                    </m:sSub>
                    <m:func>
                      <m:funcPr>
                        <m:ctrlPr>
                          <a:rPr lang="en-US" sz="2000" i="1">
                            <a:solidFill>
                              <a:schemeClr val="tx1">
                                <a:lumMod val="50000"/>
                                <a:lumOff val="50000"/>
                              </a:schemeClr>
                            </a:solidFill>
                            <a:latin typeface="Cambria Math" panose="02040503050406030204" pitchFamily="18" charset="0"/>
                          </a:rPr>
                        </m:ctrlPr>
                      </m:funcPr>
                      <m:fName>
                        <m:r>
                          <m:rPr>
                            <m:sty m:val="p"/>
                          </m:rPr>
                          <a:rPr lang="en-US" sz="2000">
                            <a:solidFill>
                              <a:schemeClr val="tx1">
                                <a:lumMod val="50000"/>
                                <a:lumOff val="50000"/>
                              </a:schemeClr>
                            </a:solidFill>
                            <a:latin typeface="Cambria Math" panose="02040503050406030204" pitchFamily="18" charset="0"/>
                          </a:rPr>
                          <m:t>log</m:t>
                        </m:r>
                      </m:fName>
                      <m:e>
                        <m:r>
                          <a:rPr lang="en-US" sz="2000" i="1" baseline="-25000">
                            <a:solidFill>
                              <a:schemeClr val="tx1">
                                <a:lumMod val="50000"/>
                                <a:lumOff val="50000"/>
                              </a:schemeClr>
                            </a:solidFill>
                            <a:latin typeface="Cambria Math" panose="02040503050406030204" pitchFamily="18" charset="0"/>
                          </a:rPr>
                          <m:t>2</m:t>
                        </m:r>
                        <m:d>
                          <m:dPr>
                            <m:ctrlPr>
                              <a:rPr lang="en-US" sz="2000" i="1">
                                <a:solidFill>
                                  <a:schemeClr val="tx1">
                                    <a:lumMod val="50000"/>
                                    <a:lumOff val="50000"/>
                                  </a:schemeClr>
                                </a:solidFill>
                                <a:latin typeface="Cambria Math" panose="02040503050406030204" pitchFamily="18" charset="0"/>
                              </a:rPr>
                            </m:ctrlPr>
                          </m:dPr>
                          <m:e>
                            <m:sSub>
                              <m:sSubPr>
                                <m:ctrlPr>
                                  <a:rPr lang="en-US" sz="2000" i="1">
                                    <a:solidFill>
                                      <a:schemeClr val="tx1">
                                        <a:lumMod val="50000"/>
                                        <a:lumOff val="50000"/>
                                      </a:schemeClr>
                                    </a:solidFill>
                                    <a:latin typeface="Cambria Math" panose="02040503050406030204" pitchFamily="18" charset="0"/>
                                  </a:rPr>
                                </m:ctrlPr>
                              </m:sSubPr>
                              <m:e>
                                <m:r>
                                  <a:rPr lang="en-US" sz="2000" i="1">
                                    <a:solidFill>
                                      <a:schemeClr val="tx1">
                                        <a:lumMod val="50000"/>
                                        <a:lumOff val="50000"/>
                                      </a:schemeClr>
                                    </a:solidFill>
                                    <a:latin typeface="Cambria Math" panose="02040503050406030204" pitchFamily="18" charset="0"/>
                                  </a:rPr>
                                  <m:t>𝑝</m:t>
                                </m:r>
                              </m:e>
                              <m:sub>
                                <m:r>
                                  <a:rPr lang="en-US" sz="2000" i="1">
                                    <a:solidFill>
                                      <a:schemeClr val="tx1">
                                        <a:lumMod val="50000"/>
                                        <a:lumOff val="50000"/>
                                      </a:schemeClr>
                                    </a:solidFill>
                                    <a:latin typeface="Cambria Math" panose="02040503050406030204" pitchFamily="18" charset="0"/>
                                  </a:rPr>
                                  <m:t>+</m:t>
                                </m:r>
                              </m:sub>
                            </m:sSub>
                          </m:e>
                        </m:d>
                      </m:e>
                    </m:func>
                    <m:r>
                      <a:rPr lang="en-US" sz="2000" i="1">
                        <a:solidFill>
                          <a:schemeClr val="tx1">
                            <a:lumMod val="50000"/>
                            <a:lumOff val="50000"/>
                          </a:schemeClr>
                        </a:solidFill>
                        <a:latin typeface="Cambria Math" panose="02040503050406030204" pitchFamily="18" charset="0"/>
                      </a:rPr>
                      <m:t>−</m:t>
                    </m:r>
                    <m:sSub>
                      <m:sSubPr>
                        <m:ctrlPr>
                          <a:rPr lang="en-US" sz="2000" i="1">
                            <a:solidFill>
                              <a:schemeClr val="tx1">
                                <a:lumMod val="50000"/>
                                <a:lumOff val="50000"/>
                              </a:schemeClr>
                            </a:solidFill>
                            <a:latin typeface="Cambria Math" panose="02040503050406030204" pitchFamily="18" charset="0"/>
                          </a:rPr>
                        </m:ctrlPr>
                      </m:sSubPr>
                      <m:e>
                        <m:r>
                          <a:rPr lang="en-US" sz="2000" i="1">
                            <a:solidFill>
                              <a:schemeClr val="tx1">
                                <a:lumMod val="50000"/>
                                <a:lumOff val="50000"/>
                              </a:schemeClr>
                            </a:solidFill>
                            <a:latin typeface="Cambria Math" panose="02040503050406030204" pitchFamily="18" charset="0"/>
                          </a:rPr>
                          <m:t>𝑝</m:t>
                        </m:r>
                      </m:e>
                      <m:sub>
                        <m:r>
                          <a:rPr lang="en-US" sz="2000" i="1">
                            <a:solidFill>
                              <a:schemeClr val="tx1">
                                <a:lumMod val="50000"/>
                                <a:lumOff val="50000"/>
                              </a:schemeClr>
                            </a:solidFill>
                            <a:latin typeface="Cambria Math" panose="02040503050406030204" pitchFamily="18" charset="0"/>
                          </a:rPr>
                          <m:t>− </m:t>
                        </m:r>
                      </m:sub>
                    </m:sSub>
                    <m:func>
                      <m:funcPr>
                        <m:ctrlPr>
                          <a:rPr lang="en-US" sz="2000" i="1">
                            <a:solidFill>
                              <a:schemeClr val="tx1">
                                <a:lumMod val="50000"/>
                                <a:lumOff val="50000"/>
                              </a:schemeClr>
                            </a:solidFill>
                            <a:latin typeface="Cambria Math" panose="02040503050406030204" pitchFamily="18" charset="0"/>
                          </a:rPr>
                        </m:ctrlPr>
                      </m:funcPr>
                      <m:fName>
                        <m:r>
                          <m:rPr>
                            <m:sty m:val="p"/>
                          </m:rPr>
                          <a:rPr lang="en-US" sz="2000">
                            <a:solidFill>
                              <a:schemeClr val="tx1">
                                <a:lumMod val="50000"/>
                                <a:lumOff val="50000"/>
                              </a:schemeClr>
                            </a:solidFill>
                            <a:latin typeface="Cambria Math" panose="02040503050406030204" pitchFamily="18" charset="0"/>
                          </a:rPr>
                          <m:t>log</m:t>
                        </m:r>
                      </m:fName>
                      <m:e>
                        <m:r>
                          <a:rPr lang="en-US" sz="2000" i="1" baseline="-25000">
                            <a:solidFill>
                              <a:schemeClr val="tx1">
                                <a:lumMod val="50000"/>
                                <a:lumOff val="50000"/>
                              </a:schemeClr>
                            </a:solidFill>
                            <a:latin typeface="Cambria Math" panose="02040503050406030204" pitchFamily="18" charset="0"/>
                          </a:rPr>
                          <m:t>2</m:t>
                        </m:r>
                        <m:d>
                          <m:dPr>
                            <m:ctrlPr>
                              <a:rPr lang="en-US" sz="2000" i="1">
                                <a:solidFill>
                                  <a:schemeClr val="tx1">
                                    <a:lumMod val="50000"/>
                                    <a:lumOff val="50000"/>
                                  </a:schemeClr>
                                </a:solidFill>
                                <a:latin typeface="Cambria Math" panose="02040503050406030204" pitchFamily="18" charset="0"/>
                              </a:rPr>
                            </m:ctrlPr>
                          </m:dPr>
                          <m:e>
                            <m:sSub>
                              <m:sSubPr>
                                <m:ctrlPr>
                                  <a:rPr lang="en-US" sz="2000" i="1">
                                    <a:solidFill>
                                      <a:schemeClr val="tx1">
                                        <a:lumMod val="50000"/>
                                        <a:lumOff val="50000"/>
                                      </a:schemeClr>
                                    </a:solidFill>
                                    <a:latin typeface="Cambria Math" panose="02040503050406030204" pitchFamily="18" charset="0"/>
                                  </a:rPr>
                                </m:ctrlPr>
                              </m:sSubPr>
                              <m:e>
                                <m:r>
                                  <a:rPr lang="en-US" sz="2000" i="1">
                                    <a:solidFill>
                                      <a:schemeClr val="tx1">
                                        <a:lumMod val="50000"/>
                                        <a:lumOff val="50000"/>
                                      </a:schemeClr>
                                    </a:solidFill>
                                    <a:latin typeface="Cambria Math" panose="02040503050406030204" pitchFamily="18" charset="0"/>
                                  </a:rPr>
                                  <m:t>𝑝</m:t>
                                </m:r>
                              </m:e>
                              <m:sub>
                                <m:r>
                                  <a:rPr lang="en-US" sz="2000" i="1">
                                    <a:solidFill>
                                      <a:schemeClr val="tx1">
                                        <a:lumMod val="50000"/>
                                        <a:lumOff val="50000"/>
                                      </a:schemeClr>
                                    </a:solidFill>
                                    <a:latin typeface="Cambria Math" panose="02040503050406030204" pitchFamily="18" charset="0"/>
                                  </a:rPr>
                                  <m:t>−</m:t>
                                </m:r>
                              </m:sub>
                            </m:sSub>
                          </m:e>
                        </m:d>
                      </m:e>
                    </m:func>
                  </m:oMath>
                </a14:m>
                <a:br>
                  <a:rPr lang="en-US" sz="2000" dirty="0"/>
                </a:br>
                <a14:m>
                  <m:oMath xmlns:m="http://schemas.openxmlformats.org/officeDocument/2006/math">
                    <m:r>
                      <a:rPr lang="en-US" sz="2000" b="0" i="1">
                        <a:latin typeface="Cambria Math" panose="02040503050406030204" pitchFamily="18" charset="0"/>
                      </a:rPr>
                      <m:t>=−</m:t>
                    </m:r>
                    <m:f>
                      <m:fPr>
                        <m:ctrlPr>
                          <a:rPr lang="en-US" sz="2000" b="0" i="1">
                            <a:latin typeface="Cambria Math" panose="02040503050406030204" pitchFamily="18" charset="0"/>
                          </a:rPr>
                        </m:ctrlPr>
                      </m:fPr>
                      <m:num>
                        <m:r>
                          <a:rPr lang="en-US" sz="2000" b="0" i="1">
                            <a:latin typeface="Cambria Math" panose="02040503050406030204" pitchFamily="18" charset="0"/>
                          </a:rPr>
                          <m:t>9</m:t>
                        </m:r>
                      </m:num>
                      <m:den>
                        <m:r>
                          <a:rPr lang="en-US" sz="2000" b="0" i="1">
                            <a:latin typeface="Cambria Math" panose="02040503050406030204" pitchFamily="18" charset="0"/>
                          </a:rPr>
                          <m:t>14</m:t>
                        </m:r>
                      </m:den>
                    </m:f>
                    <m:r>
                      <m:rPr>
                        <m:sty m:val="p"/>
                      </m:rPr>
                      <a:rPr lang="en-US" sz="2000" b="0" i="0">
                        <a:latin typeface="Cambria Math" panose="02040503050406030204" pitchFamily="18" charset="0"/>
                      </a:rPr>
                      <m:t>log</m:t>
                    </m:r>
                    <m:r>
                      <a:rPr lang="en-US" sz="2000" b="0" i="0" baseline="-25000">
                        <a:latin typeface="Cambria Math" panose="02040503050406030204" pitchFamily="18" charset="0"/>
                      </a:rPr>
                      <m:t>2</m:t>
                    </m:r>
                    <m:f>
                      <m:fPr>
                        <m:ctrlPr>
                          <a:rPr lang="en-US" sz="2000" b="0" i="1">
                            <a:latin typeface="Cambria Math" panose="02040503050406030204" pitchFamily="18" charset="0"/>
                          </a:rPr>
                        </m:ctrlPr>
                      </m:fPr>
                      <m:num>
                        <m:r>
                          <a:rPr lang="en-US" sz="2000" b="0" i="1">
                            <a:latin typeface="Cambria Math" panose="02040503050406030204" pitchFamily="18" charset="0"/>
                          </a:rPr>
                          <m:t>9</m:t>
                        </m:r>
                      </m:num>
                      <m:den>
                        <m:r>
                          <a:rPr lang="en-US" sz="2000" b="0" i="1">
                            <a:latin typeface="Cambria Math" panose="02040503050406030204" pitchFamily="18" charset="0"/>
                          </a:rPr>
                          <m:t>14</m:t>
                        </m:r>
                      </m:den>
                    </m:f>
                    <m:r>
                      <a:rPr lang="en-US" sz="2000" b="0" i="0">
                        <a:latin typeface="Cambria Math" panose="02040503050406030204" pitchFamily="18" charset="0"/>
                      </a:rPr>
                      <m:t>−</m:t>
                    </m:r>
                    <m:f>
                      <m:fPr>
                        <m:ctrlPr>
                          <a:rPr lang="en-US" sz="2000" i="1">
                            <a:latin typeface="Cambria Math" panose="02040503050406030204" pitchFamily="18" charset="0"/>
                          </a:rPr>
                        </m:ctrlPr>
                      </m:fPr>
                      <m:num>
                        <m:r>
                          <a:rPr lang="en-US" sz="2000" b="0" i="1">
                            <a:latin typeface="Cambria Math" panose="02040503050406030204" pitchFamily="18" charset="0"/>
                          </a:rPr>
                          <m:t>5</m:t>
                        </m:r>
                      </m:num>
                      <m:den>
                        <m:r>
                          <a:rPr lang="en-US" sz="2000" i="1">
                            <a:latin typeface="Cambria Math" panose="02040503050406030204" pitchFamily="18" charset="0"/>
                          </a:rPr>
                          <m:t>14</m:t>
                        </m:r>
                      </m:den>
                    </m:f>
                    <m:r>
                      <m:rPr>
                        <m:sty m:val="p"/>
                      </m:rPr>
                      <a:rPr lang="en-US" sz="2000">
                        <a:latin typeface="Cambria Math" panose="02040503050406030204" pitchFamily="18" charset="0"/>
                      </a:rPr>
                      <m:t>log</m:t>
                    </m:r>
                    <m:r>
                      <a:rPr lang="en-US" sz="2000" baseline="-25000">
                        <a:latin typeface="Cambria Math" panose="02040503050406030204" pitchFamily="18" charset="0"/>
                      </a:rPr>
                      <m:t>2</m:t>
                    </m:r>
                    <m:f>
                      <m:fPr>
                        <m:ctrlPr>
                          <a:rPr lang="en-US" sz="2000" i="1">
                            <a:latin typeface="Cambria Math" panose="02040503050406030204" pitchFamily="18" charset="0"/>
                          </a:rPr>
                        </m:ctrlPr>
                      </m:fPr>
                      <m:num>
                        <m:r>
                          <a:rPr lang="en-US" sz="2000" b="0" i="1">
                            <a:latin typeface="Cambria Math" panose="02040503050406030204" pitchFamily="18" charset="0"/>
                          </a:rPr>
                          <m:t>5</m:t>
                        </m:r>
                      </m:num>
                      <m:den>
                        <m:r>
                          <a:rPr lang="en-US" sz="2000" i="1">
                            <a:latin typeface="Cambria Math" panose="02040503050406030204" pitchFamily="18" charset="0"/>
                          </a:rPr>
                          <m:t>14</m:t>
                        </m:r>
                      </m:den>
                    </m:f>
                  </m:oMath>
                </a14:m>
                <a:endParaRPr lang="en-US" sz="2000" dirty="0"/>
              </a:p>
              <a:p>
                <a:pPr marL="0" indent="0">
                  <a:buNone/>
                </a:pPr>
                <a:r>
                  <a:rPr lang="en-US" sz="2000" dirty="0">
                    <a:solidFill>
                      <a:srgbClr val="3366FF"/>
                    </a:solidFill>
                    <a:cs typeface="Helvetica"/>
                    <a:sym typeface="Symbol" pitchFamily="18" charset="2"/>
                  </a:rPr>
                  <a:t>		   		    </a:t>
                </a:r>
                <a:r>
                  <a:rPr lang="en-US" sz="2000" dirty="0">
                    <a:solidFill>
                      <a:schemeClr val="tx1"/>
                    </a:solidFill>
                    <a:cs typeface="Helvetica"/>
                    <a:sym typeface="Symbol" pitchFamily="18" charset="2"/>
                  </a:rPr>
                  <a:t></a:t>
                </a:r>
                <a:r>
                  <a:rPr lang="en-US" sz="2000" dirty="0">
                    <a:solidFill>
                      <a:schemeClr val="tx1"/>
                    </a:solidFill>
                    <a:cs typeface="Helvetica"/>
                  </a:rPr>
                  <a:t> 0.94</a:t>
                </a:r>
                <a:endParaRPr lang="en-US" sz="2000" dirty="0">
                  <a:solidFill>
                    <a:schemeClr val="tx1"/>
                  </a:solidFill>
                </a:endParaRPr>
              </a:p>
            </p:txBody>
          </p:sp>
        </mc:Choice>
        <mc:Fallback xmlns="">
          <p:sp>
            <p:nvSpPr>
              <p:cNvPr id="14" name="Content Placeholder 2">
                <a:extLst>
                  <a:ext uri="{FF2B5EF4-FFF2-40B4-BE49-F238E27FC236}">
                    <a16:creationId xmlns:a16="http://schemas.microsoft.com/office/drawing/2014/main" id="{0A78B395-D583-EE41-957A-0DC3A5BEF78D}"/>
                  </a:ext>
                </a:extLst>
              </p:cNvPr>
              <p:cNvSpPr txBox="1">
                <a:spLocks noRot="1" noChangeAspect="1" noMove="1" noResize="1" noEditPoints="1" noAdjustHandles="1" noChangeArrowheads="1" noChangeShapeType="1" noTextEdit="1"/>
              </p:cNvSpPr>
              <p:nvPr/>
            </p:nvSpPr>
            <p:spPr>
              <a:xfrm>
                <a:off x="2933370" y="1493306"/>
                <a:ext cx="7239659" cy="3737372"/>
              </a:xfrm>
              <a:prstGeom prst="rect">
                <a:avLst/>
              </a:prstGeom>
              <a:blipFill>
                <a:blip r:embed="rId2"/>
                <a:stretch>
                  <a:fillRect l="-701" t="-101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ZoneTexte 5">
                <a:extLst>
                  <a:ext uri="{FF2B5EF4-FFF2-40B4-BE49-F238E27FC236}">
                    <a16:creationId xmlns:a16="http://schemas.microsoft.com/office/drawing/2014/main" id="{38549764-A4B4-BA8C-C4B6-9C8523452C51}"/>
                  </a:ext>
                </a:extLst>
              </p:cNvPr>
              <p:cNvSpPr txBox="1"/>
              <p:nvPr/>
            </p:nvSpPr>
            <p:spPr>
              <a:xfrm>
                <a:off x="4163568" y="4107367"/>
                <a:ext cx="5084064" cy="646331"/>
              </a:xfrm>
              <a:prstGeom prst="rect">
                <a:avLst/>
              </a:prstGeom>
              <a:noFill/>
            </p:spPr>
            <p:txBody>
              <a:bodyPr wrap="square">
                <a:spAutoFit/>
              </a:bodyPr>
              <a:lstStyle/>
              <a:p>
                <a14:m>
                  <m:oMath xmlns:m="http://schemas.openxmlformats.org/officeDocument/2006/math">
                    <m:sSub>
                      <m:sSubPr>
                        <m:ctrlPr>
                          <a:rPr lang="en-US" i="1" smtClean="0">
                            <a:solidFill>
                              <a:srgbClr val="0000FF"/>
                            </a:solidFill>
                            <a:latin typeface="Cambria Math" panose="02040503050406030204" pitchFamily="18" charset="0"/>
                          </a:rPr>
                        </m:ctrlPr>
                      </m:sSubPr>
                      <m:e>
                        <m:r>
                          <a:rPr lang="en-US" i="1">
                            <a:solidFill>
                              <a:srgbClr val="0000FF"/>
                            </a:solidFill>
                            <a:latin typeface="Cambria Math" panose="02040503050406030204" pitchFamily="18" charset="0"/>
                          </a:rPr>
                          <m:t>𝑝</m:t>
                        </m:r>
                      </m:e>
                      <m:sub>
                        <m:r>
                          <a:rPr lang="en-US" i="1">
                            <a:solidFill>
                              <a:srgbClr val="0000FF"/>
                            </a:solidFill>
                            <a:latin typeface="Cambria Math" panose="02040503050406030204" pitchFamily="18" charset="0"/>
                          </a:rPr>
                          <m:t>+ </m:t>
                        </m:r>
                      </m:sub>
                    </m:sSub>
                    <m:r>
                      <a:rPr lang="en-US" i="1">
                        <a:solidFill>
                          <a:srgbClr val="0000FF"/>
                        </a:solidFill>
                        <a:latin typeface="Cambria Math" panose="02040503050406030204" pitchFamily="18" charset="0"/>
                      </a:rPr>
                      <m:t> </m:t>
                    </m:r>
                  </m:oMath>
                </a14:m>
                <a:r>
                  <a:rPr lang="en-US" dirty="0"/>
                  <a:t>is the proportion of positive examples in S and</a:t>
                </a:r>
              </a:p>
              <a:p>
                <a14:m>
                  <m:oMath xmlns:m="http://schemas.openxmlformats.org/officeDocument/2006/math">
                    <m:sSub>
                      <m:sSubPr>
                        <m:ctrlPr>
                          <a:rPr lang="en-US" i="1">
                            <a:solidFill>
                              <a:srgbClr val="0000FF"/>
                            </a:solidFill>
                            <a:latin typeface="Cambria Math" panose="02040503050406030204" pitchFamily="18" charset="0"/>
                          </a:rPr>
                        </m:ctrlPr>
                      </m:sSubPr>
                      <m:e>
                        <m:r>
                          <a:rPr lang="en-US" i="1">
                            <a:solidFill>
                              <a:srgbClr val="0000FF"/>
                            </a:solidFill>
                            <a:latin typeface="Cambria Math" panose="02040503050406030204" pitchFamily="18" charset="0"/>
                          </a:rPr>
                          <m:t>𝑝</m:t>
                        </m:r>
                      </m:e>
                      <m:sub>
                        <m:r>
                          <a:rPr lang="en-US" i="1">
                            <a:solidFill>
                              <a:srgbClr val="0000FF"/>
                            </a:solidFill>
                            <a:latin typeface="Cambria Math" panose="02040503050406030204" pitchFamily="18" charset="0"/>
                          </a:rPr>
                          <m:t>− </m:t>
                        </m:r>
                      </m:sub>
                    </m:sSub>
                    <m:r>
                      <a:rPr lang="en-US" i="1">
                        <a:solidFill>
                          <a:srgbClr val="0000FF"/>
                        </a:solidFill>
                        <a:latin typeface="Cambria Math" panose="02040503050406030204" pitchFamily="18" charset="0"/>
                      </a:rPr>
                      <m:t> </m:t>
                    </m:r>
                  </m:oMath>
                </a14:m>
                <a:r>
                  <a:rPr lang="en-US" dirty="0"/>
                  <a:t>is the proportion of  negatives examples in S</a:t>
                </a:r>
              </a:p>
            </p:txBody>
          </p:sp>
        </mc:Choice>
        <mc:Fallback>
          <p:sp>
            <p:nvSpPr>
              <p:cNvPr id="6" name="ZoneTexte 5">
                <a:extLst>
                  <a:ext uri="{FF2B5EF4-FFF2-40B4-BE49-F238E27FC236}">
                    <a16:creationId xmlns:a16="http://schemas.microsoft.com/office/drawing/2014/main" id="{38549764-A4B4-BA8C-C4B6-9C8523452C51}"/>
                  </a:ext>
                </a:extLst>
              </p:cNvPr>
              <p:cNvSpPr txBox="1">
                <a:spLocks noRot="1" noChangeAspect="1" noMove="1" noResize="1" noEditPoints="1" noAdjustHandles="1" noChangeArrowheads="1" noChangeShapeType="1" noTextEdit="1"/>
              </p:cNvSpPr>
              <p:nvPr/>
            </p:nvSpPr>
            <p:spPr>
              <a:xfrm>
                <a:off x="4163568" y="4107367"/>
                <a:ext cx="5084064" cy="646331"/>
              </a:xfrm>
              <a:prstGeom prst="rect">
                <a:avLst/>
              </a:prstGeom>
              <a:blipFill>
                <a:blip r:embed="rId3"/>
                <a:stretch>
                  <a:fillRect t="-5660" b="-14151"/>
                </a:stretch>
              </a:blipFill>
            </p:spPr>
            <p:txBody>
              <a:bodyPr/>
              <a:lstStyle/>
              <a:p>
                <a:r>
                  <a:rPr lang="en-CA">
                    <a:noFill/>
                  </a:rPr>
                  <a:t> </a:t>
                </a:r>
              </a:p>
            </p:txBody>
          </p:sp>
        </mc:Fallback>
      </mc:AlternateContent>
    </p:spTree>
    <p:extLst>
      <p:ext uri="{BB962C8B-B14F-4D97-AF65-F5344CB8AC3E}">
        <p14:creationId xmlns:p14="http://schemas.microsoft.com/office/powerpoint/2010/main" val="3466294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cxnSp>
        <p:nvCxnSpPr>
          <p:cNvPr id="9" name="Straight Connector 8"/>
          <p:cNvCxnSpPr/>
          <p:nvPr/>
        </p:nvCxnSpPr>
        <p:spPr>
          <a:xfrm>
            <a:off x="1143000" y="0"/>
            <a:ext cx="6858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cxnSp>
        <p:nvCxnSpPr>
          <p:cNvPr id="2" name="Straight Connector 1"/>
          <p:cNvCxnSpPr/>
          <p:nvPr/>
        </p:nvCxnSpPr>
        <p:spPr>
          <a:xfrm>
            <a:off x="1143000" y="0"/>
            <a:ext cx="6858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143000" y="0"/>
            <a:ext cx="6858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43000" y="0"/>
            <a:ext cx="6858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2066355A-084C-D24E-9AD2-7E4FC41EA627}" type="slidenum">
              <a:rPr lang="en-US" smtClean="0"/>
              <a:t>15</a:t>
            </a:fld>
            <a:endParaRPr lang="en-US" dirty="0"/>
          </a:p>
        </p:txBody>
      </p:sp>
      <p:sp>
        <p:nvSpPr>
          <p:cNvPr id="3" name="Title 2"/>
          <p:cNvSpPr>
            <a:spLocks noGrp="1"/>
          </p:cNvSpPr>
          <p:nvPr>
            <p:ph type="title"/>
          </p:nvPr>
        </p:nvSpPr>
        <p:spPr/>
        <p:txBody>
          <a:bodyPr/>
          <a:lstStyle/>
          <a:p>
            <a:r>
              <a:rPr lang="en-US" dirty="0"/>
              <a:t>Information Gain: Outlook</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967657781"/>
              </p:ext>
            </p:extLst>
          </p:nvPr>
        </p:nvGraphicFramePr>
        <p:xfrm>
          <a:off x="430214" y="901700"/>
          <a:ext cx="2503109" cy="3465266"/>
        </p:xfrm>
        <a:graphic>
          <a:graphicData uri="http://schemas.openxmlformats.org/drawingml/2006/table">
            <a:tbl>
              <a:tblPr firstRow="1" bandRow="1">
                <a:tableStyleId>{2D5ABB26-0587-4C30-8999-92F81FD0307C}</a:tableStyleId>
              </a:tblPr>
              <a:tblGrid>
                <a:gridCol w="215253">
                  <a:extLst>
                    <a:ext uri="{9D8B030D-6E8A-4147-A177-3AD203B41FA5}">
                      <a16:colId xmlns:a16="http://schemas.microsoft.com/office/drawing/2014/main" val="20000"/>
                    </a:ext>
                  </a:extLst>
                </a:gridCol>
                <a:gridCol w="328545">
                  <a:extLst>
                    <a:ext uri="{9D8B030D-6E8A-4147-A177-3AD203B41FA5}">
                      <a16:colId xmlns:a16="http://schemas.microsoft.com/office/drawing/2014/main" val="20001"/>
                    </a:ext>
                  </a:extLst>
                </a:gridCol>
                <a:gridCol w="425774">
                  <a:extLst>
                    <a:ext uri="{9D8B030D-6E8A-4147-A177-3AD203B41FA5}">
                      <a16:colId xmlns:a16="http://schemas.microsoft.com/office/drawing/2014/main" val="20002"/>
                    </a:ext>
                  </a:extLst>
                </a:gridCol>
                <a:gridCol w="328668">
                  <a:extLst>
                    <a:ext uri="{9D8B030D-6E8A-4147-A177-3AD203B41FA5}">
                      <a16:colId xmlns:a16="http://schemas.microsoft.com/office/drawing/2014/main" val="20003"/>
                    </a:ext>
                  </a:extLst>
                </a:gridCol>
                <a:gridCol w="500473">
                  <a:extLst>
                    <a:ext uri="{9D8B030D-6E8A-4147-A177-3AD203B41FA5}">
                      <a16:colId xmlns:a16="http://schemas.microsoft.com/office/drawing/2014/main" val="20004"/>
                    </a:ext>
                  </a:extLst>
                </a:gridCol>
                <a:gridCol w="704396">
                  <a:extLst>
                    <a:ext uri="{9D8B030D-6E8A-4147-A177-3AD203B41FA5}">
                      <a16:colId xmlns:a16="http://schemas.microsoft.com/office/drawing/2014/main" val="20005"/>
                    </a:ext>
                  </a:extLst>
                </a:gridCol>
              </a:tblGrid>
              <a:tr h="232279">
                <a:tc>
                  <a:txBody>
                    <a:bodyPr/>
                    <a:lstStyle/>
                    <a:p>
                      <a:pPr algn="ctr"/>
                      <a:endParaRPr lang="en-US" sz="1400" b="1" dirty="0"/>
                    </a:p>
                  </a:txBody>
                  <a:tcPr marL="0" marR="0" marT="0" marB="0">
                    <a:solidFill>
                      <a:schemeClr val="accent4">
                        <a:lumMod val="20000"/>
                        <a:lumOff val="80000"/>
                      </a:schemeClr>
                    </a:solidFill>
                  </a:tcPr>
                </a:tc>
                <a:tc>
                  <a:txBody>
                    <a:bodyPr/>
                    <a:lstStyle/>
                    <a:p>
                      <a:pPr algn="ctr"/>
                      <a:r>
                        <a:rPr lang="en-US" sz="1400" b="1" baseline="0" dirty="0"/>
                        <a:t> O</a:t>
                      </a:r>
                      <a:endParaRPr lang="en-US" sz="1400" b="1" dirty="0"/>
                    </a:p>
                  </a:txBody>
                  <a:tcPr marL="0" marR="0" marT="0" marB="0">
                    <a:solidFill>
                      <a:schemeClr val="accent3">
                        <a:lumMod val="40000"/>
                        <a:lumOff val="60000"/>
                      </a:schemeClr>
                    </a:solidFill>
                  </a:tcPr>
                </a:tc>
                <a:tc>
                  <a:txBody>
                    <a:bodyPr/>
                    <a:lstStyle/>
                    <a:p>
                      <a:pPr algn="ctr"/>
                      <a:r>
                        <a:rPr lang="en-US" sz="1400" b="1" dirty="0"/>
                        <a:t>T</a:t>
                      </a:r>
                    </a:p>
                  </a:txBody>
                  <a:tcPr marL="0" marR="0" marT="0" marB="0">
                    <a:solidFill>
                      <a:schemeClr val="accent4">
                        <a:lumMod val="20000"/>
                        <a:lumOff val="80000"/>
                      </a:schemeClr>
                    </a:solidFill>
                  </a:tcPr>
                </a:tc>
                <a:tc>
                  <a:txBody>
                    <a:bodyPr/>
                    <a:lstStyle/>
                    <a:p>
                      <a:pPr algn="ctr"/>
                      <a:r>
                        <a:rPr lang="en-US" sz="1400" b="1" dirty="0"/>
                        <a:t>H</a:t>
                      </a:r>
                      <a:r>
                        <a:rPr lang="en-US" sz="1400" b="1" baseline="0" dirty="0"/>
                        <a:t> </a:t>
                      </a:r>
                      <a:endParaRPr lang="en-US" sz="1400" b="1" dirty="0"/>
                    </a:p>
                  </a:txBody>
                  <a:tcPr marL="0" marR="0" marT="0" marB="0">
                    <a:solidFill>
                      <a:schemeClr val="accent4">
                        <a:lumMod val="20000"/>
                        <a:lumOff val="80000"/>
                      </a:schemeClr>
                    </a:solidFill>
                  </a:tcPr>
                </a:tc>
                <a:tc>
                  <a:txBody>
                    <a:bodyPr/>
                    <a:lstStyle/>
                    <a:p>
                      <a:pPr algn="ctr"/>
                      <a:r>
                        <a:rPr lang="en-US" sz="1400" b="1" dirty="0"/>
                        <a:t>W</a:t>
                      </a:r>
                      <a:r>
                        <a:rPr lang="en-US" sz="1400" b="1" baseline="0" dirty="0"/>
                        <a:t> </a:t>
                      </a:r>
                      <a:endParaRPr lang="en-US" sz="1400" b="1" dirty="0"/>
                    </a:p>
                  </a:txBody>
                  <a:tcPr marL="0" marR="0" marT="0" marB="0">
                    <a:solidFill>
                      <a:schemeClr val="accent4">
                        <a:lumMod val="20000"/>
                        <a:lumOff val="80000"/>
                      </a:schemeClr>
                    </a:solidFill>
                  </a:tcPr>
                </a:tc>
                <a:tc>
                  <a:txBody>
                    <a:bodyPr/>
                    <a:lstStyle/>
                    <a:p>
                      <a:pPr algn="ctr"/>
                      <a:r>
                        <a:rPr lang="en-US" sz="1400" b="1" dirty="0"/>
                        <a:t>Play?</a:t>
                      </a:r>
                    </a:p>
                  </a:txBody>
                  <a:tcPr marL="0" marR="0" marT="0" marB="0">
                    <a:solidFill>
                      <a:schemeClr val="accent4">
                        <a:lumMod val="20000"/>
                        <a:lumOff val="80000"/>
                      </a:schemeClr>
                    </a:solidFill>
                  </a:tcPr>
                </a:tc>
                <a:extLst>
                  <a:ext uri="{0D108BD9-81ED-4DB2-BD59-A6C34878D82A}">
                    <a16:rowId xmlns:a16="http://schemas.microsoft.com/office/drawing/2014/main" val="10000"/>
                  </a:ext>
                </a:extLst>
              </a:tr>
              <a:tr h="205740">
                <a:tc>
                  <a:txBody>
                    <a:bodyPr/>
                    <a:lstStyle/>
                    <a:p>
                      <a:pPr algn="ctr"/>
                      <a:r>
                        <a:rPr lang="en-US" sz="1400" dirty="0"/>
                        <a:t>1</a:t>
                      </a:r>
                    </a:p>
                  </a:txBody>
                  <a:tcPr marL="0" marR="0" marT="0" marB="0">
                    <a:solidFill>
                      <a:schemeClr val="accent4">
                        <a:lumMod val="20000"/>
                        <a:lumOff val="80000"/>
                      </a:schemeClr>
                    </a:solidFill>
                  </a:tcPr>
                </a:tc>
                <a:tc>
                  <a:txBody>
                    <a:bodyPr/>
                    <a:lstStyle/>
                    <a:p>
                      <a:pPr algn="ctr"/>
                      <a:r>
                        <a:rPr lang="en-US" sz="1400" dirty="0"/>
                        <a:t>S</a:t>
                      </a:r>
                    </a:p>
                  </a:txBody>
                  <a:tcPr marL="0" marR="0" marT="0" marB="0">
                    <a:solidFill>
                      <a:schemeClr val="accent3">
                        <a:lumMod val="40000"/>
                        <a:lumOff val="60000"/>
                      </a:schemeClr>
                    </a:solidFill>
                  </a:tcPr>
                </a:tc>
                <a:tc>
                  <a:txBody>
                    <a:bodyPr/>
                    <a:lstStyle/>
                    <a:p>
                      <a:pPr algn="ctr"/>
                      <a:r>
                        <a:rPr lang="en-US" sz="1400" dirty="0"/>
                        <a:t>H</a:t>
                      </a:r>
                    </a:p>
                  </a:txBody>
                  <a:tcPr marL="0" marR="0" marT="0" marB="0">
                    <a:solidFill>
                      <a:schemeClr val="accent4">
                        <a:lumMod val="20000"/>
                        <a:lumOff val="80000"/>
                      </a:schemeClr>
                    </a:solidFill>
                  </a:tcPr>
                </a:tc>
                <a:tc>
                  <a:txBody>
                    <a:bodyPr/>
                    <a:lstStyle/>
                    <a:p>
                      <a:pPr algn="ctr"/>
                      <a:r>
                        <a:rPr lang="en-US" sz="1400" dirty="0"/>
                        <a:t>H</a:t>
                      </a:r>
                    </a:p>
                  </a:txBody>
                  <a:tcPr marL="0" marR="0" marT="0" marB="0">
                    <a:solidFill>
                      <a:schemeClr val="accent4">
                        <a:lumMod val="20000"/>
                        <a:lumOff val="80000"/>
                      </a:schemeClr>
                    </a:solidFill>
                  </a:tcPr>
                </a:tc>
                <a:tc>
                  <a:txBody>
                    <a:bodyPr/>
                    <a:lstStyle/>
                    <a:p>
                      <a:pPr algn="ctr"/>
                      <a:r>
                        <a:rPr lang="en-US" sz="1400" dirty="0"/>
                        <a:t>W</a:t>
                      </a:r>
                    </a:p>
                  </a:txBody>
                  <a:tcPr marL="0" marR="0" marT="0" marB="0">
                    <a:solidFill>
                      <a:schemeClr val="accent4">
                        <a:lumMod val="20000"/>
                        <a:lumOff val="80000"/>
                      </a:schemeClr>
                    </a:solidFill>
                  </a:tcPr>
                </a:tc>
                <a:tc>
                  <a:txBody>
                    <a:bodyPr/>
                    <a:lstStyle/>
                    <a:p>
                      <a:pPr algn="ctr"/>
                      <a:r>
                        <a:rPr lang="en-US" sz="1400" dirty="0"/>
                        <a:t>-</a:t>
                      </a:r>
                    </a:p>
                  </a:txBody>
                  <a:tcPr marL="0" marR="0" marT="0" marB="0">
                    <a:solidFill>
                      <a:schemeClr val="accent4">
                        <a:lumMod val="20000"/>
                        <a:lumOff val="80000"/>
                      </a:schemeClr>
                    </a:solidFill>
                  </a:tcPr>
                </a:tc>
                <a:extLst>
                  <a:ext uri="{0D108BD9-81ED-4DB2-BD59-A6C34878D82A}">
                    <a16:rowId xmlns:a16="http://schemas.microsoft.com/office/drawing/2014/main" val="10001"/>
                  </a:ext>
                </a:extLst>
              </a:tr>
              <a:tr h="232279">
                <a:tc>
                  <a:txBody>
                    <a:bodyPr/>
                    <a:lstStyle/>
                    <a:p>
                      <a:pPr algn="ctr"/>
                      <a:r>
                        <a:rPr lang="en-US" sz="1400" dirty="0"/>
                        <a:t>2</a:t>
                      </a:r>
                    </a:p>
                  </a:txBody>
                  <a:tcPr marL="0" marR="0" marT="0" marB="0">
                    <a:solidFill>
                      <a:schemeClr val="accent4">
                        <a:lumMod val="20000"/>
                        <a:lumOff val="80000"/>
                      </a:schemeClr>
                    </a:solidFill>
                  </a:tcPr>
                </a:tc>
                <a:tc>
                  <a:txBody>
                    <a:bodyPr/>
                    <a:lstStyle/>
                    <a:p>
                      <a:pPr algn="ctr"/>
                      <a:r>
                        <a:rPr lang="en-US" sz="1400" dirty="0"/>
                        <a:t>S</a:t>
                      </a:r>
                    </a:p>
                  </a:txBody>
                  <a:tcPr marL="0" marR="0" marT="0" marB="0">
                    <a:solidFill>
                      <a:schemeClr val="accent3">
                        <a:lumMod val="40000"/>
                        <a:lumOff val="60000"/>
                      </a:schemeClr>
                    </a:solidFill>
                  </a:tcPr>
                </a:tc>
                <a:tc>
                  <a:txBody>
                    <a:bodyPr/>
                    <a:lstStyle/>
                    <a:p>
                      <a:pPr algn="ctr"/>
                      <a:r>
                        <a:rPr lang="en-US" sz="1400" dirty="0"/>
                        <a:t>H</a:t>
                      </a:r>
                    </a:p>
                  </a:txBody>
                  <a:tcPr marL="0" marR="0" marT="0" marB="0">
                    <a:solidFill>
                      <a:schemeClr val="accent4">
                        <a:lumMod val="20000"/>
                        <a:lumOff val="80000"/>
                      </a:schemeClr>
                    </a:solidFill>
                  </a:tcPr>
                </a:tc>
                <a:tc>
                  <a:txBody>
                    <a:bodyPr/>
                    <a:lstStyle/>
                    <a:p>
                      <a:pPr algn="ctr"/>
                      <a:r>
                        <a:rPr lang="en-US" sz="1400" dirty="0"/>
                        <a:t>H</a:t>
                      </a:r>
                    </a:p>
                  </a:txBody>
                  <a:tcPr marL="0" marR="0" marT="0" marB="0">
                    <a:solidFill>
                      <a:schemeClr val="accent4">
                        <a:lumMod val="20000"/>
                        <a:lumOff val="80000"/>
                      </a:schemeClr>
                    </a:solidFill>
                  </a:tcPr>
                </a:tc>
                <a:tc>
                  <a:txBody>
                    <a:bodyPr/>
                    <a:lstStyle/>
                    <a:p>
                      <a:pPr algn="ctr"/>
                      <a:r>
                        <a:rPr lang="en-US" sz="1400" dirty="0"/>
                        <a:t>S</a:t>
                      </a:r>
                    </a:p>
                  </a:txBody>
                  <a:tcPr marL="0" marR="0" marT="0" marB="0">
                    <a:solidFill>
                      <a:schemeClr val="accent4">
                        <a:lumMod val="20000"/>
                        <a:lumOff val="80000"/>
                      </a:schemeClr>
                    </a:solidFill>
                  </a:tcPr>
                </a:tc>
                <a:tc>
                  <a:txBody>
                    <a:bodyPr/>
                    <a:lstStyle/>
                    <a:p>
                      <a:pPr algn="ctr"/>
                      <a:r>
                        <a:rPr lang="en-US" sz="1400" dirty="0"/>
                        <a:t>-</a:t>
                      </a:r>
                    </a:p>
                  </a:txBody>
                  <a:tcPr marL="0" marR="0" marT="0" marB="0">
                    <a:solidFill>
                      <a:schemeClr val="accent4">
                        <a:lumMod val="20000"/>
                        <a:lumOff val="80000"/>
                      </a:schemeClr>
                    </a:solidFill>
                  </a:tcPr>
                </a:tc>
                <a:extLst>
                  <a:ext uri="{0D108BD9-81ED-4DB2-BD59-A6C34878D82A}">
                    <a16:rowId xmlns:a16="http://schemas.microsoft.com/office/drawing/2014/main" val="10002"/>
                  </a:ext>
                </a:extLst>
              </a:tr>
              <a:tr h="232279">
                <a:tc>
                  <a:txBody>
                    <a:bodyPr/>
                    <a:lstStyle/>
                    <a:p>
                      <a:pPr algn="ctr"/>
                      <a:r>
                        <a:rPr lang="en-US" sz="1400" dirty="0"/>
                        <a:t>3</a:t>
                      </a:r>
                    </a:p>
                  </a:txBody>
                  <a:tcPr marL="0" marR="0" marT="0" marB="0">
                    <a:solidFill>
                      <a:schemeClr val="accent4">
                        <a:lumMod val="20000"/>
                        <a:lumOff val="80000"/>
                      </a:schemeClr>
                    </a:solidFill>
                  </a:tcPr>
                </a:tc>
                <a:tc>
                  <a:txBody>
                    <a:bodyPr/>
                    <a:lstStyle/>
                    <a:p>
                      <a:pPr algn="ctr"/>
                      <a:r>
                        <a:rPr lang="en-US" sz="1400" dirty="0"/>
                        <a:t>O</a:t>
                      </a:r>
                    </a:p>
                  </a:txBody>
                  <a:tcPr marL="0" marR="0" marT="0" marB="0">
                    <a:solidFill>
                      <a:schemeClr val="accent3">
                        <a:lumMod val="40000"/>
                        <a:lumOff val="60000"/>
                      </a:schemeClr>
                    </a:solidFill>
                  </a:tcPr>
                </a:tc>
                <a:tc>
                  <a:txBody>
                    <a:bodyPr/>
                    <a:lstStyle/>
                    <a:p>
                      <a:pPr algn="ctr"/>
                      <a:r>
                        <a:rPr lang="en-US" sz="1400" dirty="0"/>
                        <a:t>H</a:t>
                      </a:r>
                    </a:p>
                  </a:txBody>
                  <a:tcPr marL="0" marR="0" marT="0" marB="0">
                    <a:solidFill>
                      <a:schemeClr val="accent4">
                        <a:lumMod val="20000"/>
                        <a:lumOff val="80000"/>
                      </a:schemeClr>
                    </a:solidFill>
                  </a:tcPr>
                </a:tc>
                <a:tc>
                  <a:txBody>
                    <a:bodyPr/>
                    <a:lstStyle/>
                    <a:p>
                      <a:pPr algn="ctr"/>
                      <a:r>
                        <a:rPr lang="en-US" sz="1400" dirty="0"/>
                        <a:t>H</a:t>
                      </a:r>
                    </a:p>
                  </a:txBody>
                  <a:tcPr marL="0" marR="0" marT="0" marB="0">
                    <a:solidFill>
                      <a:schemeClr val="accent4">
                        <a:lumMod val="20000"/>
                        <a:lumOff val="80000"/>
                      </a:schemeClr>
                    </a:solidFill>
                  </a:tcPr>
                </a:tc>
                <a:tc>
                  <a:txBody>
                    <a:bodyPr/>
                    <a:lstStyle/>
                    <a:p>
                      <a:pPr algn="ctr"/>
                      <a:r>
                        <a:rPr lang="en-US" sz="1400" dirty="0"/>
                        <a:t>W</a:t>
                      </a:r>
                    </a:p>
                  </a:txBody>
                  <a:tcPr marL="0" marR="0" marT="0" marB="0">
                    <a:solidFill>
                      <a:schemeClr val="accent4">
                        <a:lumMod val="20000"/>
                        <a:lumOff val="80000"/>
                      </a:schemeClr>
                    </a:solidFill>
                  </a:tcPr>
                </a:tc>
                <a:tc>
                  <a:txBody>
                    <a:bodyPr/>
                    <a:lstStyle/>
                    <a:p>
                      <a:pPr algn="ctr"/>
                      <a:r>
                        <a:rPr lang="en-US" sz="1400" dirty="0"/>
                        <a:t>+</a:t>
                      </a:r>
                    </a:p>
                  </a:txBody>
                  <a:tcPr marL="0" marR="0" marT="0" marB="0">
                    <a:solidFill>
                      <a:schemeClr val="accent4">
                        <a:lumMod val="20000"/>
                        <a:lumOff val="80000"/>
                      </a:schemeClr>
                    </a:solidFill>
                  </a:tcPr>
                </a:tc>
                <a:extLst>
                  <a:ext uri="{0D108BD9-81ED-4DB2-BD59-A6C34878D82A}">
                    <a16:rowId xmlns:a16="http://schemas.microsoft.com/office/drawing/2014/main" val="10003"/>
                  </a:ext>
                </a:extLst>
              </a:tr>
              <a:tr h="232279">
                <a:tc>
                  <a:txBody>
                    <a:bodyPr/>
                    <a:lstStyle/>
                    <a:p>
                      <a:pPr algn="ctr"/>
                      <a:r>
                        <a:rPr lang="en-US" sz="1400" dirty="0"/>
                        <a:t>4</a:t>
                      </a:r>
                    </a:p>
                  </a:txBody>
                  <a:tcPr marL="0" marR="0" marT="0" marB="0">
                    <a:solidFill>
                      <a:schemeClr val="accent4">
                        <a:lumMod val="20000"/>
                        <a:lumOff val="80000"/>
                      </a:schemeClr>
                    </a:solidFill>
                  </a:tcPr>
                </a:tc>
                <a:tc>
                  <a:txBody>
                    <a:bodyPr/>
                    <a:lstStyle/>
                    <a:p>
                      <a:pPr algn="ctr"/>
                      <a:r>
                        <a:rPr lang="en-US" sz="1400" dirty="0"/>
                        <a:t>R</a:t>
                      </a:r>
                    </a:p>
                  </a:txBody>
                  <a:tcPr marL="0" marR="0" marT="0" marB="0">
                    <a:solidFill>
                      <a:schemeClr val="accent3">
                        <a:lumMod val="40000"/>
                        <a:lumOff val="60000"/>
                      </a:schemeClr>
                    </a:solidFill>
                  </a:tcPr>
                </a:tc>
                <a:tc>
                  <a:txBody>
                    <a:bodyPr/>
                    <a:lstStyle/>
                    <a:p>
                      <a:pPr algn="ctr"/>
                      <a:r>
                        <a:rPr lang="en-US" sz="1400" dirty="0"/>
                        <a:t>M</a:t>
                      </a:r>
                    </a:p>
                  </a:txBody>
                  <a:tcPr marL="0" marR="0" marT="0" marB="0">
                    <a:solidFill>
                      <a:schemeClr val="accent4">
                        <a:lumMod val="20000"/>
                        <a:lumOff val="80000"/>
                      </a:schemeClr>
                    </a:solidFill>
                  </a:tcPr>
                </a:tc>
                <a:tc>
                  <a:txBody>
                    <a:bodyPr/>
                    <a:lstStyle/>
                    <a:p>
                      <a:pPr algn="ctr"/>
                      <a:r>
                        <a:rPr lang="en-US" sz="1400" dirty="0"/>
                        <a:t>H</a:t>
                      </a:r>
                    </a:p>
                  </a:txBody>
                  <a:tcPr marL="0" marR="0" marT="0" marB="0">
                    <a:solidFill>
                      <a:schemeClr val="accent4">
                        <a:lumMod val="20000"/>
                        <a:lumOff val="80000"/>
                      </a:schemeClr>
                    </a:solidFill>
                  </a:tcPr>
                </a:tc>
                <a:tc>
                  <a:txBody>
                    <a:bodyPr/>
                    <a:lstStyle/>
                    <a:p>
                      <a:pPr algn="ctr"/>
                      <a:r>
                        <a:rPr lang="en-US" sz="1400" dirty="0"/>
                        <a:t>W</a:t>
                      </a:r>
                    </a:p>
                  </a:txBody>
                  <a:tcPr marL="0" marR="0" marT="0" marB="0">
                    <a:solidFill>
                      <a:schemeClr val="accent4">
                        <a:lumMod val="20000"/>
                        <a:lumOff val="80000"/>
                      </a:schemeClr>
                    </a:solidFill>
                  </a:tcPr>
                </a:tc>
                <a:tc>
                  <a:txBody>
                    <a:bodyPr/>
                    <a:lstStyle/>
                    <a:p>
                      <a:pPr algn="ctr"/>
                      <a:r>
                        <a:rPr lang="en-US" sz="1400" dirty="0"/>
                        <a:t>+</a:t>
                      </a:r>
                    </a:p>
                  </a:txBody>
                  <a:tcPr marL="0" marR="0" marT="0" marB="0">
                    <a:solidFill>
                      <a:schemeClr val="accent4">
                        <a:lumMod val="20000"/>
                        <a:lumOff val="80000"/>
                      </a:schemeClr>
                    </a:solidFill>
                  </a:tcPr>
                </a:tc>
                <a:extLst>
                  <a:ext uri="{0D108BD9-81ED-4DB2-BD59-A6C34878D82A}">
                    <a16:rowId xmlns:a16="http://schemas.microsoft.com/office/drawing/2014/main" val="10004"/>
                  </a:ext>
                </a:extLst>
              </a:tr>
              <a:tr h="232279">
                <a:tc>
                  <a:txBody>
                    <a:bodyPr/>
                    <a:lstStyle/>
                    <a:p>
                      <a:pPr algn="ctr"/>
                      <a:r>
                        <a:rPr lang="en-US" sz="1400" dirty="0"/>
                        <a:t>5</a:t>
                      </a:r>
                    </a:p>
                  </a:txBody>
                  <a:tcPr marL="0" marR="0" marT="0" marB="0">
                    <a:solidFill>
                      <a:schemeClr val="accent4">
                        <a:lumMod val="20000"/>
                        <a:lumOff val="80000"/>
                      </a:schemeClr>
                    </a:solidFill>
                  </a:tcPr>
                </a:tc>
                <a:tc>
                  <a:txBody>
                    <a:bodyPr/>
                    <a:lstStyle/>
                    <a:p>
                      <a:pPr algn="ctr"/>
                      <a:r>
                        <a:rPr lang="en-US" sz="1400" dirty="0"/>
                        <a:t>R</a:t>
                      </a:r>
                    </a:p>
                  </a:txBody>
                  <a:tcPr marL="0" marR="0" marT="0" marB="0">
                    <a:solidFill>
                      <a:schemeClr val="accent3">
                        <a:lumMod val="40000"/>
                        <a:lumOff val="60000"/>
                      </a:schemeClr>
                    </a:solidFill>
                  </a:tcPr>
                </a:tc>
                <a:tc>
                  <a:txBody>
                    <a:bodyPr/>
                    <a:lstStyle/>
                    <a:p>
                      <a:pPr algn="ctr"/>
                      <a:r>
                        <a:rPr lang="en-US" sz="1400" dirty="0"/>
                        <a:t>C</a:t>
                      </a:r>
                    </a:p>
                  </a:txBody>
                  <a:tcPr marL="0" marR="0" marT="0" marB="0">
                    <a:solidFill>
                      <a:schemeClr val="accent4">
                        <a:lumMod val="20000"/>
                        <a:lumOff val="80000"/>
                      </a:schemeClr>
                    </a:solidFill>
                  </a:tcPr>
                </a:tc>
                <a:tc>
                  <a:txBody>
                    <a:bodyPr/>
                    <a:lstStyle/>
                    <a:p>
                      <a:pPr algn="ctr"/>
                      <a:r>
                        <a:rPr lang="en-US" sz="1400" dirty="0"/>
                        <a:t>N</a:t>
                      </a:r>
                    </a:p>
                  </a:txBody>
                  <a:tcPr marL="0" marR="0" marT="0" marB="0">
                    <a:solidFill>
                      <a:schemeClr val="accent4">
                        <a:lumMod val="20000"/>
                        <a:lumOff val="80000"/>
                      </a:schemeClr>
                    </a:solidFill>
                  </a:tcPr>
                </a:tc>
                <a:tc>
                  <a:txBody>
                    <a:bodyPr/>
                    <a:lstStyle/>
                    <a:p>
                      <a:pPr algn="ctr"/>
                      <a:r>
                        <a:rPr lang="en-US" sz="1400" dirty="0"/>
                        <a:t>W</a:t>
                      </a:r>
                    </a:p>
                  </a:txBody>
                  <a:tcPr marL="0" marR="0" marT="0" marB="0">
                    <a:solidFill>
                      <a:schemeClr val="accent4">
                        <a:lumMod val="20000"/>
                        <a:lumOff val="80000"/>
                      </a:schemeClr>
                    </a:solidFill>
                  </a:tcPr>
                </a:tc>
                <a:tc>
                  <a:txBody>
                    <a:bodyPr/>
                    <a:lstStyle/>
                    <a:p>
                      <a:pPr algn="ctr"/>
                      <a:r>
                        <a:rPr lang="en-US" sz="1400" dirty="0"/>
                        <a:t>+</a:t>
                      </a:r>
                    </a:p>
                  </a:txBody>
                  <a:tcPr marL="0" marR="0" marT="0" marB="0">
                    <a:solidFill>
                      <a:schemeClr val="accent4">
                        <a:lumMod val="20000"/>
                        <a:lumOff val="80000"/>
                      </a:schemeClr>
                    </a:solidFill>
                  </a:tcPr>
                </a:tc>
                <a:extLst>
                  <a:ext uri="{0D108BD9-81ED-4DB2-BD59-A6C34878D82A}">
                    <a16:rowId xmlns:a16="http://schemas.microsoft.com/office/drawing/2014/main" val="10005"/>
                  </a:ext>
                </a:extLst>
              </a:tr>
              <a:tr h="232279">
                <a:tc>
                  <a:txBody>
                    <a:bodyPr/>
                    <a:lstStyle/>
                    <a:p>
                      <a:pPr algn="ctr"/>
                      <a:r>
                        <a:rPr lang="en-US" sz="1400" dirty="0"/>
                        <a:t>6</a:t>
                      </a:r>
                    </a:p>
                  </a:txBody>
                  <a:tcPr marL="0" marR="0" marT="0" marB="0">
                    <a:solidFill>
                      <a:schemeClr val="accent4">
                        <a:lumMod val="20000"/>
                        <a:lumOff val="80000"/>
                      </a:schemeClr>
                    </a:solidFill>
                  </a:tcPr>
                </a:tc>
                <a:tc>
                  <a:txBody>
                    <a:bodyPr/>
                    <a:lstStyle/>
                    <a:p>
                      <a:pPr algn="ctr"/>
                      <a:r>
                        <a:rPr lang="en-US" sz="1400" dirty="0"/>
                        <a:t>R</a:t>
                      </a:r>
                    </a:p>
                  </a:txBody>
                  <a:tcPr marL="0" marR="0" marT="0" marB="0">
                    <a:solidFill>
                      <a:schemeClr val="accent3">
                        <a:lumMod val="40000"/>
                        <a:lumOff val="60000"/>
                      </a:schemeClr>
                    </a:solidFill>
                  </a:tcPr>
                </a:tc>
                <a:tc>
                  <a:txBody>
                    <a:bodyPr/>
                    <a:lstStyle/>
                    <a:p>
                      <a:pPr algn="ctr"/>
                      <a:r>
                        <a:rPr lang="en-US" sz="1400" dirty="0"/>
                        <a:t>C</a:t>
                      </a:r>
                    </a:p>
                  </a:txBody>
                  <a:tcPr marL="0" marR="0" marT="0" marB="0">
                    <a:solidFill>
                      <a:schemeClr val="accent4">
                        <a:lumMod val="20000"/>
                        <a:lumOff val="80000"/>
                      </a:schemeClr>
                    </a:solidFill>
                  </a:tcPr>
                </a:tc>
                <a:tc>
                  <a:txBody>
                    <a:bodyPr/>
                    <a:lstStyle/>
                    <a:p>
                      <a:pPr algn="ctr"/>
                      <a:r>
                        <a:rPr lang="en-US" sz="1400" dirty="0"/>
                        <a:t>N</a:t>
                      </a:r>
                    </a:p>
                  </a:txBody>
                  <a:tcPr marL="0" marR="0" marT="0" marB="0">
                    <a:solidFill>
                      <a:schemeClr val="accent4">
                        <a:lumMod val="20000"/>
                        <a:lumOff val="80000"/>
                      </a:schemeClr>
                    </a:solidFill>
                  </a:tcPr>
                </a:tc>
                <a:tc>
                  <a:txBody>
                    <a:bodyPr/>
                    <a:lstStyle/>
                    <a:p>
                      <a:pPr algn="ctr"/>
                      <a:r>
                        <a:rPr lang="en-US" sz="1400" dirty="0"/>
                        <a:t>S</a:t>
                      </a:r>
                    </a:p>
                  </a:txBody>
                  <a:tcPr marL="0" marR="0" marT="0" marB="0">
                    <a:solidFill>
                      <a:schemeClr val="accent4">
                        <a:lumMod val="20000"/>
                        <a:lumOff val="80000"/>
                      </a:schemeClr>
                    </a:solidFill>
                  </a:tcPr>
                </a:tc>
                <a:tc>
                  <a:txBody>
                    <a:bodyPr/>
                    <a:lstStyle/>
                    <a:p>
                      <a:pPr algn="ctr"/>
                      <a:r>
                        <a:rPr lang="en-US" sz="1400" dirty="0"/>
                        <a:t>-</a:t>
                      </a:r>
                    </a:p>
                  </a:txBody>
                  <a:tcPr marL="0" marR="0" marT="0" marB="0">
                    <a:solidFill>
                      <a:schemeClr val="accent4">
                        <a:lumMod val="20000"/>
                        <a:lumOff val="80000"/>
                      </a:schemeClr>
                    </a:solidFill>
                  </a:tcPr>
                </a:tc>
                <a:extLst>
                  <a:ext uri="{0D108BD9-81ED-4DB2-BD59-A6C34878D82A}">
                    <a16:rowId xmlns:a16="http://schemas.microsoft.com/office/drawing/2014/main" val="10006"/>
                  </a:ext>
                </a:extLst>
              </a:tr>
              <a:tr h="232279">
                <a:tc>
                  <a:txBody>
                    <a:bodyPr/>
                    <a:lstStyle/>
                    <a:p>
                      <a:pPr algn="ctr"/>
                      <a:r>
                        <a:rPr lang="en-US" sz="1400" dirty="0"/>
                        <a:t>7</a:t>
                      </a:r>
                    </a:p>
                  </a:txBody>
                  <a:tcPr marL="0" marR="0" marT="0" marB="0">
                    <a:solidFill>
                      <a:schemeClr val="accent4">
                        <a:lumMod val="20000"/>
                        <a:lumOff val="80000"/>
                      </a:schemeClr>
                    </a:solidFill>
                  </a:tcPr>
                </a:tc>
                <a:tc>
                  <a:txBody>
                    <a:bodyPr/>
                    <a:lstStyle/>
                    <a:p>
                      <a:pPr algn="ctr"/>
                      <a:r>
                        <a:rPr lang="en-US" sz="1400" dirty="0"/>
                        <a:t>O</a:t>
                      </a:r>
                    </a:p>
                  </a:txBody>
                  <a:tcPr marL="0" marR="0" marT="0" marB="0">
                    <a:solidFill>
                      <a:schemeClr val="accent3">
                        <a:lumMod val="40000"/>
                        <a:lumOff val="60000"/>
                      </a:schemeClr>
                    </a:solidFill>
                  </a:tcPr>
                </a:tc>
                <a:tc>
                  <a:txBody>
                    <a:bodyPr/>
                    <a:lstStyle/>
                    <a:p>
                      <a:pPr algn="ctr"/>
                      <a:r>
                        <a:rPr lang="en-US" sz="1400" dirty="0"/>
                        <a:t>C</a:t>
                      </a:r>
                    </a:p>
                  </a:txBody>
                  <a:tcPr marL="0" marR="0" marT="0" marB="0">
                    <a:solidFill>
                      <a:schemeClr val="accent4">
                        <a:lumMod val="20000"/>
                        <a:lumOff val="80000"/>
                      </a:schemeClr>
                    </a:solidFill>
                  </a:tcPr>
                </a:tc>
                <a:tc>
                  <a:txBody>
                    <a:bodyPr/>
                    <a:lstStyle/>
                    <a:p>
                      <a:pPr algn="ctr"/>
                      <a:r>
                        <a:rPr lang="en-US" sz="1400" dirty="0"/>
                        <a:t>N</a:t>
                      </a:r>
                    </a:p>
                  </a:txBody>
                  <a:tcPr marL="0" marR="0" marT="0" marB="0">
                    <a:solidFill>
                      <a:schemeClr val="accent4">
                        <a:lumMod val="20000"/>
                        <a:lumOff val="80000"/>
                      </a:schemeClr>
                    </a:solidFill>
                  </a:tcPr>
                </a:tc>
                <a:tc>
                  <a:txBody>
                    <a:bodyPr/>
                    <a:lstStyle/>
                    <a:p>
                      <a:pPr algn="ctr"/>
                      <a:r>
                        <a:rPr lang="en-US" sz="1400" dirty="0"/>
                        <a:t>S</a:t>
                      </a:r>
                    </a:p>
                  </a:txBody>
                  <a:tcPr marL="0" marR="0" marT="0" marB="0">
                    <a:solidFill>
                      <a:schemeClr val="accent4">
                        <a:lumMod val="20000"/>
                        <a:lumOff val="80000"/>
                      </a:schemeClr>
                    </a:solidFill>
                  </a:tcPr>
                </a:tc>
                <a:tc>
                  <a:txBody>
                    <a:bodyPr/>
                    <a:lstStyle/>
                    <a:p>
                      <a:pPr algn="ctr"/>
                      <a:r>
                        <a:rPr lang="en-US" sz="1400" dirty="0"/>
                        <a:t>+</a:t>
                      </a:r>
                    </a:p>
                  </a:txBody>
                  <a:tcPr marL="0" marR="0" marT="0" marB="0">
                    <a:solidFill>
                      <a:schemeClr val="accent4">
                        <a:lumMod val="20000"/>
                        <a:lumOff val="80000"/>
                      </a:schemeClr>
                    </a:solidFill>
                  </a:tcPr>
                </a:tc>
                <a:extLst>
                  <a:ext uri="{0D108BD9-81ED-4DB2-BD59-A6C34878D82A}">
                    <a16:rowId xmlns:a16="http://schemas.microsoft.com/office/drawing/2014/main" val="10007"/>
                  </a:ext>
                </a:extLst>
              </a:tr>
              <a:tr h="232279">
                <a:tc>
                  <a:txBody>
                    <a:bodyPr/>
                    <a:lstStyle/>
                    <a:p>
                      <a:pPr algn="ctr"/>
                      <a:r>
                        <a:rPr lang="en-US" sz="1400" dirty="0"/>
                        <a:t>8</a:t>
                      </a:r>
                    </a:p>
                  </a:txBody>
                  <a:tcPr marL="0" marR="0" marT="0" marB="0">
                    <a:solidFill>
                      <a:schemeClr val="accent4">
                        <a:lumMod val="20000"/>
                        <a:lumOff val="80000"/>
                      </a:schemeClr>
                    </a:solidFill>
                  </a:tcPr>
                </a:tc>
                <a:tc>
                  <a:txBody>
                    <a:bodyPr/>
                    <a:lstStyle/>
                    <a:p>
                      <a:pPr algn="ctr"/>
                      <a:r>
                        <a:rPr lang="en-US" sz="1400" dirty="0"/>
                        <a:t>S</a:t>
                      </a:r>
                    </a:p>
                  </a:txBody>
                  <a:tcPr marL="0" marR="0" marT="0" marB="0">
                    <a:solidFill>
                      <a:schemeClr val="accent3">
                        <a:lumMod val="40000"/>
                        <a:lumOff val="60000"/>
                      </a:schemeClr>
                    </a:solidFill>
                  </a:tcPr>
                </a:tc>
                <a:tc>
                  <a:txBody>
                    <a:bodyPr/>
                    <a:lstStyle/>
                    <a:p>
                      <a:pPr algn="ctr"/>
                      <a:r>
                        <a:rPr lang="en-US" sz="1400" dirty="0"/>
                        <a:t>M</a:t>
                      </a:r>
                    </a:p>
                  </a:txBody>
                  <a:tcPr marL="0" marR="0" marT="0" marB="0">
                    <a:solidFill>
                      <a:schemeClr val="accent4">
                        <a:lumMod val="20000"/>
                        <a:lumOff val="80000"/>
                      </a:schemeClr>
                    </a:solidFill>
                  </a:tcPr>
                </a:tc>
                <a:tc>
                  <a:txBody>
                    <a:bodyPr/>
                    <a:lstStyle/>
                    <a:p>
                      <a:pPr algn="ctr"/>
                      <a:r>
                        <a:rPr lang="en-US" sz="1400" dirty="0"/>
                        <a:t>H</a:t>
                      </a:r>
                    </a:p>
                  </a:txBody>
                  <a:tcPr marL="0" marR="0" marT="0" marB="0">
                    <a:solidFill>
                      <a:schemeClr val="accent4">
                        <a:lumMod val="20000"/>
                        <a:lumOff val="80000"/>
                      </a:schemeClr>
                    </a:solidFill>
                  </a:tcPr>
                </a:tc>
                <a:tc>
                  <a:txBody>
                    <a:bodyPr/>
                    <a:lstStyle/>
                    <a:p>
                      <a:pPr algn="ctr"/>
                      <a:r>
                        <a:rPr lang="en-US" sz="1400" dirty="0"/>
                        <a:t>W</a:t>
                      </a:r>
                    </a:p>
                  </a:txBody>
                  <a:tcPr marL="0" marR="0" marT="0" marB="0">
                    <a:solidFill>
                      <a:schemeClr val="accent4">
                        <a:lumMod val="20000"/>
                        <a:lumOff val="80000"/>
                      </a:schemeClr>
                    </a:solidFill>
                  </a:tcPr>
                </a:tc>
                <a:tc>
                  <a:txBody>
                    <a:bodyPr/>
                    <a:lstStyle/>
                    <a:p>
                      <a:pPr algn="ctr"/>
                      <a:r>
                        <a:rPr lang="en-US" sz="1400" dirty="0"/>
                        <a:t>-</a:t>
                      </a:r>
                    </a:p>
                  </a:txBody>
                  <a:tcPr marL="0" marR="0" marT="0" marB="0">
                    <a:solidFill>
                      <a:schemeClr val="accent4">
                        <a:lumMod val="20000"/>
                        <a:lumOff val="80000"/>
                      </a:schemeClr>
                    </a:solidFill>
                  </a:tcPr>
                </a:tc>
                <a:extLst>
                  <a:ext uri="{0D108BD9-81ED-4DB2-BD59-A6C34878D82A}">
                    <a16:rowId xmlns:a16="http://schemas.microsoft.com/office/drawing/2014/main" val="10008"/>
                  </a:ext>
                </a:extLst>
              </a:tr>
              <a:tr h="232279">
                <a:tc>
                  <a:txBody>
                    <a:bodyPr/>
                    <a:lstStyle/>
                    <a:p>
                      <a:pPr algn="ctr"/>
                      <a:r>
                        <a:rPr lang="en-US" sz="1400" dirty="0"/>
                        <a:t>9</a:t>
                      </a:r>
                    </a:p>
                  </a:txBody>
                  <a:tcPr marL="0" marR="0" marT="0" marB="0">
                    <a:solidFill>
                      <a:schemeClr val="accent4">
                        <a:lumMod val="20000"/>
                        <a:lumOff val="80000"/>
                      </a:schemeClr>
                    </a:solidFill>
                  </a:tcPr>
                </a:tc>
                <a:tc>
                  <a:txBody>
                    <a:bodyPr/>
                    <a:lstStyle/>
                    <a:p>
                      <a:pPr algn="ctr"/>
                      <a:r>
                        <a:rPr lang="en-US" sz="1400" dirty="0"/>
                        <a:t>S</a:t>
                      </a:r>
                    </a:p>
                  </a:txBody>
                  <a:tcPr marL="0" marR="0" marT="0" marB="0">
                    <a:solidFill>
                      <a:schemeClr val="accent3">
                        <a:lumMod val="40000"/>
                        <a:lumOff val="60000"/>
                      </a:schemeClr>
                    </a:solidFill>
                  </a:tcPr>
                </a:tc>
                <a:tc>
                  <a:txBody>
                    <a:bodyPr/>
                    <a:lstStyle/>
                    <a:p>
                      <a:pPr algn="ctr"/>
                      <a:r>
                        <a:rPr lang="en-US" sz="1400" dirty="0"/>
                        <a:t>C</a:t>
                      </a:r>
                    </a:p>
                  </a:txBody>
                  <a:tcPr marL="0" marR="0" marT="0" marB="0">
                    <a:solidFill>
                      <a:schemeClr val="accent4">
                        <a:lumMod val="20000"/>
                        <a:lumOff val="80000"/>
                      </a:schemeClr>
                    </a:solidFill>
                  </a:tcPr>
                </a:tc>
                <a:tc>
                  <a:txBody>
                    <a:bodyPr/>
                    <a:lstStyle/>
                    <a:p>
                      <a:pPr algn="ctr"/>
                      <a:r>
                        <a:rPr lang="en-US" sz="1400" dirty="0"/>
                        <a:t>N</a:t>
                      </a:r>
                    </a:p>
                  </a:txBody>
                  <a:tcPr marL="0" marR="0" marT="0" marB="0">
                    <a:solidFill>
                      <a:schemeClr val="accent4">
                        <a:lumMod val="20000"/>
                        <a:lumOff val="80000"/>
                      </a:schemeClr>
                    </a:solidFill>
                  </a:tcPr>
                </a:tc>
                <a:tc>
                  <a:txBody>
                    <a:bodyPr/>
                    <a:lstStyle/>
                    <a:p>
                      <a:pPr algn="ctr"/>
                      <a:r>
                        <a:rPr lang="en-US" sz="1400" dirty="0"/>
                        <a:t>W</a:t>
                      </a:r>
                    </a:p>
                  </a:txBody>
                  <a:tcPr marL="0" marR="0" marT="0" marB="0">
                    <a:solidFill>
                      <a:schemeClr val="accent4">
                        <a:lumMod val="20000"/>
                        <a:lumOff val="80000"/>
                      </a:schemeClr>
                    </a:solidFill>
                  </a:tcPr>
                </a:tc>
                <a:tc>
                  <a:txBody>
                    <a:bodyPr/>
                    <a:lstStyle/>
                    <a:p>
                      <a:pPr algn="ctr"/>
                      <a:r>
                        <a:rPr lang="en-US" sz="1400" dirty="0"/>
                        <a:t>+</a:t>
                      </a:r>
                    </a:p>
                  </a:txBody>
                  <a:tcPr marL="0" marR="0" marT="0" marB="0">
                    <a:solidFill>
                      <a:schemeClr val="accent4">
                        <a:lumMod val="20000"/>
                        <a:lumOff val="80000"/>
                      </a:schemeClr>
                    </a:solidFill>
                  </a:tcPr>
                </a:tc>
                <a:extLst>
                  <a:ext uri="{0D108BD9-81ED-4DB2-BD59-A6C34878D82A}">
                    <a16:rowId xmlns:a16="http://schemas.microsoft.com/office/drawing/2014/main" val="10009"/>
                  </a:ext>
                </a:extLst>
              </a:tr>
              <a:tr h="232279">
                <a:tc>
                  <a:txBody>
                    <a:bodyPr/>
                    <a:lstStyle/>
                    <a:p>
                      <a:pPr algn="ctr"/>
                      <a:r>
                        <a:rPr lang="en-US" sz="1400" dirty="0"/>
                        <a:t>10</a:t>
                      </a:r>
                    </a:p>
                  </a:txBody>
                  <a:tcPr marL="0" marR="0" marT="0" marB="0">
                    <a:solidFill>
                      <a:schemeClr val="accent4">
                        <a:lumMod val="20000"/>
                        <a:lumOff val="80000"/>
                      </a:schemeClr>
                    </a:solidFill>
                  </a:tcPr>
                </a:tc>
                <a:tc>
                  <a:txBody>
                    <a:bodyPr/>
                    <a:lstStyle/>
                    <a:p>
                      <a:pPr algn="ctr"/>
                      <a:r>
                        <a:rPr lang="en-US" sz="1400" dirty="0"/>
                        <a:t>R</a:t>
                      </a:r>
                    </a:p>
                  </a:txBody>
                  <a:tcPr marL="0" marR="0" marT="0" marB="0">
                    <a:solidFill>
                      <a:schemeClr val="accent3">
                        <a:lumMod val="40000"/>
                        <a:lumOff val="60000"/>
                      </a:schemeClr>
                    </a:solidFill>
                  </a:tcPr>
                </a:tc>
                <a:tc>
                  <a:txBody>
                    <a:bodyPr/>
                    <a:lstStyle/>
                    <a:p>
                      <a:pPr algn="ctr"/>
                      <a:r>
                        <a:rPr lang="en-US" sz="1400" dirty="0"/>
                        <a:t>M</a:t>
                      </a:r>
                    </a:p>
                  </a:txBody>
                  <a:tcPr marL="0" marR="0" marT="0" marB="0">
                    <a:solidFill>
                      <a:schemeClr val="accent4">
                        <a:lumMod val="20000"/>
                        <a:lumOff val="80000"/>
                      </a:schemeClr>
                    </a:solidFill>
                  </a:tcPr>
                </a:tc>
                <a:tc>
                  <a:txBody>
                    <a:bodyPr/>
                    <a:lstStyle/>
                    <a:p>
                      <a:pPr algn="ctr"/>
                      <a:r>
                        <a:rPr lang="en-US" sz="1400" dirty="0"/>
                        <a:t>N</a:t>
                      </a:r>
                    </a:p>
                  </a:txBody>
                  <a:tcPr marL="0" marR="0" marT="0" marB="0">
                    <a:solidFill>
                      <a:schemeClr val="accent4">
                        <a:lumMod val="20000"/>
                        <a:lumOff val="80000"/>
                      </a:schemeClr>
                    </a:solidFill>
                  </a:tcPr>
                </a:tc>
                <a:tc>
                  <a:txBody>
                    <a:bodyPr/>
                    <a:lstStyle/>
                    <a:p>
                      <a:pPr algn="ctr"/>
                      <a:r>
                        <a:rPr lang="en-US" sz="1400" dirty="0"/>
                        <a:t>W</a:t>
                      </a:r>
                    </a:p>
                  </a:txBody>
                  <a:tcPr marL="0" marR="0" marT="0" marB="0">
                    <a:solidFill>
                      <a:schemeClr val="accent4">
                        <a:lumMod val="20000"/>
                        <a:lumOff val="80000"/>
                      </a:schemeClr>
                    </a:solidFill>
                  </a:tcPr>
                </a:tc>
                <a:tc>
                  <a:txBody>
                    <a:bodyPr/>
                    <a:lstStyle/>
                    <a:p>
                      <a:pPr algn="ctr"/>
                      <a:r>
                        <a:rPr lang="en-US" sz="1400" dirty="0"/>
                        <a:t>+</a:t>
                      </a:r>
                    </a:p>
                  </a:txBody>
                  <a:tcPr marL="0" marR="0" marT="0" marB="0">
                    <a:solidFill>
                      <a:schemeClr val="accent4">
                        <a:lumMod val="20000"/>
                        <a:lumOff val="80000"/>
                      </a:schemeClr>
                    </a:solidFill>
                  </a:tcPr>
                </a:tc>
                <a:extLst>
                  <a:ext uri="{0D108BD9-81ED-4DB2-BD59-A6C34878D82A}">
                    <a16:rowId xmlns:a16="http://schemas.microsoft.com/office/drawing/2014/main" val="10010"/>
                  </a:ext>
                </a:extLst>
              </a:tr>
              <a:tr h="232279">
                <a:tc>
                  <a:txBody>
                    <a:bodyPr/>
                    <a:lstStyle/>
                    <a:p>
                      <a:pPr algn="ctr"/>
                      <a:r>
                        <a:rPr lang="en-US" sz="1400" dirty="0"/>
                        <a:t>11</a:t>
                      </a:r>
                    </a:p>
                  </a:txBody>
                  <a:tcPr marL="0" marR="0" marT="0" marB="0">
                    <a:solidFill>
                      <a:schemeClr val="accent4">
                        <a:lumMod val="20000"/>
                        <a:lumOff val="80000"/>
                      </a:schemeClr>
                    </a:solidFill>
                  </a:tcPr>
                </a:tc>
                <a:tc>
                  <a:txBody>
                    <a:bodyPr/>
                    <a:lstStyle/>
                    <a:p>
                      <a:pPr algn="ctr"/>
                      <a:r>
                        <a:rPr lang="en-US" sz="1400" dirty="0"/>
                        <a:t>S</a:t>
                      </a:r>
                    </a:p>
                  </a:txBody>
                  <a:tcPr marL="0" marR="0" marT="0" marB="0">
                    <a:solidFill>
                      <a:schemeClr val="accent3">
                        <a:lumMod val="40000"/>
                        <a:lumOff val="60000"/>
                      </a:schemeClr>
                    </a:solidFill>
                  </a:tcPr>
                </a:tc>
                <a:tc>
                  <a:txBody>
                    <a:bodyPr/>
                    <a:lstStyle/>
                    <a:p>
                      <a:pPr algn="ctr"/>
                      <a:r>
                        <a:rPr lang="en-US" sz="1400" dirty="0"/>
                        <a:t>M</a:t>
                      </a:r>
                    </a:p>
                  </a:txBody>
                  <a:tcPr marL="0" marR="0" marT="0" marB="0">
                    <a:solidFill>
                      <a:schemeClr val="accent4">
                        <a:lumMod val="20000"/>
                        <a:lumOff val="80000"/>
                      </a:schemeClr>
                    </a:solidFill>
                  </a:tcPr>
                </a:tc>
                <a:tc>
                  <a:txBody>
                    <a:bodyPr/>
                    <a:lstStyle/>
                    <a:p>
                      <a:pPr algn="ctr"/>
                      <a:r>
                        <a:rPr lang="en-US" sz="1400" dirty="0"/>
                        <a:t>N</a:t>
                      </a:r>
                    </a:p>
                  </a:txBody>
                  <a:tcPr marL="0" marR="0" marT="0" marB="0">
                    <a:solidFill>
                      <a:schemeClr val="accent4">
                        <a:lumMod val="20000"/>
                        <a:lumOff val="80000"/>
                      </a:schemeClr>
                    </a:solidFill>
                  </a:tcPr>
                </a:tc>
                <a:tc>
                  <a:txBody>
                    <a:bodyPr/>
                    <a:lstStyle/>
                    <a:p>
                      <a:pPr algn="ctr"/>
                      <a:r>
                        <a:rPr lang="en-US" sz="1400" dirty="0"/>
                        <a:t>S</a:t>
                      </a:r>
                    </a:p>
                  </a:txBody>
                  <a:tcPr marL="0" marR="0" marT="0" marB="0">
                    <a:solidFill>
                      <a:schemeClr val="accent4">
                        <a:lumMod val="20000"/>
                        <a:lumOff val="80000"/>
                      </a:schemeClr>
                    </a:solidFill>
                  </a:tcPr>
                </a:tc>
                <a:tc>
                  <a:txBody>
                    <a:bodyPr/>
                    <a:lstStyle/>
                    <a:p>
                      <a:pPr algn="ctr"/>
                      <a:r>
                        <a:rPr lang="en-US" sz="1400" dirty="0"/>
                        <a:t>+</a:t>
                      </a:r>
                    </a:p>
                  </a:txBody>
                  <a:tcPr marL="0" marR="0" marT="0" marB="0">
                    <a:solidFill>
                      <a:schemeClr val="accent4">
                        <a:lumMod val="20000"/>
                        <a:lumOff val="80000"/>
                      </a:schemeClr>
                    </a:solidFill>
                  </a:tcPr>
                </a:tc>
                <a:extLst>
                  <a:ext uri="{0D108BD9-81ED-4DB2-BD59-A6C34878D82A}">
                    <a16:rowId xmlns:a16="http://schemas.microsoft.com/office/drawing/2014/main" val="10011"/>
                  </a:ext>
                </a:extLst>
              </a:tr>
              <a:tr h="232279">
                <a:tc>
                  <a:txBody>
                    <a:bodyPr/>
                    <a:lstStyle/>
                    <a:p>
                      <a:pPr algn="ctr"/>
                      <a:r>
                        <a:rPr lang="en-US" sz="1400" dirty="0"/>
                        <a:t>12</a:t>
                      </a:r>
                    </a:p>
                  </a:txBody>
                  <a:tcPr marL="0" marR="0" marT="0" marB="0">
                    <a:solidFill>
                      <a:schemeClr val="accent4">
                        <a:lumMod val="20000"/>
                        <a:lumOff val="80000"/>
                      </a:schemeClr>
                    </a:solidFill>
                  </a:tcPr>
                </a:tc>
                <a:tc>
                  <a:txBody>
                    <a:bodyPr/>
                    <a:lstStyle/>
                    <a:p>
                      <a:pPr algn="ctr"/>
                      <a:r>
                        <a:rPr lang="en-US" sz="1400" dirty="0"/>
                        <a:t>O</a:t>
                      </a:r>
                    </a:p>
                  </a:txBody>
                  <a:tcPr marL="0" marR="0" marT="0" marB="0">
                    <a:solidFill>
                      <a:schemeClr val="accent3">
                        <a:lumMod val="40000"/>
                        <a:lumOff val="60000"/>
                      </a:schemeClr>
                    </a:solidFill>
                  </a:tcPr>
                </a:tc>
                <a:tc>
                  <a:txBody>
                    <a:bodyPr/>
                    <a:lstStyle/>
                    <a:p>
                      <a:pPr algn="ctr"/>
                      <a:r>
                        <a:rPr lang="en-US" sz="1400" dirty="0"/>
                        <a:t>M</a:t>
                      </a:r>
                    </a:p>
                  </a:txBody>
                  <a:tcPr marL="0" marR="0" marT="0" marB="0">
                    <a:solidFill>
                      <a:schemeClr val="accent4">
                        <a:lumMod val="20000"/>
                        <a:lumOff val="80000"/>
                      </a:schemeClr>
                    </a:solidFill>
                  </a:tcPr>
                </a:tc>
                <a:tc>
                  <a:txBody>
                    <a:bodyPr/>
                    <a:lstStyle/>
                    <a:p>
                      <a:pPr algn="ctr"/>
                      <a:r>
                        <a:rPr lang="en-US" sz="1400" dirty="0"/>
                        <a:t>H</a:t>
                      </a:r>
                    </a:p>
                  </a:txBody>
                  <a:tcPr marL="0" marR="0" marT="0" marB="0">
                    <a:solidFill>
                      <a:schemeClr val="accent4">
                        <a:lumMod val="20000"/>
                        <a:lumOff val="80000"/>
                      </a:schemeClr>
                    </a:solidFill>
                  </a:tcPr>
                </a:tc>
                <a:tc>
                  <a:txBody>
                    <a:bodyPr/>
                    <a:lstStyle/>
                    <a:p>
                      <a:pPr algn="ctr"/>
                      <a:r>
                        <a:rPr lang="en-US" sz="1400" dirty="0"/>
                        <a:t>S</a:t>
                      </a:r>
                    </a:p>
                  </a:txBody>
                  <a:tcPr marL="0" marR="0" marT="0" marB="0">
                    <a:solidFill>
                      <a:schemeClr val="accent4">
                        <a:lumMod val="20000"/>
                        <a:lumOff val="80000"/>
                      </a:schemeClr>
                    </a:solidFill>
                  </a:tcPr>
                </a:tc>
                <a:tc>
                  <a:txBody>
                    <a:bodyPr/>
                    <a:lstStyle/>
                    <a:p>
                      <a:pPr algn="ctr"/>
                      <a:r>
                        <a:rPr lang="en-US" sz="1400" dirty="0"/>
                        <a:t>+</a:t>
                      </a:r>
                    </a:p>
                  </a:txBody>
                  <a:tcPr marL="0" marR="0" marT="0" marB="0">
                    <a:solidFill>
                      <a:schemeClr val="accent4">
                        <a:lumMod val="20000"/>
                        <a:lumOff val="80000"/>
                      </a:schemeClr>
                    </a:solidFill>
                  </a:tcPr>
                </a:tc>
                <a:extLst>
                  <a:ext uri="{0D108BD9-81ED-4DB2-BD59-A6C34878D82A}">
                    <a16:rowId xmlns:a16="http://schemas.microsoft.com/office/drawing/2014/main" val="10012"/>
                  </a:ext>
                </a:extLst>
              </a:tr>
              <a:tr h="232279">
                <a:tc>
                  <a:txBody>
                    <a:bodyPr/>
                    <a:lstStyle/>
                    <a:p>
                      <a:pPr algn="ctr"/>
                      <a:r>
                        <a:rPr lang="en-US" sz="1400" dirty="0"/>
                        <a:t>13</a:t>
                      </a:r>
                    </a:p>
                  </a:txBody>
                  <a:tcPr marL="0" marR="0" marT="0" marB="0">
                    <a:solidFill>
                      <a:schemeClr val="accent4">
                        <a:lumMod val="20000"/>
                        <a:lumOff val="80000"/>
                      </a:schemeClr>
                    </a:solidFill>
                  </a:tcPr>
                </a:tc>
                <a:tc>
                  <a:txBody>
                    <a:bodyPr/>
                    <a:lstStyle/>
                    <a:p>
                      <a:pPr algn="ctr"/>
                      <a:r>
                        <a:rPr lang="en-US" sz="1400" dirty="0"/>
                        <a:t>O</a:t>
                      </a:r>
                    </a:p>
                  </a:txBody>
                  <a:tcPr marL="0" marR="0" marT="0" marB="0">
                    <a:solidFill>
                      <a:schemeClr val="accent3">
                        <a:lumMod val="40000"/>
                        <a:lumOff val="60000"/>
                      </a:schemeClr>
                    </a:solidFill>
                  </a:tcPr>
                </a:tc>
                <a:tc>
                  <a:txBody>
                    <a:bodyPr/>
                    <a:lstStyle/>
                    <a:p>
                      <a:pPr algn="ctr"/>
                      <a:r>
                        <a:rPr lang="en-US" sz="1400" dirty="0"/>
                        <a:t>H</a:t>
                      </a:r>
                    </a:p>
                  </a:txBody>
                  <a:tcPr marL="0" marR="0" marT="0" marB="0">
                    <a:solidFill>
                      <a:schemeClr val="accent4">
                        <a:lumMod val="20000"/>
                        <a:lumOff val="80000"/>
                      </a:schemeClr>
                    </a:solidFill>
                  </a:tcPr>
                </a:tc>
                <a:tc>
                  <a:txBody>
                    <a:bodyPr/>
                    <a:lstStyle/>
                    <a:p>
                      <a:pPr algn="ctr"/>
                      <a:r>
                        <a:rPr lang="en-US" sz="1400" dirty="0"/>
                        <a:t>N</a:t>
                      </a:r>
                    </a:p>
                  </a:txBody>
                  <a:tcPr marL="0" marR="0" marT="0" marB="0">
                    <a:solidFill>
                      <a:schemeClr val="accent4">
                        <a:lumMod val="20000"/>
                        <a:lumOff val="80000"/>
                      </a:schemeClr>
                    </a:solidFill>
                  </a:tcPr>
                </a:tc>
                <a:tc>
                  <a:txBody>
                    <a:bodyPr/>
                    <a:lstStyle/>
                    <a:p>
                      <a:pPr algn="ctr"/>
                      <a:r>
                        <a:rPr lang="en-US" sz="1400" dirty="0"/>
                        <a:t>W</a:t>
                      </a:r>
                    </a:p>
                  </a:txBody>
                  <a:tcPr marL="0" marR="0" marT="0" marB="0">
                    <a:solidFill>
                      <a:schemeClr val="accent4">
                        <a:lumMod val="20000"/>
                        <a:lumOff val="80000"/>
                      </a:schemeClr>
                    </a:solidFill>
                  </a:tcPr>
                </a:tc>
                <a:tc>
                  <a:txBody>
                    <a:bodyPr/>
                    <a:lstStyle/>
                    <a:p>
                      <a:pPr algn="ctr"/>
                      <a:r>
                        <a:rPr lang="en-US" sz="1400" dirty="0"/>
                        <a:t>+</a:t>
                      </a:r>
                    </a:p>
                  </a:txBody>
                  <a:tcPr marL="0" marR="0" marT="0" marB="0">
                    <a:solidFill>
                      <a:schemeClr val="accent4">
                        <a:lumMod val="20000"/>
                        <a:lumOff val="80000"/>
                      </a:schemeClr>
                    </a:solidFill>
                  </a:tcPr>
                </a:tc>
                <a:extLst>
                  <a:ext uri="{0D108BD9-81ED-4DB2-BD59-A6C34878D82A}">
                    <a16:rowId xmlns:a16="http://schemas.microsoft.com/office/drawing/2014/main" val="10013"/>
                  </a:ext>
                </a:extLst>
              </a:tr>
              <a:tr h="232279">
                <a:tc>
                  <a:txBody>
                    <a:bodyPr/>
                    <a:lstStyle/>
                    <a:p>
                      <a:pPr algn="ctr"/>
                      <a:r>
                        <a:rPr lang="en-US" sz="1400" dirty="0"/>
                        <a:t>14</a:t>
                      </a:r>
                    </a:p>
                  </a:txBody>
                  <a:tcPr marL="0" marR="0" marT="0" marB="0">
                    <a:solidFill>
                      <a:schemeClr val="accent4">
                        <a:lumMod val="20000"/>
                        <a:lumOff val="80000"/>
                      </a:schemeClr>
                    </a:solidFill>
                  </a:tcPr>
                </a:tc>
                <a:tc>
                  <a:txBody>
                    <a:bodyPr/>
                    <a:lstStyle/>
                    <a:p>
                      <a:pPr algn="ctr"/>
                      <a:r>
                        <a:rPr lang="en-US" sz="1400" dirty="0"/>
                        <a:t>R</a:t>
                      </a:r>
                    </a:p>
                  </a:txBody>
                  <a:tcPr marL="0" marR="0" marT="0" marB="0">
                    <a:solidFill>
                      <a:schemeClr val="accent3">
                        <a:lumMod val="40000"/>
                        <a:lumOff val="60000"/>
                      </a:schemeClr>
                    </a:solidFill>
                  </a:tcPr>
                </a:tc>
                <a:tc>
                  <a:txBody>
                    <a:bodyPr/>
                    <a:lstStyle/>
                    <a:p>
                      <a:pPr algn="ctr"/>
                      <a:r>
                        <a:rPr lang="en-US" sz="1400" dirty="0"/>
                        <a:t>M</a:t>
                      </a:r>
                    </a:p>
                  </a:txBody>
                  <a:tcPr marL="0" marR="0" marT="0" marB="0">
                    <a:solidFill>
                      <a:schemeClr val="accent4">
                        <a:lumMod val="20000"/>
                        <a:lumOff val="80000"/>
                      </a:schemeClr>
                    </a:solidFill>
                  </a:tcPr>
                </a:tc>
                <a:tc>
                  <a:txBody>
                    <a:bodyPr/>
                    <a:lstStyle/>
                    <a:p>
                      <a:pPr algn="ctr"/>
                      <a:r>
                        <a:rPr lang="en-US" sz="1400" dirty="0"/>
                        <a:t>H</a:t>
                      </a:r>
                    </a:p>
                  </a:txBody>
                  <a:tcPr marL="0" marR="0" marT="0" marB="0">
                    <a:solidFill>
                      <a:schemeClr val="accent4">
                        <a:lumMod val="20000"/>
                        <a:lumOff val="80000"/>
                      </a:schemeClr>
                    </a:solidFill>
                  </a:tcPr>
                </a:tc>
                <a:tc>
                  <a:txBody>
                    <a:bodyPr/>
                    <a:lstStyle/>
                    <a:p>
                      <a:pPr algn="ctr"/>
                      <a:r>
                        <a:rPr lang="en-US" sz="1400" dirty="0"/>
                        <a:t>S</a:t>
                      </a:r>
                    </a:p>
                  </a:txBody>
                  <a:tcPr marL="0" marR="0" marT="0" marB="0">
                    <a:solidFill>
                      <a:schemeClr val="accent4">
                        <a:lumMod val="20000"/>
                        <a:lumOff val="80000"/>
                      </a:schemeClr>
                    </a:solidFill>
                  </a:tcPr>
                </a:tc>
                <a:tc>
                  <a:txBody>
                    <a:bodyPr/>
                    <a:lstStyle/>
                    <a:p>
                      <a:pPr algn="ctr"/>
                      <a:r>
                        <a:rPr lang="en-US" sz="1400" dirty="0"/>
                        <a:t>-</a:t>
                      </a:r>
                    </a:p>
                  </a:txBody>
                  <a:tcPr marL="0" marR="0" marT="0" marB="0">
                    <a:solidFill>
                      <a:schemeClr val="accent4">
                        <a:lumMod val="20000"/>
                        <a:lumOff val="80000"/>
                      </a:schemeClr>
                    </a:solidFill>
                  </a:tcPr>
                </a:tc>
                <a:extLst>
                  <a:ext uri="{0D108BD9-81ED-4DB2-BD59-A6C34878D82A}">
                    <a16:rowId xmlns:a16="http://schemas.microsoft.com/office/drawing/2014/main" val="10014"/>
                  </a:ext>
                </a:extLst>
              </a:tr>
            </a:tbl>
          </a:graphicData>
        </a:graphic>
      </p:graphicFrame>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D8558B3C-CB98-D74D-91ED-7CCF10ED82D1}"/>
                  </a:ext>
                </a:extLst>
              </p:cNvPr>
              <p:cNvSpPr txBox="1"/>
              <p:nvPr/>
            </p:nvSpPr>
            <p:spPr>
              <a:xfrm>
                <a:off x="3256384" y="1564178"/>
                <a:ext cx="5581046" cy="3098028"/>
              </a:xfrm>
              <a:prstGeom prst="rect">
                <a:avLst/>
              </a:prstGeom>
              <a:noFill/>
            </p:spPr>
            <p:txBody>
              <a:bodyPr wrap="square" lIns="0" tIns="0" rIns="0" bIns="0" rtlCol="0" anchor="t">
                <a:spAutoFit/>
              </a:bodyPr>
              <a:lstStyle/>
              <a:p>
                <a:r>
                  <a:rPr lang="en-US" sz="1600" b="1" dirty="0">
                    <a:solidFill>
                      <a:srgbClr val="FF9900"/>
                    </a:solidFill>
                  </a:rPr>
                  <a:t>Outlook</a:t>
                </a:r>
                <a:r>
                  <a:rPr lang="en-US" sz="1600" b="1" dirty="0"/>
                  <a:t> = sunny: </a:t>
                </a:r>
                <a:br>
                  <a:rPr lang="en-US" sz="1600" b="1" dirty="0"/>
                </a:br>
                <a:r>
                  <a:rPr lang="en-US" sz="1600" dirty="0"/>
                  <a:t>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𝑝</m:t>
                        </m:r>
                      </m:e>
                      <m:sub>
                        <m:r>
                          <a:rPr lang="en-US" sz="1600" i="1">
                            <a:latin typeface="Cambria Math" panose="02040503050406030204" pitchFamily="18" charset="0"/>
                          </a:rPr>
                          <m:t>+ </m:t>
                        </m:r>
                      </m:sub>
                    </m:sSub>
                    <m:r>
                      <a:rPr lang="en-US" sz="1600" b="0" i="1">
                        <a:latin typeface="Cambria Math" panose="02040503050406030204" pitchFamily="18" charset="0"/>
                      </a:rPr>
                      <m:t>=2/5</m:t>
                    </m:r>
                  </m:oMath>
                </a14:m>
                <a:r>
                  <a:rPr lang="en-US" sz="1600" i="1" dirty="0"/>
                  <a:t>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𝑝</m:t>
                        </m:r>
                      </m:e>
                      <m:sub>
                        <m:r>
                          <a:rPr lang="en-US" sz="1600" b="0" i="1">
                            <a:latin typeface="Cambria Math" panose="02040503050406030204" pitchFamily="18" charset="0"/>
                          </a:rPr>
                          <m:t>−</m:t>
                        </m:r>
                      </m:sub>
                    </m:sSub>
                    <m:r>
                      <a:rPr lang="en-US" sz="1600" b="0" i="1">
                        <a:latin typeface="Cambria Math" panose="02040503050406030204" pitchFamily="18" charset="0"/>
                      </a:rPr>
                      <m:t>=3/5</m:t>
                    </m:r>
                  </m:oMath>
                </a14:m>
                <a:r>
                  <a:rPr lang="en-US" sz="1600" i="1" dirty="0"/>
                  <a:t>	</a:t>
                </a:r>
                <a:r>
                  <a:rPr lang="en-US" sz="1600" b="1" dirty="0"/>
                  <a:t>Entropy(O = S)</a:t>
                </a:r>
                <a:r>
                  <a:rPr lang="en-US" sz="1600" b="1" baseline="-25000" dirty="0"/>
                  <a:t> </a:t>
                </a:r>
                <a:r>
                  <a:rPr lang="en-US" sz="1600" b="1" dirty="0"/>
                  <a:t>= 0.971</a:t>
                </a:r>
                <a:br>
                  <a:rPr lang="en-US" sz="1600" i="1" dirty="0"/>
                </a:br>
                <a:r>
                  <a:rPr lang="en-US" sz="1600" b="1" dirty="0">
                    <a:solidFill>
                      <a:srgbClr val="FF9900"/>
                    </a:solidFill>
                  </a:rPr>
                  <a:t>Outlook</a:t>
                </a:r>
                <a:r>
                  <a:rPr lang="en-US" sz="1600" b="1" dirty="0"/>
                  <a:t> = overcast:</a:t>
                </a:r>
              </a:p>
              <a:p>
                <a14:m>
                  <m:oMath xmlns:m="http://schemas.openxmlformats.org/officeDocument/2006/math">
                    <m:sSub>
                      <m:sSubPr>
                        <m:ctrlPr>
                          <a:rPr lang="en-US" sz="1600" i="1">
                            <a:latin typeface="Cambria Math" panose="02040503050406030204" pitchFamily="18" charset="0"/>
                          </a:rPr>
                        </m:ctrlPr>
                      </m:sSubPr>
                      <m:e>
                        <m:r>
                          <a:rPr lang="en-US" sz="1600" b="0" i="1">
                            <a:latin typeface="Cambria Math" panose="02040503050406030204" pitchFamily="18" charset="0"/>
                          </a:rPr>
                          <m:t> </m:t>
                        </m:r>
                        <m:r>
                          <a:rPr lang="en-US" sz="1600" i="1">
                            <a:latin typeface="Cambria Math" panose="02040503050406030204" pitchFamily="18" charset="0"/>
                          </a:rPr>
                          <m:t>𝑝</m:t>
                        </m:r>
                      </m:e>
                      <m:sub>
                        <m:r>
                          <a:rPr lang="en-US" sz="1600" i="1">
                            <a:latin typeface="Cambria Math" panose="02040503050406030204" pitchFamily="18" charset="0"/>
                          </a:rPr>
                          <m:t>+ </m:t>
                        </m:r>
                      </m:sub>
                    </m:sSub>
                    <m:r>
                      <a:rPr lang="en-US" sz="1600" b="0" i="1">
                        <a:latin typeface="Cambria Math" panose="02040503050406030204" pitchFamily="18" charset="0"/>
                      </a:rPr>
                      <m:t> </m:t>
                    </m:r>
                    <m:r>
                      <a:rPr lang="en-US" sz="1600" i="1">
                        <a:latin typeface="Cambria Math" panose="02040503050406030204" pitchFamily="18" charset="0"/>
                      </a:rPr>
                      <m:t>=</m:t>
                    </m:r>
                    <m:r>
                      <a:rPr lang="en-US" sz="1600" b="0" i="1">
                        <a:latin typeface="Cambria Math" panose="02040503050406030204" pitchFamily="18" charset="0"/>
                      </a:rPr>
                      <m:t>4</m:t>
                    </m:r>
                    <m:r>
                      <a:rPr lang="en-US" sz="1600" i="1">
                        <a:latin typeface="Cambria Math" panose="02040503050406030204" pitchFamily="18" charset="0"/>
                      </a:rPr>
                      <m:t>/</m:t>
                    </m:r>
                    <m:r>
                      <a:rPr lang="en-US" sz="1600" b="0" i="1">
                        <a:latin typeface="Cambria Math" panose="02040503050406030204" pitchFamily="18" charset="0"/>
                      </a:rPr>
                      <m:t>4</m:t>
                    </m:r>
                  </m:oMath>
                </a14:m>
                <a:r>
                  <a:rPr lang="en-US" sz="1600" i="1" dirty="0"/>
                  <a:t>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𝑝</m:t>
                        </m:r>
                      </m:e>
                      <m:sub>
                        <m:r>
                          <a:rPr lang="en-US" sz="1600" i="1">
                            <a:latin typeface="Cambria Math" panose="02040503050406030204" pitchFamily="18" charset="0"/>
                          </a:rPr>
                          <m:t>−</m:t>
                        </m:r>
                      </m:sub>
                    </m:sSub>
                    <m:r>
                      <a:rPr lang="en-US" sz="1600" i="1">
                        <a:latin typeface="Cambria Math" panose="02040503050406030204" pitchFamily="18" charset="0"/>
                      </a:rPr>
                      <m:t>=</m:t>
                    </m:r>
                    <m:r>
                      <a:rPr lang="en-US" sz="1600" b="0" i="1">
                        <a:latin typeface="Cambria Math" panose="02040503050406030204" pitchFamily="18" charset="0"/>
                      </a:rPr>
                      <m:t>0</m:t>
                    </m:r>
                  </m:oMath>
                </a14:m>
                <a:r>
                  <a:rPr lang="en-US" sz="1600" i="1" dirty="0"/>
                  <a:t>	       </a:t>
                </a:r>
                <a:r>
                  <a:rPr lang="en-US" sz="1600" b="1" dirty="0"/>
                  <a:t>Entropy(O = O)</a:t>
                </a:r>
                <a:r>
                  <a:rPr lang="en-US" sz="1600" b="1" baseline="-25000" dirty="0"/>
                  <a:t> </a:t>
                </a:r>
                <a:r>
                  <a:rPr lang="en-US" sz="1600" b="1" dirty="0"/>
                  <a:t>= 0</a:t>
                </a:r>
                <a:endParaRPr lang="en-US" sz="1600" b="1" i="1" dirty="0"/>
              </a:p>
              <a:p>
                <a:r>
                  <a:rPr lang="en-US" sz="1600" b="1" dirty="0">
                    <a:solidFill>
                      <a:srgbClr val="FF9900"/>
                    </a:solidFill>
                  </a:rPr>
                  <a:t>Outlook</a:t>
                </a:r>
                <a:r>
                  <a:rPr lang="en-US" sz="1600" b="1" dirty="0"/>
                  <a:t> = rainy:</a:t>
                </a:r>
              </a:p>
              <a:p>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 </m:t>
                        </m:r>
                        <m:r>
                          <a:rPr lang="en-US" sz="1600" i="1">
                            <a:latin typeface="Cambria Math" panose="02040503050406030204" pitchFamily="18" charset="0"/>
                          </a:rPr>
                          <m:t>𝑝</m:t>
                        </m:r>
                      </m:e>
                      <m:sub>
                        <m:r>
                          <a:rPr lang="en-US" sz="1600" i="1">
                            <a:latin typeface="Cambria Math" panose="02040503050406030204" pitchFamily="18" charset="0"/>
                          </a:rPr>
                          <m:t>+ </m:t>
                        </m:r>
                      </m:sub>
                    </m:sSub>
                    <m:r>
                      <a:rPr lang="en-US" sz="1600" i="1">
                        <a:latin typeface="Cambria Math" panose="02040503050406030204" pitchFamily="18" charset="0"/>
                      </a:rPr>
                      <m:t> =</m:t>
                    </m:r>
                    <m:r>
                      <a:rPr lang="en-US" sz="1600" b="0" i="1">
                        <a:latin typeface="Cambria Math" panose="02040503050406030204" pitchFamily="18" charset="0"/>
                      </a:rPr>
                      <m:t>3</m:t>
                    </m:r>
                    <m:r>
                      <a:rPr lang="en-US" sz="1600" i="1">
                        <a:latin typeface="Cambria Math" panose="02040503050406030204" pitchFamily="18" charset="0"/>
                      </a:rPr>
                      <m:t>/</m:t>
                    </m:r>
                    <m:r>
                      <a:rPr lang="en-US" sz="1600" b="0" i="1">
                        <a:latin typeface="Cambria Math" panose="02040503050406030204" pitchFamily="18" charset="0"/>
                      </a:rPr>
                      <m:t>5</m:t>
                    </m:r>
                  </m:oMath>
                </a14:m>
                <a:r>
                  <a:rPr lang="en-US" sz="1600" i="1" dirty="0"/>
                  <a:t>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𝑝</m:t>
                        </m:r>
                      </m:e>
                      <m:sub>
                        <m:r>
                          <a:rPr lang="en-US" sz="1600" i="1">
                            <a:latin typeface="Cambria Math" panose="02040503050406030204" pitchFamily="18" charset="0"/>
                          </a:rPr>
                          <m:t>−</m:t>
                        </m:r>
                      </m:sub>
                    </m:sSub>
                    <m:r>
                      <a:rPr lang="en-US" sz="1600" i="1">
                        <a:latin typeface="Cambria Math" panose="02040503050406030204" pitchFamily="18" charset="0"/>
                      </a:rPr>
                      <m:t>=</m:t>
                    </m:r>
                    <m:r>
                      <a:rPr lang="en-US" sz="1600" b="0" i="1">
                        <a:latin typeface="Cambria Math" panose="02040503050406030204" pitchFamily="18" charset="0"/>
                      </a:rPr>
                      <m:t>2/5</m:t>
                    </m:r>
                  </m:oMath>
                </a14:m>
                <a:r>
                  <a:rPr lang="en-US" sz="1600" i="1" dirty="0"/>
                  <a:t>	</a:t>
                </a:r>
                <a:r>
                  <a:rPr lang="en-US" sz="1600" b="1" dirty="0"/>
                  <a:t>Entropy(O = R)</a:t>
                </a:r>
                <a:r>
                  <a:rPr lang="en-US" sz="1600" b="1" baseline="-25000" dirty="0"/>
                  <a:t> </a:t>
                </a:r>
                <a:r>
                  <a:rPr lang="en-US" sz="1600" b="1" dirty="0"/>
                  <a:t>= 0.971</a:t>
                </a:r>
                <a:br>
                  <a:rPr lang="en-US" sz="1600" b="1" dirty="0"/>
                </a:br>
                <a:endParaRPr lang="en-US" sz="1600" b="1" dirty="0"/>
              </a:p>
              <a:p>
                <a:r>
                  <a:rPr lang="en-US" sz="1600" b="1" dirty="0"/>
                  <a:t>Expected entropy </a:t>
                </a:r>
              </a:p>
              <a:p>
                <a:r>
                  <a:rPr lang="en-US" sz="1600" b="1" dirty="0"/>
                  <a:t>= </a:t>
                </a:r>
                <a14:m>
                  <m:oMath xmlns:m="http://schemas.openxmlformats.org/officeDocument/2006/math">
                    <m:nary>
                      <m:naryPr>
                        <m:chr m:val="∑"/>
                        <m:supHide m:val="on"/>
                        <m:ctrlPr>
                          <a:rPr lang="en-US" sz="1600" i="1">
                            <a:solidFill>
                              <a:schemeClr val="tx1">
                                <a:lumMod val="50000"/>
                                <a:lumOff val="50000"/>
                              </a:schemeClr>
                            </a:solidFill>
                            <a:latin typeface="Cambria Math" panose="02040503050406030204" pitchFamily="18" charset="0"/>
                          </a:rPr>
                        </m:ctrlPr>
                      </m:naryPr>
                      <m:sub>
                        <m:r>
                          <m:rPr>
                            <m:brk m:alnAt="7"/>
                          </m:rPr>
                          <a:rPr lang="en-US" sz="1600" i="1">
                            <a:solidFill>
                              <a:schemeClr val="tx1">
                                <a:lumMod val="50000"/>
                                <a:lumOff val="50000"/>
                              </a:schemeClr>
                            </a:solidFill>
                            <a:latin typeface="Cambria Math" panose="02040503050406030204" pitchFamily="18" charset="0"/>
                          </a:rPr>
                          <m:t>𝑣</m:t>
                        </m:r>
                        <m:r>
                          <a:rPr lang="en-US" sz="1600" i="1">
                            <a:solidFill>
                              <a:schemeClr val="tx1">
                                <a:lumMod val="50000"/>
                                <a:lumOff val="50000"/>
                              </a:schemeClr>
                            </a:solidFill>
                            <a:latin typeface="Cambria Math" panose="02040503050406030204" pitchFamily="18" charset="0"/>
                            <a:ea typeface="Cambria Math" panose="02040503050406030204" pitchFamily="18" charset="0"/>
                          </a:rPr>
                          <m:t>∈</m:t>
                        </m:r>
                        <m:r>
                          <a:rPr lang="en-US" sz="1600" i="1">
                            <a:solidFill>
                              <a:schemeClr val="tx1">
                                <a:lumMod val="50000"/>
                                <a:lumOff val="50000"/>
                              </a:schemeClr>
                            </a:solidFill>
                            <a:latin typeface="Cambria Math" panose="02040503050406030204" pitchFamily="18" charset="0"/>
                            <a:ea typeface="Cambria Math" panose="02040503050406030204" pitchFamily="18" charset="0"/>
                          </a:rPr>
                          <m:t>𝑣𝑎𝑙𝑢𝑒𝑠</m:t>
                        </m:r>
                        <m:r>
                          <a:rPr lang="en-US" sz="1600" i="1">
                            <a:solidFill>
                              <a:schemeClr val="tx1">
                                <a:lumMod val="50000"/>
                                <a:lumOff val="50000"/>
                              </a:schemeClr>
                            </a:solidFill>
                            <a:latin typeface="Cambria Math" panose="02040503050406030204" pitchFamily="18" charset="0"/>
                            <a:ea typeface="Cambria Math" panose="02040503050406030204" pitchFamily="18" charset="0"/>
                          </a:rPr>
                          <m:t>(</m:t>
                        </m:r>
                        <m:r>
                          <a:rPr lang="en-US" sz="1600" i="1">
                            <a:solidFill>
                              <a:schemeClr val="tx1">
                                <a:lumMod val="50000"/>
                                <a:lumOff val="50000"/>
                              </a:schemeClr>
                            </a:solidFill>
                            <a:latin typeface="Cambria Math" panose="02040503050406030204" pitchFamily="18" charset="0"/>
                            <a:ea typeface="Cambria Math" panose="02040503050406030204" pitchFamily="18" charset="0"/>
                          </a:rPr>
                          <m:t>𝑆</m:t>
                        </m:r>
                        <m:r>
                          <a:rPr lang="en-US" sz="1600" i="1">
                            <a:solidFill>
                              <a:schemeClr val="tx1">
                                <a:lumMod val="50000"/>
                                <a:lumOff val="50000"/>
                              </a:schemeClr>
                            </a:solidFill>
                            <a:latin typeface="Cambria Math" panose="02040503050406030204" pitchFamily="18" charset="0"/>
                            <a:ea typeface="Cambria Math" panose="02040503050406030204" pitchFamily="18" charset="0"/>
                          </a:rPr>
                          <m:t>)</m:t>
                        </m:r>
                      </m:sub>
                      <m:sup/>
                      <m:e>
                        <m:f>
                          <m:fPr>
                            <m:ctrlPr>
                              <a:rPr lang="en-US" sz="1600" i="1">
                                <a:solidFill>
                                  <a:schemeClr val="tx1">
                                    <a:lumMod val="50000"/>
                                    <a:lumOff val="50000"/>
                                  </a:schemeClr>
                                </a:solidFill>
                                <a:latin typeface="Cambria Math" panose="02040503050406030204" pitchFamily="18" charset="0"/>
                              </a:rPr>
                            </m:ctrlPr>
                          </m:fPr>
                          <m:num>
                            <m:r>
                              <a:rPr lang="en-US" sz="1600" i="1">
                                <a:solidFill>
                                  <a:schemeClr val="tx1">
                                    <a:lumMod val="50000"/>
                                    <a:lumOff val="50000"/>
                                  </a:schemeClr>
                                </a:solidFill>
                                <a:latin typeface="Cambria Math" panose="02040503050406030204" pitchFamily="18" charset="0"/>
                              </a:rPr>
                              <m:t>|</m:t>
                            </m:r>
                            <m:sSub>
                              <m:sSubPr>
                                <m:ctrlPr>
                                  <a:rPr lang="en-US" sz="1600" i="1">
                                    <a:solidFill>
                                      <a:schemeClr val="tx1">
                                        <a:lumMod val="50000"/>
                                        <a:lumOff val="50000"/>
                                      </a:schemeClr>
                                    </a:solidFill>
                                    <a:latin typeface="Cambria Math" panose="02040503050406030204" pitchFamily="18" charset="0"/>
                                  </a:rPr>
                                </m:ctrlPr>
                              </m:sSubPr>
                              <m:e>
                                <m:r>
                                  <a:rPr lang="en-US" sz="1600" i="1">
                                    <a:solidFill>
                                      <a:schemeClr val="tx1">
                                        <a:lumMod val="50000"/>
                                        <a:lumOff val="50000"/>
                                      </a:schemeClr>
                                    </a:solidFill>
                                    <a:latin typeface="Cambria Math" panose="02040503050406030204" pitchFamily="18" charset="0"/>
                                  </a:rPr>
                                  <m:t>𝑆</m:t>
                                </m:r>
                              </m:e>
                              <m:sub>
                                <m:r>
                                  <a:rPr lang="en-US" sz="1600" i="1">
                                    <a:solidFill>
                                      <a:schemeClr val="tx1">
                                        <a:lumMod val="50000"/>
                                        <a:lumOff val="50000"/>
                                      </a:schemeClr>
                                    </a:solidFill>
                                    <a:latin typeface="Cambria Math" panose="02040503050406030204" pitchFamily="18" charset="0"/>
                                  </a:rPr>
                                  <m:t>𝑣</m:t>
                                </m:r>
                              </m:sub>
                            </m:sSub>
                            <m:r>
                              <a:rPr lang="en-US" sz="1600" i="1">
                                <a:solidFill>
                                  <a:schemeClr val="tx1">
                                    <a:lumMod val="50000"/>
                                    <a:lumOff val="50000"/>
                                  </a:schemeClr>
                                </a:solidFill>
                                <a:latin typeface="Cambria Math" panose="02040503050406030204" pitchFamily="18" charset="0"/>
                              </a:rPr>
                              <m:t>|</m:t>
                            </m:r>
                          </m:num>
                          <m:den>
                            <m:r>
                              <a:rPr lang="en-US" sz="1600" i="1">
                                <a:solidFill>
                                  <a:schemeClr val="tx1">
                                    <a:lumMod val="50000"/>
                                    <a:lumOff val="50000"/>
                                  </a:schemeClr>
                                </a:solidFill>
                                <a:latin typeface="Cambria Math" panose="02040503050406030204" pitchFamily="18" charset="0"/>
                              </a:rPr>
                              <m:t>|</m:t>
                            </m:r>
                            <m:r>
                              <a:rPr lang="en-US" sz="1600" i="1">
                                <a:solidFill>
                                  <a:schemeClr val="tx1">
                                    <a:lumMod val="50000"/>
                                    <a:lumOff val="50000"/>
                                  </a:schemeClr>
                                </a:solidFill>
                                <a:latin typeface="Cambria Math" panose="02040503050406030204" pitchFamily="18" charset="0"/>
                              </a:rPr>
                              <m:t>𝑆</m:t>
                            </m:r>
                            <m:r>
                              <a:rPr lang="en-US" sz="1600" i="1">
                                <a:solidFill>
                                  <a:schemeClr val="tx1">
                                    <a:lumMod val="50000"/>
                                    <a:lumOff val="50000"/>
                                  </a:schemeClr>
                                </a:solidFill>
                                <a:latin typeface="Cambria Math" panose="02040503050406030204" pitchFamily="18" charset="0"/>
                              </a:rPr>
                              <m:t>|</m:t>
                            </m:r>
                          </m:den>
                        </m:f>
                        <m:r>
                          <a:rPr lang="en-US" sz="1600" i="1">
                            <a:solidFill>
                              <a:schemeClr val="tx1">
                                <a:lumMod val="50000"/>
                                <a:lumOff val="50000"/>
                              </a:schemeClr>
                            </a:solidFill>
                            <a:latin typeface="Cambria Math" panose="02040503050406030204" pitchFamily="18" charset="0"/>
                          </a:rPr>
                          <m:t> </m:t>
                        </m:r>
                        <m:r>
                          <a:rPr lang="en-US" sz="1600" i="1">
                            <a:solidFill>
                              <a:schemeClr val="tx1">
                                <a:lumMod val="50000"/>
                                <a:lumOff val="50000"/>
                              </a:schemeClr>
                            </a:solidFill>
                            <a:latin typeface="Cambria Math" panose="02040503050406030204" pitchFamily="18" charset="0"/>
                          </a:rPr>
                          <m:t>𝐸𝑛𝑡𝑟𝑜𝑝𝑦</m:t>
                        </m:r>
                        <m:r>
                          <a:rPr lang="en-US" sz="1600" i="1">
                            <a:solidFill>
                              <a:schemeClr val="tx1">
                                <a:lumMod val="50000"/>
                                <a:lumOff val="50000"/>
                              </a:schemeClr>
                            </a:solidFill>
                            <a:latin typeface="Cambria Math" panose="02040503050406030204" pitchFamily="18" charset="0"/>
                          </a:rPr>
                          <m:t>(</m:t>
                        </m:r>
                        <m:sSub>
                          <m:sSubPr>
                            <m:ctrlPr>
                              <a:rPr lang="en-US" sz="1600" i="1">
                                <a:solidFill>
                                  <a:schemeClr val="tx1">
                                    <a:lumMod val="50000"/>
                                    <a:lumOff val="50000"/>
                                  </a:schemeClr>
                                </a:solidFill>
                                <a:latin typeface="Cambria Math" panose="02040503050406030204" pitchFamily="18" charset="0"/>
                              </a:rPr>
                            </m:ctrlPr>
                          </m:sSubPr>
                          <m:e>
                            <m:r>
                              <a:rPr lang="en-US" sz="1600" i="1">
                                <a:solidFill>
                                  <a:schemeClr val="tx1">
                                    <a:lumMod val="50000"/>
                                    <a:lumOff val="50000"/>
                                  </a:schemeClr>
                                </a:solidFill>
                                <a:latin typeface="Cambria Math" panose="02040503050406030204" pitchFamily="18" charset="0"/>
                              </a:rPr>
                              <m:t>𝑆</m:t>
                            </m:r>
                          </m:e>
                          <m:sub>
                            <m:r>
                              <a:rPr lang="en-US" sz="1600" i="1">
                                <a:solidFill>
                                  <a:schemeClr val="tx1">
                                    <a:lumMod val="50000"/>
                                    <a:lumOff val="50000"/>
                                  </a:schemeClr>
                                </a:solidFill>
                                <a:latin typeface="Cambria Math" panose="02040503050406030204" pitchFamily="18" charset="0"/>
                              </a:rPr>
                              <m:t>𝑣</m:t>
                            </m:r>
                          </m:sub>
                        </m:sSub>
                        <m:r>
                          <a:rPr lang="en-US" sz="1600" i="1">
                            <a:solidFill>
                              <a:schemeClr val="tx1">
                                <a:lumMod val="50000"/>
                                <a:lumOff val="50000"/>
                              </a:schemeClr>
                            </a:solidFill>
                            <a:latin typeface="Cambria Math" panose="02040503050406030204" pitchFamily="18" charset="0"/>
                          </a:rPr>
                          <m:t>)</m:t>
                        </m:r>
                      </m:e>
                    </m:nary>
                  </m:oMath>
                </a14:m>
                <a:endParaRPr lang="en-US" sz="1600" b="1" dirty="0"/>
              </a:p>
              <a:p>
                <a:r>
                  <a:rPr lang="en-US" sz="1600" b="1" dirty="0"/>
                  <a:t>= </a:t>
                </a:r>
                <a:r>
                  <a:rPr lang="en-US" sz="1600" dirty="0"/>
                  <a:t>(5/14)×0.971 + (4/14)×0 + (5/14)×0.971 = </a:t>
                </a:r>
                <a:r>
                  <a:rPr lang="en-US" sz="1600" b="1" dirty="0"/>
                  <a:t>0.694</a:t>
                </a:r>
              </a:p>
              <a:p>
                <a:endParaRPr lang="en-US" sz="1600" b="1" dirty="0"/>
              </a:p>
              <a:p>
                <a:r>
                  <a:rPr lang="en-US" sz="1600" b="1" dirty="0"/>
                  <a:t>Information gain = </a:t>
                </a:r>
                <a:r>
                  <a:rPr lang="en-US" sz="1600" dirty="0"/>
                  <a:t>0.940 – 0.694 </a:t>
                </a:r>
                <a:r>
                  <a:rPr lang="en-US" sz="1600" b="1" dirty="0"/>
                  <a:t>= 0.246</a:t>
                </a:r>
              </a:p>
            </p:txBody>
          </p:sp>
        </mc:Choice>
        <mc:Fallback>
          <p:sp>
            <p:nvSpPr>
              <p:cNvPr id="10" name="TextBox 9">
                <a:extLst>
                  <a:ext uri="{FF2B5EF4-FFF2-40B4-BE49-F238E27FC236}">
                    <a16:creationId xmlns:a16="http://schemas.microsoft.com/office/drawing/2014/main" id="{D8558B3C-CB98-D74D-91ED-7CCF10ED82D1}"/>
                  </a:ext>
                </a:extLst>
              </p:cNvPr>
              <p:cNvSpPr txBox="1">
                <a:spLocks noRot="1" noChangeAspect="1" noMove="1" noResize="1" noEditPoints="1" noAdjustHandles="1" noChangeArrowheads="1" noChangeShapeType="1" noTextEdit="1"/>
              </p:cNvSpPr>
              <p:nvPr/>
            </p:nvSpPr>
            <p:spPr>
              <a:xfrm>
                <a:off x="3256384" y="1564178"/>
                <a:ext cx="5581046" cy="3098028"/>
              </a:xfrm>
              <a:prstGeom prst="rect">
                <a:avLst/>
              </a:prstGeom>
              <a:blipFill>
                <a:blip r:embed="rId2"/>
                <a:stretch>
                  <a:fillRect l="-3384" t="-2165" b="-2953"/>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F33CA8D3-2349-B24F-A2BC-984AF188BC9F}"/>
                  </a:ext>
                </a:extLst>
              </p:cNvPr>
              <p:cNvSpPr/>
              <p:nvPr/>
            </p:nvSpPr>
            <p:spPr>
              <a:xfrm>
                <a:off x="3097757" y="782621"/>
                <a:ext cx="5887616" cy="80021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i="1">
                          <a:solidFill>
                            <a:schemeClr val="tx1">
                              <a:lumMod val="50000"/>
                              <a:lumOff val="50000"/>
                            </a:schemeClr>
                          </a:solidFill>
                          <a:latin typeface="Cambria Math" panose="02040503050406030204" pitchFamily="18" charset="0"/>
                        </a:rPr>
                        <m:t>𝐺𝑎𝑖𝑛</m:t>
                      </m:r>
                      <m:d>
                        <m:dPr>
                          <m:ctrlPr>
                            <a:rPr lang="en-US" i="1">
                              <a:solidFill>
                                <a:schemeClr val="tx1">
                                  <a:lumMod val="50000"/>
                                  <a:lumOff val="50000"/>
                                </a:schemeClr>
                              </a:solidFill>
                              <a:latin typeface="Cambria Math" panose="02040503050406030204" pitchFamily="18" charset="0"/>
                            </a:rPr>
                          </m:ctrlPr>
                        </m:dPr>
                        <m:e>
                          <m:r>
                            <a:rPr lang="en-US" i="1">
                              <a:solidFill>
                                <a:schemeClr val="tx1">
                                  <a:lumMod val="50000"/>
                                  <a:lumOff val="50000"/>
                                </a:schemeClr>
                              </a:solidFill>
                              <a:latin typeface="Cambria Math" panose="02040503050406030204" pitchFamily="18" charset="0"/>
                            </a:rPr>
                            <m:t>𝑆</m:t>
                          </m:r>
                          <m:r>
                            <a:rPr lang="en-US" i="1">
                              <a:solidFill>
                                <a:schemeClr val="tx1">
                                  <a:lumMod val="50000"/>
                                  <a:lumOff val="50000"/>
                                </a:schemeClr>
                              </a:solidFill>
                              <a:latin typeface="Cambria Math" panose="02040503050406030204" pitchFamily="18" charset="0"/>
                            </a:rPr>
                            <m:t>,</m:t>
                          </m:r>
                          <m:r>
                            <a:rPr lang="en-US" i="1">
                              <a:solidFill>
                                <a:schemeClr val="tx1">
                                  <a:lumMod val="50000"/>
                                  <a:lumOff val="50000"/>
                                </a:schemeClr>
                              </a:solidFill>
                              <a:latin typeface="Cambria Math" panose="02040503050406030204" pitchFamily="18" charset="0"/>
                            </a:rPr>
                            <m:t>𝑎</m:t>
                          </m:r>
                        </m:e>
                      </m:d>
                      <m:r>
                        <a:rPr lang="en-US" i="1">
                          <a:solidFill>
                            <a:schemeClr val="tx1">
                              <a:lumMod val="50000"/>
                              <a:lumOff val="50000"/>
                            </a:schemeClr>
                          </a:solidFill>
                          <a:latin typeface="Cambria Math" panose="02040503050406030204" pitchFamily="18" charset="0"/>
                        </a:rPr>
                        <m:t>=</m:t>
                      </m:r>
                      <m:r>
                        <a:rPr lang="en-US" i="1">
                          <a:solidFill>
                            <a:schemeClr val="tx1">
                              <a:lumMod val="50000"/>
                              <a:lumOff val="50000"/>
                            </a:schemeClr>
                          </a:solidFill>
                          <a:latin typeface="Cambria Math" panose="02040503050406030204" pitchFamily="18" charset="0"/>
                        </a:rPr>
                        <m:t>𝐸𝑛𝑡𝑟𝑜𝑝𝑦</m:t>
                      </m:r>
                      <m:d>
                        <m:dPr>
                          <m:ctrlPr>
                            <a:rPr lang="en-US" i="1">
                              <a:solidFill>
                                <a:schemeClr val="tx1">
                                  <a:lumMod val="50000"/>
                                  <a:lumOff val="50000"/>
                                </a:schemeClr>
                              </a:solidFill>
                              <a:latin typeface="Cambria Math" panose="02040503050406030204" pitchFamily="18" charset="0"/>
                            </a:rPr>
                          </m:ctrlPr>
                        </m:dPr>
                        <m:e>
                          <m:r>
                            <a:rPr lang="en-US" i="1">
                              <a:solidFill>
                                <a:schemeClr val="tx1">
                                  <a:lumMod val="50000"/>
                                  <a:lumOff val="50000"/>
                                </a:schemeClr>
                              </a:solidFill>
                              <a:latin typeface="Cambria Math" panose="02040503050406030204" pitchFamily="18" charset="0"/>
                            </a:rPr>
                            <m:t>𝑆</m:t>
                          </m:r>
                        </m:e>
                      </m:d>
                      <m:r>
                        <a:rPr lang="en-US" i="1">
                          <a:solidFill>
                            <a:schemeClr val="tx1">
                              <a:lumMod val="50000"/>
                              <a:lumOff val="50000"/>
                            </a:schemeClr>
                          </a:solidFill>
                          <a:latin typeface="Cambria Math" panose="02040503050406030204" pitchFamily="18" charset="0"/>
                        </a:rPr>
                        <m:t> −</m:t>
                      </m:r>
                      <m:nary>
                        <m:naryPr>
                          <m:chr m:val="∑"/>
                          <m:supHide m:val="on"/>
                          <m:ctrlPr>
                            <a:rPr lang="en-US" i="1">
                              <a:solidFill>
                                <a:schemeClr val="tx1">
                                  <a:lumMod val="50000"/>
                                  <a:lumOff val="50000"/>
                                </a:schemeClr>
                              </a:solidFill>
                              <a:latin typeface="Cambria Math" panose="02040503050406030204" pitchFamily="18" charset="0"/>
                            </a:rPr>
                          </m:ctrlPr>
                        </m:naryPr>
                        <m:sub>
                          <m:r>
                            <m:rPr>
                              <m:brk m:alnAt="7"/>
                            </m:rPr>
                            <a:rPr lang="en-US" i="1">
                              <a:solidFill>
                                <a:schemeClr val="tx1">
                                  <a:lumMod val="50000"/>
                                  <a:lumOff val="50000"/>
                                </a:schemeClr>
                              </a:solidFill>
                              <a:latin typeface="Cambria Math" panose="02040503050406030204" pitchFamily="18" charset="0"/>
                            </a:rPr>
                            <m:t>𝑣</m:t>
                          </m:r>
                          <m:r>
                            <a:rPr lang="en-US" i="1">
                              <a:solidFill>
                                <a:schemeClr val="tx1">
                                  <a:lumMod val="50000"/>
                                  <a:lumOff val="50000"/>
                                </a:schemeClr>
                              </a:solidFill>
                              <a:latin typeface="Cambria Math" panose="02040503050406030204" pitchFamily="18" charset="0"/>
                              <a:ea typeface="Cambria Math" panose="02040503050406030204" pitchFamily="18" charset="0"/>
                            </a:rPr>
                            <m:t>∈</m:t>
                          </m:r>
                          <m:r>
                            <a:rPr lang="en-US" i="1">
                              <a:solidFill>
                                <a:schemeClr val="tx1">
                                  <a:lumMod val="50000"/>
                                  <a:lumOff val="50000"/>
                                </a:schemeClr>
                              </a:solidFill>
                              <a:latin typeface="Cambria Math" panose="02040503050406030204" pitchFamily="18" charset="0"/>
                              <a:ea typeface="Cambria Math" panose="02040503050406030204" pitchFamily="18" charset="0"/>
                            </a:rPr>
                            <m:t>𝑣𝑎𝑙𝑢𝑒𝑠</m:t>
                          </m:r>
                          <m:r>
                            <a:rPr lang="en-US" i="1">
                              <a:solidFill>
                                <a:schemeClr val="tx1">
                                  <a:lumMod val="50000"/>
                                  <a:lumOff val="50000"/>
                                </a:schemeClr>
                              </a:solidFill>
                              <a:latin typeface="Cambria Math" panose="02040503050406030204" pitchFamily="18" charset="0"/>
                              <a:ea typeface="Cambria Math" panose="02040503050406030204" pitchFamily="18" charset="0"/>
                            </a:rPr>
                            <m:t>(</m:t>
                          </m:r>
                          <m:r>
                            <a:rPr lang="en-US" i="1">
                              <a:solidFill>
                                <a:schemeClr val="tx1">
                                  <a:lumMod val="50000"/>
                                  <a:lumOff val="50000"/>
                                </a:schemeClr>
                              </a:solidFill>
                              <a:latin typeface="Cambria Math" panose="02040503050406030204" pitchFamily="18" charset="0"/>
                              <a:ea typeface="Cambria Math" panose="02040503050406030204" pitchFamily="18" charset="0"/>
                            </a:rPr>
                            <m:t>𝑆</m:t>
                          </m:r>
                          <m:r>
                            <a:rPr lang="en-US" i="1">
                              <a:solidFill>
                                <a:schemeClr val="tx1">
                                  <a:lumMod val="50000"/>
                                  <a:lumOff val="50000"/>
                                </a:schemeClr>
                              </a:solidFill>
                              <a:latin typeface="Cambria Math" panose="02040503050406030204" pitchFamily="18" charset="0"/>
                              <a:ea typeface="Cambria Math" panose="02040503050406030204" pitchFamily="18" charset="0"/>
                            </a:rPr>
                            <m:t>)</m:t>
                          </m:r>
                        </m:sub>
                        <m:sup/>
                        <m:e>
                          <m:f>
                            <m:fPr>
                              <m:ctrlPr>
                                <a:rPr lang="en-US" i="1">
                                  <a:solidFill>
                                    <a:schemeClr val="tx1">
                                      <a:lumMod val="50000"/>
                                      <a:lumOff val="50000"/>
                                    </a:schemeClr>
                                  </a:solidFill>
                                  <a:latin typeface="Cambria Math" panose="02040503050406030204" pitchFamily="18" charset="0"/>
                                </a:rPr>
                              </m:ctrlPr>
                            </m:fPr>
                            <m:num>
                              <m:r>
                                <a:rPr lang="en-US" i="1">
                                  <a:solidFill>
                                    <a:schemeClr val="tx1">
                                      <a:lumMod val="50000"/>
                                      <a:lumOff val="50000"/>
                                    </a:schemeClr>
                                  </a:solidFill>
                                  <a:latin typeface="Cambria Math" panose="02040503050406030204" pitchFamily="18" charset="0"/>
                                </a:rPr>
                                <m:t>|</m:t>
                              </m:r>
                              <m:sSub>
                                <m:sSubPr>
                                  <m:ctrlPr>
                                    <a:rPr lang="en-US" i="1">
                                      <a:solidFill>
                                        <a:schemeClr val="tx1">
                                          <a:lumMod val="50000"/>
                                          <a:lumOff val="50000"/>
                                        </a:schemeClr>
                                      </a:solidFill>
                                      <a:latin typeface="Cambria Math" panose="02040503050406030204" pitchFamily="18" charset="0"/>
                                    </a:rPr>
                                  </m:ctrlPr>
                                </m:sSubPr>
                                <m:e>
                                  <m:r>
                                    <a:rPr lang="en-US" i="1">
                                      <a:solidFill>
                                        <a:schemeClr val="tx1">
                                          <a:lumMod val="50000"/>
                                          <a:lumOff val="50000"/>
                                        </a:schemeClr>
                                      </a:solidFill>
                                      <a:latin typeface="Cambria Math" panose="02040503050406030204" pitchFamily="18" charset="0"/>
                                    </a:rPr>
                                    <m:t>𝑆</m:t>
                                  </m:r>
                                </m:e>
                                <m:sub>
                                  <m:r>
                                    <a:rPr lang="en-US" i="1">
                                      <a:solidFill>
                                        <a:schemeClr val="tx1">
                                          <a:lumMod val="50000"/>
                                          <a:lumOff val="50000"/>
                                        </a:schemeClr>
                                      </a:solidFill>
                                      <a:latin typeface="Cambria Math" panose="02040503050406030204" pitchFamily="18" charset="0"/>
                                    </a:rPr>
                                    <m:t>𝑣</m:t>
                                  </m:r>
                                </m:sub>
                              </m:sSub>
                              <m:r>
                                <a:rPr lang="en-US" i="1">
                                  <a:solidFill>
                                    <a:schemeClr val="tx1">
                                      <a:lumMod val="50000"/>
                                      <a:lumOff val="50000"/>
                                    </a:schemeClr>
                                  </a:solidFill>
                                  <a:latin typeface="Cambria Math" panose="02040503050406030204" pitchFamily="18" charset="0"/>
                                </a:rPr>
                                <m:t>|</m:t>
                              </m:r>
                            </m:num>
                            <m:den>
                              <m:r>
                                <a:rPr lang="en-US" i="1">
                                  <a:solidFill>
                                    <a:schemeClr val="tx1">
                                      <a:lumMod val="50000"/>
                                      <a:lumOff val="50000"/>
                                    </a:schemeClr>
                                  </a:solidFill>
                                  <a:latin typeface="Cambria Math" panose="02040503050406030204" pitchFamily="18" charset="0"/>
                                </a:rPr>
                                <m:t>|</m:t>
                              </m:r>
                              <m:r>
                                <a:rPr lang="en-US" i="1">
                                  <a:solidFill>
                                    <a:schemeClr val="tx1">
                                      <a:lumMod val="50000"/>
                                      <a:lumOff val="50000"/>
                                    </a:schemeClr>
                                  </a:solidFill>
                                  <a:latin typeface="Cambria Math" panose="02040503050406030204" pitchFamily="18" charset="0"/>
                                </a:rPr>
                                <m:t>𝑆</m:t>
                              </m:r>
                              <m:r>
                                <a:rPr lang="en-US" i="1">
                                  <a:solidFill>
                                    <a:schemeClr val="tx1">
                                      <a:lumMod val="50000"/>
                                      <a:lumOff val="50000"/>
                                    </a:schemeClr>
                                  </a:solidFill>
                                  <a:latin typeface="Cambria Math" panose="02040503050406030204" pitchFamily="18" charset="0"/>
                                </a:rPr>
                                <m:t>|</m:t>
                              </m:r>
                            </m:den>
                          </m:f>
                          <m:r>
                            <a:rPr lang="en-US" i="1">
                              <a:solidFill>
                                <a:schemeClr val="tx1">
                                  <a:lumMod val="50000"/>
                                  <a:lumOff val="50000"/>
                                </a:schemeClr>
                              </a:solidFill>
                              <a:latin typeface="Cambria Math" panose="02040503050406030204" pitchFamily="18" charset="0"/>
                            </a:rPr>
                            <m:t> </m:t>
                          </m:r>
                          <m:r>
                            <a:rPr lang="en-US" i="1">
                              <a:solidFill>
                                <a:schemeClr val="tx1">
                                  <a:lumMod val="50000"/>
                                  <a:lumOff val="50000"/>
                                </a:schemeClr>
                              </a:solidFill>
                              <a:latin typeface="Cambria Math" panose="02040503050406030204" pitchFamily="18" charset="0"/>
                            </a:rPr>
                            <m:t>𝐸𝑛𝑡𝑟𝑜𝑝𝑦</m:t>
                          </m:r>
                          <m:r>
                            <a:rPr lang="en-US" i="1">
                              <a:solidFill>
                                <a:schemeClr val="tx1">
                                  <a:lumMod val="50000"/>
                                  <a:lumOff val="50000"/>
                                </a:schemeClr>
                              </a:solidFill>
                              <a:latin typeface="Cambria Math" panose="02040503050406030204" pitchFamily="18" charset="0"/>
                            </a:rPr>
                            <m:t>(</m:t>
                          </m:r>
                          <m:sSub>
                            <m:sSubPr>
                              <m:ctrlPr>
                                <a:rPr lang="en-US" i="1">
                                  <a:solidFill>
                                    <a:schemeClr val="tx1">
                                      <a:lumMod val="50000"/>
                                      <a:lumOff val="50000"/>
                                    </a:schemeClr>
                                  </a:solidFill>
                                  <a:latin typeface="Cambria Math" panose="02040503050406030204" pitchFamily="18" charset="0"/>
                                </a:rPr>
                              </m:ctrlPr>
                            </m:sSubPr>
                            <m:e>
                              <m:r>
                                <a:rPr lang="en-US" i="1">
                                  <a:solidFill>
                                    <a:schemeClr val="tx1">
                                      <a:lumMod val="50000"/>
                                      <a:lumOff val="50000"/>
                                    </a:schemeClr>
                                  </a:solidFill>
                                  <a:latin typeface="Cambria Math" panose="02040503050406030204" pitchFamily="18" charset="0"/>
                                </a:rPr>
                                <m:t>𝑆</m:t>
                              </m:r>
                            </m:e>
                            <m:sub>
                              <m:r>
                                <a:rPr lang="en-US" i="1">
                                  <a:solidFill>
                                    <a:schemeClr val="tx1">
                                      <a:lumMod val="50000"/>
                                      <a:lumOff val="50000"/>
                                    </a:schemeClr>
                                  </a:solidFill>
                                  <a:latin typeface="Cambria Math" panose="02040503050406030204" pitchFamily="18" charset="0"/>
                                </a:rPr>
                                <m:t>𝑣</m:t>
                              </m:r>
                            </m:sub>
                          </m:sSub>
                          <m:r>
                            <a:rPr lang="en-US" i="1">
                              <a:solidFill>
                                <a:schemeClr val="tx1">
                                  <a:lumMod val="50000"/>
                                  <a:lumOff val="50000"/>
                                </a:schemeClr>
                              </a:solidFill>
                              <a:latin typeface="Cambria Math" panose="02040503050406030204" pitchFamily="18" charset="0"/>
                            </a:rPr>
                            <m:t>)</m:t>
                          </m:r>
                        </m:e>
                      </m:nary>
                    </m:oMath>
                  </m:oMathPara>
                </a14:m>
                <a:endParaRPr lang="en-US" dirty="0"/>
              </a:p>
            </p:txBody>
          </p:sp>
        </mc:Choice>
        <mc:Fallback xmlns="">
          <p:sp>
            <p:nvSpPr>
              <p:cNvPr id="11" name="Rectangle 10">
                <a:extLst>
                  <a:ext uri="{FF2B5EF4-FFF2-40B4-BE49-F238E27FC236}">
                    <a16:creationId xmlns:a16="http://schemas.microsoft.com/office/drawing/2014/main" id="{F33CA8D3-2349-B24F-A2BC-984AF188BC9F}"/>
                  </a:ext>
                </a:extLst>
              </p:cNvPr>
              <p:cNvSpPr>
                <a:spLocks noRot="1" noChangeAspect="1" noMove="1" noResize="1" noEditPoints="1" noAdjustHandles="1" noChangeArrowheads="1" noChangeShapeType="1" noTextEdit="1"/>
              </p:cNvSpPr>
              <p:nvPr/>
            </p:nvSpPr>
            <p:spPr>
              <a:xfrm>
                <a:off x="3097757" y="782621"/>
                <a:ext cx="5887616" cy="800219"/>
              </a:xfrm>
              <a:prstGeom prst="rect">
                <a:avLst/>
              </a:prstGeom>
              <a:blipFill>
                <a:blip r:embed="rId3"/>
                <a:stretch>
                  <a:fillRect t="-114063" b="-15625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ZoneTexte 11">
                <a:extLst>
                  <a:ext uri="{FF2B5EF4-FFF2-40B4-BE49-F238E27FC236}">
                    <a16:creationId xmlns:a16="http://schemas.microsoft.com/office/drawing/2014/main" id="{7D693EA9-D9C5-9519-270C-25F4C9C7C2D7}"/>
                  </a:ext>
                </a:extLst>
              </p:cNvPr>
              <p:cNvSpPr txBox="1"/>
              <p:nvPr/>
            </p:nvSpPr>
            <p:spPr>
              <a:xfrm>
                <a:off x="6400800" y="251397"/>
                <a:ext cx="4572000" cy="369332"/>
              </a:xfrm>
              <a:prstGeom prst="rect">
                <a:avLst/>
              </a:prstGeom>
              <a:noFill/>
            </p:spPr>
            <p:txBody>
              <a:bodyPr wrap="square">
                <a:spAutoFit/>
              </a:bodyPr>
              <a:lstStyle/>
              <a:p>
                <a14:m>
                  <m:oMath xmlns:m="http://schemas.openxmlformats.org/officeDocument/2006/math">
                    <m:r>
                      <a:rPr lang="en-US" sz="1800" i="1" smtClean="0">
                        <a:solidFill>
                          <a:schemeClr val="tx1">
                            <a:lumMod val="50000"/>
                            <a:lumOff val="50000"/>
                          </a:schemeClr>
                        </a:solidFill>
                        <a:latin typeface="Cambria Math" panose="02040503050406030204" pitchFamily="18" charset="0"/>
                      </a:rPr>
                      <m:t>𝐸𝑛𝑡𝑟𝑜𝑝𝑦</m:t>
                    </m:r>
                    <m:d>
                      <m:dPr>
                        <m:ctrlPr>
                          <a:rPr lang="en-US" sz="1800" i="1">
                            <a:solidFill>
                              <a:schemeClr val="tx1">
                                <a:lumMod val="50000"/>
                                <a:lumOff val="50000"/>
                              </a:schemeClr>
                            </a:solidFill>
                            <a:latin typeface="Cambria Math" panose="02040503050406030204" pitchFamily="18" charset="0"/>
                          </a:rPr>
                        </m:ctrlPr>
                      </m:dPr>
                      <m:e>
                        <m:r>
                          <a:rPr lang="en-US" sz="1800" b="0" i="1">
                            <a:solidFill>
                              <a:schemeClr val="tx1">
                                <a:lumMod val="50000"/>
                                <a:lumOff val="50000"/>
                              </a:schemeClr>
                            </a:solidFill>
                            <a:latin typeface="Cambria Math" panose="02040503050406030204" pitchFamily="18" charset="0"/>
                          </a:rPr>
                          <m:t>𝑃𝑙𝑎𝑦</m:t>
                        </m:r>
                      </m:e>
                    </m:d>
                  </m:oMath>
                </a14:m>
                <a:r>
                  <a:rPr lang="en-CA" dirty="0"/>
                  <a:t>=</a:t>
                </a:r>
                <a:r>
                  <a:rPr lang="en-US" dirty="0">
                    <a:cs typeface="Helvetica"/>
                  </a:rPr>
                  <a:t> 0.94</a:t>
                </a:r>
                <a:endParaRPr lang="en-CA" dirty="0"/>
              </a:p>
            </p:txBody>
          </p:sp>
        </mc:Choice>
        <mc:Fallback>
          <p:sp>
            <p:nvSpPr>
              <p:cNvPr id="12" name="ZoneTexte 11">
                <a:extLst>
                  <a:ext uri="{FF2B5EF4-FFF2-40B4-BE49-F238E27FC236}">
                    <a16:creationId xmlns:a16="http://schemas.microsoft.com/office/drawing/2014/main" id="{7D693EA9-D9C5-9519-270C-25F4C9C7C2D7}"/>
                  </a:ext>
                </a:extLst>
              </p:cNvPr>
              <p:cNvSpPr txBox="1">
                <a:spLocks noRot="1" noChangeAspect="1" noMove="1" noResize="1" noEditPoints="1" noAdjustHandles="1" noChangeArrowheads="1" noChangeShapeType="1" noTextEdit="1"/>
              </p:cNvSpPr>
              <p:nvPr/>
            </p:nvSpPr>
            <p:spPr>
              <a:xfrm>
                <a:off x="6400800" y="251397"/>
                <a:ext cx="4572000" cy="369332"/>
              </a:xfrm>
              <a:prstGeom prst="rect">
                <a:avLst/>
              </a:prstGeom>
              <a:blipFill>
                <a:blip r:embed="rId4"/>
                <a:stretch>
                  <a:fillRect l="-267" t="-8197" b="-24590"/>
                </a:stretch>
              </a:blipFill>
            </p:spPr>
            <p:txBody>
              <a:bodyPr/>
              <a:lstStyle/>
              <a:p>
                <a:r>
                  <a:rPr lang="en-CA">
                    <a:noFill/>
                  </a:rPr>
                  <a:t> </a:t>
                </a:r>
              </a:p>
            </p:txBody>
          </p:sp>
        </mc:Fallback>
      </mc:AlternateContent>
    </p:spTree>
    <p:extLst>
      <p:ext uri="{BB962C8B-B14F-4D97-AF65-F5344CB8AC3E}">
        <p14:creationId xmlns:p14="http://schemas.microsoft.com/office/powerpoint/2010/main" val="2267165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cxnSp>
        <p:nvCxnSpPr>
          <p:cNvPr id="9" name="Straight Connector 8"/>
          <p:cNvCxnSpPr/>
          <p:nvPr/>
        </p:nvCxnSpPr>
        <p:spPr>
          <a:xfrm>
            <a:off x="1143000" y="0"/>
            <a:ext cx="6858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143000" y="0"/>
            <a:ext cx="6858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1143000" y="0"/>
            <a:ext cx="6858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cxnSp>
        <p:nvCxnSpPr>
          <p:cNvPr id="2" name="Straight Connector 1"/>
          <p:cNvCxnSpPr/>
          <p:nvPr/>
        </p:nvCxnSpPr>
        <p:spPr>
          <a:xfrm>
            <a:off x="1143000" y="0"/>
            <a:ext cx="6858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2066355A-084C-D24E-9AD2-7E4FC41EA627}" type="slidenum">
              <a:rPr lang="en-US" smtClean="0"/>
              <a:t>16</a:t>
            </a:fld>
            <a:endParaRPr lang="en-US" dirty="0"/>
          </a:p>
        </p:txBody>
      </p:sp>
      <p:sp>
        <p:nvSpPr>
          <p:cNvPr id="3" name="Title 2"/>
          <p:cNvSpPr>
            <a:spLocks noGrp="1"/>
          </p:cNvSpPr>
          <p:nvPr>
            <p:ph type="title"/>
          </p:nvPr>
        </p:nvSpPr>
        <p:spPr/>
        <p:txBody>
          <a:bodyPr/>
          <a:lstStyle/>
          <a:p>
            <a:r>
              <a:rPr lang="en-US" dirty="0"/>
              <a:t>Information Gain: Humidity</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94257409"/>
              </p:ext>
            </p:extLst>
          </p:nvPr>
        </p:nvGraphicFramePr>
        <p:xfrm>
          <a:off x="430213" y="901700"/>
          <a:ext cx="2503109" cy="3465266"/>
        </p:xfrm>
        <a:graphic>
          <a:graphicData uri="http://schemas.openxmlformats.org/drawingml/2006/table">
            <a:tbl>
              <a:tblPr firstRow="1" bandRow="1">
                <a:tableStyleId>{2D5ABB26-0587-4C30-8999-92F81FD0307C}</a:tableStyleId>
              </a:tblPr>
              <a:tblGrid>
                <a:gridCol w="215253">
                  <a:extLst>
                    <a:ext uri="{9D8B030D-6E8A-4147-A177-3AD203B41FA5}">
                      <a16:colId xmlns:a16="http://schemas.microsoft.com/office/drawing/2014/main" val="20000"/>
                    </a:ext>
                  </a:extLst>
                </a:gridCol>
                <a:gridCol w="328545">
                  <a:extLst>
                    <a:ext uri="{9D8B030D-6E8A-4147-A177-3AD203B41FA5}">
                      <a16:colId xmlns:a16="http://schemas.microsoft.com/office/drawing/2014/main" val="20001"/>
                    </a:ext>
                  </a:extLst>
                </a:gridCol>
                <a:gridCol w="425775">
                  <a:extLst>
                    <a:ext uri="{9D8B030D-6E8A-4147-A177-3AD203B41FA5}">
                      <a16:colId xmlns:a16="http://schemas.microsoft.com/office/drawing/2014/main" val="20002"/>
                    </a:ext>
                  </a:extLst>
                </a:gridCol>
                <a:gridCol w="328668">
                  <a:extLst>
                    <a:ext uri="{9D8B030D-6E8A-4147-A177-3AD203B41FA5}">
                      <a16:colId xmlns:a16="http://schemas.microsoft.com/office/drawing/2014/main" val="20003"/>
                    </a:ext>
                  </a:extLst>
                </a:gridCol>
                <a:gridCol w="500472">
                  <a:extLst>
                    <a:ext uri="{9D8B030D-6E8A-4147-A177-3AD203B41FA5}">
                      <a16:colId xmlns:a16="http://schemas.microsoft.com/office/drawing/2014/main" val="20004"/>
                    </a:ext>
                  </a:extLst>
                </a:gridCol>
                <a:gridCol w="704396">
                  <a:extLst>
                    <a:ext uri="{9D8B030D-6E8A-4147-A177-3AD203B41FA5}">
                      <a16:colId xmlns:a16="http://schemas.microsoft.com/office/drawing/2014/main" val="20005"/>
                    </a:ext>
                  </a:extLst>
                </a:gridCol>
              </a:tblGrid>
              <a:tr h="232279">
                <a:tc>
                  <a:txBody>
                    <a:bodyPr/>
                    <a:lstStyle/>
                    <a:p>
                      <a:pPr algn="ctr"/>
                      <a:endParaRPr lang="en-US" sz="1400" b="1" dirty="0"/>
                    </a:p>
                  </a:txBody>
                  <a:tcPr marL="0" marR="0" marT="0" marB="0">
                    <a:solidFill>
                      <a:schemeClr val="accent4">
                        <a:lumMod val="20000"/>
                        <a:lumOff val="80000"/>
                      </a:schemeClr>
                    </a:solidFill>
                  </a:tcPr>
                </a:tc>
                <a:tc>
                  <a:txBody>
                    <a:bodyPr/>
                    <a:lstStyle/>
                    <a:p>
                      <a:pPr algn="ctr"/>
                      <a:r>
                        <a:rPr lang="en-US" sz="1400" b="1" baseline="0" dirty="0"/>
                        <a:t> O</a:t>
                      </a:r>
                      <a:endParaRPr lang="en-US" sz="1400" b="1" dirty="0"/>
                    </a:p>
                  </a:txBody>
                  <a:tcPr marL="0" marR="0" marT="0" marB="0">
                    <a:solidFill>
                      <a:schemeClr val="accent4">
                        <a:lumMod val="20000"/>
                        <a:lumOff val="80000"/>
                      </a:schemeClr>
                    </a:solidFill>
                  </a:tcPr>
                </a:tc>
                <a:tc>
                  <a:txBody>
                    <a:bodyPr/>
                    <a:lstStyle/>
                    <a:p>
                      <a:pPr algn="ctr"/>
                      <a:r>
                        <a:rPr lang="en-US" sz="1400" b="1" dirty="0"/>
                        <a:t>T</a:t>
                      </a:r>
                    </a:p>
                  </a:txBody>
                  <a:tcPr marL="0" marR="0" marT="0" marB="0">
                    <a:solidFill>
                      <a:schemeClr val="accent4">
                        <a:lumMod val="20000"/>
                        <a:lumOff val="80000"/>
                      </a:schemeClr>
                    </a:solidFill>
                  </a:tcPr>
                </a:tc>
                <a:tc>
                  <a:txBody>
                    <a:bodyPr/>
                    <a:lstStyle/>
                    <a:p>
                      <a:pPr algn="ctr"/>
                      <a:r>
                        <a:rPr lang="en-US" sz="1400" b="1" dirty="0"/>
                        <a:t>H</a:t>
                      </a:r>
                      <a:r>
                        <a:rPr lang="en-US" sz="1400" b="1" baseline="0" dirty="0"/>
                        <a:t> </a:t>
                      </a:r>
                      <a:endParaRPr lang="en-US" sz="1400" b="1" dirty="0"/>
                    </a:p>
                  </a:txBody>
                  <a:tcPr marL="0" marR="0" marT="0" marB="0">
                    <a:solidFill>
                      <a:schemeClr val="tx2">
                        <a:lumMod val="40000"/>
                        <a:lumOff val="60000"/>
                      </a:schemeClr>
                    </a:solidFill>
                  </a:tcPr>
                </a:tc>
                <a:tc>
                  <a:txBody>
                    <a:bodyPr/>
                    <a:lstStyle/>
                    <a:p>
                      <a:pPr algn="ctr"/>
                      <a:r>
                        <a:rPr lang="en-US" sz="1400" b="1" dirty="0"/>
                        <a:t>W</a:t>
                      </a:r>
                      <a:r>
                        <a:rPr lang="en-US" sz="1400" b="1" baseline="0" dirty="0"/>
                        <a:t> </a:t>
                      </a:r>
                      <a:endParaRPr lang="en-US" sz="1400" b="1" dirty="0"/>
                    </a:p>
                  </a:txBody>
                  <a:tcPr marL="0" marR="0" marT="0" marB="0">
                    <a:solidFill>
                      <a:schemeClr val="accent4">
                        <a:lumMod val="20000"/>
                        <a:lumOff val="80000"/>
                      </a:schemeClr>
                    </a:solidFill>
                  </a:tcPr>
                </a:tc>
                <a:tc>
                  <a:txBody>
                    <a:bodyPr/>
                    <a:lstStyle/>
                    <a:p>
                      <a:pPr algn="ctr"/>
                      <a:r>
                        <a:rPr lang="en-US" sz="1400" b="1" dirty="0"/>
                        <a:t>Play?</a:t>
                      </a:r>
                    </a:p>
                  </a:txBody>
                  <a:tcPr marL="0" marR="0" marT="0" marB="0">
                    <a:solidFill>
                      <a:schemeClr val="accent4">
                        <a:lumMod val="20000"/>
                        <a:lumOff val="80000"/>
                      </a:schemeClr>
                    </a:solidFill>
                  </a:tcPr>
                </a:tc>
                <a:extLst>
                  <a:ext uri="{0D108BD9-81ED-4DB2-BD59-A6C34878D82A}">
                    <a16:rowId xmlns:a16="http://schemas.microsoft.com/office/drawing/2014/main" val="10000"/>
                  </a:ext>
                </a:extLst>
              </a:tr>
              <a:tr h="205740">
                <a:tc>
                  <a:txBody>
                    <a:bodyPr/>
                    <a:lstStyle/>
                    <a:p>
                      <a:pPr algn="ctr"/>
                      <a:r>
                        <a:rPr lang="en-US" sz="1400" dirty="0"/>
                        <a:t>1</a:t>
                      </a:r>
                    </a:p>
                  </a:txBody>
                  <a:tcPr marL="0" marR="0" marT="0" marB="0">
                    <a:solidFill>
                      <a:schemeClr val="accent4">
                        <a:lumMod val="20000"/>
                        <a:lumOff val="80000"/>
                      </a:schemeClr>
                    </a:solidFill>
                  </a:tcPr>
                </a:tc>
                <a:tc>
                  <a:txBody>
                    <a:bodyPr/>
                    <a:lstStyle/>
                    <a:p>
                      <a:pPr algn="ctr"/>
                      <a:r>
                        <a:rPr lang="en-US" sz="1400" dirty="0"/>
                        <a:t>S</a:t>
                      </a:r>
                    </a:p>
                  </a:txBody>
                  <a:tcPr marL="0" marR="0" marT="0" marB="0">
                    <a:solidFill>
                      <a:schemeClr val="accent4">
                        <a:lumMod val="20000"/>
                        <a:lumOff val="80000"/>
                      </a:schemeClr>
                    </a:solidFill>
                  </a:tcPr>
                </a:tc>
                <a:tc>
                  <a:txBody>
                    <a:bodyPr/>
                    <a:lstStyle/>
                    <a:p>
                      <a:pPr algn="ctr"/>
                      <a:r>
                        <a:rPr lang="en-US" sz="1400" dirty="0"/>
                        <a:t>H</a:t>
                      </a:r>
                    </a:p>
                  </a:txBody>
                  <a:tcPr marL="0" marR="0" marT="0" marB="0">
                    <a:solidFill>
                      <a:schemeClr val="accent4">
                        <a:lumMod val="20000"/>
                        <a:lumOff val="80000"/>
                      </a:schemeClr>
                    </a:solidFill>
                  </a:tcPr>
                </a:tc>
                <a:tc>
                  <a:txBody>
                    <a:bodyPr/>
                    <a:lstStyle/>
                    <a:p>
                      <a:pPr algn="ctr"/>
                      <a:r>
                        <a:rPr lang="en-US" sz="1400" dirty="0"/>
                        <a:t>H</a:t>
                      </a:r>
                    </a:p>
                  </a:txBody>
                  <a:tcPr marL="0" marR="0" marT="0" marB="0">
                    <a:solidFill>
                      <a:schemeClr val="tx2">
                        <a:lumMod val="40000"/>
                        <a:lumOff val="60000"/>
                      </a:schemeClr>
                    </a:solidFill>
                  </a:tcPr>
                </a:tc>
                <a:tc>
                  <a:txBody>
                    <a:bodyPr/>
                    <a:lstStyle/>
                    <a:p>
                      <a:pPr algn="ctr"/>
                      <a:r>
                        <a:rPr lang="en-US" sz="1400" dirty="0"/>
                        <a:t>W</a:t>
                      </a:r>
                    </a:p>
                  </a:txBody>
                  <a:tcPr marL="0" marR="0" marT="0" marB="0">
                    <a:solidFill>
                      <a:schemeClr val="accent4">
                        <a:lumMod val="20000"/>
                        <a:lumOff val="80000"/>
                      </a:schemeClr>
                    </a:solidFill>
                  </a:tcPr>
                </a:tc>
                <a:tc>
                  <a:txBody>
                    <a:bodyPr/>
                    <a:lstStyle/>
                    <a:p>
                      <a:pPr algn="ctr"/>
                      <a:r>
                        <a:rPr lang="en-US" sz="1400" dirty="0"/>
                        <a:t>-</a:t>
                      </a:r>
                    </a:p>
                  </a:txBody>
                  <a:tcPr marL="0" marR="0" marT="0" marB="0">
                    <a:solidFill>
                      <a:schemeClr val="accent4">
                        <a:lumMod val="20000"/>
                        <a:lumOff val="80000"/>
                      </a:schemeClr>
                    </a:solidFill>
                  </a:tcPr>
                </a:tc>
                <a:extLst>
                  <a:ext uri="{0D108BD9-81ED-4DB2-BD59-A6C34878D82A}">
                    <a16:rowId xmlns:a16="http://schemas.microsoft.com/office/drawing/2014/main" val="10001"/>
                  </a:ext>
                </a:extLst>
              </a:tr>
              <a:tr h="232279">
                <a:tc>
                  <a:txBody>
                    <a:bodyPr/>
                    <a:lstStyle/>
                    <a:p>
                      <a:pPr algn="ctr"/>
                      <a:r>
                        <a:rPr lang="en-US" sz="1400" dirty="0"/>
                        <a:t>2</a:t>
                      </a:r>
                    </a:p>
                  </a:txBody>
                  <a:tcPr marL="0" marR="0" marT="0" marB="0">
                    <a:solidFill>
                      <a:schemeClr val="accent4">
                        <a:lumMod val="20000"/>
                        <a:lumOff val="80000"/>
                      </a:schemeClr>
                    </a:solidFill>
                  </a:tcPr>
                </a:tc>
                <a:tc>
                  <a:txBody>
                    <a:bodyPr/>
                    <a:lstStyle/>
                    <a:p>
                      <a:pPr algn="ctr"/>
                      <a:r>
                        <a:rPr lang="en-US" sz="1400" dirty="0"/>
                        <a:t>S</a:t>
                      </a:r>
                    </a:p>
                  </a:txBody>
                  <a:tcPr marL="0" marR="0" marT="0" marB="0">
                    <a:solidFill>
                      <a:schemeClr val="accent4">
                        <a:lumMod val="20000"/>
                        <a:lumOff val="80000"/>
                      </a:schemeClr>
                    </a:solidFill>
                  </a:tcPr>
                </a:tc>
                <a:tc>
                  <a:txBody>
                    <a:bodyPr/>
                    <a:lstStyle/>
                    <a:p>
                      <a:pPr algn="ctr"/>
                      <a:r>
                        <a:rPr lang="en-US" sz="1400" dirty="0"/>
                        <a:t>H</a:t>
                      </a:r>
                    </a:p>
                  </a:txBody>
                  <a:tcPr marL="0" marR="0" marT="0" marB="0">
                    <a:solidFill>
                      <a:schemeClr val="accent4">
                        <a:lumMod val="20000"/>
                        <a:lumOff val="80000"/>
                      </a:schemeClr>
                    </a:solidFill>
                  </a:tcPr>
                </a:tc>
                <a:tc>
                  <a:txBody>
                    <a:bodyPr/>
                    <a:lstStyle/>
                    <a:p>
                      <a:pPr algn="ctr"/>
                      <a:r>
                        <a:rPr lang="en-US" sz="1400" dirty="0"/>
                        <a:t>H</a:t>
                      </a:r>
                    </a:p>
                  </a:txBody>
                  <a:tcPr marL="0" marR="0" marT="0" marB="0">
                    <a:solidFill>
                      <a:schemeClr val="tx2">
                        <a:lumMod val="40000"/>
                        <a:lumOff val="60000"/>
                      </a:schemeClr>
                    </a:solidFill>
                  </a:tcPr>
                </a:tc>
                <a:tc>
                  <a:txBody>
                    <a:bodyPr/>
                    <a:lstStyle/>
                    <a:p>
                      <a:pPr algn="ctr"/>
                      <a:r>
                        <a:rPr lang="en-US" sz="1400" dirty="0"/>
                        <a:t>S</a:t>
                      </a:r>
                    </a:p>
                  </a:txBody>
                  <a:tcPr marL="0" marR="0" marT="0" marB="0">
                    <a:solidFill>
                      <a:schemeClr val="accent4">
                        <a:lumMod val="20000"/>
                        <a:lumOff val="80000"/>
                      </a:schemeClr>
                    </a:solidFill>
                  </a:tcPr>
                </a:tc>
                <a:tc>
                  <a:txBody>
                    <a:bodyPr/>
                    <a:lstStyle/>
                    <a:p>
                      <a:pPr algn="ctr"/>
                      <a:r>
                        <a:rPr lang="en-US" sz="1400" dirty="0"/>
                        <a:t>-</a:t>
                      </a:r>
                    </a:p>
                  </a:txBody>
                  <a:tcPr marL="0" marR="0" marT="0" marB="0">
                    <a:solidFill>
                      <a:schemeClr val="accent4">
                        <a:lumMod val="20000"/>
                        <a:lumOff val="80000"/>
                      </a:schemeClr>
                    </a:solidFill>
                  </a:tcPr>
                </a:tc>
                <a:extLst>
                  <a:ext uri="{0D108BD9-81ED-4DB2-BD59-A6C34878D82A}">
                    <a16:rowId xmlns:a16="http://schemas.microsoft.com/office/drawing/2014/main" val="10002"/>
                  </a:ext>
                </a:extLst>
              </a:tr>
              <a:tr h="232279">
                <a:tc>
                  <a:txBody>
                    <a:bodyPr/>
                    <a:lstStyle/>
                    <a:p>
                      <a:pPr algn="ctr"/>
                      <a:r>
                        <a:rPr lang="en-US" sz="1400" dirty="0"/>
                        <a:t>3</a:t>
                      </a:r>
                    </a:p>
                  </a:txBody>
                  <a:tcPr marL="0" marR="0" marT="0" marB="0">
                    <a:solidFill>
                      <a:schemeClr val="accent4">
                        <a:lumMod val="20000"/>
                        <a:lumOff val="80000"/>
                      </a:schemeClr>
                    </a:solidFill>
                  </a:tcPr>
                </a:tc>
                <a:tc>
                  <a:txBody>
                    <a:bodyPr/>
                    <a:lstStyle/>
                    <a:p>
                      <a:pPr algn="ctr"/>
                      <a:r>
                        <a:rPr lang="en-US" sz="1400" dirty="0"/>
                        <a:t>O</a:t>
                      </a:r>
                    </a:p>
                  </a:txBody>
                  <a:tcPr marL="0" marR="0" marT="0" marB="0">
                    <a:solidFill>
                      <a:schemeClr val="accent4">
                        <a:lumMod val="20000"/>
                        <a:lumOff val="80000"/>
                      </a:schemeClr>
                    </a:solidFill>
                  </a:tcPr>
                </a:tc>
                <a:tc>
                  <a:txBody>
                    <a:bodyPr/>
                    <a:lstStyle/>
                    <a:p>
                      <a:pPr algn="ctr"/>
                      <a:r>
                        <a:rPr lang="en-US" sz="1400" dirty="0"/>
                        <a:t>H</a:t>
                      </a:r>
                    </a:p>
                  </a:txBody>
                  <a:tcPr marL="0" marR="0" marT="0" marB="0">
                    <a:solidFill>
                      <a:schemeClr val="accent4">
                        <a:lumMod val="20000"/>
                        <a:lumOff val="80000"/>
                      </a:schemeClr>
                    </a:solidFill>
                  </a:tcPr>
                </a:tc>
                <a:tc>
                  <a:txBody>
                    <a:bodyPr/>
                    <a:lstStyle/>
                    <a:p>
                      <a:pPr algn="ctr"/>
                      <a:r>
                        <a:rPr lang="en-US" sz="1400" dirty="0"/>
                        <a:t>H</a:t>
                      </a:r>
                    </a:p>
                  </a:txBody>
                  <a:tcPr marL="0" marR="0" marT="0" marB="0">
                    <a:solidFill>
                      <a:schemeClr val="tx2">
                        <a:lumMod val="40000"/>
                        <a:lumOff val="60000"/>
                      </a:schemeClr>
                    </a:solidFill>
                  </a:tcPr>
                </a:tc>
                <a:tc>
                  <a:txBody>
                    <a:bodyPr/>
                    <a:lstStyle/>
                    <a:p>
                      <a:pPr algn="ctr"/>
                      <a:r>
                        <a:rPr lang="en-US" sz="1400" dirty="0"/>
                        <a:t>W</a:t>
                      </a:r>
                    </a:p>
                  </a:txBody>
                  <a:tcPr marL="0" marR="0" marT="0" marB="0">
                    <a:solidFill>
                      <a:schemeClr val="accent4">
                        <a:lumMod val="20000"/>
                        <a:lumOff val="80000"/>
                      </a:schemeClr>
                    </a:solidFill>
                  </a:tcPr>
                </a:tc>
                <a:tc>
                  <a:txBody>
                    <a:bodyPr/>
                    <a:lstStyle/>
                    <a:p>
                      <a:pPr algn="ctr"/>
                      <a:r>
                        <a:rPr lang="en-US" sz="1400" dirty="0"/>
                        <a:t>+</a:t>
                      </a:r>
                    </a:p>
                  </a:txBody>
                  <a:tcPr marL="0" marR="0" marT="0" marB="0">
                    <a:solidFill>
                      <a:schemeClr val="accent4">
                        <a:lumMod val="20000"/>
                        <a:lumOff val="80000"/>
                      </a:schemeClr>
                    </a:solidFill>
                  </a:tcPr>
                </a:tc>
                <a:extLst>
                  <a:ext uri="{0D108BD9-81ED-4DB2-BD59-A6C34878D82A}">
                    <a16:rowId xmlns:a16="http://schemas.microsoft.com/office/drawing/2014/main" val="10003"/>
                  </a:ext>
                </a:extLst>
              </a:tr>
              <a:tr h="232279">
                <a:tc>
                  <a:txBody>
                    <a:bodyPr/>
                    <a:lstStyle/>
                    <a:p>
                      <a:pPr algn="ctr"/>
                      <a:r>
                        <a:rPr lang="en-US" sz="1400" dirty="0"/>
                        <a:t>4</a:t>
                      </a:r>
                    </a:p>
                  </a:txBody>
                  <a:tcPr marL="0" marR="0" marT="0" marB="0">
                    <a:solidFill>
                      <a:schemeClr val="accent4">
                        <a:lumMod val="20000"/>
                        <a:lumOff val="80000"/>
                      </a:schemeClr>
                    </a:solidFill>
                  </a:tcPr>
                </a:tc>
                <a:tc>
                  <a:txBody>
                    <a:bodyPr/>
                    <a:lstStyle/>
                    <a:p>
                      <a:pPr algn="ctr"/>
                      <a:r>
                        <a:rPr lang="en-US" sz="1400" dirty="0"/>
                        <a:t>R</a:t>
                      </a:r>
                    </a:p>
                  </a:txBody>
                  <a:tcPr marL="0" marR="0" marT="0" marB="0">
                    <a:solidFill>
                      <a:schemeClr val="accent4">
                        <a:lumMod val="20000"/>
                        <a:lumOff val="80000"/>
                      </a:schemeClr>
                    </a:solidFill>
                  </a:tcPr>
                </a:tc>
                <a:tc>
                  <a:txBody>
                    <a:bodyPr/>
                    <a:lstStyle/>
                    <a:p>
                      <a:pPr algn="ctr"/>
                      <a:r>
                        <a:rPr lang="en-US" sz="1400" dirty="0"/>
                        <a:t>M</a:t>
                      </a:r>
                    </a:p>
                  </a:txBody>
                  <a:tcPr marL="0" marR="0" marT="0" marB="0">
                    <a:solidFill>
                      <a:schemeClr val="accent4">
                        <a:lumMod val="20000"/>
                        <a:lumOff val="80000"/>
                      </a:schemeClr>
                    </a:solidFill>
                  </a:tcPr>
                </a:tc>
                <a:tc>
                  <a:txBody>
                    <a:bodyPr/>
                    <a:lstStyle/>
                    <a:p>
                      <a:pPr algn="ctr"/>
                      <a:r>
                        <a:rPr lang="en-US" sz="1400" dirty="0"/>
                        <a:t>H</a:t>
                      </a:r>
                    </a:p>
                  </a:txBody>
                  <a:tcPr marL="0" marR="0" marT="0" marB="0">
                    <a:solidFill>
                      <a:schemeClr val="tx2">
                        <a:lumMod val="40000"/>
                        <a:lumOff val="60000"/>
                      </a:schemeClr>
                    </a:solidFill>
                  </a:tcPr>
                </a:tc>
                <a:tc>
                  <a:txBody>
                    <a:bodyPr/>
                    <a:lstStyle/>
                    <a:p>
                      <a:pPr algn="ctr"/>
                      <a:r>
                        <a:rPr lang="en-US" sz="1400" dirty="0"/>
                        <a:t>W</a:t>
                      </a:r>
                    </a:p>
                  </a:txBody>
                  <a:tcPr marL="0" marR="0" marT="0" marB="0">
                    <a:solidFill>
                      <a:schemeClr val="accent4">
                        <a:lumMod val="20000"/>
                        <a:lumOff val="80000"/>
                      </a:schemeClr>
                    </a:solidFill>
                  </a:tcPr>
                </a:tc>
                <a:tc>
                  <a:txBody>
                    <a:bodyPr/>
                    <a:lstStyle/>
                    <a:p>
                      <a:pPr algn="ctr"/>
                      <a:r>
                        <a:rPr lang="en-US" sz="1400" dirty="0"/>
                        <a:t>+</a:t>
                      </a:r>
                    </a:p>
                  </a:txBody>
                  <a:tcPr marL="0" marR="0" marT="0" marB="0">
                    <a:solidFill>
                      <a:schemeClr val="accent4">
                        <a:lumMod val="20000"/>
                        <a:lumOff val="80000"/>
                      </a:schemeClr>
                    </a:solidFill>
                  </a:tcPr>
                </a:tc>
                <a:extLst>
                  <a:ext uri="{0D108BD9-81ED-4DB2-BD59-A6C34878D82A}">
                    <a16:rowId xmlns:a16="http://schemas.microsoft.com/office/drawing/2014/main" val="10004"/>
                  </a:ext>
                </a:extLst>
              </a:tr>
              <a:tr h="232279">
                <a:tc>
                  <a:txBody>
                    <a:bodyPr/>
                    <a:lstStyle/>
                    <a:p>
                      <a:pPr algn="ctr"/>
                      <a:r>
                        <a:rPr lang="en-US" sz="1400" dirty="0"/>
                        <a:t>5</a:t>
                      </a:r>
                    </a:p>
                  </a:txBody>
                  <a:tcPr marL="0" marR="0" marT="0" marB="0">
                    <a:solidFill>
                      <a:schemeClr val="accent4">
                        <a:lumMod val="20000"/>
                        <a:lumOff val="80000"/>
                      </a:schemeClr>
                    </a:solidFill>
                  </a:tcPr>
                </a:tc>
                <a:tc>
                  <a:txBody>
                    <a:bodyPr/>
                    <a:lstStyle/>
                    <a:p>
                      <a:pPr algn="ctr"/>
                      <a:r>
                        <a:rPr lang="en-US" sz="1400" dirty="0"/>
                        <a:t>R</a:t>
                      </a:r>
                    </a:p>
                  </a:txBody>
                  <a:tcPr marL="0" marR="0" marT="0" marB="0">
                    <a:solidFill>
                      <a:schemeClr val="accent4">
                        <a:lumMod val="20000"/>
                        <a:lumOff val="80000"/>
                      </a:schemeClr>
                    </a:solidFill>
                  </a:tcPr>
                </a:tc>
                <a:tc>
                  <a:txBody>
                    <a:bodyPr/>
                    <a:lstStyle/>
                    <a:p>
                      <a:pPr algn="ctr"/>
                      <a:r>
                        <a:rPr lang="en-US" sz="1400" dirty="0"/>
                        <a:t>C</a:t>
                      </a:r>
                    </a:p>
                  </a:txBody>
                  <a:tcPr marL="0" marR="0" marT="0" marB="0">
                    <a:solidFill>
                      <a:schemeClr val="accent4">
                        <a:lumMod val="20000"/>
                        <a:lumOff val="80000"/>
                      </a:schemeClr>
                    </a:solidFill>
                  </a:tcPr>
                </a:tc>
                <a:tc>
                  <a:txBody>
                    <a:bodyPr/>
                    <a:lstStyle/>
                    <a:p>
                      <a:pPr algn="ctr"/>
                      <a:r>
                        <a:rPr lang="en-US" sz="1400" dirty="0"/>
                        <a:t>N</a:t>
                      </a:r>
                    </a:p>
                  </a:txBody>
                  <a:tcPr marL="0" marR="0" marT="0" marB="0">
                    <a:solidFill>
                      <a:schemeClr val="tx2">
                        <a:lumMod val="40000"/>
                        <a:lumOff val="60000"/>
                      </a:schemeClr>
                    </a:solidFill>
                  </a:tcPr>
                </a:tc>
                <a:tc>
                  <a:txBody>
                    <a:bodyPr/>
                    <a:lstStyle/>
                    <a:p>
                      <a:pPr algn="ctr"/>
                      <a:r>
                        <a:rPr lang="en-US" sz="1400" dirty="0"/>
                        <a:t>W</a:t>
                      </a:r>
                    </a:p>
                  </a:txBody>
                  <a:tcPr marL="0" marR="0" marT="0" marB="0">
                    <a:solidFill>
                      <a:schemeClr val="accent4">
                        <a:lumMod val="20000"/>
                        <a:lumOff val="80000"/>
                      </a:schemeClr>
                    </a:solidFill>
                  </a:tcPr>
                </a:tc>
                <a:tc>
                  <a:txBody>
                    <a:bodyPr/>
                    <a:lstStyle/>
                    <a:p>
                      <a:pPr algn="ctr"/>
                      <a:r>
                        <a:rPr lang="en-US" sz="1400" dirty="0"/>
                        <a:t>+</a:t>
                      </a:r>
                    </a:p>
                  </a:txBody>
                  <a:tcPr marL="0" marR="0" marT="0" marB="0">
                    <a:solidFill>
                      <a:schemeClr val="accent4">
                        <a:lumMod val="20000"/>
                        <a:lumOff val="80000"/>
                      </a:schemeClr>
                    </a:solidFill>
                  </a:tcPr>
                </a:tc>
                <a:extLst>
                  <a:ext uri="{0D108BD9-81ED-4DB2-BD59-A6C34878D82A}">
                    <a16:rowId xmlns:a16="http://schemas.microsoft.com/office/drawing/2014/main" val="10005"/>
                  </a:ext>
                </a:extLst>
              </a:tr>
              <a:tr h="232279">
                <a:tc>
                  <a:txBody>
                    <a:bodyPr/>
                    <a:lstStyle/>
                    <a:p>
                      <a:pPr algn="ctr"/>
                      <a:r>
                        <a:rPr lang="en-US" sz="1400" dirty="0"/>
                        <a:t>6</a:t>
                      </a:r>
                    </a:p>
                  </a:txBody>
                  <a:tcPr marL="0" marR="0" marT="0" marB="0">
                    <a:solidFill>
                      <a:schemeClr val="accent4">
                        <a:lumMod val="20000"/>
                        <a:lumOff val="80000"/>
                      </a:schemeClr>
                    </a:solidFill>
                  </a:tcPr>
                </a:tc>
                <a:tc>
                  <a:txBody>
                    <a:bodyPr/>
                    <a:lstStyle/>
                    <a:p>
                      <a:pPr algn="ctr"/>
                      <a:r>
                        <a:rPr lang="en-US" sz="1400" dirty="0"/>
                        <a:t>R</a:t>
                      </a:r>
                    </a:p>
                  </a:txBody>
                  <a:tcPr marL="0" marR="0" marT="0" marB="0">
                    <a:solidFill>
                      <a:schemeClr val="accent4">
                        <a:lumMod val="20000"/>
                        <a:lumOff val="80000"/>
                      </a:schemeClr>
                    </a:solidFill>
                  </a:tcPr>
                </a:tc>
                <a:tc>
                  <a:txBody>
                    <a:bodyPr/>
                    <a:lstStyle/>
                    <a:p>
                      <a:pPr algn="ctr"/>
                      <a:r>
                        <a:rPr lang="en-US" sz="1400" dirty="0"/>
                        <a:t>C</a:t>
                      </a:r>
                    </a:p>
                  </a:txBody>
                  <a:tcPr marL="0" marR="0" marT="0" marB="0">
                    <a:solidFill>
                      <a:schemeClr val="accent4">
                        <a:lumMod val="20000"/>
                        <a:lumOff val="80000"/>
                      </a:schemeClr>
                    </a:solidFill>
                  </a:tcPr>
                </a:tc>
                <a:tc>
                  <a:txBody>
                    <a:bodyPr/>
                    <a:lstStyle/>
                    <a:p>
                      <a:pPr algn="ctr"/>
                      <a:r>
                        <a:rPr lang="en-US" sz="1400" dirty="0"/>
                        <a:t>N</a:t>
                      </a:r>
                    </a:p>
                  </a:txBody>
                  <a:tcPr marL="0" marR="0" marT="0" marB="0">
                    <a:solidFill>
                      <a:schemeClr val="tx2">
                        <a:lumMod val="40000"/>
                        <a:lumOff val="60000"/>
                      </a:schemeClr>
                    </a:solidFill>
                  </a:tcPr>
                </a:tc>
                <a:tc>
                  <a:txBody>
                    <a:bodyPr/>
                    <a:lstStyle/>
                    <a:p>
                      <a:pPr algn="ctr"/>
                      <a:r>
                        <a:rPr lang="en-US" sz="1400" dirty="0"/>
                        <a:t>S</a:t>
                      </a:r>
                    </a:p>
                  </a:txBody>
                  <a:tcPr marL="0" marR="0" marT="0" marB="0">
                    <a:solidFill>
                      <a:schemeClr val="accent4">
                        <a:lumMod val="20000"/>
                        <a:lumOff val="80000"/>
                      </a:schemeClr>
                    </a:solidFill>
                  </a:tcPr>
                </a:tc>
                <a:tc>
                  <a:txBody>
                    <a:bodyPr/>
                    <a:lstStyle/>
                    <a:p>
                      <a:pPr algn="ctr"/>
                      <a:r>
                        <a:rPr lang="en-US" sz="1400" dirty="0"/>
                        <a:t>-</a:t>
                      </a:r>
                    </a:p>
                  </a:txBody>
                  <a:tcPr marL="0" marR="0" marT="0" marB="0">
                    <a:solidFill>
                      <a:schemeClr val="accent4">
                        <a:lumMod val="20000"/>
                        <a:lumOff val="80000"/>
                      </a:schemeClr>
                    </a:solidFill>
                  </a:tcPr>
                </a:tc>
                <a:extLst>
                  <a:ext uri="{0D108BD9-81ED-4DB2-BD59-A6C34878D82A}">
                    <a16:rowId xmlns:a16="http://schemas.microsoft.com/office/drawing/2014/main" val="10006"/>
                  </a:ext>
                </a:extLst>
              </a:tr>
              <a:tr h="232279">
                <a:tc>
                  <a:txBody>
                    <a:bodyPr/>
                    <a:lstStyle/>
                    <a:p>
                      <a:pPr algn="ctr"/>
                      <a:r>
                        <a:rPr lang="en-US" sz="1400" dirty="0"/>
                        <a:t>7</a:t>
                      </a:r>
                    </a:p>
                  </a:txBody>
                  <a:tcPr marL="0" marR="0" marT="0" marB="0">
                    <a:solidFill>
                      <a:schemeClr val="accent4">
                        <a:lumMod val="20000"/>
                        <a:lumOff val="80000"/>
                      </a:schemeClr>
                    </a:solidFill>
                  </a:tcPr>
                </a:tc>
                <a:tc>
                  <a:txBody>
                    <a:bodyPr/>
                    <a:lstStyle/>
                    <a:p>
                      <a:pPr algn="ctr"/>
                      <a:r>
                        <a:rPr lang="en-US" sz="1400" dirty="0"/>
                        <a:t>O</a:t>
                      </a:r>
                    </a:p>
                  </a:txBody>
                  <a:tcPr marL="0" marR="0" marT="0" marB="0">
                    <a:solidFill>
                      <a:schemeClr val="accent4">
                        <a:lumMod val="20000"/>
                        <a:lumOff val="80000"/>
                      </a:schemeClr>
                    </a:solidFill>
                  </a:tcPr>
                </a:tc>
                <a:tc>
                  <a:txBody>
                    <a:bodyPr/>
                    <a:lstStyle/>
                    <a:p>
                      <a:pPr algn="ctr"/>
                      <a:r>
                        <a:rPr lang="en-US" sz="1400" dirty="0"/>
                        <a:t>C</a:t>
                      </a:r>
                    </a:p>
                  </a:txBody>
                  <a:tcPr marL="0" marR="0" marT="0" marB="0">
                    <a:solidFill>
                      <a:schemeClr val="accent4">
                        <a:lumMod val="20000"/>
                        <a:lumOff val="80000"/>
                      </a:schemeClr>
                    </a:solidFill>
                  </a:tcPr>
                </a:tc>
                <a:tc>
                  <a:txBody>
                    <a:bodyPr/>
                    <a:lstStyle/>
                    <a:p>
                      <a:pPr algn="ctr"/>
                      <a:r>
                        <a:rPr lang="en-US" sz="1400" dirty="0"/>
                        <a:t>N</a:t>
                      </a:r>
                    </a:p>
                  </a:txBody>
                  <a:tcPr marL="0" marR="0" marT="0" marB="0">
                    <a:solidFill>
                      <a:schemeClr val="tx2">
                        <a:lumMod val="40000"/>
                        <a:lumOff val="60000"/>
                      </a:schemeClr>
                    </a:solidFill>
                  </a:tcPr>
                </a:tc>
                <a:tc>
                  <a:txBody>
                    <a:bodyPr/>
                    <a:lstStyle/>
                    <a:p>
                      <a:pPr algn="ctr"/>
                      <a:r>
                        <a:rPr lang="en-US" sz="1400" dirty="0"/>
                        <a:t>S</a:t>
                      </a:r>
                    </a:p>
                  </a:txBody>
                  <a:tcPr marL="0" marR="0" marT="0" marB="0">
                    <a:solidFill>
                      <a:schemeClr val="accent4">
                        <a:lumMod val="20000"/>
                        <a:lumOff val="80000"/>
                      </a:schemeClr>
                    </a:solidFill>
                  </a:tcPr>
                </a:tc>
                <a:tc>
                  <a:txBody>
                    <a:bodyPr/>
                    <a:lstStyle/>
                    <a:p>
                      <a:pPr algn="ctr"/>
                      <a:r>
                        <a:rPr lang="en-US" sz="1400" dirty="0"/>
                        <a:t>+</a:t>
                      </a:r>
                    </a:p>
                  </a:txBody>
                  <a:tcPr marL="0" marR="0" marT="0" marB="0">
                    <a:solidFill>
                      <a:schemeClr val="accent4">
                        <a:lumMod val="20000"/>
                        <a:lumOff val="80000"/>
                      </a:schemeClr>
                    </a:solidFill>
                  </a:tcPr>
                </a:tc>
                <a:extLst>
                  <a:ext uri="{0D108BD9-81ED-4DB2-BD59-A6C34878D82A}">
                    <a16:rowId xmlns:a16="http://schemas.microsoft.com/office/drawing/2014/main" val="10007"/>
                  </a:ext>
                </a:extLst>
              </a:tr>
              <a:tr h="232279">
                <a:tc>
                  <a:txBody>
                    <a:bodyPr/>
                    <a:lstStyle/>
                    <a:p>
                      <a:pPr algn="ctr"/>
                      <a:r>
                        <a:rPr lang="en-US" sz="1400" dirty="0"/>
                        <a:t>8</a:t>
                      </a:r>
                    </a:p>
                  </a:txBody>
                  <a:tcPr marL="0" marR="0" marT="0" marB="0">
                    <a:solidFill>
                      <a:schemeClr val="accent4">
                        <a:lumMod val="20000"/>
                        <a:lumOff val="80000"/>
                      </a:schemeClr>
                    </a:solidFill>
                  </a:tcPr>
                </a:tc>
                <a:tc>
                  <a:txBody>
                    <a:bodyPr/>
                    <a:lstStyle/>
                    <a:p>
                      <a:pPr algn="ctr"/>
                      <a:r>
                        <a:rPr lang="en-US" sz="1400" dirty="0"/>
                        <a:t>S</a:t>
                      </a:r>
                    </a:p>
                  </a:txBody>
                  <a:tcPr marL="0" marR="0" marT="0" marB="0">
                    <a:solidFill>
                      <a:schemeClr val="accent4">
                        <a:lumMod val="20000"/>
                        <a:lumOff val="80000"/>
                      </a:schemeClr>
                    </a:solidFill>
                  </a:tcPr>
                </a:tc>
                <a:tc>
                  <a:txBody>
                    <a:bodyPr/>
                    <a:lstStyle/>
                    <a:p>
                      <a:pPr algn="ctr"/>
                      <a:r>
                        <a:rPr lang="en-US" sz="1400" dirty="0"/>
                        <a:t>M</a:t>
                      </a:r>
                    </a:p>
                  </a:txBody>
                  <a:tcPr marL="0" marR="0" marT="0" marB="0">
                    <a:solidFill>
                      <a:schemeClr val="accent4">
                        <a:lumMod val="20000"/>
                        <a:lumOff val="80000"/>
                      </a:schemeClr>
                    </a:solidFill>
                  </a:tcPr>
                </a:tc>
                <a:tc>
                  <a:txBody>
                    <a:bodyPr/>
                    <a:lstStyle/>
                    <a:p>
                      <a:pPr algn="ctr"/>
                      <a:r>
                        <a:rPr lang="en-US" sz="1400" dirty="0"/>
                        <a:t>H</a:t>
                      </a:r>
                    </a:p>
                  </a:txBody>
                  <a:tcPr marL="0" marR="0" marT="0" marB="0">
                    <a:solidFill>
                      <a:schemeClr val="tx2">
                        <a:lumMod val="40000"/>
                        <a:lumOff val="60000"/>
                      </a:schemeClr>
                    </a:solidFill>
                  </a:tcPr>
                </a:tc>
                <a:tc>
                  <a:txBody>
                    <a:bodyPr/>
                    <a:lstStyle/>
                    <a:p>
                      <a:pPr algn="ctr"/>
                      <a:r>
                        <a:rPr lang="en-US" sz="1400" dirty="0"/>
                        <a:t>W</a:t>
                      </a:r>
                    </a:p>
                  </a:txBody>
                  <a:tcPr marL="0" marR="0" marT="0" marB="0">
                    <a:solidFill>
                      <a:schemeClr val="accent4">
                        <a:lumMod val="20000"/>
                        <a:lumOff val="80000"/>
                      </a:schemeClr>
                    </a:solidFill>
                  </a:tcPr>
                </a:tc>
                <a:tc>
                  <a:txBody>
                    <a:bodyPr/>
                    <a:lstStyle/>
                    <a:p>
                      <a:pPr algn="ctr"/>
                      <a:r>
                        <a:rPr lang="en-US" sz="1400" dirty="0"/>
                        <a:t>-</a:t>
                      </a:r>
                    </a:p>
                  </a:txBody>
                  <a:tcPr marL="0" marR="0" marT="0" marB="0">
                    <a:solidFill>
                      <a:schemeClr val="accent4">
                        <a:lumMod val="20000"/>
                        <a:lumOff val="80000"/>
                      </a:schemeClr>
                    </a:solidFill>
                  </a:tcPr>
                </a:tc>
                <a:extLst>
                  <a:ext uri="{0D108BD9-81ED-4DB2-BD59-A6C34878D82A}">
                    <a16:rowId xmlns:a16="http://schemas.microsoft.com/office/drawing/2014/main" val="10008"/>
                  </a:ext>
                </a:extLst>
              </a:tr>
              <a:tr h="232279">
                <a:tc>
                  <a:txBody>
                    <a:bodyPr/>
                    <a:lstStyle/>
                    <a:p>
                      <a:pPr algn="ctr"/>
                      <a:r>
                        <a:rPr lang="en-US" sz="1400" dirty="0"/>
                        <a:t>9</a:t>
                      </a:r>
                    </a:p>
                  </a:txBody>
                  <a:tcPr marL="0" marR="0" marT="0" marB="0">
                    <a:solidFill>
                      <a:schemeClr val="accent4">
                        <a:lumMod val="20000"/>
                        <a:lumOff val="80000"/>
                      </a:schemeClr>
                    </a:solidFill>
                  </a:tcPr>
                </a:tc>
                <a:tc>
                  <a:txBody>
                    <a:bodyPr/>
                    <a:lstStyle/>
                    <a:p>
                      <a:pPr algn="ctr"/>
                      <a:r>
                        <a:rPr lang="en-US" sz="1400" dirty="0"/>
                        <a:t>S</a:t>
                      </a:r>
                    </a:p>
                  </a:txBody>
                  <a:tcPr marL="0" marR="0" marT="0" marB="0">
                    <a:solidFill>
                      <a:schemeClr val="accent4">
                        <a:lumMod val="20000"/>
                        <a:lumOff val="80000"/>
                      </a:schemeClr>
                    </a:solidFill>
                  </a:tcPr>
                </a:tc>
                <a:tc>
                  <a:txBody>
                    <a:bodyPr/>
                    <a:lstStyle/>
                    <a:p>
                      <a:pPr algn="ctr"/>
                      <a:r>
                        <a:rPr lang="en-US" sz="1400" dirty="0"/>
                        <a:t>C</a:t>
                      </a:r>
                    </a:p>
                  </a:txBody>
                  <a:tcPr marL="0" marR="0" marT="0" marB="0">
                    <a:solidFill>
                      <a:schemeClr val="accent4">
                        <a:lumMod val="20000"/>
                        <a:lumOff val="80000"/>
                      </a:schemeClr>
                    </a:solidFill>
                  </a:tcPr>
                </a:tc>
                <a:tc>
                  <a:txBody>
                    <a:bodyPr/>
                    <a:lstStyle/>
                    <a:p>
                      <a:pPr algn="ctr"/>
                      <a:r>
                        <a:rPr lang="en-US" sz="1400" dirty="0"/>
                        <a:t>N</a:t>
                      </a:r>
                    </a:p>
                  </a:txBody>
                  <a:tcPr marL="0" marR="0" marT="0" marB="0">
                    <a:solidFill>
                      <a:schemeClr val="tx2">
                        <a:lumMod val="40000"/>
                        <a:lumOff val="60000"/>
                      </a:schemeClr>
                    </a:solidFill>
                  </a:tcPr>
                </a:tc>
                <a:tc>
                  <a:txBody>
                    <a:bodyPr/>
                    <a:lstStyle/>
                    <a:p>
                      <a:pPr algn="ctr"/>
                      <a:r>
                        <a:rPr lang="en-US" sz="1400" dirty="0"/>
                        <a:t>W</a:t>
                      </a:r>
                    </a:p>
                  </a:txBody>
                  <a:tcPr marL="0" marR="0" marT="0" marB="0">
                    <a:solidFill>
                      <a:schemeClr val="accent4">
                        <a:lumMod val="20000"/>
                        <a:lumOff val="80000"/>
                      </a:schemeClr>
                    </a:solidFill>
                  </a:tcPr>
                </a:tc>
                <a:tc>
                  <a:txBody>
                    <a:bodyPr/>
                    <a:lstStyle/>
                    <a:p>
                      <a:pPr algn="ctr"/>
                      <a:r>
                        <a:rPr lang="en-US" sz="1400" dirty="0"/>
                        <a:t>+</a:t>
                      </a:r>
                    </a:p>
                  </a:txBody>
                  <a:tcPr marL="0" marR="0" marT="0" marB="0">
                    <a:solidFill>
                      <a:schemeClr val="accent4">
                        <a:lumMod val="20000"/>
                        <a:lumOff val="80000"/>
                      </a:schemeClr>
                    </a:solidFill>
                  </a:tcPr>
                </a:tc>
                <a:extLst>
                  <a:ext uri="{0D108BD9-81ED-4DB2-BD59-A6C34878D82A}">
                    <a16:rowId xmlns:a16="http://schemas.microsoft.com/office/drawing/2014/main" val="10009"/>
                  </a:ext>
                </a:extLst>
              </a:tr>
              <a:tr h="232279">
                <a:tc>
                  <a:txBody>
                    <a:bodyPr/>
                    <a:lstStyle/>
                    <a:p>
                      <a:pPr algn="ctr"/>
                      <a:r>
                        <a:rPr lang="en-US" sz="1400" dirty="0"/>
                        <a:t>10</a:t>
                      </a:r>
                    </a:p>
                  </a:txBody>
                  <a:tcPr marL="0" marR="0" marT="0" marB="0">
                    <a:solidFill>
                      <a:schemeClr val="accent4">
                        <a:lumMod val="20000"/>
                        <a:lumOff val="80000"/>
                      </a:schemeClr>
                    </a:solidFill>
                  </a:tcPr>
                </a:tc>
                <a:tc>
                  <a:txBody>
                    <a:bodyPr/>
                    <a:lstStyle/>
                    <a:p>
                      <a:pPr algn="ctr"/>
                      <a:r>
                        <a:rPr lang="en-US" sz="1400" dirty="0"/>
                        <a:t>R</a:t>
                      </a:r>
                    </a:p>
                  </a:txBody>
                  <a:tcPr marL="0" marR="0" marT="0" marB="0">
                    <a:solidFill>
                      <a:schemeClr val="accent4">
                        <a:lumMod val="20000"/>
                        <a:lumOff val="80000"/>
                      </a:schemeClr>
                    </a:solidFill>
                  </a:tcPr>
                </a:tc>
                <a:tc>
                  <a:txBody>
                    <a:bodyPr/>
                    <a:lstStyle/>
                    <a:p>
                      <a:pPr algn="ctr"/>
                      <a:r>
                        <a:rPr lang="en-US" sz="1400" dirty="0"/>
                        <a:t>M</a:t>
                      </a:r>
                    </a:p>
                  </a:txBody>
                  <a:tcPr marL="0" marR="0" marT="0" marB="0">
                    <a:solidFill>
                      <a:schemeClr val="accent4">
                        <a:lumMod val="20000"/>
                        <a:lumOff val="80000"/>
                      </a:schemeClr>
                    </a:solidFill>
                  </a:tcPr>
                </a:tc>
                <a:tc>
                  <a:txBody>
                    <a:bodyPr/>
                    <a:lstStyle/>
                    <a:p>
                      <a:pPr algn="ctr"/>
                      <a:r>
                        <a:rPr lang="en-US" sz="1400" dirty="0"/>
                        <a:t>N</a:t>
                      </a:r>
                    </a:p>
                  </a:txBody>
                  <a:tcPr marL="0" marR="0" marT="0" marB="0">
                    <a:solidFill>
                      <a:schemeClr val="tx2">
                        <a:lumMod val="40000"/>
                        <a:lumOff val="60000"/>
                      </a:schemeClr>
                    </a:solidFill>
                  </a:tcPr>
                </a:tc>
                <a:tc>
                  <a:txBody>
                    <a:bodyPr/>
                    <a:lstStyle/>
                    <a:p>
                      <a:pPr algn="ctr"/>
                      <a:r>
                        <a:rPr lang="en-US" sz="1400" dirty="0"/>
                        <a:t>W</a:t>
                      </a:r>
                    </a:p>
                  </a:txBody>
                  <a:tcPr marL="0" marR="0" marT="0" marB="0">
                    <a:solidFill>
                      <a:schemeClr val="accent4">
                        <a:lumMod val="20000"/>
                        <a:lumOff val="80000"/>
                      </a:schemeClr>
                    </a:solidFill>
                  </a:tcPr>
                </a:tc>
                <a:tc>
                  <a:txBody>
                    <a:bodyPr/>
                    <a:lstStyle/>
                    <a:p>
                      <a:pPr algn="ctr"/>
                      <a:r>
                        <a:rPr lang="en-US" sz="1400" dirty="0"/>
                        <a:t>+</a:t>
                      </a:r>
                    </a:p>
                  </a:txBody>
                  <a:tcPr marL="0" marR="0" marT="0" marB="0">
                    <a:solidFill>
                      <a:schemeClr val="accent4">
                        <a:lumMod val="20000"/>
                        <a:lumOff val="80000"/>
                      </a:schemeClr>
                    </a:solidFill>
                  </a:tcPr>
                </a:tc>
                <a:extLst>
                  <a:ext uri="{0D108BD9-81ED-4DB2-BD59-A6C34878D82A}">
                    <a16:rowId xmlns:a16="http://schemas.microsoft.com/office/drawing/2014/main" val="10010"/>
                  </a:ext>
                </a:extLst>
              </a:tr>
              <a:tr h="232279">
                <a:tc>
                  <a:txBody>
                    <a:bodyPr/>
                    <a:lstStyle/>
                    <a:p>
                      <a:pPr algn="ctr"/>
                      <a:r>
                        <a:rPr lang="en-US" sz="1400" dirty="0"/>
                        <a:t>11</a:t>
                      </a:r>
                    </a:p>
                  </a:txBody>
                  <a:tcPr marL="0" marR="0" marT="0" marB="0">
                    <a:solidFill>
                      <a:schemeClr val="accent4">
                        <a:lumMod val="20000"/>
                        <a:lumOff val="80000"/>
                      </a:schemeClr>
                    </a:solidFill>
                  </a:tcPr>
                </a:tc>
                <a:tc>
                  <a:txBody>
                    <a:bodyPr/>
                    <a:lstStyle/>
                    <a:p>
                      <a:pPr algn="ctr"/>
                      <a:r>
                        <a:rPr lang="en-US" sz="1400" dirty="0"/>
                        <a:t>S</a:t>
                      </a:r>
                    </a:p>
                  </a:txBody>
                  <a:tcPr marL="0" marR="0" marT="0" marB="0">
                    <a:solidFill>
                      <a:schemeClr val="accent4">
                        <a:lumMod val="20000"/>
                        <a:lumOff val="80000"/>
                      </a:schemeClr>
                    </a:solidFill>
                  </a:tcPr>
                </a:tc>
                <a:tc>
                  <a:txBody>
                    <a:bodyPr/>
                    <a:lstStyle/>
                    <a:p>
                      <a:pPr algn="ctr"/>
                      <a:r>
                        <a:rPr lang="en-US" sz="1400" dirty="0"/>
                        <a:t>M</a:t>
                      </a:r>
                    </a:p>
                  </a:txBody>
                  <a:tcPr marL="0" marR="0" marT="0" marB="0">
                    <a:solidFill>
                      <a:schemeClr val="accent4">
                        <a:lumMod val="20000"/>
                        <a:lumOff val="80000"/>
                      </a:schemeClr>
                    </a:solidFill>
                  </a:tcPr>
                </a:tc>
                <a:tc>
                  <a:txBody>
                    <a:bodyPr/>
                    <a:lstStyle/>
                    <a:p>
                      <a:pPr algn="ctr"/>
                      <a:r>
                        <a:rPr lang="en-US" sz="1400" dirty="0"/>
                        <a:t>N</a:t>
                      </a:r>
                    </a:p>
                  </a:txBody>
                  <a:tcPr marL="0" marR="0" marT="0" marB="0">
                    <a:solidFill>
                      <a:schemeClr val="tx2">
                        <a:lumMod val="40000"/>
                        <a:lumOff val="60000"/>
                      </a:schemeClr>
                    </a:solidFill>
                  </a:tcPr>
                </a:tc>
                <a:tc>
                  <a:txBody>
                    <a:bodyPr/>
                    <a:lstStyle/>
                    <a:p>
                      <a:pPr algn="ctr"/>
                      <a:r>
                        <a:rPr lang="en-US" sz="1400" dirty="0"/>
                        <a:t>S</a:t>
                      </a:r>
                    </a:p>
                  </a:txBody>
                  <a:tcPr marL="0" marR="0" marT="0" marB="0">
                    <a:solidFill>
                      <a:schemeClr val="accent4">
                        <a:lumMod val="20000"/>
                        <a:lumOff val="80000"/>
                      </a:schemeClr>
                    </a:solidFill>
                  </a:tcPr>
                </a:tc>
                <a:tc>
                  <a:txBody>
                    <a:bodyPr/>
                    <a:lstStyle/>
                    <a:p>
                      <a:pPr algn="ctr"/>
                      <a:r>
                        <a:rPr lang="en-US" sz="1400" dirty="0"/>
                        <a:t>+</a:t>
                      </a:r>
                    </a:p>
                  </a:txBody>
                  <a:tcPr marL="0" marR="0" marT="0" marB="0">
                    <a:solidFill>
                      <a:schemeClr val="accent4">
                        <a:lumMod val="20000"/>
                        <a:lumOff val="80000"/>
                      </a:schemeClr>
                    </a:solidFill>
                  </a:tcPr>
                </a:tc>
                <a:extLst>
                  <a:ext uri="{0D108BD9-81ED-4DB2-BD59-A6C34878D82A}">
                    <a16:rowId xmlns:a16="http://schemas.microsoft.com/office/drawing/2014/main" val="10011"/>
                  </a:ext>
                </a:extLst>
              </a:tr>
              <a:tr h="232279">
                <a:tc>
                  <a:txBody>
                    <a:bodyPr/>
                    <a:lstStyle/>
                    <a:p>
                      <a:pPr algn="ctr"/>
                      <a:r>
                        <a:rPr lang="en-US" sz="1400" dirty="0"/>
                        <a:t>12</a:t>
                      </a:r>
                    </a:p>
                  </a:txBody>
                  <a:tcPr marL="0" marR="0" marT="0" marB="0">
                    <a:solidFill>
                      <a:schemeClr val="accent4">
                        <a:lumMod val="20000"/>
                        <a:lumOff val="80000"/>
                      </a:schemeClr>
                    </a:solidFill>
                  </a:tcPr>
                </a:tc>
                <a:tc>
                  <a:txBody>
                    <a:bodyPr/>
                    <a:lstStyle/>
                    <a:p>
                      <a:pPr algn="ctr"/>
                      <a:r>
                        <a:rPr lang="en-US" sz="1400" dirty="0"/>
                        <a:t>O</a:t>
                      </a:r>
                    </a:p>
                  </a:txBody>
                  <a:tcPr marL="0" marR="0" marT="0" marB="0">
                    <a:solidFill>
                      <a:schemeClr val="accent4">
                        <a:lumMod val="20000"/>
                        <a:lumOff val="80000"/>
                      </a:schemeClr>
                    </a:solidFill>
                  </a:tcPr>
                </a:tc>
                <a:tc>
                  <a:txBody>
                    <a:bodyPr/>
                    <a:lstStyle/>
                    <a:p>
                      <a:pPr algn="ctr"/>
                      <a:r>
                        <a:rPr lang="en-US" sz="1400" dirty="0"/>
                        <a:t>M</a:t>
                      </a:r>
                    </a:p>
                  </a:txBody>
                  <a:tcPr marL="0" marR="0" marT="0" marB="0">
                    <a:solidFill>
                      <a:schemeClr val="accent4">
                        <a:lumMod val="20000"/>
                        <a:lumOff val="80000"/>
                      </a:schemeClr>
                    </a:solidFill>
                  </a:tcPr>
                </a:tc>
                <a:tc>
                  <a:txBody>
                    <a:bodyPr/>
                    <a:lstStyle/>
                    <a:p>
                      <a:pPr algn="ctr"/>
                      <a:r>
                        <a:rPr lang="en-US" sz="1400" dirty="0"/>
                        <a:t>H</a:t>
                      </a:r>
                    </a:p>
                  </a:txBody>
                  <a:tcPr marL="0" marR="0" marT="0" marB="0">
                    <a:solidFill>
                      <a:schemeClr val="tx2">
                        <a:lumMod val="40000"/>
                        <a:lumOff val="60000"/>
                      </a:schemeClr>
                    </a:solidFill>
                  </a:tcPr>
                </a:tc>
                <a:tc>
                  <a:txBody>
                    <a:bodyPr/>
                    <a:lstStyle/>
                    <a:p>
                      <a:pPr algn="ctr"/>
                      <a:r>
                        <a:rPr lang="en-US" sz="1400" dirty="0"/>
                        <a:t>S</a:t>
                      </a:r>
                    </a:p>
                  </a:txBody>
                  <a:tcPr marL="0" marR="0" marT="0" marB="0">
                    <a:solidFill>
                      <a:schemeClr val="accent4">
                        <a:lumMod val="20000"/>
                        <a:lumOff val="80000"/>
                      </a:schemeClr>
                    </a:solidFill>
                  </a:tcPr>
                </a:tc>
                <a:tc>
                  <a:txBody>
                    <a:bodyPr/>
                    <a:lstStyle/>
                    <a:p>
                      <a:pPr algn="ctr"/>
                      <a:r>
                        <a:rPr lang="en-US" sz="1400" dirty="0"/>
                        <a:t>+</a:t>
                      </a:r>
                    </a:p>
                  </a:txBody>
                  <a:tcPr marL="0" marR="0" marT="0" marB="0">
                    <a:solidFill>
                      <a:schemeClr val="accent4">
                        <a:lumMod val="20000"/>
                        <a:lumOff val="80000"/>
                      </a:schemeClr>
                    </a:solidFill>
                  </a:tcPr>
                </a:tc>
                <a:extLst>
                  <a:ext uri="{0D108BD9-81ED-4DB2-BD59-A6C34878D82A}">
                    <a16:rowId xmlns:a16="http://schemas.microsoft.com/office/drawing/2014/main" val="10012"/>
                  </a:ext>
                </a:extLst>
              </a:tr>
              <a:tr h="232279">
                <a:tc>
                  <a:txBody>
                    <a:bodyPr/>
                    <a:lstStyle/>
                    <a:p>
                      <a:pPr algn="ctr"/>
                      <a:r>
                        <a:rPr lang="en-US" sz="1400" dirty="0"/>
                        <a:t>13</a:t>
                      </a:r>
                    </a:p>
                  </a:txBody>
                  <a:tcPr marL="0" marR="0" marT="0" marB="0">
                    <a:solidFill>
                      <a:schemeClr val="accent4">
                        <a:lumMod val="20000"/>
                        <a:lumOff val="80000"/>
                      </a:schemeClr>
                    </a:solidFill>
                  </a:tcPr>
                </a:tc>
                <a:tc>
                  <a:txBody>
                    <a:bodyPr/>
                    <a:lstStyle/>
                    <a:p>
                      <a:pPr algn="ctr"/>
                      <a:r>
                        <a:rPr lang="en-US" sz="1400" dirty="0"/>
                        <a:t>O</a:t>
                      </a:r>
                    </a:p>
                  </a:txBody>
                  <a:tcPr marL="0" marR="0" marT="0" marB="0">
                    <a:solidFill>
                      <a:schemeClr val="accent4">
                        <a:lumMod val="20000"/>
                        <a:lumOff val="80000"/>
                      </a:schemeClr>
                    </a:solidFill>
                  </a:tcPr>
                </a:tc>
                <a:tc>
                  <a:txBody>
                    <a:bodyPr/>
                    <a:lstStyle/>
                    <a:p>
                      <a:pPr algn="ctr"/>
                      <a:r>
                        <a:rPr lang="en-US" sz="1400" dirty="0"/>
                        <a:t>H</a:t>
                      </a:r>
                    </a:p>
                  </a:txBody>
                  <a:tcPr marL="0" marR="0" marT="0" marB="0">
                    <a:solidFill>
                      <a:schemeClr val="accent4">
                        <a:lumMod val="20000"/>
                        <a:lumOff val="80000"/>
                      </a:schemeClr>
                    </a:solidFill>
                  </a:tcPr>
                </a:tc>
                <a:tc>
                  <a:txBody>
                    <a:bodyPr/>
                    <a:lstStyle/>
                    <a:p>
                      <a:pPr algn="ctr"/>
                      <a:r>
                        <a:rPr lang="en-US" sz="1400" dirty="0"/>
                        <a:t>N</a:t>
                      </a:r>
                    </a:p>
                  </a:txBody>
                  <a:tcPr marL="0" marR="0" marT="0" marB="0">
                    <a:solidFill>
                      <a:schemeClr val="tx2">
                        <a:lumMod val="40000"/>
                        <a:lumOff val="60000"/>
                      </a:schemeClr>
                    </a:solidFill>
                  </a:tcPr>
                </a:tc>
                <a:tc>
                  <a:txBody>
                    <a:bodyPr/>
                    <a:lstStyle/>
                    <a:p>
                      <a:pPr algn="ctr"/>
                      <a:r>
                        <a:rPr lang="en-US" sz="1400" dirty="0"/>
                        <a:t>W</a:t>
                      </a:r>
                    </a:p>
                  </a:txBody>
                  <a:tcPr marL="0" marR="0" marT="0" marB="0">
                    <a:solidFill>
                      <a:schemeClr val="accent4">
                        <a:lumMod val="20000"/>
                        <a:lumOff val="80000"/>
                      </a:schemeClr>
                    </a:solidFill>
                  </a:tcPr>
                </a:tc>
                <a:tc>
                  <a:txBody>
                    <a:bodyPr/>
                    <a:lstStyle/>
                    <a:p>
                      <a:pPr algn="ctr"/>
                      <a:r>
                        <a:rPr lang="en-US" sz="1400" dirty="0"/>
                        <a:t>+</a:t>
                      </a:r>
                    </a:p>
                  </a:txBody>
                  <a:tcPr marL="0" marR="0" marT="0" marB="0">
                    <a:solidFill>
                      <a:schemeClr val="accent4">
                        <a:lumMod val="20000"/>
                        <a:lumOff val="80000"/>
                      </a:schemeClr>
                    </a:solidFill>
                  </a:tcPr>
                </a:tc>
                <a:extLst>
                  <a:ext uri="{0D108BD9-81ED-4DB2-BD59-A6C34878D82A}">
                    <a16:rowId xmlns:a16="http://schemas.microsoft.com/office/drawing/2014/main" val="10013"/>
                  </a:ext>
                </a:extLst>
              </a:tr>
              <a:tr h="232279">
                <a:tc>
                  <a:txBody>
                    <a:bodyPr/>
                    <a:lstStyle/>
                    <a:p>
                      <a:pPr algn="ctr"/>
                      <a:r>
                        <a:rPr lang="en-US" sz="1400" dirty="0"/>
                        <a:t>14</a:t>
                      </a:r>
                    </a:p>
                  </a:txBody>
                  <a:tcPr marL="0" marR="0" marT="0" marB="0">
                    <a:solidFill>
                      <a:schemeClr val="accent4">
                        <a:lumMod val="20000"/>
                        <a:lumOff val="80000"/>
                      </a:schemeClr>
                    </a:solidFill>
                  </a:tcPr>
                </a:tc>
                <a:tc>
                  <a:txBody>
                    <a:bodyPr/>
                    <a:lstStyle/>
                    <a:p>
                      <a:pPr algn="ctr"/>
                      <a:r>
                        <a:rPr lang="en-US" sz="1400" dirty="0"/>
                        <a:t>R</a:t>
                      </a:r>
                    </a:p>
                  </a:txBody>
                  <a:tcPr marL="0" marR="0" marT="0" marB="0">
                    <a:solidFill>
                      <a:schemeClr val="accent4">
                        <a:lumMod val="20000"/>
                        <a:lumOff val="80000"/>
                      </a:schemeClr>
                    </a:solidFill>
                  </a:tcPr>
                </a:tc>
                <a:tc>
                  <a:txBody>
                    <a:bodyPr/>
                    <a:lstStyle/>
                    <a:p>
                      <a:pPr algn="ctr"/>
                      <a:r>
                        <a:rPr lang="en-US" sz="1400" dirty="0"/>
                        <a:t>M</a:t>
                      </a:r>
                    </a:p>
                  </a:txBody>
                  <a:tcPr marL="0" marR="0" marT="0" marB="0">
                    <a:solidFill>
                      <a:schemeClr val="accent4">
                        <a:lumMod val="20000"/>
                        <a:lumOff val="80000"/>
                      </a:schemeClr>
                    </a:solidFill>
                  </a:tcPr>
                </a:tc>
                <a:tc>
                  <a:txBody>
                    <a:bodyPr/>
                    <a:lstStyle/>
                    <a:p>
                      <a:pPr algn="ctr"/>
                      <a:r>
                        <a:rPr lang="en-US" sz="1400" dirty="0"/>
                        <a:t>H</a:t>
                      </a:r>
                    </a:p>
                  </a:txBody>
                  <a:tcPr marL="0" marR="0" marT="0" marB="0">
                    <a:solidFill>
                      <a:schemeClr val="tx2">
                        <a:lumMod val="40000"/>
                        <a:lumOff val="60000"/>
                      </a:schemeClr>
                    </a:solidFill>
                  </a:tcPr>
                </a:tc>
                <a:tc>
                  <a:txBody>
                    <a:bodyPr/>
                    <a:lstStyle/>
                    <a:p>
                      <a:pPr algn="ctr"/>
                      <a:r>
                        <a:rPr lang="en-US" sz="1400" dirty="0"/>
                        <a:t>S</a:t>
                      </a:r>
                    </a:p>
                  </a:txBody>
                  <a:tcPr marL="0" marR="0" marT="0" marB="0">
                    <a:solidFill>
                      <a:schemeClr val="accent4">
                        <a:lumMod val="20000"/>
                        <a:lumOff val="80000"/>
                      </a:schemeClr>
                    </a:solidFill>
                  </a:tcPr>
                </a:tc>
                <a:tc>
                  <a:txBody>
                    <a:bodyPr/>
                    <a:lstStyle/>
                    <a:p>
                      <a:pPr algn="ctr"/>
                      <a:r>
                        <a:rPr lang="en-US" sz="1400" dirty="0"/>
                        <a:t>-</a:t>
                      </a:r>
                    </a:p>
                  </a:txBody>
                  <a:tcPr marL="0" marR="0" marT="0" marB="0">
                    <a:solidFill>
                      <a:schemeClr val="accent4">
                        <a:lumMod val="20000"/>
                        <a:lumOff val="80000"/>
                      </a:schemeClr>
                    </a:solidFill>
                  </a:tcPr>
                </a:tc>
                <a:extLst>
                  <a:ext uri="{0D108BD9-81ED-4DB2-BD59-A6C34878D82A}">
                    <a16:rowId xmlns:a16="http://schemas.microsoft.com/office/drawing/2014/main" val="10014"/>
                  </a:ext>
                </a:extLst>
              </a:tr>
            </a:tbl>
          </a:graphicData>
        </a:graphic>
      </p:graphicFrame>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C94C0F5-0A7E-BA45-945E-4DB7554C67DF}"/>
                  </a:ext>
                </a:extLst>
              </p:cNvPr>
              <p:cNvSpPr txBox="1"/>
              <p:nvPr/>
            </p:nvSpPr>
            <p:spPr>
              <a:xfrm>
                <a:off x="3256384" y="1564178"/>
                <a:ext cx="5581046" cy="2605585"/>
              </a:xfrm>
              <a:prstGeom prst="rect">
                <a:avLst/>
              </a:prstGeom>
              <a:noFill/>
            </p:spPr>
            <p:txBody>
              <a:bodyPr wrap="square" lIns="0" tIns="0" rIns="0" bIns="0" rtlCol="0" anchor="t">
                <a:spAutoFit/>
              </a:bodyPr>
              <a:lstStyle/>
              <a:p>
                <a:r>
                  <a:rPr lang="en-US" sz="1600" b="1">
                    <a:solidFill>
                      <a:srgbClr val="FF9900"/>
                    </a:solidFill>
                  </a:rPr>
                  <a:t>Humidity</a:t>
                </a:r>
                <a:r>
                  <a:rPr lang="en-US" sz="1600" b="1"/>
                  <a:t> = high:</a:t>
                </a:r>
                <a:br>
                  <a:rPr lang="en-US" sz="1600" b="1"/>
                </a:br>
                <a:r>
                  <a:rPr lang="en-US" sz="1600"/>
                  <a:t>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𝑝</m:t>
                        </m:r>
                      </m:e>
                      <m:sub>
                        <m:r>
                          <a:rPr lang="en-US" sz="1600" i="1">
                            <a:latin typeface="Cambria Math" panose="02040503050406030204" pitchFamily="18" charset="0"/>
                          </a:rPr>
                          <m:t>+ </m:t>
                        </m:r>
                      </m:sub>
                    </m:sSub>
                    <m:r>
                      <a:rPr lang="en-US" sz="1600" b="0" i="1">
                        <a:latin typeface="Cambria Math" panose="02040503050406030204" pitchFamily="18" charset="0"/>
                      </a:rPr>
                      <m:t>=3/7</m:t>
                    </m:r>
                  </m:oMath>
                </a14:m>
                <a:r>
                  <a:rPr lang="en-US" sz="1600" i="1"/>
                  <a:t>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𝑝</m:t>
                        </m:r>
                      </m:e>
                      <m:sub>
                        <m:r>
                          <a:rPr lang="en-US" sz="1600" b="0" i="1">
                            <a:latin typeface="Cambria Math" panose="02040503050406030204" pitchFamily="18" charset="0"/>
                          </a:rPr>
                          <m:t>−</m:t>
                        </m:r>
                      </m:sub>
                    </m:sSub>
                    <m:r>
                      <a:rPr lang="en-US" sz="1600" b="0" i="1">
                        <a:latin typeface="Cambria Math" panose="02040503050406030204" pitchFamily="18" charset="0"/>
                      </a:rPr>
                      <m:t>=4/7</m:t>
                    </m:r>
                  </m:oMath>
                </a14:m>
                <a:r>
                  <a:rPr lang="en-US" sz="1600" i="1"/>
                  <a:t>	</a:t>
                </a:r>
                <a:r>
                  <a:rPr lang="en-US" sz="1600" b="1"/>
                  <a:t>Entropy(H = H)</a:t>
                </a:r>
                <a:r>
                  <a:rPr lang="en-US" sz="1600" b="1" baseline="-25000"/>
                  <a:t> </a:t>
                </a:r>
                <a:r>
                  <a:rPr lang="en-US" sz="1600" b="1"/>
                  <a:t>= 0.985</a:t>
                </a:r>
                <a:br>
                  <a:rPr lang="en-US" sz="1600" i="1"/>
                </a:br>
                <a:r>
                  <a:rPr lang="en-US" sz="1600" b="1">
                    <a:solidFill>
                      <a:srgbClr val="FF9900"/>
                    </a:solidFill>
                  </a:rPr>
                  <a:t>Humidity</a:t>
                </a:r>
                <a:r>
                  <a:rPr lang="en-US" sz="1600" b="1"/>
                  <a:t> = Normal:</a:t>
                </a:r>
                <a:endParaRPr lang="en-US" sz="1600" b="1" i="1"/>
              </a:p>
              <a:p>
                <a14:m>
                  <m:oMath xmlns:m="http://schemas.openxmlformats.org/officeDocument/2006/math">
                    <m:sSub>
                      <m:sSubPr>
                        <m:ctrlPr>
                          <a:rPr lang="en-US" sz="1600" i="1">
                            <a:latin typeface="Cambria Math" panose="02040503050406030204" pitchFamily="18" charset="0"/>
                          </a:rPr>
                        </m:ctrlPr>
                      </m:sSubPr>
                      <m:e>
                        <m:r>
                          <a:rPr lang="en-US" sz="1600" b="0" i="1">
                            <a:latin typeface="Cambria Math" panose="02040503050406030204" pitchFamily="18" charset="0"/>
                          </a:rPr>
                          <m:t> </m:t>
                        </m:r>
                        <m:r>
                          <a:rPr lang="en-US" sz="1600" i="1">
                            <a:latin typeface="Cambria Math" panose="02040503050406030204" pitchFamily="18" charset="0"/>
                          </a:rPr>
                          <m:t>𝑝</m:t>
                        </m:r>
                      </m:e>
                      <m:sub>
                        <m:r>
                          <a:rPr lang="en-US" sz="1600" i="1">
                            <a:latin typeface="Cambria Math" panose="02040503050406030204" pitchFamily="18" charset="0"/>
                          </a:rPr>
                          <m:t>+ </m:t>
                        </m:r>
                      </m:sub>
                    </m:sSub>
                    <m:r>
                      <a:rPr lang="en-US" sz="1600" b="0" i="1">
                        <a:latin typeface="Cambria Math" panose="02040503050406030204" pitchFamily="18" charset="0"/>
                      </a:rPr>
                      <m:t> </m:t>
                    </m:r>
                    <m:r>
                      <a:rPr lang="en-US" sz="1600" i="1">
                        <a:latin typeface="Cambria Math" panose="02040503050406030204" pitchFamily="18" charset="0"/>
                      </a:rPr>
                      <m:t>=</m:t>
                    </m:r>
                    <m:r>
                      <a:rPr lang="en-US" sz="1600" b="0" i="1">
                        <a:latin typeface="Cambria Math" panose="02040503050406030204" pitchFamily="18" charset="0"/>
                      </a:rPr>
                      <m:t>6</m:t>
                    </m:r>
                    <m:r>
                      <a:rPr lang="en-US" sz="1600" i="1">
                        <a:latin typeface="Cambria Math" panose="02040503050406030204" pitchFamily="18" charset="0"/>
                      </a:rPr>
                      <m:t>/</m:t>
                    </m:r>
                    <m:r>
                      <a:rPr lang="en-US" sz="1600" b="0" i="1">
                        <a:latin typeface="Cambria Math" panose="02040503050406030204" pitchFamily="18" charset="0"/>
                      </a:rPr>
                      <m:t>7</m:t>
                    </m:r>
                  </m:oMath>
                </a14:m>
                <a:r>
                  <a:rPr lang="en-US" sz="1600" i="1"/>
                  <a:t>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𝑝</m:t>
                        </m:r>
                      </m:e>
                      <m:sub>
                        <m:r>
                          <a:rPr lang="en-US" sz="1600" i="1">
                            <a:latin typeface="Cambria Math" panose="02040503050406030204" pitchFamily="18" charset="0"/>
                          </a:rPr>
                          <m:t>−</m:t>
                        </m:r>
                      </m:sub>
                    </m:sSub>
                    <m:r>
                      <a:rPr lang="en-US" sz="1600" i="1">
                        <a:latin typeface="Cambria Math" panose="02040503050406030204" pitchFamily="18" charset="0"/>
                      </a:rPr>
                      <m:t>=</m:t>
                    </m:r>
                    <m:r>
                      <a:rPr lang="en-US" sz="1600" b="0" i="1">
                        <a:latin typeface="Cambria Math" panose="02040503050406030204" pitchFamily="18" charset="0"/>
                      </a:rPr>
                      <m:t>1/7</m:t>
                    </m:r>
                  </m:oMath>
                </a14:m>
                <a:r>
                  <a:rPr lang="en-US" sz="1600" i="1"/>
                  <a:t>	</a:t>
                </a:r>
                <a:r>
                  <a:rPr lang="en-US" sz="1600" b="1"/>
                  <a:t>Entropy(H = N)</a:t>
                </a:r>
                <a:r>
                  <a:rPr lang="en-US" sz="1600" b="1" baseline="-25000"/>
                  <a:t> </a:t>
                </a:r>
                <a:r>
                  <a:rPr lang="en-US" sz="1600" b="1"/>
                  <a:t>= 0.592</a:t>
                </a:r>
                <a:endParaRPr lang="en-US" sz="1600" b="1" i="1"/>
              </a:p>
              <a:p>
                <a:r>
                  <a:rPr lang="en-US" sz="1600" b="1">
                    <a:solidFill>
                      <a:srgbClr val="FF9900"/>
                    </a:solidFill>
                  </a:rPr>
                  <a:t> </a:t>
                </a:r>
                <a:endParaRPr lang="en-US" sz="1600" b="1"/>
              </a:p>
              <a:p>
                <a:r>
                  <a:rPr lang="en-US" sz="1600" b="1"/>
                  <a:t>Expected entropy </a:t>
                </a:r>
              </a:p>
              <a:p>
                <a:r>
                  <a:rPr lang="en-US" sz="1600" b="1"/>
                  <a:t>= </a:t>
                </a:r>
                <a14:m>
                  <m:oMath xmlns:m="http://schemas.openxmlformats.org/officeDocument/2006/math">
                    <m:nary>
                      <m:naryPr>
                        <m:chr m:val="∑"/>
                        <m:supHide m:val="on"/>
                        <m:ctrlPr>
                          <a:rPr lang="en-US" sz="1600" i="1">
                            <a:solidFill>
                              <a:schemeClr val="tx1">
                                <a:lumMod val="50000"/>
                                <a:lumOff val="50000"/>
                              </a:schemeClr>
                            </a:solidFill>
                            <a:latin typeface="Cambria Math" panose="02040503050406030204" pitchFamily="18" charset="0"/>
                          </a:rPr>
                        </m:ctrlPr>
                      </m:naryPr>
                      <m:sub>
                        <m:r>
                          <m:rPr>
                            <m:brk m:alnAt="7"/>
                          </m:rPr>
                          <a:rPr lang="en-US" sz="1600" i="1">
                            <a:solidFill>
                              <a:schemeClr val="tx1">
                                <a:lumMod val="50000"/>
                                <a:lumOff val="50000"/>
                              </a:schemeClr>
                            </a:solidFill>
                            <a:latin typeface="Cambria Math" panose="02040503050406030204" pitchFamily="18" charset="0"/>
                          </a:rPr>
                          <m:t>𝑣</m:t>
                        </m:r>
                        <m:r>
                          <a:rPr lang="en-US" sz="1600" i="1">
                            <a:solidFill>
                              <a:schemeClr val="tx1">
                                <a:lumMod val="50000"/>
                                <a:lumOff val="50000"/>
                              </a:schemeClr>
                            </a:solidFill>
                            <a:latin typeface="Cambria Math" panose="02040503050406030204" pitchFamily="18" charset="0"/>
                            <a:ea typeface="Cambria Math" panose="02040503050406030204" pitchFamily="18" charset="0"/>
                          </a:rPr>
                          <m:t>∈</m:t>
                        </m:r>
                        <m:r>
                          <a:rPr lang="en-US" sz="1600" i="1">
                            <a:solidFill>
                              <a:schemeClr val="tx1">
                                <a:lumMod val="50000"/>
                                <a:lumOff val="50000"/>
                              </a:schemeClr>
                            </a:solidFill>
                            <a:latin typeface="Cambria Math" panose="02040503050406030204" pitchFamily="18" charset="0"/>
                            <a:ea typeface="Cambria Math" panose="02040503050406030204" pitchFamily="18" charset="0"/>
                          </a:rPr>
                          <m:t>𝑣𝑎𝑙𝑢𝑒𝑠</m:t>
                        </m:r>
                        <m:r>
                          <a:rPr lang="en-US" sz="1600" i="1">
                            <a:solidFill>
                              <a:schemeClr val="tx1">
                                <a:lumMod val="50000"/>
                                <a:lumOff val="50000"/>
                              </a:schemeClr>
                            </a:solidFill>
                            <a:latin typeface="Cambria Math" panose="02040503050406030204" pitchFamily="18" charset="0"/>
                            <a:ea typeface="Cambria Math" panose="02040503050406030204" pitchFamily="18" charset="0"/>
                          </a:rPr>
                          <m:t>(</m:t>
                        </m:r>
                        <m:r>
                          <a:rPr lang="en-US" sz="1600" i="1">
                            <a:solidFill>
                              <a:schemeClr val="tx1">
                                <a:lumMod val="50000"/>
                                <a:lumOff val="50000"/>
                              </a:schemeClr>
                            </a:solidFill>
                            <a:latin typeface="Cambria Math" panose="02040503050406030204" pitchFamily="18" charset="0"/>
                            <a:ea typeface="Cambria Math" panose="02040503050406030204" pitchFamily="18" charset="0"/>
                          </a:rPr>
                          <m:t>𝑆</m:t>
                        </m:r>
                        <m:r>
                          <a:rPr lang="en-US" sz="1600" i="1">
                            <a:solidFill>
                              <a:schemeClr val="tx1">
                                <a:lumMod val="50000"/>
                                <a:lumOff val="50000"/>
                              </a:schemeClr>
                            </a:solidFill>
                            <a:latin typeface="Cambria Math" panose="02040503050406030204" pitchFamily="18" charset="0"/>
                            <a:ea typeface="Cambria Math" panose="02040503050406030204" pitchFamily="18" charset="0"/>
                          </a:rPr>
                          <m:t>)</m:t>
                        </m:r>
                      </m:sub>
                      <m:sup/>
                      <m:e>
                        <m:f>
                          <m:fPr>
                            <m:ctrlPr>
                              <a:rPr lang="en-US" sz="1600" i="1">
                                <a:solidFill>
                                  <a:schemeClr val="tx1">
                                    <a:lumMod val="50000"/>
                                    <a:lumOff val="50000"/>
                                  </a:schemeClr>
                                </a:solidFill>
                                <a:latin typeface="Cambria Math" panose="02040503050406030204" pitchFamily="18" charset="0"/>
                              </a:rPr>
                            </m:ctrlPr>
                          </m:fPr>
                          <m:num>
                            <m:r>
                              <a:rPr lang="en-US" sz="1600" i="1">
                                <a:solidFill>
                                  <a:schemeClr val="tx1">
                                    <a:lumMod val="50000"/>
                                    <a:lumOff val="50000"/>
                                  </a:schemeClr>
                                </a:solidFill>
                                <a:latin typeface="Cambria Math" panose="02040503050406030204" pitchFamily="18" charset="0"/>
                              </a:rPr>
                              <m:t>|</m:t>
                            </m:r>
                            <m:sSub>
                              <m:sSubPr>
                                <m:ctrlPr>
                                  <a:rPr lang="en-US" sz="1600" i="1">
                                    <a:solidFill>
                                      <a:schemeClr val="tx1">
                                        <a:lumMod val="50000"/>
                                        <a:lumOff val="50000"/>
                                      </a:schemeClr>
                                    </a:solidFill>
                                    <a:latin typeface="Cambria Math" panose="02040503050406030204" pitchFamily="18" charset="0"/>
                                  </a:rPr>
                                </m:ctrlPr>
                              </m:sSubPr>
                              <m:e>
                                <m:r>
                                  <a:rPr lang="en-US" sz="1600" i="1">
                                    <a:solidFill>
                                      <a:schemeClr val="tx1">
                                        <a:lumMod val="50000"/>
                                        <a:lumOff val="50000"/>
                                      </a:schemeClr>
                                    </a:solidFill>
                                    <a:latin typeface="Cambria Math" panose="02040503050406030204" pitchFamily="18" charset="0"/>
                                  </a:rPr>
                                  <m:t>𝑆</m:t>
                                </m:r>
                              </m:e>
                              <m:sub>
                                <m:r>
                                  <a:rPr lang="en-US" sz="1600" i="1">
                                    <a:solidFill>
                                      <a:schemeClr val="tx1">
                                        <a:lumMod val="50000"/>
                                        <a:lumOff val="50000"/>
                                      </a:schemeClr>
                                    </a:solidFill>
                                    <a:latin typeface="Cambria Math" panose="02040503050406030204" pitchFamily="18" charset="0"/>
                                  </a:rPr>
                                  <m:t>𝑣</m:t>
                                </m:r>
                              </m:sub>
                            </m:sSub>
                            <m:r>
                              <a:rPr lang="en-US" sz="1600" i="1">
                                <a:solidFill>
                                  <a:schemeClr val="tx1">
                                    <a:lumMod val="50000"/>
                                    <a:lumOff val="50000"/>
                                  </a:schemeClr>
                                </a:solidFill>
                                <a:latin typeface="Cambria Math" panose="02040503050406030204" pitchFamily="18" charset="0"/>
                              </a:rPr>
                              <m:t>|</m:t>
                            </m:r>
                          </m:num>
                          <m:den>
                            <m:r>
                              <a:rPr lang="en-US" sz="1600" i="1">
                                <a:solidFill>
                                  <a:schemeClr val="tx1">
                                    <a:lumMod val="50000"/>
                                    <a:lumOff val="50000"/>
                                  </a:schemeClr>
                                </a:solidFill>
                                <a:latin typeface="Cambria Math" panose="02040503050406030204" pitchFamily="18" charset="0"/>
                              </a:rPr>
                              <m:t>|</m:t>
                            </m:r>
                            <m:r>
                              <a:rPr lang="en-US" sz="1600" i="1">
                                <a:solidFill>
                                  <a:schemeClr val="tx1">
                                    <a:lumMod val="50000"/>
                                    <a:lumOff val="50000"/>
                                  </a:schemeClr>
                                </a:solidFill>
                                <a:latin typeface="Cambria Math" panose="02040503050406030204" pitchFamily="18" charset="0"/>
                              </a:rPr>
                              <m:t>𝑆</m:t>
                            </m:r>
                            <m:r>
                              <a:rPr lang="en-US" sz="1600" i="1">
                                <a:solidFill>
                                  <a:schemeClr val="tx1">
                                    <a:lumMod val="50000"/>
                                    <a:lumOff val="50000"/>
                                  </a:schemeClr>
                                </a:solidFill>
                                <a:latin typeface="Cambria Math" panose="02040503050406030204" pitchFamily="18" charset="0"/>
                              </a:rPr>
                              <m:t>|</m:t>
                            </m:r>
                          </m:den>
                        </m:f>
                        <m:r>
                          <a:rPr lang="en-US" sz="1600" i="1">
                            <a:solidFill>
                              <a:schemeClr val="tx1">
                                <a:lumMod val="50000"/>
                                <a:lumOff val="50000"/>
                              </a:schemeClr>
                            </a:solidFill>
                            <a:latin typeface="Cambria Math" panose="02040503050406030204" pitchFamily="18" charset="0"/>
                          </a:rPr>
                          <m:t> </m:t>
                        </m:r>
                        <m:r>
                          <a:rPr lang="en-US" sz="1600" i="1">
                            <a:solidFill>
                              <a:schemeClr val="tx1">
                                <a:lumMod val="50000"/>
                                <a:lumOff val="50000"/>
                              </a:schemeClr>
                            </a:solidFill>
                            <a:latin typeface="Cambria Math" panose="02040503050406030204" pitchFamily="18" charset="0"/>
                          </a:rPr>
                          <m:t>𝐸𝑛𝑡𝑟𝑜𝑝𝑦</m:t>
                        </m:r>
                        <m:r>
                          <a:rPr lang="en-US" sz="1600" i="1">
                            <a:solidFill>
                              <a:schemeClr val="tx1">
                                <a:lumMod val="50000"/>
                                <a:lumOff val="50000"/>
                              </a:schemeClr>
                            </a:solidFill>
                            <a:latin typeface="Cambria Math" panose="02040503050406030204" pitchFamily="18" charset="0"/>
                          </a:rPr>
                          <m:t>(</m:t>
                        </m:r>
                        <m:sSub>
                          <m:sSubPr>
                            <m:ctrlPr>
                              <a:rPr lang="en-US" sz="1600" i="1">
                                <a:solidFill>
                                  <a:schemeClr val="tx1">
                                    <a:lumMod val="50000"/>
                                    <a:lumOff val="50000"/>
                                  </a:schemeClr>
                                </a:solidFill>
                                <a:latin typeface="Cambria Math" panose="02040503050406030204" pitchFamily="18" charset="0"/>
                              </a:rPr>
                            </m:ctrlPr>
                          </m:sSubPr>
                          <m:e>
                            <m:r>
                              <a:rPr lang="en-US" sz="1600" i="1">
                                <a:solidFill>
                                  <a:schemeClr val="tx1">
                                    <a:lumMod val="50000"/>
                                    <a:lumOff val="50000"/>
                                  </a:schemeClr>
                                </a:solidFill>
                                <a:latin typeface="Cambria Math" panose="02040503050406030204" pitchFamily="18" charset="0"/>
                              </a:rPr>
                              <m:t>𝑆</m:t>
                            </m:r>
                          </m:e>
                          <m:sub>
                            <m:r>
                              <a:rPr lang="en-US" sz="1600" i="1">
                                <a:solidFill>
                                  <a:schemeClr val="tx1">
                                    <a:lumMod val="50000"/>
                                    <a:lumOff val="50000"/>
                                  </a:schemeClr>
                                </a:solidFill>
                                <a:latin typeface="Cambria Math" panose="02040503050406030204" pitchFamily="18" charset="0"/>
                              </a:rPr>
                              <m:t>𝑣</m:t>
                            </m:r>
                          </m:sub>
                        </m:sSub>
                        <m:r>
                          <a:rPr lang="en-US" sz="1600" i="1">
                            <a:solidFill>
                              <a:schemeClr val="tx1">
                                <a:lumMod val="50000"/>
                                <a:lumOff val="50000"/>
                              </a:schemeClr>
                            </a:solidFill>
                            <a:latin typeface="Cambria Math" panose="02040503050406030204" pitchFamily="18" charset="0"/>
                          </a:rPr>
                          <m:t>)</m:t>
                        </m:r>
                      </m:e>
                    </m:nary>
                  </m:oMath>
                </a14:m>
                <a:endParaRPr lang="en-US" sz="1600" b="1"/>
              </a:p>
              <a:p>
                <a:r>
                  <a:rPr lang="en-US" sz="1600" b="1"/>
                  <a:t>= </a:t>
                </a:r>
                <a:r>
                  <a:rPr lang="en-US" sz="1600"/>
                  <a:t>(7/14)×0.985 + (7/14)×0.592 = </a:t>
                </a:r>
                <a:r>
                  <a:rPr lang="en-US" sz="1600" b="1"/>
                  <a:t>0.7785</a:t>
                </a:r>
              </a:p>
              <a:p>
                <a:endParaRPr lang="en-US" sz="1600" b="1"/>
              </a:p>
              <a:p>
                <a:r>
                  <a:rPr lang="en-US" sz="1600" b="1"/>
                  <a:t>Information gain = </a:t>
                </a:r>
                <a:r>
                  <a:rPr lang="en-US" sz="1600"/>
                  <a:t>0.940 – 0.694 </a:t>
                </a:r>
                <a:r>
                  <a:rPr lang="en-US" sz="1600" b="1"/>
                  <a:t>= 0.246</a:t>
                </a:r>
              </a:p>
            </p:txBody>
          </p:sp>
        </mc:Choice>
        <mc:Fallback xmlns="">
          <p:sp>
            <p:nvSpPr>
              <p:cNvPr id="15" name="TextBox 14">
                <a:extLst>
                  <a:ext uri="{FF2B5EF4-FFF2-40B4-BE49-F238E27FC236}">
                    <a16:creationId xmlns:a16="http://schemas.microsoft.com/office/drawing/2014/main" id="{CC94C0F5-0A7E-BA45-945E-4DB7554C67DF}"/>
                  </a:ext>
                </a:extLst>
              </p:cNvPr>
              <p:cNvSpPr txBox="1">
                <a:spLocks noRot="1" noChangeAspect="1" noMove="1" noResize="1" noEditPoints="1" noAdjustHandles="1" noChangeArrowheads="1" noChangeShapeType="1" noTextEdit="1"/>
              </p:cNvSpPr>
              <p:nvPr/>
            </p:nvSpPr>
            <p:spPr>
              <a:xfrm>
                <a:off x="3256384" y="1564178"/>
                <a:ext cx="5581046" cy="2605585"/>
              </a:xfrm>
              <a:prstGeom prst="rect">
                <a:avLst/>
              </a:prstGeom>
              <a:blipFill>
                <a:blip r:embed="rId3"/>
                <a:stretch>
                  <a:fillRect l="-3401" t="-1942" b="-38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21465D28-180D-5449-A8F4-7E235C648F8A}"/>
                  </a:ext>
                </a:extLst>
              </p:cNvPr>
              <p:cNvSpPr/>
              <p:nvPr/>
            </p:nvSpPr>
            <p:spPr>
              <a:xfrm>
                <a:off x="3097757" y="782621"/>
                <a:ext cx="5887616" cy="80021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i="1">
                          <a:solidFill>
                            <a:schemeClr val="tx1">
                              <a:lumMod val="50000"/>
                              <a:lumOff val="50000"/>
                            </a:schemeClr>
                          </a:solidFill>
                          <a:latin typeface="Cambria Math" panose="02040503050406030204" pitchFamily="18" charset="0"/>
                        </a:rPr>
                        <m:t>𝐺𝑎𝑖𝑛</m:t>
                      </m:r>
                      <m:d>
                        <m:dPr>
                          <m:ctrlPr>
                            <a:rPr lang="en-US" i="1">
                              <a:solidFill>
                                <a:schemeClr val="tx1">
                                  <a:lumMod val="50000"/>
                                  <a:lumOff val="50000"/>
                                </a:schemeClr>
                              </a:solidFill>
                              <a:latin typeface="Cambria Math" panose="02040503050406030204" pitchFamily="18" charset="0"/>
                            </a:rPr>
                          </m:ctrlPr>
                        </m:dPr>
                        <m:e>
                          <m:r>
                            <a:rPr lang="en-US" i="1">
                              <a:solidFill>
                                <a:schemeClr val="tx1">
                                  <a:lumMod val="50000"/>
                                  <a:lumOff val="50000"/>
                                </a:schemeClr>
                              </a:solidFill>
                              <a:latin typeface="Cambria Math" panose="02040503050406030204" pitchFamily="18" charset="0"/>
                            </a:rPr>
                            <m:t>𝑆</m:t>
                          </m:r>
                          <m:r>
                            <a:rPr lang="en-US" i="1">
                              <a:solidFill>
                                <a:schemeClr val="tx1">
                                  <a:lumMod val="50000"/>
                                  <a:lumOff val="50000"/>
                                </a:schemeClr>
                              </a:solidFill>
                              <a:latin typeface="Cambria Math" panose="02040503050406030204" pitchFamily="18" charset="0"/>
                            </a:rPr>
                            <m:t>,</m:t>
                          </m:r>
                          <m:r>
                            <a:rPr lang="en-US" i="1">
                              <a:solidFill>
                                <a:schemeClr val="tx1">
                                  <a:lumMod val="50000"/>
                                  <a:lumOff val="50000"/>
                                </a:schemeClr>
                              </a:solidFill>
                              <a:latin typeface="Cambria Math" panose="02040503050406030204" pitchFamily="18" charset="0"/>
                            </a:rPr>
                            <m:t>𝑎</m:t>
                          </m:r>
                        </m:e>
                      </m:d>
                      <m:r>
                        <a:rPr lang="en-US" i="1">
                          <a:solidFill>
                            <a:schemeClr val="tx1">
                              <a:lumMod val="50000"/>
                              <a:lumOff val="50000"/>
                            </a:schemeClr>
                          </a:solidFill>
                          <a:latin typeface="Cambria Math" panose="02040503050406030204" pitchFamily="18" charset="0"/>
                        </a:rPr>
                        <m:t>=</m:t>
                      </m:r>
                      <m:r>
                        <a:rPr lang="en-US" i="1">
                          <a:solidFill>
                            <a:schemeClr val="tx1">
                              <a:lumMod val="50000"/>
                              <a:lumOff val="50000"/>
                            </a:schemeClr>
                          </a:solidFill>
                          <a:latin typeface="Cambria Math" panose="02040503050406030204" pitchFamily="18" charset="0"/>
                        </a:rPr>
                        <m:t>𝐸𝑛𝑡𝑟𝑜𝑝𝑦</m:t>
                      </m:r>
                      <m:d>
                        <m:dPr>
                          <m:ctrlPr>
                            <a:rPr lang="en-US" i="1">
                              <a:solidFill>
                                <a:schemeClr val="tx1">
                                  <a:lumMod val="50000"/>
                                  <a:lumOff val="50000"/>
                                </a:schemeClr>
                              </a:solidFill>
                              <a:latin typeface="Cambria Math" panose="02040503050406030204" pitchFamily="18" charset="0"/>
                            </a:rPr>
                          </m:ctrlPr>
                        </m:dPr>
                        <m:e>
                          <m:r>
                            <a:rPr lang="en-US" i="1">
                              <a:solidFill>
                                <a:schemeClr val="tx1">
                                  <a:lumMod val="50000"/>
                                  <a:lumOff val="50000"/>
                                </a:schemeClr>
                              </a:solidFill>
                              <a:latin typeface="Cambria Math" panose="02040503050406030204" pitchFamily="18" charset="0"/>
                            </a:rPr>
                            <m:t>𝑆</m:t>
                          </m:r>
                        </m:e>
                      </m:d>
                      <m:r>
                        <a:rPr lang="en-US" i="1">
                          <a:solidFill>
                            <a:schemeClr val="tx1">
                              <a:lumMod val="50000"/>
                              <a:lumOff val="50000"/>
                            </a:schemeClr>
                          </a:solidFill>
                          <a:latin typeface="Cambria Math" panose="02040503050406030204" pitchFamily="18" charset="0"/>
                        </a:rPr>
                        <m:t> −</m:t>
                      </m:r>
                      <m:nary>
                        <m:naryPr>
                          <m:chr m:val="∑"/>
                          <m:supHide m:val="on"/>
                          <m:ctrlPr>
                            <a:rPr lang="en-US" i="1">
                              <a:solidFill>
                                <a:schemeClr val="tx1">
                                  <a:lumMod val="50000"/>
                                  <a:lumOff val="50000"/>
                                </a:schemeClr>
                              </a:solidFill>
                              <a:latin typeface="Cambria Math" panose="02040503050406030204" pitchFamily="18" charset="0"/>
                            </a:rPr>
                          </m:ctrlPr>
                        </m:naryPr>
                        <m:sub>
                          <m:r>
                            <m:rPr>
                              <m:brk m:alnAt="7"/>
                            </m:rPr>
                            <a:rPr lang="en-US" i="1">
                              <a:solidFill>
                                <a:schemeClr val="tx1">
                                  <a:lumMod val="50000"/>
                                  <a:lumOff val="50000"/>
                                </a:schemeClr>
                              </a:solidFill>
                              <a:latin typeface="Cambria Math" panose="02040503050406030204" pitchFamily="18" charset="0"/>
                            </a:rPr>
                            <m:t>𝑣</m:t>
                          </m:r>
                          <m:r>
                            <a:rPr lang="en-US" i="1">
                              <a:solidFill>
                                <a:schemeClr val="tx1">
                                  <a:lumMod val="50000"/>
                                  <a:lumOff val="50000"/>
                                </a:schemeClr>
                              </a:solidFill>
                              <a:latin typeface="Cambria Math" panose="02040503050406030204" pitchFamily="18" charset="0"/>
                              <a:ea typeface="Cambria Math" panose="02040503050406030204" pitchFamily="18" charset="0"/>
                            </a:rPr>
                            <m:t>∈</m:t>
                          </m:r>
                          <m:r>
                            <a:rPr lang="en-US" i="1">
                              <a:solidFill>
                                <a:schemeClr val="tx1">
                                  <a:lumMod val="50000"/>
                                  <a:lumOff val="50000"/>
                                </a:schemeClr>
                              </a:solidFill>
                              <a:latin typeface="Cambria Math" panose="02040503050406030204" pitchFamily="18" charset="0"/>
                              <a:ea typeface="Cambria Math" panose="02040503050406030204" pitchFamily="18" charset="0"/>
                            </a:rPr>
                            <m:t>𝑣𝑎𝑙𝑢𝑒𝑠</m:t>
                          </m:r>
                          <m:r>
                            <a:rPr lang="en-US" i="1">
                              <a:solidFill>
                                <a:schemeClr val="tx1">
                                  <a:lumMod val="50000"/>
                                  <a:lumOff val="50000"/>
                                </a:schemeClr>
                              </a:solidFill>
                              <a:latin typeface="Cambria Math" panose="02040503050406030204" pitchFamily="18" charset="0"/>
                              <a:ea typeface="Cambria Math" panose="02040503050406030204" pitchFamily="18" charset="0"/>
                            </a:rPr>
                            <m:t>(</m:t>
                          </m:r>
                          <m:r>
                            <a:rPr lang="en-US" i="1">
                              <a:solidFill>
                                <a:schemeClr val="tx1">
                                  <a:lumMod val="50000"/>
                                  <a:lumOff val="50000"/>
                                </a:schemeClr>
                              </a:solidFill>
                              <a:latin typeface="Cambria Math" panose="02040503050406030204" pitchFamily="18" charset="0"/>
                              <a:ea typeface="Cambria Math" panose="02040503050406030204" pitchFamily="18" charset="0"/>
                            </a:rPr>
                            <m:t>𝑆</m:t>
                          </m:r>
                          <m:r>
                            <a:rPr lang="en-US" i="1">
                              <a:solidFill>
                                <a:schemeClr val="tx1">
                                  <a:lumMod val="50000"/>
                                  <a:lumOff val="50000"/>
                                </a:schemeClr>
                              </a:solidFill>
                              <a:latin typeface="Cambria Math" panose="02040503050406030204" pitchFamily="18" charset="0"/>
                              <a:ea typeface="Cambria Math" panose="02040503050406030204" pitchFamily="18" charset="0"/>
                            </a:rPr>
                            <m:t>)</m:t>
                          </m:r>
                        </m:sub>
                        <m:sup/>
                        <m:e>
                          <m:f>
                            <m:fPr>
                              <m:ctrlPr>
                                <a:rPr lang="en-US" i="1">
                                  <a:solidFill>
                                    <a:schemeClr val="tx1">
                                      <a:lumMod val="50000"/>
                                      <a:lumOff val="50000"/>
                                    </a:schemeClr>
                                  </a:solidFill>
                                  <a:latin typeface="Cambria Math" panose="02040503050406030204" pitchFamily="18" charset="0"/>
                                </a:rPr>
                              </m:ctrlPr>
                            </m:fPr>
                            <m:num>
                              <m:r>
                                <a:rPr lang="en-US" i="1">
                                  <a:solidFill>
                                    <a:schemeClr val="tx1">
                                      <a:lumMod val="50000"/>
                                      <a:lumOff val="50000"/>
                                    </a:schemeClr>
                                  </a:solidFill>
                                  <a:latin typeface="Cambria Math" panose="02040503050406030204" pitchFamily="18" charset="0"/>
                                </a:rPr>
                                <m:t>|</m:t>
                              </m:r>
                              <m:sSub>
                                <m:sSubPr>
                                  <m:ctrlPr>
                                    <a:rPr lang="en-US" i="1">
                                      <a:solidFill>
                                        <a:schemeClr val="tx1">
                                          <a:lumMod val="50000"/>
                                          <a:lumOff val="50000"/>
                                        </a:schemeClr>
                                      </a:solidFill>
                                      <a:latin typeface="Cambria Math" panose="02040503050406030204" pitchFamily="18" charset="0"/>
                                    </a:rPr>
                                  </m:ctrlPr>
                                </m:sSubPr>
                                <m:e>
                                  <m:r>
                                    <a:rPr lang="en-US" i="1">
                                      <a:solidFill>
                                        <a:schemeClr val="tx1">
                                          <a:lumMod val="50000"/>
                                          <a:lumOff val="50000"/>
                                        </a:schemeClr>
                                      </a:solidFill>
                                      <a:latin typeface="Cambria Math" panose="02040503050406030204" pitchFamily="18" charset="0"/>
                                    </a:rPr>
                                    <m:t>𝑆</m:t>
                                  </m:r>
                                </m:e>
                                <m:sub>
                                  <m:r>
                                    <a:rPr lang="en-US" i="1">
                                      <a:solidFill>
                                        <a:schemeClr val="tx1">
                                          <a:lumMod val="50000"/>
                                          <a:lumOff val="50000"/>
                                        </a:schemeClr>
                                      </a:solidFill>
                                      <a:latin typeface="Cambria Math" panose="02040503050406030204" pitchFamily="18" charset="0"/>
                                    </a:rPr>
                                    <m:t>𝑣</m:t>
                                  </m:r>
                                </m:sub>
                              </m:sSub>
                              <m:r>
                                <a:rPr lang="en-US" i="1">
                                  <a:solidFill>
                                    <a:schemeClr val="tx1">
                                      <a:lumMod val="50000"/>
                                      <a:lumOff val="50000"/>
                                    </a:schemeClr>
                                  </a:solidFill>
                                  <a:latin typeface="Cambria Math" panose="02040503050406030204" pitchFamily="18" charset="0"/>
                                </a:rPr>
                                <m:t>|</m:t>
                              </m:r>
                            </m:num>
                            <m:den>
                              <m:r>
                                <a:rPr lang="en-US" i="1">
                                  <a:solidFill>
                                    <a:schemeClr val="tx1">
                                      <a:lumMod val="50000"/>
                                      <a:lumOff val="50000"/>
                                    </a:schemeClr>
                                  </a:solidFill>
                                  <a:latin typeface="Cambria Math" panose="02040503050406030204" pitchFamily="18" charset="0"/>
                                </a:rPr>
                                <m:t>|</m:t>
                              </m:r>
                              <m:r>
                                <a:rPr lang="en-US" i="1">
                                  <a:solidFill>
                                    <a:schemeClr val="tx1">
                                      <a:lumMod val="50000"/>
                                      <a:lumOff val="50000"/>
                                    </a:schemeClr>
                                  </a:solidFill>
                                  <a:latin typeface="Cambria Math" panose="02040503050406030204" pitchFamily="18" charset="0"/>
                                </a:rPr>
                                <m:t>𝑆</m:t>
                              </m:r>
                              <m:r>
                                <a:rPr lang="en-US" i="1">
                                  <a:solidFill>
                                    <a:schemeClr val="tx1">
                                      <a:lumMod val="50000"/>
                                      <a:lumOff val="50000"/>
                                    </a:schemeClr>
                                  </a:solidFill>
                                  <a:latin typeface="Cambria Math" panose="02040503050406030204" pitchFamily="18" charset="0"/>
                                </a:rPr>
                                <m:t>|</m:t>
                              </m:r>
                            </m:den>
                          </m:f>
                          <m:r>
                            <a:rPr lang="en-US" i="1">
                              <a:solidFill>
                                <a:schemeClr val="tx1">
                                  <a:lumMod val="50000"/>
                                  <a:lumOff val="50000"/>
                                </a:schemeClr>
                              </a:solidFill>
                              <a:latin typeface="Cambria Math" panose="02040503050406030204" pitchFamily="18" charset="0"/>
                            </a:rPr>
                            <m:t> </m:t>
                          </m:r>
                          <m:r>
                            <a:rPr lang="en-US" i="1">
                              <a:solidFill>
                                <a:schemeClr val="tx1">
                                  <a:lumMod val="50000"/>
                                  <a:lumOff val="50000"/>
                                </a:schemeClr>
                              </a:solidFill>
                              <a:latin typeface="Cambria Math" panose="02040503050406030204" pitchFamily="18" charset="0"/>
                            </a:rPr>
                            <m:t>𝐸𝑛𝑡𝑟𝑜𝑝𝑦</m:t>
                          </m:r>
                          <m:r>
                            <a:rPr lang="en-US" i="1">
                              <a:solidFill>
                                <a:schemeClr val="tx1">
                                  <a:lumMod val="50000"/>
                                  <a:lumOff val="50000"/>
                                </a:schemeClr>
                              </a:solidFill>
                              <a:latin typeface="Cambria Math" panose="02040503050406030204" pitchFamily="18" charset="0"/>
                            </a:rPr>
                            <m:t>(</m:t>
                          </m:r>
                          <m:sSub>
                            <m:sSubPr>
                              <m:ctrlPr>
                                <a:rPr lang="en-US" i="1">
                                  <a:solidFill>
                                    <a:schemeClr val="tx1">
                                      <a:lumMod val="50000"/>
                                      <a:lumOff val="50000"/>
                                    </a:schemeClr>
                                  </a:solidFill>
                                  <a:latin typeface="Cambria Math" panose="02040503050406030204" pitchFamily="18" charset="0"/>
                                </a:rPr>
                              </m:ctrlPr>
                            </m:sSubPr>
                            <m:e>
                              <m:r>
                                <a:rPr lang="en-US" i="1">
                                  <a:solidFill>
                                    <a:schemeClr val="tx1">
                                      <a:lumMod val="50000"/>
                                      <a:lumOff val="50000"/>
                                    </a:schemeClr>
                                  </a:solidFill>
                                  <a:latin typeface="Cambria Math" panose="02040503050406030204" pitchFamily="18" charset="0"/>
                                </a:rPr>
                                <m:t>𝑆</m:t>
                              </m:r>
                            </m:e>
                            <m:sub>
                              <m:r>
                                <a:rPr lang="en-US" i="1">
                                  <a:solidFill>
                                    <a:schemeClr val="tx1">
                                      <a:lumMod val="50000"/>
                                      <a:lumOff val="50000"/>
                                    </a:schemeClr>
                                  </a:solidFill>
                                  <a:latin typeface="Cambria Math" panose="02040503050406030204" pitchFamily="18" charset="0"/>
                                </a:rPr>
                                <m:t>𝑣</m:t>
                              </m:r>
                            </m:sub>
                          </m:sSub>
                          <m:r>
                            <a:rPr lang="en-US" i="1">
                              <a:solidFill>
                                <a:schemeClr val="tx1">
                                  <a:lumMod val="50000"/>
                                  <a:lumOff val="50000"/>
                                </a:schemeClr>
                              </a:solidFill>
                              <a:latin typeface="Cambria Math" panose="02040503050406030204" pitchFamily="18" charset="0"/>
                            </a:rPr>
                            <m:t>)</m:t>
                          </m:r>
                        </m:e>
                      </m:nary>
                    </m:oMath>
                  </m:oMathPara>
                </a14:m>
                <a:endParaRPr lang="en-US"/>
              </a:p>
            </p:txBody>
          </p:sp>
        </mc:Choice>
        <mc:Fallback xmlns="">
          <p:sp>
            <p:nvSpPr>
              <p:cNvPr id="16" name="Rectangle 15">
                <a:extLst>
                  <a:ext uri="{FF2B5EF4-FFF2-40B4-BE49-F238E27FC236}">
                    <a16:creationId xmlns:a16="http://schemas.microsoft.com/office/drawing/2014/main" id="{21465D28-180D-5449-A8F4-7E235C648F8A}"/>
                  </a:ext>
                </a:extLst>
              </p:cNvPr>
              <p:cNvSpPr>
                <a:spLocks noRot="1" noChangeAspect="1" noMove="1" noResize="1" noEditPoints="1" noAdjustHandles="1" noChangeArrowheads="1" noChangeShapeType="1" noTextEdit="1"/>
              </p:cNvSpPr>
              <p:nvPr/>
            </p:nvSpPr>
            <p:spPr>
              <a:xfrm>
                <a:off x="3097757" y="782621"/>
                <a:ext cx="5887616" cy="800219"/>
              </a:xfrm>
              <a:prstGeom prst="rect">
                <a:avLst/>
              </a:prstGeom>
              <a:blipFill>
                <a:blip r:embed="rId4"/>
                <a:stretch>
                  <a:fillRect t="-114063" b="-156250"/>
                </a:stretch>
              </a:blipFill>
            </p:spPr>
            <p:txBody>
              <a:bodyPr/>
              <a:lstStyle/>
              <a:p>
                <a:r>
                  <a:rPr lang="en-US">
                    <a:noFill/>
                  </a:rPr>
                  <a:t> </a:t>
                </a:r>
              </a:p>
            </p:txBody>
          </p:sp>
        </mc:Fallback>
      </mc:AlternateContent>
    </p:spTree>
    <p:extLst>
      <p:ext uri="{BB962C8B-B14F-4D97-AF65-F5344CB8AC3E}">
        <p14:creationId xmlns:p14="http://schemas.microsoft.com/office/powerpoint/2010/main" val="2249952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cxnSp>
        <p:nvCxnSpPr>
          <p:cNvPr id="9" name="Straight Connector 8"/>
          <p:cNvCxnSpPr/>
          <p:nvPr/>
        </p:nvCxnSpPr>
        <p:spPr>
          <a:xfrm>
            <a:off x="1143000" y="0"/>
            <a:ext cx="6858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143000" y="0"/>
            <a:ext cx="6858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cxnSp>
        <p:nvCxnSpPr>
          <p:cNvPr id="2" name="Straight Connector 1"/>
          <p:cNvCxnSpPr/>
          <p:nvPr/>
        </p:nvCxnSpPr>
        <p:spPr>
          <a:xfrm>
            <a:off x="1143000" y="0"/>
            <a:ext cx="6858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43000" y="0"/>
            <a:ext cx="6858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2066355A-084C-D24E-9AD2-7E4FC41EA627}" type="slidenum">
              <a:rPr lang="en-US" smtClean="0"/>
              <a:t>17</a:t>
            </a:fld>
            <a:endParaRPr lang="en-US" dirty="0"/>
          </a:p>
        </p:txBody>
      </p:sp>
      <p:sp>
        <p:nvSpPr>
          <p:cNvPr id="3" name="Title 2"/>
          <p:cNvSpPr>
            <a:spLocks noGrp="1"/>
          </p:cNvSpPr>
          <p:nvPr>
            <p:ph type="title"/>
          </p:nvPr>
        </p:nvSpPr>
        <p:spPr/>
        <p:txBody>
          <a:bodyPr/>
          <a:lstStyle/>
          <a:p>
            <a:r>
              <a:rPr lang="en-US" dirty="0"/>
              <a:t>Which feature to split on? </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564291400"/>
              </p:ext>
            </p:extLst>
          </p:nvPr>
        </p:nvGraphicFramePr>
        <p:xfrm>
          <a:off x="430213" y="901700"/>
          <a:ext cx="2503110" cy="3465266"/>
        </p:xfrm>
        <a:graphic>
          <a:graphicData uri="http://schemas.openxmlformats.org/drawingml/2006/table">
            <a:tbl>
              <a:tblPr firstRow="1" bandRow="1">
                <a:tableStyleId>{2D5ABB26-0587-4C30-8999-92F81FD0307C}</a:tableStyleId>
              </a:tblPr>
              <a:tblGrid>
                <a:gridCol w="215253">
                  <a:extLst>
                    <a:ext uri="{9D8B030D-6E8A-4147-A177-3AD203B41FA5}">
                      <a16:colId xmlns:a16="http://schemas.microsoft.com/office/drawing/2014/main" val="20000"/>
                    </a:ext>
                  </a:extLst>
                </a:gridCol>
                <a:gridCol w="328545">
                  <a:extLst>
                    <a:ext uri="{9D8B030D-6E8A-4147-A177-3AD203B41FA5}">
                      <a16:colId xmlns:a16="http://schemas.microsoft.com/office/drawing/2014/main" val="20001"/>
                    </a:ext>
                  </a:extLst>
                </a:gridCol>
                <a:gridCol w="425775">
                  <a:extLst>
                    <a:ext uri="{9D8B030D-6E8A-4147-A177-3AD203B41FA5}">
                      <a16:colId xmlns:a16="http://schemas.microsoft.com/office/drawing/2014/main" val="20002"/>
                    </a:ext>
                  </a:extLst>
                </a:gridCol>
                <a:gridCol w="328667">
                  <a:extLst>
                    <a:ext uri="{9D8B030D-6E8A-4147-A177-3AD203B41FA5}">
                      <a16:colId xmlns:a16="http://schemas.microsoft.com/office/drawing/2014/main" val="20003"/>
                    </a:ext>
                  </a:extLst>
                </a:gridCol>
                <a:gridCol w="500473">
                  <a:extLst>
                    <a:ext uri="{9D8B030D-6E8A-4147-A177-3AD203B41FA5}">
                      <a16:colId xmlns:a16="http://schemas.microsoft.com/office/drawing/2014/main" val="20004"/>
                    </a:ext>
                  </a:extLst>
                </a:gridCol>
                <a:gridCol w="704397">
                  <a:extLst>
                    <a:ext uri="{9D8B030D-6E8A-4147-A177-3AD203B41FA5}">
                      <a16:colId xmlns:a16="http://schemas.microsoft.com/office/drawing/2014/main" val="20005"/>
                    </a:ext>
                  </a:extLst>
                </a:gridCol>
              </a:tblGrid>
              <a:tr h="232279">
                <a:tc>
                  <a:txBody>
                    <a:bodyPr/>
                    <a:lstStyle/>
                    <a:p>
                      <a:pPr algn="ctr"/>
                      <a:endParaRPr lang="en-US" sz="1400" b="1" dirty="0"/>
                    </a:p>
                  </a:txBody>
                  <a:tcPr marL="0" marR="0" marT="0" marB="0">
                    <a:solidFill>
                      <a:schemeClr val="accent4">
                        <a:lumMod val="20000"/>
                        <a:lumOff val="80000"/>
                      </a:schemeClr>
                    </a:solidFill>
                  </a:tcPr>
                </a:tc>
                <a:tc>
                  <a:txBody>
                    <a:bodyPr/>
                    <a:lstStyle/>
                    <a:p>
                      <a:pPr algn="ctr"/>
                      <a:r>
                        <a:rPr lang="en-US" sz="1400" b="1" baseline="0" dirty="0"/>
                        <a:t> O</a:t>
                      </a:r>
                      <a:endParaRPr lang="en-US" sz="1400" b="1" dirty="0"/>
                    </a:p>
                  </a:txBody>
                  <a:tcPr marL="0" marR="0" marT="0" marB="0">
                    <a:solidFill>
                      <a:schemeClr val="accent3">
                        <a:lumMod val="40000"/>
                        <a:lumOff val="60000"/>
                      </a:schemeClr>
                    </a:solidFill>
                  </a:tcPr>
                </a:tc>
                <a:tc>
                  <a:txBody>
                    <a:bodyPr/>
                    <a:lstStyle/>
                    <a:p>
                      <a:pPr algn="ctr"/>
                      <a:r>
                        <a:rPr lang="en-US" sz="1400" b="1" dirty="0"/>
                        <a:t>T</a:t>
                      </a:r>
                    </a:p>
                  </a:txBody>
                  <a:tcPr marL="0" marR="0" marT="0" marB="0">
                    <a:solidFill>
                      <a:schemeClr val="accent4">
                        <a:lumMod val="20000"/>
                        <a:lumOff val="80000"/>
                      </a:schemeClr>
                    </a:solidFill>
                  </a:tcPr>
                </a:tc>
                <a:tc>
                  <a:txBody>
                    <a:bodyPr/>
                    <a:lstStyle/>
                    <a:p>
                      <a:pPr algn="ctr"/>
                      <a:r>
                        <a:rPr lang="en-US" sz="1400" b="1" dirty="0"/>
                        <a:t>H</a:t>
                      </a:r>
                      <a:r>
                        <a:rPr lang="en-US" sz="1400" b="1" baseline="0" dirty="0"/>
                        <a:t> </a:t>
                      </a:r>
                      <a:endParaRPr lang="en-US" sz="1400" b="1" dirty="0"/>
                    </a:p>
                  </a:txBody>
                  <a:tcPr marL="0" marR="0" marT="0" marB="0">
                    <a:solidFill>
                      <a:schemeClr val="accent4">
                        <a:lumMod val="20000"/>
                        <a:lumOff val="80000"/>
                      </a:schemeClr>
                    </a:solidFill>
                  </a:tcPr>
                </a:tc>
                <a:tc>
                  <a:txBody>
                    <a:bodyPr/>
                    <a:lstStyle/>
                    <a:p>
                      <a:pPr algn="ctr"/>
                      <a:r>
                        <a:rPr lang="en-US" sz="1400" b="1" dirty="0"/>
                        <a:t>W</a:t>
                      </a:r>
                      <a:r>
                        <a:rPr lang="en-US" sz="1400" b="1" baseline="0" dirty="0"/>
                        <a:t> </a:t>
                      </a:r>
                      <a:endParaRPr lang="en-US" sz="1400" b="1" dirty="0"/>
                    </a:p>
                  </a:txBody>
                  <a:tcPr marL="0" marR="0" marT="0" marB="0">
                    <a:solidFill>
                      <a:schemeClr val="accent4">
                        <a:lumMod val="20000"/>
                        <a:lumOff val="80000"/>
                      </a:schemeClr>
                    </a:solidFill>
                  </a:tcPr>
                </a:tc>
                <a:tc>
                  <a:txBody>
                    <a:bodyPr/>
                    <a:lstStyle/>
                    <a:p>
                      <a:pPr algn="ctr"/>
                      <a:r>
                        <a:rPr lang="en-US" sz="1400" b="1" dirty="0"/>
                        <a:t>Play?</a:t>
                      </a:r>
                    </a:p>
                  </a:txBody>
                  <a:tcPr marL="0" marR="0" marT="0" marB="0">
                    <a:solidFill>
                      <a:schemeClr val="accent4">
                        <a:lumMod val="20000"/>
                        <a:lumOff val="80000"/>
                      </a:schemeClr>
                    </a:solidFill>
                  </a:tcPr>
                </a:tc>
                <a:extLst>
                  <a:ext uri="{0D108BD9-81ED-4DB2-BD59-A6C34878D82A}">
                    <a16:rowId xmlns:a16="http://schemas.microsoft.com/office/drawing/2014/main" val="10000"/>
                  </a:ext>
                </a:extLst>
              </a:tr>
              <a:tr h="205740">
                <a:tc>
                  <a:txBody>
                    <a:bodyPr/>
                    <a:lstStyle/>
                    <a:p>
                      <a:pPr algn="ctr"/>
                      <a:r>
                        <a:rPr lang="en-US" sz="1400" dirty="0"/>
                        <a:t>1</a:t>
                      </a:r>
                    </a:p>
                  </a:txBody>
                  <a:tcPr marL="0" marR="0" marT="0" marB="0">
                    <a:solidFill>
                      <a:schemeClr val="accent4">
                        <a:lumMod val="20000"/>
                        <a:lumOff val="80000"/>
                      </a:schemeClr>
                    </a:solidFill>
                  </a:tcPr>
                </a:tc>
                <a:tc>
                  <a:txBody>
                    <a:bodyPr/>
                    <a:lstStyle/>
                    <a:p>
                      <a:pPr algn="ctr"/>
                      <a:r>
                        <a:rPr lang="en-US" sz="1400" dirty="0"/>
                        <a:t>S</a:t>
                      </a:r>
                    </a:p>
                  </a:txBody>
                  <a:tcPr marL="0" marR="0" marT="0" marB="0">
                    <a:solidFill>
                      <a:schemeClr val="accent3">
                        <a:lumMod val="40000"/>
                        <a:lumOff val="60000"/>
                      </a:schemeClr>
                    </a:solidFill>
                  </a:tcPr>
                </a:tc>
                <a:tc>
                  <a:txBody>
                    <a:bodyPr/>
                    <a:lstStyle/>
                    <a:p>
                      <a:pPr algn="ctr"/>
                      <a:r>
                        <a:rPr lang="en-US" sz="1400" dirty="0"/>
                        <a:t>H</a:t>
                      </a:r>
                    </a:p>
                  </a:txBody>
                  <a:tcPr marL="0" marR="0" marT="0" marB="0">
                    <a:solidFill>
                      <a:schemeClr val="accent4">
                        <a:lumMod val="20000"/>
                        <a:lumOff val="80000"/>
                      </a:schemeClr>
                    </a:solidFill>
                  </a:tcPr>
                </a:tc>
                <a:tc>
                  <a:txBody>
                    <a:bodyPr/>
                    <a:lstStyle/>
                    <a:p>
                      <a:pPr algn="ctr"/>
                      <a:r>
                        <a:rPr lang="en-US" sz="1400" dirty="0"/>
                        <a:t>H</a:t>
                      </a:r>
                    </a:p>
                  </a:txBody>
                  <a:tcPr marL="0" marR="0" marT="0" marB="0">
                    <a:solidFill>
                      <a:schemeClr val="accent4">
                        <a:lumMod val="20000"/>
                        <a:lumOff val="80000"/>
                      </a:schemeClr>
                    </a:solidFill>
                  </a:tcPr>
                </a:tc>
                <a:tc>
                  <a:txBody>
                    <a:bodyPr/>
                    <a:lstStyle/>
                    <a:p>
                      <a:pPr algn="ctr"/>
                      <a:r>
                        <a:rPr lang="en-US" sz="1400" dirty="0"/>
                        <a:t>W</a:t>
                      </a:r>
                    </a:p>
                  </a:txBody>
                  <a:tcPr marL="0" marR="0" marT="0" marB="0">
                    <a:solidFill>
                      <a:schemeClr val="accent4">
                        <a:lumMod val="20000"/>
                        <a:lumOff val="80000"/>
                      </a:schemeClr>
                    </a:solidFill>
                  </a:tcPr>
                </a:tc>
                <a:tc>
                  <a:txBody>
                    <a:bodyPr/>
                    <a:lstStyle/>
                    <a:p>
                      <a:pPr algn="ctr"/>
                      <a:r>
                        <a:rPr lang="en-US" sz="1400" dirty="0"/>
                        <a:t>-</a:t>
                      </a:r>
                    </a:p>
                  </a:txBody>
                  <a:tcPr marL="0" marR="0" marT="0" marB="0">
                    <a:solidFill>
                      <a:schemeClr val="accent4">
                        <a:lumMod val="20000"/>
                        <a:lumOff val="80000"/>
                      </a:schemeClr>
                    </a:solidFill>
                  </a:tcPr>
                </a:tc>
                <a:extLst>
                  <a:ext uri="{0D108BD9-81ED-4DB2-BD59-A6C34878D82A}">
                    <a16:rowId xmlns:a16="http://schemas.microsoft.com/office/drawing/2014/main" val="10001"/>
                  </a:ext>
                </a:extLst>
              </a:tr>
              <a:tr h="232279">
                <a:tc>
                  <a:txBody>
                    <a:bodyPr/>
                    <a:lstStyle/>
                    <a:p>
                      <a:pPr algn="ctr"/>
                      <a:r>
                        <a:rPr lang="en-US" sz="1400" dirty="0"/>
                        <a:t>2</a:t>
                      </a:r>
                    </a:p>
                  </a:txBody>
                  <a:tcPr marL="0" marR="0" marT="0" marB="0">
                    <a:solidFill>
                      <a:schemeClr val="accent4">
                        <a:lumMod val="20000"/>
                        <a:lumOff val="80000"/>
                      </a:schemeClr>
                    </a:solidFill>
                  </a:tcPr>
                </a:tc>
                <a:tc>
                  <a:txBody>
                    <a:bodyPr/>
                    <a:lstStyle/>
                    <a:p>
                      <a:pPr algn="ctr"/>
                      <a:r>
                        <a:rPr lang="en-US" sz="1400" dirty="0"/>
                        <a:t>S</a:t>
                      </a:r>
                    </a:p>
                  </a:txBody>
                  <a:tcPr marL="0" marR="0" marT="0" marB="0">
                    <a:solidFill>
                      <a:schemeClr val="accent3">
                        <a:lumMod val="40000"/>
                        <a:lumOff val="60000"/>
                      </a:schemeClr>
                    </a:solidFill>
                  </a:tcPr>
                </a:tc>
                <a:tc>
                  <a:txBody>
                    <a:bodyPr/>
                    <a:lstStyle/>
                    <a:p>
                      <a:pPr algn="ctr"/>
                      <a:r>
                        <a:rPr lang="en-US" sz="1400" dirty="0"/>
                        <a:t>H</a:t>
                      </a:r>
                    </a:p>
                  </a:txBody>
                  <a:tcPr marL="0" marR="0" marT="0" marB="0">
                    <a:solidFill>
                      <a:schemeClr val="accent4">
                        <a:lumMod val="20000"/>
                        <a:lumOff val="80000"/>
                      </a:schemeClr>
                    </a:solidFill>
                  </a:tcPr>
                </a:tc>
                <a:tc>
                  <a:txBody>
                    <a:bodyPr/>
                    <a:lstStyle/>
                    <a:p>
                      <a:pPr algn="ctr"/>
                      <a:r>
                        <a:rPr lang="en-US" sz="1400" dirty="0"/>
                        <a:t>H</a:t>
                      </a:r>
                    </a:p>
                  </a:txBody>
                  <a:tcPr marL="0" marR="0" marT="0" marB="0">
                    <a:solidFill>
                      <a:schemeClr val="accent4">
                        <a:lumMod val="20000"/>
                        <a:lumOff val="80000"/>
                      </a:schemeClr>
                    </a:solidFill>
                  </a:tcPr>
                </a:tc>
                <a:tc>
                  <a:txBody>
                    <a:bodyPr/>
                    <a:lstStyle/>
                    <a:p>
                      <a:pPr algn="ctr"/>
                      <a:r>
                        <a:rPr lang="en-US" sz="1400" dirty="0"/>
                        <a:t>S</a:t>
                      </a:r>
                    </a:p>
                  </a:txBody>
                  <a:tcPr marL="0" marR="0" marT="0" marB="0">
                    <a:solidFill>
                      <a:schemeClr val="accent4">
                        <a:lumMod val="20000"/>
                        <a:lumOff val="80000"/>
                      </a:schemeClr>
                    </a:solidFill>
                  </a:tcPr>
                </a:tc>
                <a:tc>
                  <a:txBody>
                    <a:bodyPr/>
                    <a:lstStyle/>
                    <a:p>
                      <a:pPr algn="ctr"/>
                      <a:r>
                        <a:rPr lang="en-US" sz="1400" dirty="0"/>
                        <a:t>-</a:t>
                      </a:r>
                    </a:p>
                  </a:txBody>
                  <a:tcPr marL="0" marR="0" marT="0" marB="0">
                    <a:solidFill>
                      <a:schemeClr val="accent4">
                        <a:lumMod val="20000"/>
                        <a:lumOff val="80000"/>
                      </a:schemeClr>
                    </a:solidFill>
                  </a:tcPr>
                </a:tc>
                <a:extLst>
                  <a:ext uri="{0D108BD9-81ED-4DB2-BD59-A6C34878D82A}">
                    <a16:rowId xmlns:a16="http://schemas.microsoft.com/office/drawing/2014/main" val="10002"/>
                  </a:ext>
                </a:extLst>
              </a:tr>
              <a:tr h="232279">
                <a:tc>
                  <a:txBody>
                    <a:bodyPr/>
                    <a:lstStyle/>
                    <a:p>
                      <a:pPr algn="ctr"/>
                      <a:r>
                        <a:rPr lang="en-US" sz="1400" dirty="0"/>
                        <a:t>3</a:t>
                      </a:r>
                    </a:p>
                  </a:txBody>
                  <a:tcPr marL="0" marR="0" marT="0" marB="0">
                    <a:solidFill>
                      <a:schemeClr val="accent4">
                        <a:lumMod val="20000"/>
                        <a:lumOff val="80000"/>
                      </a:schemeClr>
                    </a:solidFill>
                  </a:tcPr>
                </a:tc>
                <a:tc>
                  <a:txBody>
                    <a:bodyPr/>
                    <a:lstStyle/>
                    <a:p>
                      <a:pPr algn="ctr"/>
                      <a:r>
                        <a:rPr lang="en-US" sz="1400" dirty="0"/>
                        <a:t>O</a:t>
                      </a:r>
                    </a:p>
                  </a:txBody>
                  <a:tcPr marL="0" marR="0" marT="0" marB="0">
                    <a:solidFill>
                      <a:schemeClr val="accent3">
                        <a:lumMod val="40000"/>
                        <a:lumOff val="60000"/>
                      </a:schemeClr>
                    </a:solidFill>
                  </a:tcPr>
                </a:tc>
                <a:tc>
                  <a:txBody>
                    <a:bodyPr/>
                    <a:lstStyle/>
                    <a:p>
                      <a:pPr algn="ctr"/>
                      <a:r>
                        <a:rPr lang="en-US" sz="1400" dirty="0"/>
                        <a:t>H</a:t>
                      </a:r>
                    </a:p>
                  </a:txBody>
                  <a:tcPr marL="0" marR="0" marT="0" marB="0">
                    <a:solidFill>
                      <a:schemeClr val="accent4">
                        <a:lumMod val="20000"/>
                        <a:lumOff val="80000"/>
                      </a:schemeClr>
                    </a:solidFill>
                  </a:tcPr>
                </a:tc>
                <a:tc>
                  <a:txBody>
                    <a:bodyPr/>
                    <a:lstStyle/>
                    <a:p>
                      <a:pPr algn="ctr"/>
                      <a:r>
                        <a:rPr lang="en-US" sz="1400" dirty="0"/>
                        <a:t>H</a:t>
                      </a:r>
                    </a:p>
                  </a:txBody>
                  <a:tcPr marL="0" marR="0" marT="0" marB="0">
                    <a:solidFill>
                      <a:schemeClr val="accent4">
                        <a:lumMod val="20000"/>
                        <a:lumOff val="80000"/>
                      </a:schemeClr>
                    </a:solidFill>
                  </a:tcPr>
                </a:tc>
                <a:tc>
                  <a:txBody>
                    <a:bodyPr/>
                    <a:lstStyle/>
                    <a:p>
                      <a:pPr algn="ctr"/>
                      <a:r>
                        <a:rPr lang="en-US" sz="1400" dirty="0"/>
                        <a:t>W</a:t>
                      </a:r>
                    </a:p>
                  </a:txBody>
                  <a:tcPr marL="0" marR="0" marT="0" marB="0">
                    <a:solidFill>
                      <a:schemeClr val="accent4">
                        <a:lumMod val="20000"/>
                        <a:lumOff val="80000"/>
                      </a:schemeClr>
                    </a:solidFill>
                  </a:tcPr>
                </a:tc>
                <a:tc>
                  <a:txBody>
                    <a:bodyPr/>
                    <a:lstStyle/>
                    <a:p>
                      <a:pPr algn="ctr"/>
                      <a:r>
                        <a:rPr lang="en-US" sz="1400" dirty="0"/>
                        <a:t>+</a:t>
                      </a:r>
                    </a:p>
                  </a:txBody>
                  <a:tcPr marL="0" marR="0" marT="0" marB="0">
                    <a:solidFill>
                      <a:schemeClr val="accent4">
                        <a:lumMod val="20000"/>
                        <a:lumOff val="80000"/>
                      </a:schemeClr>
                    </a:solidFill>
                  </a:tcPr>
                </a:tc>
                <a:extLst>
                  <a:ext uri="{0D108BD9-81ED-4DB2-BD59-A6C34878D82A}">
                    <a16:rowId xmlns:a16="http://schemas.microsoft.com/office/drawing/2014/main" val="10003"/>
                  </a:ext>
                </a:extLst>
              </a:tr>
              <a:tr h="232279">
                <a:tc>
                  <a:txBody>
                    <a:bodyPr/>
                    <a:lstStyle/>
                    <a:p>
                      <a:pPr algn="ctr"/>
                      <a:r>
                        <a:rPr lang="en-US" sz="1400" dirty="0"/>
                        <a:t>4</a:t>
                      </a:r>
                    </a:p>
                  </a:txBody>
                  <a:tcPr marL="0" marR="0" marT="0" marB="0">
                    <a:solidFill>
                      <a:schemeClr val="accent4">
                        <a:lumMod val="20000"/>
                        <a:lumOff val="80000"/>
                      </a:schemeClr>
                    </a:solidFill>
                  </a:tcPr>
                </a:tc>
                <a:tc>
                  <a:txBody>
                    <a:bodyPr/>
                    <a:lstStyle/>
                    <a:p>
                      <a:pPr algn="ctr"/>
                      <a:r>
                        <a:rPr lang="en-US" sz="1400" dirty="0"/>
                        <a:t>R</a:t>
                      </a:r>
                    </a:p>
                  </a:txBody>
                  <a:tcPr marL="0" marR="0" marT="0" marB="0">
                    <a:solidFill>
                      <a:schemeClr val="accent3">
                        <a:lumMod val="40000"/>
                        <a:lumOff val="60000"/>
                      </a:schemeClr>
                    </a:solidFill>
                  </a:tcPr>
                </a:tc>
                <a:tc>
                  <a:txBody>
                    <a:bodyPr/>
                    <a:lstStyle/>
                    <a:p>
                      <a:pPr algn="ctr"/>
                      <a:r>
                        <a:rPr lang="en-US" sz="1400" dirty="0"/>
                        <a:t>M</a:t>
                      </a:r>
                    </a:p>
                  </a:txBody>
                  <a:tcPr marL="0" marR="0" marT="0" marB="0">
                    <a:solidFill>
                      <a:schemeClr val="accent4">
                        <a:lumMod val="20000"/>
                        <a:lumOff val="80000"/>
                      </a:schemeClr>
                    </a:solidFill>
                  </a:tcPr>
                </a:tc>
                <a:tc>
                  <a:txBody>
                    <a:bodyPr/>
                    <a:lstStyle/>
                    <a:p>
                      <a:pPr algn="ctr"/>
                      <a:r>
                        <a:rPr lang="en-US" sz="1400" dirty="0"/>
                        <a:t>H</a:t>
                      </a:r>
                    </a:p>
                  </a:txBody>
                  <a:tcPr marL="0" marR="0" marT="0" marB="0">
                    <a:solidFill>
                      <a:schemeClr val="accent4">
                        <a:lumMod val="20000"/>
                        <a:lumOff val="80000"/>
                      </a:schemeClr>
                    </a:solidFill>
                  </a:tcPr>
                </a:tc>
                <a:tc>
                  <a:txBody>
                    <a:bodyPr/>
                    <a:lstStyle/>
                    <a:p>
                      <a:pPr algn="ctr"/>
                      <a:r>
                        <a:rPr lang="en-US" sz="1400" dirty="0"/>
                        <a:t>W</a:t>
                      </a:r>
                    </a:p>
                  </a:txBody>
                  <a:tcPr marL="0" marR="0" marT="0" marB="0">
                    <a:solidFill>
                      <a:schemeClr val="accent4">
                        <a:lumMod val="20000"/>
                        <a:lumOff val="80000"/>
                      </a:schemeClr>
                    </a:solidFill>
                  </a:tcPr>
                </a:tc>
                <a:tc>
                  <a:txBody>
                    <a:bodyPr/>
                    <a:lstStyle/>
                    <a:p>
                      <a:pPr algn="ctr"/>
                      <a:r>
                        <a:rPr lang="en-US" sz="1400" dirty="0"/>
                        <a:t>+</a:t>
                      </a:r>
                    </a:p>
                  </a:txBody>
                  <a:tcPr marL="0" marR="0" marT="0" marB="0">
                    <a:solidFill>
                      <a:schemeClr val="accent4">
                        <a:lumMod val="20000"/>
                        <a:lumOff val="80000"/>
                      </a:schemeClr>
                    </a:solidFill>
                  </a:tcPr>
                </a:tc>
                <a:extLst>
                  <a:ext uri="{0D108BD9-81ED-4DB2-BD59-A6C34878D82A}">
                    <a16:rowId xmlns:a16="http://schemas.microsoft.com/office/drawing/2014/main" val="10004"/>
                  </a:ext>
                </a:extLst>
              </a:tr>
              <a:tr h="232279">
                <a:tc>
                  <a:txBody>
                    <a:bodyPr/>
                    <a:lstStyle/>
                    <a:p>
                      <a:pPr algn="ctr"/>
                      <a:r>
                        <a:rPr lang="en-US" sz="1400" dirty="0"/>
                        <a:t>5</a:t>
                      </a:r>
                    </a:p>
                  </a:txBody>
                  <a:tcPr marL="0" marR="0" marT="0" marB="0">
                    <a:solidFill>
                      <a:schemeClr val="accent4">
                        <a:lumMod val="20000"/>
                        <a:lumOff val="80000"/>
                      </a:schemeClr>
                    </a:solidFill>
                  </a:tcPr>
                </a:tc>
                <a:tc>
                  <a:txBody>
                    <a:bodyPr/>
                    <a:lstStyle/>
                    <a:p>
                      <a:pPr algn="ctr"/>
                      <a:r>
                        <a:rPr lang="en-US" sz="1400" dirty="0"/>
                        <a:t>R</a:t>
                      </a:r>
                    </a:p>
                  </a:txBody>
                  <a:tcPr marL="0" marR="0" marT="0" marB="0">
                    <a:solidFill>
                      <a:schemeClr val="accent3">
                        <a:lumMod val="40000"/>
                        <a:lumOff val="60000"/>
                      </a:schemeClr>
                    </a:solidFill>
                  </a:tcPr>
                </a:tc>
                <a:tc>
                  <a:txBody>
                    <a:bodyPr/>
                    <a:lstStyle/>
                    <a:p>
                      <a:pPr algn="ctr"/>
                      <a:r>
                        <a:rPr lang="en-US" sz="1400" dirty="0"/>
                        <a:t>C</a:t>
                      </a:r>
                    </a:p>
                  </a:txBody>
                  <a:tcPr marL="0" marR="0" marT="0" marB="0">
                    <a:solidFill>
                      <a:schemeClr val="accent4">
                        <a:lumMod val="20000"/>
                        <a:lumOff val="80000"/>
                      </a:schemeClr>
                    </a:solidFill>
                  </a:tcPr>
                </a:tc>
                <a:tc>
                  <a:txBody>
                    <a:bodyPr/>
                    <a:lstStyle/>
                    <a:p>
                      <a:pPr algn="ctr"/>
                      <a:r>
                        <a:rPr lang="en-US" sz="1400" dirty="0"/>
                        <a:t>N</a:t>
                      </a:r>
                    </a:p>
                  </a:txBody>
                  <a:tcPr marL="0" marR="0" marT="0" marB="0">
                    <a:solidFill>
                      <a:schemeClr val="accent4">
                        <a:lumMod val="20000"/>
                        <a:lumOff val="80000"/>
                      </a:schemeClr>
                    </a:solidFill>
                  </a:tcPr>
                </a:tc>
                <a:tc>
                  <a:txBody>
                    <a:bodyPr/>
                    <a:lstStyle/>
                    <a:p>
                      <a:pPr algn="ctr"/>
                      <a:r>
                        <a:rPr lang="en-US" sz="1400" dirty="0"/>
                        <a:t>W</a:t>
                      </a:r>
                    </a:p>
                  </a:txBody>
                  <a:tcPr marL="0" marR="0" marT="0" marB="0">
                    <a:solidFill>
                      <a:schemeClr val="accent4">
                        <a:lumMod val="20000"/>
                        <a:lumOff val="80000"/>
                      </a:schemeClr>
                    </a:solidFill>
                  </a:tcPr>
                </a:tc>
                <a:tc>
                  <a:txBody>
                    <a:bodyPr/>
                    <a:lstStyle/>
                    <a:p>
                      <a:pPr algn="ctr"/>
                      <a:r>
                        <a:rPr lang="en-US" sz="1400" dirty="0"/>
                        <a:t>+</a:t>
                      </a:r>
                    </a:p>
                  </a:txBody>
                  <a:tcPr marL="0" marR="0" marT="0" marB="0">
                    <a:solidFill>
                      <a:schemeClr val="accent4">
                        <a:lumMod val="20000"/>
                        <a:lumOff val="80000"/>
                      </a:schemeClr>
                    </a:solidFill>
                  </a:tcPr>
                </a:tc>
                <a:extLst>
                  <a:ext uri="{0D108BD9-81ED-4DB2-BD59-A6C34878D82A}">
                    <a16:rowId xmlns:a16="http://schemas.microsoft.com/office/drawing/2014/main" val="10005"/>
                  </a:ext>
                </a:extLst>
              </a:tr>
              <a:tr h="232279">
                <a:tc>
                  <a:txBody>
                    <a:bodyPr/>
                    <a:lstStyle/>
                    <a:p>
                      <a:pPr algn="ctr"/>
                      <a:r>
                        <a:rPr lang="en-US" sz="1400" dirty="0"/>
                        <a:t>6</a:t>
                      </a:r>
                    </a:p>
                  </a:txBody>
                  <a:tcPr marL="0" marR="0" marT="0" marB="0">
                    <a:solidFill>
                      <a:schemeClr val="accent4">
                        <a:lumMod val="20000"/>
                        <a:lumOff val="80000"/>
                      </a:schemeClr>
                    </a:solidFill>
                  </a:tcPr>
                </a:tc>
                <a:tc>
                  <a:txBody>
                    <a:bodyPr/>
                    <a:lstStyle/>
                    <a:p>
                      <a:pPr algn="ctr"/>
                      <a:r>
                        <a:rPr lang="en-US" sz="1400" dirty="0"/>
                        <a:t>R</a:t>
                      </a:r>
                    </a:p>
                  </a:txBody>
                  <a:tcPr marL="0" marR="0" marT="0" marB="0">
                    <a:solidFill>
                      <a:schemeClr val="accent3">
                        <a:lumMod val="40000"/>
                        <a:lumOff val="60000"/>
                      </a:schemeClr>
                    </a:solidFill>
                  </a:tcPr>
                </a:tc>
                <a:tc>
                  <a:txBody>
                    <a:bodyPr/>
                    <a:lstStyle/>
                    <a:p>
                      <a:pPr algn="ctr"/>
                      <a:r>
                        <a:rPr lang="en-US" sz="1400" dirty="0"/>
                        <a:t>C</a:t>
                      </a:r>
                    </a:p>
                  </a:txBody>
                  <a:tcPr marL="0" marR="0" marT="0" marB="0">
                    <a:solidFill>
                      <a:schemeClr val="accent4">
                        <a:lumMod val="20000"/>
                        <a:lumOff val="80000"/>
                      </a:schemeClr>
                    </a:solidFill>
                  </a:tcPr>
                </a:tc>
                <a:tc>
                  <a:txBody>
                    <a:bodyPr/>
                    <a:lstStyle/>
                    <a:p>
                      <a:pPr algn="ctr"/>
                      <a:r>
                        <a:rPr lang="en-US" sz="1400" dirty="0"/>
                        <a:t>N</a:t>
                      </a:r>
                    </a:p>
                  </a:txBody>
                  <a:tcPr marL="0" marR="0" marT="0" marB="0">
                    <a:solidFill>
                      <a:schemeClr val="accent4">
                        <a:lumMod val="20000"/>
                        <a:lumOff val="80000"/>
                      </a:schemeClr>
                    </a:solidFill>
                  </a:tcPr>
                </a:tc>
                <a:tc>
                  <a:txBody>
                    <a:bodyPr/>
                    <a:lstStyle/>
                    <a:p>
                      <a:pPr algn="ctr"/>
                      <a:r>
                        <a:rPr lang="en-US" sz="1400" dirty="0"/>
                        <a:t>S</a:t>
                      </a:r>
                    </a:p>
                  </a:txBody>
                  <a:tcPr marL="0" marR="0" marT="0" marB="0">
                    <a:solidFill>
                      <a:schemeClr val="accent4">
                        <a:lumMod val="20000"/>
                        <a:lumOff val="80000"/>
                      </a:schemeClr>
                    </a:solidFill>
                  </a:tcPr>
                </a:tc>
                <a:tc>
                  <a:txBody>
                    <a:bodyPr/>
                    <a:lstStyle/>
                    <a:p>
                      <a:pPr algn="ctr"/>
                      <a:r>
                        <a:rPr lang="en-US" sz="1400" dirty="0"/>
                        <a:t>-</a:t>
                      </a:r>
                    </a:p>
                  </a:txBody>
                  <a:tcPr marL="0" marR="0" marT="0" marB="0">
                    <a:solidFill>
                      <a:schemeClr val="accent4">
                        <a:lumMod val="20000"/>
                        <a:lumOff val="80000"/>
                      </a:schemeClr>
                    </a:solidFill>
                  </a:tcPr>
                </a:tc>
                <a:extLst>
                  <a:ext uri="{0D108BD9-81ED-4DB2-BD59-A6C34878D82A}">
                    <a16:rowId xmlns:a16="http://schemas.microsoft.com/office/drawing/2014/main" val="10006"/>
                  </a:ext>
                </a:extLst>
              </a:tr>
              <a:tr h="232279">
                <a:tc>
                  <a:txBody>
                    <a:bodyPr/>
                    <a:lstStyle/>
                    <a:p>
                      <a:pPr algn="ctr"/>
                      <a:r>
                        <a:rPr lang="en-US" sz="1400" dirty="0"/>
                        <a:t>7</a:t>
                      </a:r>
                    </a:p>
                  </a:txBody>
                  <a:tcPr marL="0" marR="0" marT="0" marB="0">
                    <a:solidFill>
                      <a:schemeClr val="accent4">
                        <a:lumMod val="20000"/>
                        <a:lumOff val="80000"/>
                      </a:schemeClr>
                    </a:solidFill>
                  </a:tcPr>
                </a:tc>
                <a:tc>
                  <a:txBody>
                    <a:bodyPr/>
                    <a:lstStyle/>
                    <a:p>
                      <a:pPr algn="ctr"/>
                      <a:r>
                        <a:rPr lang="en-US" sz="1400" dirty="0"/>
                        <a:t>O</a:t>
                      </a:r>
                    </a:p>
                  </a:txBody>
                  <a:tcPr marL="0" marR="0" marT="0" marB="0">
                    <a:solidFill>
                      <a:schemeClr val="accent3">
                        <a:lumMod val="40000"/>
                        <a:lumOff val="60000"/>
                      </a:schemeClr>
                    </a:solidFill>
                  </a:tcPr>
                </a:tc>
                <a:tc>
                  <a:txBody>
                    <a:bodyPr/>
                    <a:lstStyle/>
                    <a:p>
                      <a:pPr algn="ctr"/>
                      <a:r>
                        <a:rPr lang="en-US" sz="1400" dirty="0"/>
                        <a:t>C</a:t>
                      </a:r>
                    </a:p>
                  </a:txBody>
                  <a:tcPr marL="0" marR="0" marT="0" marB="0">
                    <a:solidFill>
                      <a:schemeClr val="accent4">
                        <a:lumMod val="20000"/>
                        <a:lumOff val="80000"/>
                      </a:schemeClr>
                    </a:solidFill>
                  </a:tcPr>
                </a:tc>
                <a:tc>
                  <a:txBody>
                    <a:bodyPr/>
                    <a:lstStyle/>
                    <a:p>
                      <a:pPr algn="ctr"/>
                      <a:r>
                        <a:rPr lang="en-US" sz="1400" dirty="0"/>
                        <a:t>N</a:t>
                      </a:r>
                    </a:p>
                  </a:txBody>
                  <a:tcPr marL="0" marR="0" marT="0" marB="0">
                    <a:solidFill>
                      <a:schemeClr val="accent4">
                        <a:lumMod val="20000"/>
                        <a:lumOff val="80000"/>
                      </a:schemeClr>
                    </a:solidFill>
                  </a:tcPr>
                </a:tc>
                <a:tc>
                  <a:txBody>
                    <a:bodyPr/>
                    <a:lstStyle/>
                    <a:p>
                      <a:pPr algn="ctr"/>
                      <a:r>
                        <a:rPr lang="en-US" sz="1400" dirty="0"/>
                        <a:t>S</a:t>
                      </a:r>
                    </a:p>
                  </a:txBody>
                  <a:tcPr marL="0" marR="0" marT="0" marB="0">
                    <a:solidFill>
                      <a:schemeClr val="accent4">
                        <a:lumMod val="20000"/>
                        <a:lumOff val="80000"/>
                      </a:schemeClr>
                    </a:solidFill>
                  </a:tcPr>
                </a:tc>
                <a:tc>
                  <a:txBody>
                    <a:bodyPr/>
                    <a:lstStyle/>
                    <a:p>
                      <a:pPr algn="ctr"/>
                      <a:r>
                        <a:rPr lang="en-US" sz="1400" dirty="0"/>
                        <a:t>+</a:t>
                      </a:r>
                    </a:p>
                  </a:txBody>
                  <a:tcPr marL="0" marR="0" marT="0" marB="0">
                    <a:solidFill>
                      <a:schemeClr val="accent4">
                        <a:lumMod val="20000"/>
                        <a:lumOff val="80000"/>
                      </a:schemeClr>
                    </a:solidFill>
                  </a:tcPr>
                </a:tc>
                <a:extLst>
                  <a:ext uri="{0D108BD9-81ED-4DB2-BD59-A6C34878D82A}">
                    <a16:rowId xmlns:a16="http://schemas.microsoft.com/office/drawing/2014/main" val="10007"/>
                  </a:ext>
                </a:extLst>
              </a:tr>
              <a:tr h="232279">
                <a:tc>
                  <a:txBody>
                    <a:bodyPr/>
                    <a:lstStyle/>
                    <a:p>
                      <a:pPr algn="ctr"/>
                      <a:r>
                        <a:rPr lang="en-US" sz="1400" dirty="0"/>
                        <a:t>8</a:t>
                      </a:r>
                    </a:p>
                  </a:txBody>
                  <a:tcPr marL="0" marR="0" marT="0" marB="0">
                    <a:solidFill>
                      <a:schemeClr val="accent4">
                        <a:lumMod val="20000"/>
                        <a:lumOff val="80000"/>
                      </a:schemeClr>
                    </a:solidFill>
                  </a:tcPr>
                </a:tc>
                <a:tc>
                  <a:txBody>
                    <a:bodyPr/>
                    <a:lstStyle/>
                    <a:p>
                      <a:pPr algn="ctr"/>
                      <a:r>
                        <a:rPr lang="en-US" sz="1400" dirty="0"/>
                        <a:t>S</a:t>
                      </a:r>
                    </a:p>
                  </a:txBody>
                  <a:tcPr marL="0" marR="0" marT="0" marB="0">
                    <a:solidFill>
                      <a:schemeClr val="accent3">
                        <a:lumMod val="40000"/>
                        <a:lumOff val="60000"/>
                      </a:schemeClr>
                    </a:solidFill>
                  </a:tcPr>
                </a:tc>
                <a:tc>
                  <a:txBody>
                    <a:bodyPr/>
                    <a:lstStyle/>
                    <a:p>
                      <a:pPr algn="ctr"/>
                      <a:r>
                        <a:rPr lang="en-US" sz="1400" dirty="0"/>
                        <a:t>M</a:t>
                      </a:r>
                    </a:p>
                  </a:txBody>
                  <a:tcPr marL="0" marR="0" marT="0" marB="0">
                    <a:solidFill>
                      <a:schemeClr val="accent4">
                        <a:lumMod val="20000"/>
                        <a:lumOff val="80000"/>
                      </a:schemeClr>
                    </a:solidFill>
                  </a:tcPr>
                </a:tc>
                <a:tc>
                  <a:txBody>
                    <a:bodyPr/>
                    <a:lstStyle/>
                    <a:p>
                      <a:pPr algn="ctr"/>
                      <a:r>
                        <a:rPr lang="en-US" sz="1400" dirty="0"/>
                        <a:t>H</a:t>
                      </a:r>
                    </a:p>
                  </a:txBody>
                  <a:tcPr marL="0" marR="0" marT="0" marB="0">
                    <a:solidFill>
                      <a:schemeClr val="accent4">
                        <a:lumMod val="20000"/>
                        <a:lumOff val="80000"/>
                      </a:schemeClr>
                    </a:solidFill>
                  </a:tcPr>
                </a:tc>
                <a:tc>
                  <a:txBody>
                    <a:bodyPr/>
                    <a:lstStyle/>
                    <a:p>
                      <a:pPr algn="ctr"/>
                      <a:r>
                        <a:rPr lang="en-US" sz="1400" dirty="0"/>
                        <a:t>W</a:t>
                      </a:r>
                    </a:p>
                  </a:txBody>
                  <a:tcPr marL="0" marR="0" marT="0" marB="0">
                    <a:solidFill>
                      <a:schemeClr val="accent4">
                        <a:lumMod val="20000"/>
                        <a:lumOff val="80000"/>
                      </a:schemeClr>
                    </a:solidFill>
                  </a:tcPr>
                </a:tc>
                <a:tc>
                  <a:txBody>
                    <a:bodyPr/>
                    <a:lstStyle/>
                    <a:p>
                      <a:pPr algn="ctr"/>
                      <a:r>
                        <a:rPr lang="en-US" sz="1400" dirty="0"/>
                        <a:t>-</a:t>
                      </a:r>
                    </a:p>
                  </a:txBody>
                  <a:tcPr marL="0" marR="0" marT="0" marB="0">
                    <a:solidFill>
                      <a:schemeClr val="accent4">
                        <a:lumMod val="20000"/>
                        <a:lumOff val="80000"/>
                      </a:schemeClr>
                    </a:solidFill>
                  </a:tcPr>
                </a:tc>
                <a:extLst>
                  <a:ext uri="{0D108BD9-81ED-4DB2-BD59-A6C34878D82A}">
                    <a16:rowId xmlns:a16="http://schemas.microsoft.com/office/drawing/2014/main" val="10008"/>
                  </a:ext>
                </a:extLst>
              </a:tr>
              <a:tr h="232279">
                <a:tc>
                  <a:txBody>
                    <a:bodyPr/>
                    <a:lstStyle/>
                    <a:p>
                      <a:pPr algn="ctr"/>
                      <a:r>
                        <a:rPr lang="en-US" sz="1400" dirty="0"/>
                        <a:t>9</a:t>
                      </a:r>
                    </a:p>
                  </a:txBody>
                  <a:tcPr marL="0" marR="0" marT="0" marB="0">
                    <a:solidFill>
                      <a:schemeClr val="accent4">
                        <a:lumMod val="20000"/>
                        <a:lumOff val="80000"/>
                      </a:schemeClr>
                    </a:solidFill>
                  </a:tcPr>
                </a:tc>
                <a:tc>
                  <a:txBody>
                    <a:bodyPr/>
                    <a:lstStyle/>
                    <a:p>
                      <a:pPr algn="ctr"/>
                      <a:r>
                        <a:rPr lang="en-US" sz="1400" dirty="0"/>
                        <a:t>S</a:t>
                      </a:r>
                    </a:p>
                  </a:txBody>
                  <a:tcPr marL="0" marR="0" marT="0" marB="0">
                    <a:solidFill>
                      <a:schemeClr val="accent3">
                        <a:lumMod val="40000"/>
                        <a:lumOff val="60000"/>
                      </a:schemeClr>
                    </a:solidFill>
                  </a:tcPr>
                </a:tc>
                <a:tc>
                  <a:txBody>
                    <a:bodyPr/>
                    <a:lstStyle/>
                    <a:p>
                      <a:pPr algn="ctr"/>
                      <a:r>
                        <a:rPr lang="en-US" sz="1400" dirty="0"/>
                        <a:t>C</a:t>
                      </a:r>
                    </a:p>
                  </a:txBody>
                  <a:tcPr marL="0" marR="0" marT="0" marB="0">
                    <a:solidFill>
                      <a:schemeClr val="accent4">
                        <a:lumMod val="20000"/>
                        <a:lumOff val="80000"/>
                      </a:schemeClr>
                    </a:solidFill>
                  </a:tcPr>
                </a:tc>
                <a:tc>
                  <a:txBody>
                    <a:bodyPr/>
                    <a:lstStyle/>
                    <a:p>
                      <a:pPr algn="ctr"/>
                      <a:r>
                        <a:rPr lang="en-US" sz="1400" dirty="0"/>
                        <a:t>N</a:t>
                      </a:r>
                    </a:p>
                  </a:txBody>
                  <a:tcPr marL="0" marR="0" marT="0" marB="0">
                    <a:solidFill>
                      <a:schemeClr val="accent4">
                        <a:lumMod val="20000"/>
                        <a:lumOff val="80000"/>
                      </a:schemeClr>
                    </a:solidFill>
                  </a:tcPr>
                </a:tc>
                <a:tc>
                  <a:txBody>
                    <a:bodyPr/>
                    <a:lstStyle/>
                    <a:p>
                      <a:pPr algn="ctr"/>
                      <a:r>
                        <a:rPr lang="en-US" sz="1400" dirty="0"/>
                        <a:t>W</a:t>
                      </a:r>
                    </a:p>
                  </a:txBody>
                  <a:tcPr marL="0" marR="0" marT="0" marB="0">
                    <a:solidFill>
                      <a:schemeClr val="accent4">
                        <a:lumMod val="20000"/>
                        <a:lumOff val="80000"/>
                      </a:schemeClr>
                    </a:solidFill>
                  </a:tcPr>
                </a:tc>
                <a:tc>
                  <a:txBody>
                    <a:bodyPr/>
                    <a:lstStyle/>
                    <a:p>
                      <a:pPr algn="ctr"/>
                      <a:r>
                        <a:rPr lang="en-US" sz="1400" dirty="0"/>
                        <a:t>+</a:t>
                      </a:r>
                    </a:p>
                  </a:txBody>
                  <a:tcPr marL="0" marR="0" marT="0" marB="0">
                    <a:solidFill>
                      <a:schemeClr val="accent4">
                        <a:lumMod val="20000"/>
                        <a:lumOff val="80000"/>
                      </a:schemeClr>
                    </a:solidFill>
                  </a:tcPr>
                </a:tc>
                <a:extLst>
                  <a:ext uri="{0D108BD9-81ED-4DB2-BD59-A6C34878D82A}">
                    <a16:rowId xmlns:a16="http://schemas.microsoft.com/office/drawing/2014/main" val="10009"/>
                  </a:ext>
                </a:extLst>
              </a:tr>
              <a:tr h="232279">
                <a:tc>
                  <a:txBody>
                    <a:bodyPr/>
                    <a:lstStyle/>
                    <a:p>
                      <a:pPr algn="ctr"/>
                      <a:r>
                        <a:rPr lang="en-US" sz="1400" dirty="0"/>
                        <a:t>10</a:t>
                      </a:r>
                    </a:p>
                  </a:txBody>
                  <a:tcPr marL="0" marR="0" marT="0" marB="0">
                    <a:solidFill>
                      <a:schemeClr val="accent4">
                        <a:lumMod val="20000"/>
                        <a:lumOff val="80000"/>
                      </a:schemeClr>
                    </a:solidFill>
                  </a:tcPr>
                </a:tc>
                <a:tc>
                  <a:txBody>
                    <a:bodyPr/>
                    <a:lstStyle/>
                    <a:p>
                      <a:pPr algn="ctr"/>
                      <a:r>
                        <a:rPr lang="en-US" sz="1400" dirty="0"/>
                        <a:t>R</a:t>
                      </a:r>
                    </a:p>
                  </a:txBody>
                  <a:tcPr marL="0" marR="0" marT="0" marB="0">
                    <a:solidFill>
                      <a:schemeClr val="accent3">
                        <a:lumMod val="40000"/>
                        <a:lumOff val="60000"/>
                      </a:schemeClr>
                    </a:solidFill>
                  </a:tcPr>
                </a:tc>
                <a:tc>
                  <a:txBody>
                    <a:bodyPr/>
                    <a:lstStyle/>
                    <a:p>
                      <a:pPr algn="ctr"/>
                      <a:r>
                        <a:rPr lang="en-US" sz="1400" dirty="0"/>
                        <a:t>M</a:t>
                      </a:r>
                    </a:p>
                  </a:txBody>
                  <a:tcPr marL="0" marR="0" marT="0" marB="0">
                    <a:solidFill>
                      <a:schemeClr val="accent4">
                        <a:lumMod val="20000"/>
                        <a:lumOff val="80000"/>
                      </a:schemeClr>
                    </a:solidFill>
                  </a:tcPr>
                </a:tc>
                <a:tc>
                  <a:txBody>
                    <a:bodyPr/>
                    <a:lstStyle/>
                    <a:p>
                      <a:pPr algn="ctr"/>
                      <a:r>
                        <a:rPr lang="en-US" sz="1400" dirty="0"/>
                        <a:t>N</a:t>
                      </a:r>
                    </a:p>
                  </a:txBody>
                  <a:tcPr marL="0" marR="0" marT="0" marB="0">
                    <a:solidFill>
                      <a:schemeClr val="accent4">
                        <a:lumMod val="20000"/>
                        <a:lumOff val="80000"/>
                      </a:schemeClr>
                    </a:solidFill>
                  </a:tcPr>
                </a:tc>
                <a:tc>
                  <a:txBody>
                    <a:bodyPr/>
                    <a:lstStyle/>
                    <a:p>
                      <a:pPr algn="ctr"/>
                      <a:r>
                        <a:rPr lang="en-US" sz="1400" dirty="0"/>
                        <a:t>W</a:t>
                      </a:r>
                    </a:p>
                  </a:txBody>
                  <a:tcPr marL="0" marR="0" marT="0" marB="0">
                    <a:solidFill>
                      <a:schemeClr val="accent4">
                        <a:lumMod val="20000"/>
                        <a:lumOff val="80000"/>
                      </a:schemeClr>
                    </a:solidFill>
                  </a:tcPr>
                </a:tc>
                <a:tc>
                  <a:txBody>
                    <a:bodyPr/>
                    <a:lstStyle/>
                    <a:p>
                      <a:pPr algn="ctr"/>
                      <a:r>
                        <a:rPr lang="en-US" sz="1400" dirty="0"/>
                        <a:t>+</a:t>
                      </a:r>
                    </a:p>
                  </a:txBody>
                  <a:tcPr marL="0" marR="0" marT="0" marB="0">
                    <a:solidFill>
                      <a:schemeClr val="accent4">
                        <a:lumMod val="20000"/>
                        <a:lumOff val="80000"/>
                      </a:schemeClr>
                    </a:solidFill>
                  </a:tcPr>
                </a:tc>
                <a:extLst>
                  <a:ext uri="{0D108BD9-81ED-4DB2-BD59-A6C34878D82A}">
                    <a16:rowId xmlns:a16="http://schemas.microsoft.com/office/drawing/2014/main" val="10010"/>
                  </a:ext>
                </a:extLst>
              </a:tr>
              <a:tr h="232279">
                <a:tc>
                  <a:txBody>
                    <a:bodyPr/>
                    <a:lstStyle/>
                    <a:p>
                      <a:pPr algn="ctr"/>
                      <a:r>
                        <a:rPr lang="en-US" sz="1400" dirty="0"/>
                        <a:t>11</a:t>
                      </a:r>
                    </a:p>
                  </a:txBody>
                  <a:tcPr marL="0" marR="0" marT="0" marB="0">
                    <a:solidFill>
                      <a:schemeClr val="accent4">
                        <a:lumMod val="20000"/>
                        <a:lumOff val="80000"/>
                      </a:schemeClr>
                    </a:solidFill>
                  </a:tcPr>
                </a:tc>
                <a:tc>
                  <a:txBody>
                    <a:bodyPr/>
                    <a:lstStyle/>
                    <a:p>
                      <a:pPr algn="ctr"/>
                      <a:r>
                        <a:rPr lang="en-US" sz="1400" dirty="0"/>
                        <a:t>S</a:t>
                      </a:r>
                    </a:p>
                  </a:txBody>
                  <a:tcPr marL="0" marR="0" marT="0" marB="0">
                    <a:solidFill>
                      <a:schemeClr val="accent3">
                        <a:lumMod val="40000"/>
                        <a:lumOff val="60000"/>
                      </a:schemeClr>
                    </a:solidFill>
                  </a:tcPr>
                </a:tc>
                <a:tc>
                  <a:txBody>
                    <a:bodyPr/>
                    <a:lstStyle/>
                    <a:p>
                      <a:pPr algn="ctr"/>
                      <a:r>
                        <a:rPr lang="en-US" sz="1400" dirty="0"/>
                        <a:t>M</a:t>
                      </a:r>
                    </a:p>
                  </a:txBody>
                  <a:tcPr marL="0" marR="0" marT="0" marB="0">
                    <a:solidFill>
                      <a:schemeClr val="accent4">
                        <a:lumMod val="20000"/>
                        <a:lumOff val="80000"/>
                      </a:schemeClr>
                    </a:solidFill>
                  </a:tcPr>
                </a:tc>
                <a:tc>
                  <a:txBody>
                    <a:bodyPr/>
                    <a:lstStyle/>
                    <a:p>
                      <a:pPr algn="ctr"/>
                      <a:r>
                        <a:rPr lang="en-US" sz="1400" dirty="0"/>
                        <a:t>N</a:t>
                      </a:r>
                    </a:p>
                  </a:txBody>
                  <a:tcPr marL="0" marR="0" marT="0" marB="0">
                    <a:solidFill>
                      <a:schemeClr val="accent4">
                        <a:lumMod val="20000"/>
                        <a:lumOff val="80000"/>
                      </a:schemeClr>
                    </a:solidFill>
                  </a:tcPr>
                </a:tc>
                <a:tc>
                  <a:txBody>
                    <a:bodyPr/>
                    <a:lstStyle/>
                    <a:p>
                      <a:pPr algn="ctr"/>
                      <a:r>
                        <a:rPr lang="en-US" sz="1400" dirty="0"/>
                        <a:t>S</a:t>
                      </a:r>
                    </a:p>
                  </a:txBody>
                  <a:tcPr marL="0" marR="0" marT="0" marB="0">
                    <a:solidFill>
                      <a:schemeClr val="accent4">
                        <a:lumMod val="20000"/>
                        <a:lumOff val="80000"/>
                      </a:schemeClr>
                    </a:solidFill>
                  </a:tcPr>
                </a:tc>
                <a:tc>
                  <a:txBody>
                    <a:bodyPr/>
                    <a:lstStyle/>
                    <a:p>
                      <a:pPr algn="ctr"/>
                      <a:r>
                        <a:rPr lang="en-US" sz="1400" dirty="0"/>
                        <a:t>+</a:t>
                      </a:r>
                    </a:p>
                  </a:txBody>
                  <a:tcPr marL="0" marR="0" marT="0" marB="0">
                    <a:solidFill>
                      <a:schemeClr val="accent4">
                        <a:lumMod val="20000"/>
                        <a:lumOff val="80000"/>
                      </a:schemeClr>
                    </a:solidFill>
                  </a:tcPr>
                </a:tc>
                <a:extLst>
                  <a:ext uri="{0D108BD9-81ED-4DB2-BD59-A6C34878D82A}">
                    <a16:rowId xmlns:a16="http://schemas.microsoft.com/office/drawing/2014/main" val="10011"/>
                  </a:ext>
                </a:extLst>
              </a:tr>
              <a:tr h="232279">
                <a:tc>
                  <a:txBody>
                    <a:bodyPr/>
                    <a:lstStyle/>
                    <a:p>
                      <a:pPr algn="ctr"/>
                      <a:r>
                        <a:rPr lang="en-US" sz="1400" dirty="0"/>
                        <a:t>12</a:t>
                      </a:r>
                    </a:p>
                  </a:txBody>
                  <a:tcPr marL="0" marR="0" marT="0" marB="0">
                    <a:solidFill>
                      <a:schemeClr val="accent4">
                        <a:lumMod val="20000"/>
                        <a:lumOff val="80000"/>
                      </a:schemeClr>
                    </a:solidFill>
                  </a:tcPr>
                </a:tc>
                <a:tc>
                  <a:txBody>
                    <a:bodyPr/>
                    <a:lstStyle/>
                    <a:p>
                      <a:pPr algn="ctr"/>
                      <a:r>
                        <a:rPr lang="en-US" sz="1400" dirty="0"/>
                        <a:t>O</a:t>
                      </a:r>
                    </a:p>
                  </a:txBody>
                  <a:tcPr marL="0" marR="0" marT="0" marB="0">
                    <a:solidFill>
                      <a:schemeClr val="accent3">
                        <a:lumMod val="40000"/>
                        <a:lumOff val="60000"/>
                      </a:schemeClr>
                    </a:solidFill>
                  </a:tcPr>
                </a:tc>
                <a:tc>
                  <a:txBody>
                    <a:bodyPr/>
                    <a:lstStyle/>
                    <a:p>
                      <a:pPr algn="ctr"/>
                      <a:r>
                        <a:rPr lang="en-US" sz="1400" dirty="0"/>
                        <a:t>M</a:t>
                      </a:r>
                    </a:p>
                  </a:txBody>
                  <a:tcPr marL="0" marR="0" marT="0" marB="0">
                    <a:solidFill>
                      <a:schemeClr val="accent4">
                        <a:lumMod val="20000"/>
                        <a:lumOff val="80000"/>
                      </a:schemeClr>
                    </a:solidFill>
                  </a:tcPr>
                </a:tc>
                <a:tc>
                  <a:txBody>
                    <a:bodyPr/>
                    <a:lstStyle/>
                    <a:p>
                      <a:pPr algn="ctr"/>
                      <a:r>
                        <a:rPr lang="en-US" sz="1400" dirty="0"/>
                        <a:t>H</a:t>
                      </a:r>
                    </a:p>
                  </a:txBody>
                  <a:tcPr marL="0" marR="0" marT="0" marB="0">
                    <a:solidFill>
                      <a:schemeClr val="accent4">
                        <a:lumMod val="20000"/>
                        <a:lumOff val="80000"/>
                      </a:schemeClr>
                    </a:solidFill>
                  </a:tcPr>
                </a:tc>
                <a:tc>
                  <a:txBody>
                    <a:bodyPr/>
                    <a:lstStyle/>
                    <a:p>
                      <a:pPr algn="ctr"/>
                      <a:r>
                        <a:rPr lang="en-US" sz="1400" dirty="0"/>
                        <a:t>S</a:t>
                      </a:r>
                    </a:p>
                  </a:txBody>
                  <a:tcPr marL="0" marR="0" marT="0" marB="0">
                    <a:solidFill>
                      <a:schemeClr val="accent4">
                        <a:lumMod val="20000"/>
                        <a:lumOff val="80000"/>
                      </a:schemeClr>
                    </a:solidFill>
                  </a:tcPr>
                </a:tc>
                <a:tc>
                  <a:txBody>
                    <a:bodyPr/>
                    <a:lstStyle/>
                    <a:p>
                      <a:pPr algn="ctr"/>
                      <a:r>
                        <a:rPr lang="en-US" sz="1400" dirty="0"/>
                        <a:t>+</a:t>
                      </a:r>
                    </a:p>
                  </a:txBody>
                  <a:tcPr marL="0" marR="0" marT="0" marB="0">
                    <a:solidFill>
                      <a:schemeClr val="accent4">
                        <a:lumMod val="20000"/>
                        <a:lumOff val="80000"/>
                      </a:schemeClr>
                    </a:solidFill>
                  </a:tcPr>
                </a:tc>
                <a:extLst>
                  <a:ext uri="{0D108BD9-81ED-4DB2-BD59-A6C34878D82A}">
                    <a16:rowId xmlns:a16="http://schemas.microsoft.com/office/drawing/2014/main" val="10012"/>
                  </a:ext>
                </a:extLst>
              </a:tr>
              <a:tr h="232279">
                <a:tc>
                  <a:txBody>
                    <a:bodyPr/>
                    <a:lstStyle/>
                    <a:p>
                      <a:pPr algn="ctr"/>
                      <a:r>
                        <a:rPr lang="en-US" sz="1400" dirty="0"/>
                        <a:t>13</a:t>
                      </a:r>
                    </a:p>
                  </a:txBody>
                  <a:tcPr marL="0" marR="0" marT="0" marB="0">
                    <a:solidFill>
                      <a:schemeClr val="accent4">
                        <a:lumMod val="20000"/>
                        <a:lumOff val="80000"/>
                      </a:schemeClr>
                    </a:solidFill>
                  </a:tcPr>
                </a:tc>
                <a:tc>
                  <a:txBody>
                    <a:bodyPr/>
                    <a:lstStyle/>
                    <a:p>
                      <a:pPr algn="ctr"/>
                      <a:r>
                        <a:rPr lang="en-US" sz="1400" dirty="0"/>
                        <a:t>O</a:t>
                      </a:r>
                    </a:p>
                  </a:txBody>
                  <a:tcPr marL="0" marR="0" marT="0" marB="0">
                    <a:solidFill>
                      <a:schemeClr val="accent3">
                        <a:lumMod val="40000"/>
                        <a:lumOff val="60000"/>
                      </a:schemeClr>
                    </a:solidFill>
                  </a:tcPr>
                </a:tc>
                <a:tc>
                  <a:txBody>
                    <a:bodyPr/>
                    <a:lstStyle/>
                    <a:p>
                      <a:pPr algn="ctr"/>
                      <a:r>
                        <a:rPr lang="en-US" sz="1400" dirty="0"/>
                        <a:t>H</a:t>
                      </a:r>
                    </a:p>
                  </a:txBody>
                  <a:tcPr marL="0" marR="0" marT="0" marB="0">
                    <a:solidFill>
                      <a:schemeClr val="accent4">
                        <a:lumMod val="20000"/>
                        <a:lumOff val="80000"/>
                      </a:schemeClr>
                    </a:solidFill>
                  </a:tcPr>
                </a:tc>
                <a:tc>
                  <a:txBody>
                    <a:bodyPr/>
                    <a:lstStyle/>
                    <a:p>
                      <a:pPr algn="ctr"/>
                      <a:r>
                        <a:rPr lang="en-US" sz="1400" dirty="0"/>
                        <a:t>N</a:t>
                      </a:r>
                    </a:p>
                  </a:txBody>
                  <a:tcPr marL="0" marR="0" marT="0" marB="0">
                    <a:solidFill>
                      <a:schemeClr val="accent4">
                        <a:lumMod val="20000"/>
                        <a:lumOff val="80000"/>
                      </a:schemeClr>
                    </a:solidFill>
                  </a:tcPr>
                </a:tc>
                <a:tc>
                  <a:txBody>
                    <a:bodyPr/>
                    <a:lstStyle/>
                    <a:p>
                      <a:pPr algn="ctr"/>
                      <a:r>
                        <a:rPr lang="en-US" sz="1400" dirty="0"/>
                        <a:t>W</a:t>
                      </a:r>
                    </a:p>
                  </a:txBody>
                  <a:tcPr marL="0" marR="0" marT="0" marB="0">
                    <a:solidFill>
                      <a:schemeClr val="accent4">
                        <a:lumMod val="20000"/>
                        <a:lumOff val="80000"/>
                      </a:schemeClr>
                    </a:solidFill>
                  </a:tcPr>
                </a:tc>
                <a:tc>
                  <a:txBody>
                    <a:bodyPr/>
                    <a:lstStyle/>
                    <a:p>
                      <a:pPr algn="ctr"/>
                      <a:r>
                        <a:rPr lang="en-US" sz="1400" dirty="0"/>
                        <a:t>+</a:t>
                      </a:r>
                    </a:p>
                  </a:txBody>
                  <a:tcPr marL="0" marR="0" marT="0" marB="0">
                    <a:solidFill>
                      <a:schemeClr val="accent4">
                        <a:lumMod val="20000"/>
                        <a:lumOff val="80000"/>
                      </a:schemeClr>
                    </a:solidFill>
                  </a:tcPr>
                </a:tc>
                <a:extLst>
                  <a:ext uri="{0D108BD9-81ED-4DB2-BD59-A6C34878D82A}">
                    <a16:rowId xmlns:a16="http://schemas.microsoft.com/office/drawing/2014/main" val="10013"/>
                  </a:ext>
                </a:extLst>
              </a:tr>
              <a:tr h="232279">
                <a:tc>
                  <a:txBody>
                    <a:bodyPr/>
                    <a:lstStyle/>
                    <a:p>
                      <a:pPr algn="ctr"/>
                      <a:r>
                        <a:rPr lang="en-US" sz="1400" dirty="0"/>
                        <a:t>14</a:t>
                      </a:r>
                    </a:p>
                  </a:txBody>
                  <a:tcPr marL="0" marR="0" marT="0" marB="0">
                    <a:solidFill>
                      <a:schemeClr val="accent4">
                        <a:lumMod val="20000"/>
                        <a:lumOff val="80000"/>
                      </a:schemeClr>
                    </a:solidFill>
                  </a:tcPr>
                </a:tc>
                <a:tc>
                  <a:txBody>
                    <a:bodyPr/>
                    <a:lstStyle/>
                    <a:p>
                      <a:pPr algn="ctr"/>
                      <a:r>
                        <a:rPr lang="en-US" sz="1400" dirty="0"/>
                        <a:t>R</a:t>
                      </a:r>
                    </a:p>
                  </a:txBody>
                  <a:tcPr marL="0" marR="0" marT="0" marB="0">
                    <a:solidFill>
                      <a:schemeClr val="accent3">
                        <a:lumMod val="40000"/>
                        <a:lumOff val="60000"/>
                      </a:schemeClr>
                    </a:solidFill>
                  </a:tcPr>
                </a:tc>
                <a:tc>
                  <a:txBody>
                    <a:bodyPr/>
                    <a:lstStyle/>
                    <a:p>
                      <a:pPr algn="ctr"/>
                      <a:r>
                        <a:rPr lang="en-US" sz="1400" dirty="0"/>
                        <a:t>M</a:t>
                      </a:r>
                    </a:p>
                  </a:txBody>
                  <a:tcPr marL="0" marR="0" marT="0" marB="0">
                    <a:solidFill>
                      <a:schemeClr val="accent4">
                        <a:lumMod val="20000"/>
                        <a:lumOff val="80000"/>
                      </a:schemeClr>
                    </a:solidFill>
                  </a:tcPr>
                </a:tc>
                <a:tc>
                  <a:txBody>
                    <a:bodyPr/>
                    <a:lstStyle/>
                    <a:p>
                      <a:pPr algn="ctr"/>
                      <a:r>
                        <a:rPr lang="en-US" sz="1400" dirty="0"/>
                        <a:t>H</a:t>
                      </a:r>
                    </a:p>
                  </a:txBody>
                  <a:tcPr marL="0" marR="0" marT="0" marB="0">
                    <a:solidFill>
                      <a:schemeClr val="accent4">
                        <a:lumMod val="20000"/>
                        <a:lumOff val="80000"/>
                      </a:schemeClr>
                    </a:solidFill>
                  </a:tcPr>
                </a:tc>
                <a:tc>
                  <a:txBody>
                    <a:bodyPr/>
                    <a:lstStyle/>
                    <a:p>
                      <a:pPr algn="ctr"/>
                      <a:r>
                        <a:rPr lang="en-US" sz="1400" dirty="0"/>
                        <a:t>S</a:t>
                      </a:r>
                    </a:p>
                  </a:txBody>
                  <a:tcPr marL="0" marR="0" marT="0" marB="0">
                    <a:solidFill>
                      <a:schemeClr val="accent4">
                        <a:lumMod val="20000"/>
                        <a:lumOff val="80000"/>
                      </a:schemeClr>
                    </a:solidFill>
                  </a:tcPr>
                </a:tc>
                <a:tc>
                  <a:txBody>
                    <a:bodyPr/>
                    <a:lstStyle/>
                    <a:p>
                      <a:pPr algn="ctr"/>
                      <a:r>
                        <a:rPr lang="en-US" sz="1400" dirty="0"/>
                        <a:t>-</a:t>
                      </a:r>
                    </a:p>
                  </a:txBody>
                  <a:tcPr marL="0" marR="0" marT="0" marB="0">
                    <a:solidFill>
                      <a:schemeClr val="accent4">
                        <a:lumMod val="20000"/>
                        <a:lumOff val="80000"/>
                      </a:schemeClr>
                    </a:solidFill>
                  </a:tcPr>
                </a:tc>
                <a:extLst>
                  <a:ext uri="{0D108BD9-81ED-4DB2-BD59-A6C34878D82A}">
                    <a16:rowId xmlns:a16="http://schemas.microsoft.com/office/drawing/2014/main" val="10014"/>
                  </a:ext>
                </a:extLst>
              </a:tr>
            </a:tbl>
          </a:graphicData>
        </a:graphic>
      </p:graphicFrame>
      <p:sp>
        <p:nvSpPr>
          <p:cNvPr id="11" name="TextBox 10">
            <a:extLst>
              <a:ext uri="{FF2B5EF4-FFF2-40B4-BE49-F238E27FC236}">
                <a16:creationId xmlns:a16="http://schemas.microsoft.com/office/drawing/2014/main" id="{067E27DB-AE40-FF40-904B-096F153DB3F8}"/>
              </a:ext>
            </a:extLst>
          </p:cNvPr>
          <p:cNvSpPr txBox="1"/>
          <p:nvPr/>
        </p:nvSpPr>
        <p:spPr>
          <a:xfrm>
            <a:off x="3797211" y="1668104"/>
            <a:ext cx="3816569" cy="1938992"/>
          </a:xfrm>
          <a:prstGeom prst="rect">
            <a:avLst/>
          </a:prstGeom>
          <a:noFill/>
        </p:spPr>
        <p:txBody>
          <a:bodyPr wrap="square" lIns="0" tIns="0" rIns="0" bIns="0" rtlCol="0" anchor="t">
            <a:spAutoFit/>
          </a:bodyPr>
          <a:lstStyle/>
          <a:p>
            <a:r>
              <a:rPr lang="en-US" b="1"/>
              <a:t>Information gain: </a:t>
            </a:r>
            <a:br>
              <a:rPr lang="en-US" b="1"/>
            </a:br>
            <a:r>
              <a:rPr lang="en-US" b="1"/>
              <a:t>	</a:t>
            </a:r>
            <a:r>
              <a:rPr lang="en-US"/>
              <a:t>Outlook:  0.246</a:t>
            </a:r>
            <a:br>
              <a:rPr lang="en-US"/>
            </a:br>
            <a:r>
              <a:rPr lang="en-US"/>
              <a:t>	Humidity: 0.151</a:t>
            </a:r>
            <a:br>
              <a:rPr lang="en-US"/>
            </a:br>
            <a:r>
              <a:rPr lang="en-US"/>
              <a:t>	Wind: 0.048</a:t>
            </a:r>
            <a:br>
              <a:rPr lang="en-US"/>
            </a:br>
            <a:r>
              <a:rPr lang="en-US"/>
              <a:t>	Temperature: 0.029</a:t>
            </a:r>
            <a:br>
              <a:rPr lang="en-US"/>
            </a:br>
            <a:endParaRPr lang="en-US"/>
          </a:p>
          <a:p>
            <a:r>
              <a:rPr lang="en-US"/>
              <a:t>→ Split on Outlook</a:t>
            </a:r>
          </a:p>
        </p:txBody>
      </p:sp>
    </p:spTree>
    <p:extLst>
      <p:ext uri="{BB962C8B-B14F-4D97-AF65-F5344CB8AC3E}">
        <p14:creationId xmlns:p14="http://schemas.microsoft.com/office/powerpoint/2010/main" val="3409893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a:off x="1143000" y="0"/>
            <a:ext cx="6858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143000" y="0"/>
            <a:ext cx="6858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43000" y="0"/>
            <a:ext cx="6858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143000" y="0"/>
            <a:ext cx="6858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FA6F6034-1516-478C-9756-BC6A8296D6DE}" type="slidenum">
              <a:rPr lang="en-US" smtClean="0"/>
              <a:pPr/>
              <a:t>18</a:t>
            </a:fld>
            <a:endParaRPr lang="en-US" dirty="0"/>
          </a:p>
        </p:txBody>
      </p:sp>
      <p:sp>
        <p:nvSpPr>
          <p:cNvPr id="2" name="Title 1"/>
          <p:cNvSpPr>
            <a:spLocks noGrp="1"/>
          </p:cNvSpPr>
          <p:nvPr>
            <p:ph type="title"/>
          </p:nvPr>
        </p:nvSpPr>
        <p:spPr/>
        <p:txBody>
          <a:bodyPr/>
          <a:lstStyle/>
          <a:p>
            <a:r>
              <a:rPr lang="en-US" dirty="0"/>
              <a:t>An Illustrative Example (III)</a:t>
            </a:r>
          </a:p>
        </p:txBody>
      </p:sp>
      <p:sp>
        <p:nvSpPr>
          <p:cNvPr id="4" name="Content Placeholder 3">
            <a:extLst>
              <a:ext uri="{FF2B5EF4-FFF2-40B4-BE49-F238E27FC236}">
                <a16:creationId xmlns:a16="http://schemas.microsoft.com/office/drawing/2014/main" id="{E67AA7D8-D440-B746-8BAD-4410B15DAD39}"/>
              </a:ext>
            </a:extLst>
          </p:cNvPr>
          <p:cNvSpPr>
            <a:spLocks noGrp="1"/>
          </p:cNvSpPr>
          <p:nvPr>
            <p:ph idx="1"/>
          </p:nvPr>
        </p:nvSpPr>
        <p:spPr/>
        <p:txBody>
          <a:bodyPr/>
          <a:lstStyle/>
          <a:p>
            <a:endParaRPr lang="en-US"/>
          </a:p>
        </p:txBody>
      </p:sp>
      <p:sp>
        <p:nvSpPr>
          <p:cNvPr id="64534" name="Text Box 22"/>
          <p:cNvSpPr txBox="1">
            <a:spLocks noChangeArrowheads="1"/>
          </p:cNvSpPr>
          <p:nvPr/>
        </p:nvSpPr>
        <p:spPr bwMode="auto">
          <a:xfrm>
            <a:off x="2988469" y="1163241"/>
            <a:ext cx="982961"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dirty="0">
                <a:solidFill>
                  <a:srgbClr val="0000FF"/>
                </a:solidFill>
                <a:latin typeface="+mj-lt"/>
              </a:rPr>
              <a:t>Outlook </a:t>
            </a:r>
          </a:p>
        </p:txBody>
      </p:sp>
      <p:cxnSp>
        <p:nvCxnSpPr>
          <p:cNvPr id="64541" name="AutoShape 29"/>
          <p:cNvCxnSpPr>
            <a:cxnSpLocks noChangeShapeType="1"/>
            <a:stCxn id="64534" idx="2"/>
          </p:cNvCxnSpPr>
          <p:nvPr/>
        </p:nvCxnSpPr>
        <p:spPr bwMode="auto">
          <a:xfrm>
            <a:off x="3479950" y="1486406"/>
            <a:ext cx="1128960" cy="6162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542" name="AutoShape 30"/>
          <p:cNvCxnSpPr>
            <a:cxnSpLocks noChangeShapeType="1"/>
            <a:stCxn id="64534" idx="2"/>
          </p:cNvCxnSpPr>
          <p:nvPr/>
        </p:nvCxnSpPr>
        <p:spPr bwMode="auto">
          <a:xfrm flipH="1">
            <a:off x="3443288" y="1486406"/>
            <a:ext cx="36662" cy="6162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4557" name="Text Box 45"/>
          <p:cNvSpPr txBox="1">
            <a:spLocks noChangeArrowheads="1"/>
          </p:cNvSpPr>
          <p:nvPr/>
        </p:nvSpPr>
        <p:spPr bwMode="auto">
          <a:xfrm>
            <a:off x="5429251" y="893371"/>
            <a:ext cx="2444259"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dirty="0">
                <a:solidFill>
                  <a:srgbClr val="0000FF"/>
                </a:solidFill>
                <a:latin typeface="+mj-lt"/>
              </a:rPr>
              <a:t>Gain(</a:t>
            </a:r>
            <a:r>
              <a:rPr lang="en-US" sz="1500" dirty="0" err="1">
                <a:solidFill>
                  <a:srgbClr val="0000FF"/>
                </a:solidFill>
                <a:latin typeface="+mj-lt"/>
              </a:rPr>
              <a:t>S,Humidity</a:t>
            </a:r>
            <a:r>
              <a:rPr lang="en-US" sz="1500" dirty="0">
                <a:solidFill>
                  <a:srgbClr val="0000FF"/>
                </a:solidFill>
                <a:latin typeface="+mj-lt"/>
              </a:rPr>
              <a:t>)=0.151</a:t>
            </a:r>
          </a:p>
          <a:p>
            <a:pPr>
              <a:buSzTx/>
              <a:buFontTx/>
              <a:buNone/>
            </a:pPr>
            <a:r>
              <a:rPr lang="en-US" sz="1500" dirty="0">
                <a:solidFill>
                  <a:srgbClr val="0000FF"/>
                </a:solidFill>
                <a:latin typeface="+mj-lt"/>
              </a:rPr>
              <a:t>Gain(</a:t>
            </a:r>
            <a:r>
              <a:rPr lang="en-US" sz="1500" dirty="0" err="1">
                <a:solidFill>
                  <a:srgbClr val="0000FF"/>
                </a:solidFill>
                <a:latin typeface="+mj-lt"/>
              </a:rPr>
              <a:t>S,Wind</a:t>
            </a:r>
            <a:r>
              <a:rPr lang="en-US" sz="1500" dirty="0">
                <a:solidFill>
                  <a:srgbClr val="0000FF"/>
                </a:solidFill>
                <a:latin typeface="+mj-lt"/>
              </a:rPr>
              <a:t>) = 0.048</a:t>
            </a:r>
          </a:p>
          <a:p>
            <a:pPr>
              <a:buSzTx/>
              <a:buFontTx/>
              <a:buNone/>
            </a:pPr>
            <a:r>
              <a:rPr lang="en-US" sz="1500" dirty="0">
                <a:solidFill>
                  <a:srgbClr val="0000FF"/>
                </a:solidFill>
                <a:latin typeface="+mj-lt"/>
              </a:rPr>
              <a:t>Gain(</a:t>
            </a:r>
            <a:r>
              <a:rPr lang="en-US" sz="1500" dirty="0" err="1">
                <a:solidFill>
                  <a:srgbClr val="0000FF"/>
                </a:solidFill>
                <a:latin typeface="+mj-lt"/>
              </a:rPr>
              <a:t>S,Temperature</a:t>
            </a:r>
            <a:r>
              <a:rPr lang="en-US" sz="1500" dirty="0">
                <a:solidFill>
                  <a:srgbClr val="0000FF"/>
                </a:solidFill>
                <a:latin typeface="+mj-lt"/>
              </a:rPr>
              <a:t>) = 0.029</a:t>
            </a:r>
          </a:p>
          <a:p>
            <a:pPr>
              <a:buSzTx/>
              <a:buFontTx/>
              <a:buNone/>
            </a:pPr>
            <a:r>
              <a:rPr lang="en-US" sz="1500" dirty="0">
                <a:solidFill>
                  <a:srgbClr val="0000FF"/>
                </a:solidFill>
                <a:latin typeface="+mj-lt"/>
              </a:rPr>
              <a:t>Gain(</a:t>
            </a:r>
            <a:r>
              <a:rPr lang="en-US" sz="1500" dirty="0" err="1">
                <a:solidFill>
                  <a:srgbClr val="0000FF"/>
                </a:solidFill>
                <a:latin typeface="+mj-lt"/>
              </a:rPr>
              <a:t>S,Outlook</a:t>
            </a:r>
            <a:r>
              <a:rPr lang="en-US" sz="1500" dirty="0">
                <a:solidFill>
                  <a:srgbClr val="0000FF"/>
                </a:solidFill>
                <a:latin typeface="+mj-lt"/>
              </a:rPr>
              <a:t>) = </a:t>
            </a:r>
            <a:r>
              <a:rPr lang="en-US" sz="1500" dirty="0">
                <a:solidFill>
                  <a:srgbClr val="C00000"/>
                </a:solidFill>
                <a:latin typeface="+mj-lt"/>
              </a:rPr>
              <a:t>0.246</a:t>
            </a:r>
          </a:p>
        </p:txBody>
      </p:sp>
      <p:cxnSp>
        <p:nvCxnSpPr>
          <p:cNvPr id="64563" name="AutoShape 51"/>
          <p:cNvCxnSpPr>
            <a:cxnSpLocks noChangeShapeType="1"/>
            <a:stCxn id="64534" idx="2"/>
          </p:cNvCxnSpPr>
          <p:nvPr/>
        </p:nvCxnSpPr>
        <p:spPr bwMode="auto">
          <a:xfrm flipH="1">
            <a:off x="2305052" y="1486406"/>
            <a:ext cx="1174898" cy="6162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8604618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p:cNvCxnSpPr/>
          <p:nvPr/>
        </p:nvCxnSpPr>
        <p:spPr>
          <a:xfrm>
            <a:off x="1143000" y="0"/>
            <a:ext cx="6858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143000" y="0"/>
            <a:ext cx="6858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43000" y="0"/>
            <a:ext cx="6858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143000" y="0"/>
            <a:ext cx="6858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FA6F6034-1516-478C-9756-BC6A8296D6DE}" type="slidenum">
              <a:rPr lang="en-US" smtClean="0"/>
              <a:pPr/>
              <a:t>19</a:t>
            </a:fld>
            <a:endParaRPr lang="en-US" dirty="0"/>
          </a:p>
        </p:txBody>
      </p:sp>
      <p:sp>
        <p:nvSpPr>
          <p:cNvPr id="2" name="Title 1"/>
          <p:cNvSpPr>
            <a:spLocks noGrp="1"/>
          </p:cNvSpPr>
          <p:nvPr>
            <p:ph type="title"/>
          </p:nvPr>
        </p:nvSpPr>
        <p:spPr/>
        <p:txBody>
          <a:bodyPr/>
          <a:lstStyle/>
          <a:p>
            <a:r>
              <a:rPr lang="en-US" dirty="0"/>
              <a:t>An Illustrative Example (III)</a:t>
            </a:r>
          </a:p>
        </p:txBody>
      </p:sp>
      <p:sp>
        <p:nvSpPr>
          <p:cNvPr id="4" name="Content Placeholder 3">
            <a:extLst>
              <a:ext uri="{FF2B5EF4-FFF2-40B4-BE49-F238E27FC236}">
                <a16:creationId xmlns:a16="http://schemas.microsoft.com/office/drawing/2014/main" id="{31AAF351-E729-954B-BDBB-309AD87752F6}"/>
              </a:ext>
            </a:extLst>
          </p:cNvPr>
          <p:cNvSpPr>
            <a:spLocks noGrp="1"/>
          </p:cNvSpPr>
          <p:nvPr>
            <p:ph idx="1"/>
          </p:nvPr>
        </p:nvSpPr>
        <p:spPr/>
        <p:txBody>
          <a:bodyPr/>
          <a:lstStyle/>
          <a:p>
            <a:endParaRPr lang="en-US" dirty="0"/>
          </a:p>
        </p:txBody>
      </p:sp>
      <p:sp>
        <p:nvSpPr>
          <p:cNvPr id="64534" name="Text Box 22"/>
          <p:cNvSpPr txBox="1">
            <a:spLocks noChangeArrowheads="1"/>
          </p:cNvSpPr>
          <p:nvPr/>
        </p:nvSpPr>
        <p:spPr bwMode="auto">
          <a:xfrm>
            <a:off x="2988469" y="1163241"/>
            <a:ext cx="982961"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dirty="0">
                <a:solidFill>
                  <a:srgbClr val="0000FF"/>
                </a:solidFill>
                <a:latin typeface="+mj-lt"/>
              </a:rPr>
              <a:t>Outlook </a:t>
            </a:r>
          </a:p>
        </p:txBody>
      </p:sp>
      <p:cxnSp>
        <p:nvCxnSpPr>
          <p:cNvPr id="64541" name="AutoShape 29"/>
          <p:cNvCxnSpPr>
            <a:cxnSpLocks noChangeShapeType="1"/>
            <a:stCxn id="64534" idx="2"/>
          </p:cNvCxnSpPr>
          <p:nvPr/>
        </p:nvCxnSpPr>
        <p:spPr bwMode="auto">
          <a:xfrm>
            <a:off x="3479950" y="1486406"/>
            <a:ext cx="1128960" cy="6162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542" name="AutoShape 30"/>
          <p:cNvCxnSpPr>
            <a:cxnSpLocks noChangeShapeType="1"/>
            <a:stCxn id="64534" idx="2"/>
          </p:cNvCxnSpPr>
          <p:nvPr/>
        </p:nvCxnSpPr>
        <p:spPr bwMode="auto">
          <a:xfrm flipH="1">
            <a:off x="3443288" y="1486406"/>
            <a:ext cx="36662" cy="6162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563" name="AutoShape 51"/>
          <p:cNvCxnSpPr>
            <a:cxnSpLocks noChangeShapeType="1"/>
            <a:stCxn id="64534" idx="2"/>
          </p:cNvCxnSpPr>
          <p:nvPr/>
        </p:nvCxnSpPr>
        <p:spPr bwMode="auto">
          <a:xfrm flipH="1">
            <a:off x="2305052" y="1486406"/>
            <a:ext cx="1174898" cy="6162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6" name="Group 5"/>
          <p:cNvGrpSpPr/>
          <p:nvPr/>
        </p:nvGrpSpPr>
        <p:grpSpPr>
          <a:xfrm>
            <a:off x="1771650" y="2102645"/>
            <a:ext cx="3397847" cy="1180416"/>
            <a:chOff x="838200" y="2803525"/>
            <a:chExt cx="4530462" cy="1573887"/>
          </a:xfrm>
        </p:grpSpPr>
        <p:sp>
          <p:nvSpPr>
            <p:cNvPr id="11" name="Text Box 5"/>
            <p:cNvSpPr txBox="1">
              <a:spLocks noChangeArrowheads="1"/>
            </p:cNvSpPr>
            <p:nvPr/>
          </p:nvSpPr>
          <p:spPr bwMode="auto">
            <a:xfrm>
              <a:off x="2444751" y="2803525"/>
              <a:ext cx="132472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a:solidFill>
                    <a:srgbClr val="000066"/>
                  </a:solidFill>
                </a:rPr>
                <a:t>Overcast</a:t>
              </a:r>
              <a:endParaRPr lang="en-US" sz="1500" b="1">
                <a:solidFill>
                  <a:srgbClr val="0000FF"/>
                </a:solidFill>
              </a:endParaRPr>
            </a:p>
          </p:txBody>
        </p:sp>
        <p:sp>
          <p:nvSpPr>
            <p:cNvPr id="12" name="Text Box 6"/>
            <p:cNvSpPr txBox="1">
              <a:spLocks noChangeArrowheads="1"/>
            </p:cNvSpPr>
            <p:nvPr/>
          </p:nvSpPr>
          <p:spPr bwMode="auto">
            <a:xfrm>
              <a:off x="4186238" y="2803525"/>
              <a:ext cx="77628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a:solidFill>
                    <a:srgbClr val="000066"/>
                  </a:solidFill>
                </a:rPr>
                <a:t>Rain</a:t>
              </a:r>
              <a:endParaRPr lang="en-US" sz="1500" b="1">
                <a:solidFill>
                  <a:srgbClr val="0000FF"/>
                </a:solidFill>
              </a:endParaRPr>
            </a:p>
          </p:txBody>
        </p:sp>
        <p:sp>
          <p:nvSpPr>
            <p:cNvPr id="13" name="Text Box 9"/>
            <p:cNvSpPr txBox="1">
              <a:spLocks noChangeArrowheads="1"/>
            </p:cNvSpPr>
            <p:nvPr/>
          </p:nvSpPr>
          <p:spPr bwMode="auto">
            <a:xfrm>
              <a:off x="2382839" y="3200400"/>
              <a:ext cx="130420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a:solidFill>
                    <a:srgbClr val="A50021"/>
                  </a:solidFill>
                </a:rPr>
                <a:t>3,7,12,13</a:t>
              </a:r>
              <a:endParaRPr lang="en-US" sz="1500" b="1">
                <a:solidFill>
                  <a:srgbClr val="0000FF"/>
                </a:solidFill>
              </a:endParaRPr>
            </a:p>
          </p:txBody>
        </p:sp>
        <p:sp>
          <p:nvSpPr>
            <p:cNvPr id="14" name="Text Box 10"/>
            <p:cNvSpPr txBox="1">
              <a:spLocks noChangeArrowheads="1"/>
            </p:cNvSpPr>
            <p:nvPr/>
          </p:nvSpPr>
          <p:spPr bwMode="auto">
            <a:xfrm>
              <a:off x="3852862" y="3201988"/>
              <a:ext cx="15158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a:solidFill>
                    <a:srgbClr val="A50021"/>
                  </a:solidFill>
                </a:rPr>
                <a:t>4,5,6,10,14</a:t>
              </a:r>
              <a:endParaRPr lang="en-US" sz="1500" b="1">
                <a:solidFill>
                  <a:srgbClr val="0000FF"/>
                </a:solidFill>
              </a:endParaRPr>
            </a:p>
          </p:txBody>
        </p:sp>
        <p:sp>
          <p:nvSpPr>
            <p:cNvPr id="15" name="Text Box 11"/>
            <p:cNvSpPr txBox="1">
              <a:spLocks noChangeArrowheads="1"/>
            </p:cNvSpPr>
            <p:nvPr/>
          </p:nvSpPr>
          <p:spPr bwMode="auto">
            <a:xfrm>
              <a:off x="4106864" y="3565525"/>
              <a:ext cx="833989"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a:solidFill>
                    <a:srgbClr val="A50021"/>
                  </a:solidFill>
                </a:rPr>
                <a:t>3+,2-</a:t>
              </a:r>
              <a:endParaRPr lang="en-US" sz="1500" b="1">
                <a:solidFill>
                  <a:srgbClr val="0000FF"/>
                </a:solidFill>
              </a:endParaRPr>
            </a:p>
          </p:txBody>
        </p:sp>
        <p:sp>
          <p:nvSpPr>
            <p:cNvPr id="16" name="Text Box 16"/>
            <p:cNvSpPr txBox="1">
              <a:spLocks noChangeArrowheads="1"/>
            </p:cNvSpPr>
            <p:nvPr/>
          </p:nvSpPr>
          <p:spPr bwMode="auto">
            <a:xfrm>
              <a:off x="1041400" y="2803525"/>
              <a:ext cx="974199"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a:solidFill>
                    <a:srgbClr val="000066"/>
                  </a:solidFill>
                </a:rPr>
                <a:t>Sunny</a:t>
              </a:r>
              <a:endParaRPr lang="en-US" sz="1500" b="1">
                <a:solidFill>
                  <a:srgbClr val="0000FF"/>
                </a:solidFill>
              </a:endParaRPr>
            </a:p>
          </p:txBody>
        </p:sp>
        <p:sp>
          <p:nvSpPr>
            <p:cNvPr id="17" name="Text Box 17"/>
            <p:cNvSpPr txBox="1">
              <a:spLocks noChangeArrowheads="1"/>
            </p:cNvSpPr>
            <p:nvPr/>
          </p:nvSpPr>
          <p:spPr bwMode="auto">
            <a:xfrm>
              <a:off x="838200" y="3200400"/>
              <a:ext cx="137473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dirty="0">
                  <a:solidFill>
                    <a:srgbClr val="A50021"/>
                  </a:solidFill>
                </a:rPr>
                <a:t>1,2,8,9,11</a:t>
              </a:r>
              <a:endParaRPr lang="en-US" sz="1500" b="1" dirty="0">
                <a:solidFill>
                  <a:srgbClr val="0000FF"/>
                </a:solidFill>
              </a:endParaRPr>
            </a:p>
          </p:txBody>
        </p:sp>
        <p:sp>
          <p:nvSpPr>
            <p:cNvPr id="18" name="Text Box 19"/>
            <p:cNvSpPr txBox="1">
              <a:spLocks noChangeArrowheads="1"/>
            </p:cNvSpPr>
            <p:nvPr/>
          </p:nvSpPr>
          <p:spPr bwMode="auto">
            <a:xfrm>
              <a:off x="2551113" y="3565525"/>
              <a:ext cx="833989"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a:solidFill>
                    <a:srgbClr val="A50021"/>
                  </a:solidFill>
                </a:rPr>
                <a:t>4+,0-</a:t>
              </a:r>
              <a:endParaRPr lang="en-US" sz="1500" b="1">
                <a:solidFill>
                  <a:srgbClr val="0000FF"/>
                </a:solidFill>
              </a:endParaRPr>
            </a:p>
          </p:txBody>
        </p:sp>
        <p:sp>
          <p:nvSpPr>
            <p:cNvPr id="19" name="Text Box 20"/>
            <p:cNvSpPr txBox="1">
              <a:spLocks noChangeArrowheads="1"/>
            </p:cNvSpPr>
            <p:nvPr/>
          </p:nvSpPr>
          <p:spPr bwMode="auto">
            <a:xfrm>
              <a:off x="1033463" y="3565525"/>
              <a:ext cx="833989"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a:solidFill>
                    <a:srgbClr val="A50021"/>
                  </a:solidFill>
                </a:rPr>
                <a:t>2+,3-</a:t>
              </a:r>
              <a:endParaRPr lang="en-US" sz="1500" b="1">
                <a:solidFill>
                  <a:srgbClr val="0000FF"/>
                </a:solidFill>
              </a:endParaRPr>
            </a:p>
          </p:txBody>
        </p:sp>
        <p:sp>
          <p:nvSpPr>
            <p:cNvPr id="20" name="Text Box 21"/>
            <p:cNvSpPr txBox="1">
              <a:spLocks noChangeArrowheads="1"/>
            </p:cNvSpPr>
            <p:nvPr/>
          </p:nvSpPr>
          <p:spPr bwMode="auto">
            <a:xfrm>
              <a:off x="2665413" y="3946525"/>
              <a:ext cx="64462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u="sng">
                  <a:solidFill>
                    <a:srgbClr val="0000FF"/>
                  </a:solidFill>
                </a:rPr>
                <a:t>Yes</a:t>
              </a:r>
            </a:p>
          </p:txBody>
        </p:sp>
        <p:sp>
          <p:nvSpPr>
            <p:cNvPr id="21" name="Text Box 22"/>
            <p:cNvSpPr txBox="1">
              <a:spLocks noChangeArrowheads="1"/>
            </p:cNvSpPr>
            <p:nvPr/>
          </p:nvSpPr>
          <p:spPr bwMode="auto">
            <a:xfrm>
              <a:off x="1244600" y="3946526"/>
              <a:ext cx="342403" cy="430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a:solidFill>
                    <a:srgbClr val="0000FF"/>
                  </a:solidFill>
                </a:rPr>
                <a:t>?</a:t>
              </a:r>
            </a:p>
          </p:txBody>
        </p:sp>
        <p:sp>
          <p:nvSpPr>
            <p:cNvPr id="22" name="Text Box 23"/>
            <p:cNvSpPr txBox="1">
              <a:spLocks noChangeArrowheads="1"/>
            </p:cNvSpPr>
            <p:nvPr/>
          </p:nvSpPr>
          <p:spPr bwMode="auto">
            <a:xfrm>
              <a:off x="4289425" y="3946526"/>
              <a:ext cx="412933" cy="430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a:solidFill>
                    <a:srgbClr val="0000FF"/>
                  </a:solidFill>
                </a:rPr>
                <a:t>? </a:t>
              </a:r>
            </a:p>
          </p:txBody>
        </p:sp>
      </p:grpSp>
      <p:graphicFrame>
        <p:nvGraphicFramePr>
          <p:cNvPr id="43" name="Content Placeholder 5"/>
          <p:cNvGraphicFramePr>
            <a:graphicFrameLocks/>
          </p:cNvGraphicFramePr>
          <p:nvPr/>
        </p:nvGraphicFramePr>
        <p:xfrm>
          <a:off x="5600700" y="1057207"/>
          <a:ext cx="2201262" cy="3465266"/>
        </p:xfrm>
        <a:graphic>
          <a:graphicData uri="http://schemas.openxmlformats.org/drawingml/2006/table">
            <a:tbl>
              <a:tblPr firstRow="1" bandRow="1">
                <a:tableStyleId>{2D5ABB26-0587-4C30-8999-92F81FD0307C}</a:tableStyleId>
              </a:tblPr>
              <a:tblGrid>
                <a:gridCol w="189296">
                  <a:extLst>
                    <a:ext uri="{9D8B030D-6E8A-4147-A177-3AD203B41FA5}">
                      <a16:colId xmlns:a16="http://schemas.microsoft.com/office/drawing/2014/main" val="20000"/>
                    </a:ext>
                  </a:extLst>
                </a:gridCol>
                <a:gridCol w="288926">
                  <a:extLst>
                    <a:ext uri="{9D8B030D-6E8A-4147-A177-3AD203B41FA5}">
                      <a16:colId xmlns:a16="http://schemas.microsoft.com/office/drawing/2014/main" val="20001"/>
                    </a:ext>
                  </a:extLst>
                </a:gridCol>
                <a:gridCol w="374431">
                  <a:extLst>
                    <a:ext uri="{9D8B030D-6E8A-4147-A177-3AD203B41FA5}">
                      <a16:colId xmlns:a16="http://schemas.microsoft.com/office/drawing/2014/main" val="20002"/>
                    </a:ext>
                  </a:extLst>
                </a:gridCol>
                <a:gridCol w="289034">
                  <a:extLst>
                    <a:ext uri="{9D8B030D-6E8A-4147-A177-3AD203B41FA5}">
                      <a16:colId xmlns:a16="http://schemas.microsoft.com/office/drawing/2014/main" val="20003"/>
                    </a:ext>
                  </a:extLst>
                </a:gridCol>
                <a:gridCol w="440121">
                  <a:extLst>
                    <a:ext uri="{9D8B030D-6E8A-4147-A177-3AD203B41FA5}">
                      <a16:colId xmlns:a16="http://schemas.microsoft.com/office/drawing/2014/main" val="20004"/>
                    </a:ext>
                  </a:extLst>
                </a:gridCol>
                <a:gridCol w="619454">
                  <a:extLst>
                    <a:ext uri="{9D8B030D-6E8A-4147-A177-3AD203B41FA5}">
                      <a16:colId xmlns:a16="http://schemas.microsoft.com/office/drawing/2014/main" val="20005"/>
                    </a:ext>
                  </a:extLst>
                </a:gridCol>
              </a:tblGrid>
              <a:tr h="232279">
                <a:tc>
                  <a:txBody>
                    <a:bodyPr/>
                    <a:lstStyle/>
                    <a:p>
                      <a:pPr algn="ctr"/>
                      <a:endParaRPr lang="en-US" sz="1400" b="1" dirty="0"/>
                    </a:p>
                  </a:txBody>
                  <a:tcPr marL="0" marR="0" marT="0" marB="0">
                    <a:solidFill>
                      <a:schemeClr val="accent4">
                        <a:lumMod val="20000"/>
                        <a:lumOff val="80000"/>
                      </a:schemeClr>
                    </a:solidFill>
                  </a:tcPr>
                </a:tc>
                <a:tc>
                  <a:txBody>
                    <a:bodyPr/>
                    <a:lstStyle/>
                    <a:p>
                      <a:pPr algn="ctr"/>
                      <a:r>
                        <a:rPr lang="en-US" sz="1400" b="1" baseline="0" dirty="0"/>
                        <a:t> O</a:t>
                      </a:r>
                      <a:endParaRPr lang="en-US" sz="1400" b="1" dirty="0"/>
                    </a:p>
                  </a:txBody>
                  <a:tcPr marL="0" marR="0" marT="0" marB="0">
                    <a:solidFill>
                      <a:schemeClr val="accent3">
                        <a:lumMod val="40000"/>
                        <a:lumOff val="60000"/>
                      </a:schemeClr>
                    </a:solidFill>
                  </a:tcPr>
                </a:tc>
                <a:tc>
                  <a:txBody>
                    <a:bodyPr/>
                    <a:lstStyle/>
                    <a:p>
                      <a:pPr algn="ctr"/>
                      <a:r>
                        <a:rPr lang="en-US" sz="1400" b="1" dirty="0"/>
                        <a:t>T</a:t>
                      </a:r>
                    </a:p>
                  </a:txBody>
                  <a:tcPr marL="0" marR="0" marT="0" marB="0">
                    <a:solidFill>
                      <a:schemeClr val="accent4">
                        <a:lumMod val="20000"/>
                        <a:lumOff val="80000"/>
                      </a:schemeClr>
                    </a:solidFill>
                  </a:tcPr>
                </a:tc>
                <a:tc>
                  <a:txBody>
                    <a:bodyPr/>
                    <a:lstStyle/>
                    <a:p>
                      <a:pPr algn="ctr"/>
                      <a:r>
                        <a:rPr lang="en-US" sz="1400" b="1" dirty="0"/>
                        <a:t>H</a:t>
                      </a:r>
                      <a:r>
                        <a:rPr lang="en-US" sz="1400" b="1" baseline="0" dirty="0"/>
                        <a:t> </a:t>
                      </a:r>
                      <a:endParaRPr lang="en-US" sz="1400" b="1" dirty="0"/>
                    </a:p>
                  </a:txBody>
                  <a:tcPr marL="0" marR="0" marT="0" marB="0">
                    <a:solidFill>
                      <a:schemeClr val="accent4">
                        <a:lumMod val="20000"/>
                        <a:lumOff val="80000"/>
                      </a:schemeClr>
                    </a:solidFill>
                  </a:tcPr>
                </a:tc>
                <a:tc>
                  <a:txBody>
                    <a:bodyPr/>
                    <a:lstStyle/>
                    <a:p>
                      <a:pPr algn="ctr"/>
                      <a:r>
                        <a:rPr lang="en-US" sz="1400" b="1" dirty="0"/>
                        <a:t>W</a:t>
                      </a:r>
                      <a:r>
                        <a:rPr lang="en-US" sz="1400" b="1" baseline="0" dirty="0"/>
                        <a:t> </a:t>
                      </a:r>
                      <a:endParaRPr lang="en-US" sz="1400" b="1" dirty="0"/>
                    </a:p>
                  </a:txBody>
                  <a:tcPr marL="0" marR="0" marT="0" marB="0">
                    <a:solidFill>
                      <a:schemeClr val="accent4">
                        <a:lumMod val="20000"/>
                        <a:lumOff val="80000"/>
                      </a:schemeClr>
                    </a:solidFill>
                  </a:tcPr>
                </a:tc>
                <a:tc>
                  <a:txBody>
                    <a:bodyPr/>
                    <a:lstStyle/>
                    <a:p>
                      <a:pPr algn="ctr"/>
                      <a:r>
                        <a:rPr lang="en-US" sz="1400" b="1" dirty="0"/>
                        <a:t>Play?</a:t>
                      </a:r>
                    </a:p>
                  </a:txBody>
                  <a:tcPr marL="0" marR="0" marT="0" marB="0">
                    <a:solidFill>
                      <a:schemeClr val="accent4">
                        <a:lumMod val="20000"/>
                        <a:lumOff val="80000"/>
                      </a:schemeClr>
                    </a:solidFill>
                  </a:tcPr>
                </a:tc>
                <a:extLst>
                  <a:ext uri="{0D108BD9-81ED-4DB2-BD59-A6C34878D82A}">
                    <a16:rowId xmlns:a16="http://schemas.microsoft.com/office/drawing/2014/main" val="10000"/>
                  </a:ext>
                </a:extLst>
              </a:tr>
              <a:tr h="205740">
                <a:tc>
                  <a:txBody>
                    <a:bodyPr/>
                    <a:lstStyle/>
                    <a:p>
                      <a:pPr algn="ctr"/>
                      <a:r>
                        <a:rPr lang="en-US" sz="1400" dirty="0"/>
                        <a:t>1</a:t>
                      </a:r>
                    </a:p>
                  </a:txBody>
                  <a:tcPr marL="0" marR="0" marT="0" marB="0">
                    <a:solidFill>
                      <a:schemeClr val="accent4">
                        <a:lumMod val="20000"/>
                        <a:lumOff val="80000"/>
                      </a:schemeClr>
                    </a:solidFill>
                  </a:tcPr>
                </a:tc>
                <a:tc>
                  <a:txBody>
                    <a:bodyPr/>
                    <a:lstStyle/>
                    <a:p>
                      <a:pPr algn="ctr"/>
                      <a:r>
                        <a:rPr lang="en-US" sz="1400" dirty="0"/>
                        <a:t>S</a:t>
                      </a:r>
                    </a:p>
                  </a:txBody>
                  <a:tcPr marL="0" marR="0" marT="0" marB="0">
                    <a:solidFill>
                      <a:schemeClr val="accent3">
                        <a:lumMod val="40000"/>
                        <a:lumOff val="60000"/>
                      </a:schemeClr>
                    </a:solidFill>
                  </a:tcPr>
                </a:tc>
                <a:tc>
                  <a:txBody>
                    <a:bodyPr/>
                    <a:lstStyle/>
                    <a:p>
                      <a:pPr algn="ctr"/>
                      <a:r>
                        <a:rPr lang="en-US" sz="1400" dirty="0"/>
                        <a:t>H</a:t>
                      </a:r>
                    </a:p>
                  </a:txBody>
                  <a:tcPr marL="0" marR="0" marT="0" marB="0">
                    <a:solidFill>
                      <a:schemeClr val="accent4">
                        <a:lumMod val="20000"/>
                        <a:lumOff val="80000"/>
                      </a:schemeClr>
                    </a:solidFill>
                  </a:tcPr>
                </a:tc>
                <a:tc>
                  <a:txBody>
                    <a:bodyPr/>
                    <a:lstStyle/>
                    <a:p>
                      <a:pPr algn="ctr"/>
                      <a:r>
                        <a:rPr lang="en-US" sz="1400" dirty="0"/>
                        <a:t>H</a:t>
                      </a:r>
                    </a:p>
                  </a:txBody>
                  <a:tcPr marL="0" marR="0" marT="0" marB="0">
                    <a:solidFill>
                      <a:schemeClr val="accent4">
                        <a:lumMod val="20000"/>
                        <a:lumOff val="80000"/>
                      </a:schemeClr>
                    </a:solidFill>
                  </a:tcPr>
                </a:tc>
                <a:tc>
                  <a:txBody>
                    <a:bodyPr/>
                    <a:lstStyle/>
                    <a:p>
                      <a:pPr algn="ctr"/>
                      <a:r>
                        <a:rPr lang="en-US" sz="1400" dirty="0"/>
                        <a:t>W</a:t>
                      </a:r>
                    </a:p>
                  </a:txBody>
                  <a:tcPr marL="0" marR="0" marT="0" marB="0">
                    <a:solidFill>
                      <a:schemeClr val="accent4">
                        <a:lumMod val="20000"/>
                        <a:lumOff val="80000"/>
                      </a:schemeClr>
                    </a:solidFill>
                  </a:tcPr>
                </a:tc>
                <a:tc>
                  <a:txBody>
                    <a:bodyPr/>
                    <a:lstStyle/>
                    <a:p>
                      <a:pPr algn="ctr"/>
                      <a:r>
                        <a:rPr lang="en-US" sz="1400" dirty="0"/>
                        <a:t>-</a:t>
                      </a:r>
                    </a:p>
                  </a:txBody>
                  <a:tcPr marL="0" marR="0" marT="0" marB="0">
                    <a:solidFill>
                      <a:schemeClr val="accent4">
                        <a:lumMod val="20000"/>
                        <a:lumOff val="80000"/>
                      </a:schemeClr>
                    </a:solidFill>
                  </a:tcPr>
                </a:tc>
                <a:extLst>
                  <a:ext uri="{0D108BD9-81ED-4DB2-BD59-A6C34878D82A}">
                    <a16:rowId xmlns:a16="http://schemas.microsoft.com/office/drawing/2014/main" val="10001"/>
                  </a:ext>
                </a:extLst>
              </a:tr>
              <a:tr h="232279">
                <a:tc>
                  <a:txBody>
                    <a:bodyPr/>
                    <a:lstStyle/>
                    <a:p>
                      <a:pPr algn="ctr"/>
                      <a:r>
                        <a:rPr lang="en-US" sz="1400" dirty="0"/>
                        <a:t>2</a:t>
                      </a:r>
                    </a:p>
                  </a:txBody>
                  <a:tcPr marL="0" marR="0" marT="0" marB="0">
                    <a:solidFill>
                      <a:schemeClr val="accent4">
                        <a:lumMod val="20000"/>
                        <a:lumOff val="80000"/>
                      </a:schemeClr>
                    </a:solidFill>
                  </a:tcPr>
                </a:tc>
                <a:tc>
                  <a:txBody>
                    <a:bodyPr/>
                    <a:lstStyle/>
                    <a:p>
                      <a:pPr algn="ctr"/>
                      <a:r>
                        <a:rPr lang="en-US" sz="1400" dirty="0"/>
                        <a:t>S</a:t>
                      </a:r>
                    </a:p>
                  </a:txBody>
                  <a:tcPr marL="0" marR="0" marT="0" marB="0">
                    <a:solidFill>
                      <a:schemeClr val="accent3">
                        <a:lumMod val="40000"/>
                        <a:lumOff val="60000"/>
                      </a:schemeClr>
                    </a:solidFill>
                  </a:tcPr>
                </a:tc>
                <a:tc>
                  <a:txBody>
                    <a:bodyPr/>
                    <a:lstStyle/>
                    <a:p>
                      <a:pPr algn="ctr"/>
                      <a:r>
                        <a:rPr lang="en-US" sz="1400" dirty="0"/>
                        <a:t>H</a:t>
                      </a:r>
                    </a:p>
                  </a:txBody>
                  <a:tcPr marL="0" marR="0" marT="0" marB="0">
                    <a:solidFill>
                      <a:schemeClr val="accent4">
                        <a:lumMod val="20000"/>
                        <a:lumOff val="80000"/>
                      </a:schemeClr>
                    </a:solidFill>
                  </a:tcPr>
                </a:tc>
                <a:tc>
                  <a:txBody>
                    <a:bodyPr/>
                    <a:lstStyle/>
                    <a:p>
                      <a:pPr algn="ctr"/>
                      <a:r>
                        <a:rPr lang="en-US" sz="1400" dirty="0"/>
                        <a:t>H</a:t>
                      </a:r>
                    </a:p>
                  </a:txBody>
                  <a:tcPr marL="0" marR="0" marT="0" marB="0">
                    <a:solidFill>
                      <a:schemeClr val="accent4">
                        <a:lumMod val="20000"/>
                        <a:lumOff val="80000"/>
                      </a:schemeClr>
                    </a:solidFill>
                  </a:tcPr>
                </a:tc>
                <a:tc>
                  <a:txBody>
                    <a:bodyPr/>
                    <a:lstStyle/>
                    <a:p>
                      <a:pPr algn="ctr"/>
                      <a:r>
                        <a:rPr lang="en-US" sz="1400" dirty="0"/>
                        <a:t>S</a:t>
                      </a:r>
                    </a:p>
                  </a:txBody>
                  <a:tcPr marL="0" marR="0" marT="0" marB="0">
                    <a:solidFill>
                      <a:schemeClr val="accent4">
                        <a:lumMod val="20000"/>
                        <a:lumOff val="80000"/>
                      </a:schemeClr>
                    </a:solidFill>
                  </a:tcPr>
                </a:tc>
                <a:tc>
                  <a:txBody>
                    <a:bodyPr/>
                    <a:lstStyle/>
                    <a:p>
                      <a:pPr algn="ctr"/>
                      <a:r>
                        <a:rPr lang="en-US" sz="1400" dirty="0"/>
                        <a:t>-</a:t>
                      </a:r>
                    </a:p>
                  </a:txBody>
                  <a:tcPr marL="0" marR="0" marT="0" marB="0">
                    <a:solidFill>
                      <a:schemeClr val="accent4">
                        <a:lumMod val="20000"/>
                        <a:lumOff val="80000"/>
                      </a:schemeClr>
                    </a:solidFill>
                  </a:tcPr>
                </a:tc>
                <a:extLst>
                  <a:ext uri="{0D108BD9-81ED-4DB2-BD59-A6C34878D82A}">
                    <a16:rowId xmlns:a16="http://schemas.microsoft.com/office/drawing/2014/main" val="10002"/>
                  </a:ext>
                </a:extLst>
              </a:tr>
              <a:tr h="232279">
                <a:tc>
                  <a:txBody>
                    <a:bodyPr/>
                    <a:lstStyle/>
                    <a:p>
                      <a:pPr algn="ctr"/>
                      <a:r>
                        <a:rPr lang="en-US" sz="1400" dirty="0"/>
                        <a:t>3</a:t>
                      </a:r>
                    </a:p>
                  </a:txBody>
                  <a:tcPr marL="0" marR="0" marT="0" marB="0">
                    <a:solidFill>
                      <a:schemeClr val="accent4">
                        <a:lumMod val="20000"/>
                        <a:lumOff val="80000"/>
                      </a:schemeClr>
                    </a:solidFill>
                  </a:tcPr>
                </a:tc>
                <a:tc>
                  <a:txBody>
                    <a:bodyPr/>
                    <a:lstStyle/>
                    <a:p>
                      <a:pPr algn="ctr"/>
                      <a:r>
                        <a:rPr lang="en-US" sz="1400" dirty="0"/>
                        <a:t>O</a:t>
                      </a:r>
                    </a:p>
                  </a:txBody>
                  <a:tcPr marL="0" marR="0" marT="0" marB="0">
                    <a:solidFill>
                      <a:schemeClr val="accent3">
                        <a:lumMod val="40000"/>
                        <a:lumOff val="60000"/>
                      </a:schemeClr>
                    </a:solidFill>
                  </a:tcPr>
                </a:tc>
                <a:tc>
                  <a:txBody>
                    <a:bodyPr/>
                    <a:lstStyle/>
                    <a:p>
                      <a:pPr algn="ctr"/>
                      <a:r>
                        <a:rPr lang="en-US" sz="1400" dirty="0"/>
                        <a:t>H</a:t>
                      </a:r>
                    </a:p>
                  </a:txBody>
                  <a:tcPr marL="0" marR="0" marT="0" marB="0">
                    <a:solidFill>
                      <a:schemeClr val="accent4">
                        <a:lumMod val="20000"/>
                        <a:lumOff val="80000"/>
                      </a:schemeClr>
                    </a:solidFill>
                  </a:tcPr>
                </a:tc>
                <a:tc>
                  <a:txBody>
                    <a:bodyPr/>
                    <a:lstStyle/>
                    <a:p>
                      <a:pPr algn="ctr"/>
                      <a:r>
                        <a:rPr lang="en-US" sz="1400" dirty="0"/>
                        <a:t>H</a:t>
                      </a:r>
                    </a:p>
                  </a:txBody>
                  <a:tcPr marL="0" marR="0" marT="0" marB="0">
                    <a:solidFill>
                      <a:schemeClr val="accent4">
                        <a:lumMod val="20000"/>
                        <a:lumOff val="80000"/>
                      </a:schemeClr>
                    </a:solidFill>
                  </a:tcPr>
                </a:tc>
                <a:tc>
                  <a:txBody>
                    <a:bodyPr/>
                    <a:lstStyle/>
                    <a:p>
                      <a:pPr algn="ctr"/>
                      <a:r>
                        <a:rPr lang="en-US" sz="1400" dirty="0"/>
                        <a:t>W</a:t>
                      </a:r>
                    </a:p>
                  </a:txBody>
                  <a:tcPr marL="0" marR="0" marT="0" marB="0">
                    <a:solidFill>
                      <a:schemeClr val="accent4">
                        <a:lumMod val="20000"/>
                        <a:lumOff val="80000"/>
                      </a:schemeClr>
                    </a:solidFill>
                  </a:tcPr>
                </a:tc>
                <a:tc>
                  <a:txBody>
                    <a:bodyPr/>
                    <a:lstStyle/>
                    <a:p>
                      <a:pPr algn="ctr"/>
                      <a:r>
                        <a:rPr lang="en-US" sz="1400" dirty="0"/>
                        <a:t>+</a:t>
                      </a:r>
                    </a:p>
                  </a:txBody>
                  <a:tcPr marL="0" marR="0" marT="0" marB="0">
                    <a:solidFill>
                      <a:schemeClr val="accent4">
                        <a:lumMod val="20000"/>
                        <a:lumOff val="80000"/>
                      </a:schemeClr>
                    </a:solidFill>
                  </a:tcPr>
                </a:tc>
                <a:extLst>
                  <a:ext uri="{0D108BD9-81ED-4DB2-BD59-A6C34878D82A}">
                    <a16:rowId xmlns:a16="http://schemas.microsoft.com/office/drawing/2014/main" val="10003"/>
                  </a:ext>
                </a:extLst>
              </a:tr>
              <a:tr h="232279">
                <a:tc>
                  <a:txBody>
                    <a:bodyPr/>
                    <a:lstStyle/>
                    <a:p>
                      <a:pPr algn="ctr"/>
                      <a:r>
                        <a:rPr lang="en-US" sz="1400" dirty="0"/>
                        <a:t>4</a:t>
                      </a:r>
                    </a:p>
                  </a:txBody>
                  <a:tcPr marL="0" marR="0" marT="0" marB="0">
                    <a:solidFill>
                      <a:schemeClr val="accent4">
                        <a:lumMod val="20000"/>
                        <a:lumOff val="80000"/>
                      </a:schemeClr>
                    </a:solidFill>
                  </a:tcPr>
                </a:tc>
                <a:tc>
                  <a:txBody>
                    <a:bodyPr/>
                    <a:lstStyle/>
                    <a:p>
                      <a:pPr algn="ctr"/>
                      <a:r>
                        <a:rPr lang="en-US" sz="1400" dirty="0"/>
                        <a:t>R</a:t>
                      </a:r>
                    </a:p>
                  </a:txBody>
                  <a:tcPr marL="0" marR="0" marT="0" marB="0">
                    <a:solidFill>
                      <a:schemeClr val="accent3">
                        <a:lumMod val="40000"/>
                        <a:lumOff val="60000"/>
                      </a:schemeClr>
                    </a:solidFill>
                  </a:tcPr>
                </a:tc>
                <a:tc>
                  <a:txBody>
                    <a:bodyPr/>
                    <a:lstStyle/>
                    <a:p>
                      <a:pPr algn="ctr"/>
                      <a:r>
                        <a:rPr lang="en-US" sz="1400" dirty="0"/>
                        <a:t>M</a:t>
                      </a:r>
                    </a:p>
                  </a:txBody>
                  <a:tcPr marL="0" marR="0" marT="0" marB="0">
                    <a:solidFill>
                      <a:schemeClr val="accent4">
                        <a:lumMod val="20000"/>
                        <a:lumOff val="80000"/>
                      </a:schemeClr>
                    </a:solidFill>
                  </a:tcPr>
                </a:tc>
                <a:tc>
                  <a:txBody>
                    <a:bodyPr/>
                    <a:lstStyle/>
                    <a:p>
                      <a:pPr algn="ctr"/>
                      <a:r>
                        <a:rPr lang="en-US" sz="1400" dirty="0"/>
                        <a:t>H</a:t>
                      </a:r>
                    </a:p>
                  </a:txBody>
                  <a:tcPr marL="0" marR="0" marT="0" marB="0">
                    <a:solidFill>
                      <a:schemeClr val="accent4">
                        <a:lumMod val="20000"/>
                        <a:lumOff val="80000"/>
                      </a:schemeClr>
                    </a:solidFill>
                  </a:tcPr>
                </a:tc>
                <a:tc>
                  <a:txBody>
                    <a:bodyPr/>
                    <a:lstStyle/>
                    <a:p>
                      <a:pPr algn="ctr"/>
                      <a:r>
                        <a:rPr lang="en-US" sz="1400" dirty="0"/>
                        <a:t>W</a:t>
                      </a:r>
                    </a:p>
                  </a:txBody>
                  <a:tcPr marL="0" marR="0" marT="0" marB="0">
                    <a:solidFill>
                      <a:schemeClr val="accent4">
                        <a:lumMod val="20000"/>
                        <a:lumOff val="80000"/>
                      </a:schemeClr>
                    </a:solidFill>
                  </a:tcPr>
                </a:tc>
                <a:tc>
                  <a:txBody>
                    <a:bodyPr/>
                    <a:lstStyle/>
                    <a:p>
                      <a:pPr algn="ctr"/>
                      <a:r>
                        <a:rPr lang="en-US" sz="1400" dirty="0"/>
                        <a:t>+</a:t>
                      </a:r>
                    </a:p>
                  </a:txBody>
                  <a:tcPr marL="0" marR="0" marT="0" marB="0">
                    <a:solidFill>
                      <a:schemeClr val="accent4">
                        <a:lumMod val="20000"/>
                        <a:lumOff val="80000"/>
                      </a:schemeClr>
                    </a:solidFill>
                  </a:tcPr>
                </a:tc>
                <a:extLst>
                  <a:ext uri="{0D108BD9-81ED-4DB2-BD59-A6C34878D82A}">
                    <a16:rowId xmlns:a16="http://schemas.microsoft.com/office/drawing/2014/main" val="10004"/>
                  </a:ext>
                </a:extLst>
              </a:tr>
              <a:tr h="232279">
                <a:tc>
                  <a:txBody>
                    <a:bodyPr/>
                    <a:lstStyle/>
                    <a:p>
                      <a:pPr algn="ctr"/>
                      <a:r>
                        <a:rPr lang="en-US" sz="1400" dirty="0"/>
                        <a:t>5</a:t>
                      </a:r>
                    </a:p>
                  </a:txBody>
                  <a:tcPr marL="0" marR="0" marT="0" marB="0">
                    <a:solidFill>
                      <a:schemeClr val="accent4">
                        <a:lumMod val="20000"/>
                        <a:lumOff val="80000"/>
                      </a:schemeClr>
                    </a:solidFill>
                  </a:tcPr>
                </a:tc>
                <a:tc>
                  <a:txBody>
                    <a:bodyPr/>
                    <a:lstStyle/>
                    <a:p>
                      <a:pPr algn="ctr"/>
                      <a:r>
                        <a:rPr lang="en-US" sz="1400" dirty="0"/>
                        <a:t>R</a:t>
                      </a:r>
                    </a:p>
                  </a:txBody>
                  <a:tcPr marL="0" marR="0" marT="0" marB="0">
                    <a:solidFill>
                      <a:schemeClr val="accent3">
                        <a:lumMod val="40000"/>
                        <a:lumOff val="60000"/>
                      </a:schemeClr>
                    </a:solidFill>
                  </a:tcPr>
                </a:tc>
                <a:tc>
                  <a:txBody>
                    <a:bodyPr/>
                    <a:lstStyle/>
                    <a:p>
                      <a:pPr algn="ctr"/>
                      <a:r>
                        <a:rPr lang="en-US" sz="1400" dirty="0"/>
                        <a:t>C</a:t>
                      </a:r>
                    </a:p>
                  </a:txBody>
                  <a:tcPr marL="0" marR="0" marT="0" marB="0">
                    <a:solidFill>
                      <a:schemeClr val="accent4">
                        <a:lumMod val="20000"/>
                        <a:lumOff val="80000"/>
                      </a:schemeClr>
                    </a:solidFill>
                  </a:tcPr>
                </a:tc>
                <a:tc>
                  <a:txBody>
                    <a:bodyPr/>
                    <a:lstStyle/>
                    <a:p>
                      <a:pPr algn="ctr"/>
                      <a:r>
                        <a:rPr lang="en-US" sz="1400" dirty="0"/>
                        <a:t>N</a:t>
                      </a:r>
                    </a:p>
                  </a:txBody>
                  <a:tcPr marL="0" marR="0" marT="0" marB="0">
                    <a:solidFill>
                      <a:schemeClr val="accent4">
                        <a:lumMod val="20000"/>
                        <a:lumOff val="80000"/>
                      </a:schemeClr>
                    </a:solidFill>
                  </a:tcPr>
                </a:tc>
                <a:tc>
                  <a:txBody>
                    <a:bodyPr/>
                    <a:lstStyle/>
                    <a:p>
                      <a:pPr algn="ctr"/>
                      <a:r>
                        <a:rPr lang="en-US" sz="1400" dirty="0"/>
                        <a:t>W</a:t>
                      </a:r>
                    </a:p>
                  </a:txBody>
                  <a:tcPr marL="0" marR="0" marT="0" marB="0">
                    <a:solidFill>
                      <a:schemeClr val="accent4">
                        <a:lumMod val="20000"/>
                        <a:lumOff val="80000"/>
                      </a:schemeClr>
                    </a:solidFill>
                  </a:tcPr>
                </a:tc>
                <a:tc>
                  <a:txBody>
                    <a:bodyPr/>
                    <a:lstStyle/>
                    <a:p>
                      <a:pPr algn="ctr"/>
                      <a:r>
                        <a:rPr lang="en-US" sz="1400" dirty="0"/>
                        <a:t>+</a:t>
                      </a:r>
                    </a:p>
                  </a:txBody>
                  <a:tcPr marL="0" marR="0" marT="0" marB="0">
                    <a:solidFill>
                      <a:schemeClr val="accent4">
                        <a:lumMod val="20000"/>
                        <a:lumOff val="80000"/>
                      </a:schemeClr>
                    </a:solidFill>
                  </a:tcPr>
                </a:tc>
                <a:extLst>
                  <a:ext uri="{0D108BD9-81ED-4DB2-BD59-A6C34878D82A}">
                    <a16:rowId xmlns:a16="http://schemas.microsoft.com/office/drawing/2014/main" val="10005"/>
                  </a:ext>
                </a:extLst>
              </a:tr>
              <a:tr h="232279">
                <a:tc>
                  <a:txBody>
                    <a:bodyPr/>
                    <a:lstStyle/>
                    <a:p>
                      <a:pPr algn="ctr"/>
                      <a:r>
                        <a:rPr lang="en-US" sz="1400" dirty="0"/>
                        <a:t>6</a:t>
                      </a:r>
                    </a:p>
                  </a:txBody>
                  <a:tcPr marL="0" marR="0" marT="0" marB="0">
                    <a:solidFill>
                      <a:schemeClr val="accent4">
                        <a:lumMod val="20000"/>
                        <a:lumOff val="80000"/>
                      </a:schemeClr>
                    </a:solidFill>
                  </a:tcPr>
                </a:tc>
                <a:tc>
                  <a:txBody>
                    <a:bodyPr/>
                    <a:lstStyle/>
                    <a:p>
                      <a:pPr algn="ctr"/>
                      <a:r>
                        <a:rPr lang="en-US" sz="1400" dirty="0"/>
                        <a:t>R</a:t>
                      </a:r>
                    </a:p>
                  </a:txBody>
                  <a:tcPr marL="0" marR="0" marT="0" marB="0">
                    <a:solidFill>
                      <a:schemeClr val="accent3">
                        <a:lumMod val="40000"/>
                        <a:lumOff val="60000"/>
                      </a:schemeClr>
                    </a:solidFill>
                  </a:tcPr>
                </a:tc>
                <a:tc>
                  <a:txBody>
                    <a:bodyPr/>
                    <a:lstStyle/>
                    <a:p>
                      <a:pPr algn="ctr"/>
                      <a:r>
                        <a:rPr lang="en-US" sz="1400" dirty="0"/>
                        <a:t>C</a:t>
                      </a:r>
                    </a:p>
                  </a:txBody>
                  <a:tcPr marL="0" marR="0" marT="0" marB="0">
                    <a:solidFill>
                      <a:schemeClr val="accent4">
                        <a:lumMod val="20000"/>
                        <a:lumOff val="80000"/>
                      </a:schemeClr>
                    </a:solidFill>
                  </a:tcPr>
                </a:tc>
                <a:tc>
                  <a:txBody>
                    <a:bodyPr/>
                    <a:lstStyle/>
                    <a:p>
                      <a:pPr algn="ctr"/>
                      <a:r>
                        <a:rPr lang="en-US" sz="1400" dirty="0"/>
                        <a:t>N</a:t>
                      </a:r>
                    </a:p>
                  </a:txBody>
                  <a:tcPr marL="0" marR="0" marT="0" marB="0">
                    <a:solidFill>
                      <a:schemeClr val="accent4">
                        <a:lumMod val="20000"/>
                        <a:lumOff val="80000"/>
                      </a:schemeClr>
                    </a:solidFill>
                  </a:tcPr>
                </a:tc>
                <a:tc>
                  <a:txBody>
                    <a:bodyPr/>
                    <a:lstStyle/>
                    <a:p>
                      <a:pPr algn="ctr"/>
                      <a:r>
                        <a:rPr lang="en-US" sz="1400" dirty="0"/>
                        <a:t>S</a:t>
                      </a:r>
                    </a:p>
                  </a:txBody>
                  <a:tcPr marL="0" marR="0" marT="0" marB="0">
                    <a:solidFill>
                      <a:schemeClr val="accent4">
                        <a:lumMod val="20000"/>
                        <a:lumOff val="80000"/>
                      </a:schemeClr>
                    </a:solidFill>
                  </a:tcPr>
                </a:tc>
                <a:tc>
                  <a:txBody>
                    <a:bodyPr/>
                    <a:lstStyle/>
                    <a:p>
                      <a:pPr algn="ctr"/>
                      <a:r>
                        <a:rPr lang="en-US" sz="1400" dirty="0"/>
                        <a:t>-</a:t>
                      </a:r>
                    </a:p>
                  </a:txBody>
                  <a:tcPr marL="0" marR="0" marT="0" marB="0">
                    <a:solidFill>
                      <a:schemeClr val="accent4">
                        <a:lumMod val="20000"/>
                        <a:lumOff val="80000"/>
                      </a:schemeClr>
                    </a:solidFill>
                  </a:tcPr>
                </a:tc>
                <a:extLst>
                  <a:ext uri="{0D108BD9-81ED-4DB2-BD59-A6C34878D82A}">
                    <a16:rowId xmlns:a16="http://schemas.microsoft.com/office/drawing/2014/main" val="10006"/>
                  </a:ext>
                </a:extLst>
              </a:tr>
              <a:tr h="232279">
                <a:tc>
                  <a:txBody>
                    <a:bodyPr/>
                    <a:lstStyle/>
                    <a:p>
                      <a:pPr algn="ctr"/>
                      <a:r>
                        <a:rPr lang="en-US" sz="1400" dirty="0"/>
                        <a:t>7</a:t>
                      </a:r>
                    </a:p>
                  </a:txBody>
                  <a:tcPr marL="0" marR="0" marT="0" marB="0">
                    <a:solidFill>
                      <a:schemeClr val="accent4">
                        <a:lumMod val="20000"/>
                        <a:lumOff val="80000"/>
                      </a:schemeClr>
                    </a:solidFill>
                  </a:tcPr>
                </a:tc>
                <a:tc>
                  <a:txBody>
                    <a:bodyPr/>
                    <a:lstStyle/>
                    <a:p>
                      <a:pPr algn="ctr"/>
                      <a:r>
                        <a:rPr lang="en-US" sz="1400" dirty="0"/>
                        <a:t>O</a:t>
                      </a:r>
                    </a:p>
                  </a:txBody>
                  <a:tcPr marL="0" marR="0" marT="0" marB="0">
                    <a:solidFill>
                      <a:schemeClr val="accent3">
                        <a:lumMod val="40000"/>
                        <a:lumOff val="60000"/>
                      </a:schemeClr>
                    </a:solidFill>
                  </a:tcPr>
                </a:tc>
                <a:tc>
                  <a:txBody>
                    <a:bodyPr/>
                    <a:lstStyle/>
                    <a:p>
                      <a:pPr algn="ctr"/>
                      <a:r>
                        <a:rPr lang="en-US" sz="1400" dirty="0"/>
                        <a:t>C</a:t>
                      </a:r>
                    </a:p>
                  </a:txBody>
                  <a:tcPr marL="0" marR="0" marT="0" marB="0">
                    <a:solidFill>
                      <a:schemeClr val="accent4">
                        <a:lumMod val="20000"/>
                        <a:lumOff val="80000"/>
                      </a:schemeClr>
                    </a:solidFill>
                  </a:tcPr>
                </a:tc>
                <a:tc>
                  <a:txBody>
                    <a:bodyPr/>
                    <a:lstStyle/>
                    <a:p>
                      <a:pPr algn="ctr"/>
                      <a:r>
                        <a:rPr lang="en-US" sz="1400" dirty="0"/>
                        <a:t>N</a:t>
                      </a:r>
                    </a:p>
                  </a:txBody>
                  <a:tcPr marL="0" marR="0" marT="0" marB="0">
                    <a:solidFill>
                      <a:schemeClr val="accent4">
                        <a:lumMod val="20000"/>
                        <a:lumOff val="80000"/>
                      </a:schemeClr>
                    </a:solidFill>
                  </a:tcPr>
                </a:tc>
                <a:tc>
                  <a:txBody>
                    <a:bodyPr/>
                    <a:lstStyle/>
                    <a:p>
                      <a:pPr algn="ctr"/>
                      <a:r>
                        <a:rPr lang="en-US" sz="1400" dirty="0"/>
                        <a:t>S</a:t>
                      </a:r>
                    </a:p>
                  </a:txBody>
                  <a:tcPr marL="0" marR="0" marT="0" marB="0">
                    <a:solidFill>
                      <a:schemeClr val="accent4">
                        <a:lumMod val="20000"/>
                        <a:lumOff val="80000"/>
                      </a:schemeClr>
                    </a:solidFill>
                  </a:tcPr>
                </a:tc>
                <a:tc>
                  <a:txBody>
                    <a:bodyPr/>
                    <a:lstStyle/>
                    <a:p>
                      <a:pPr algn="ctr"/>
                      <a:r>
                        <a:rPr lang="en-US" sz="1400" dirty="0"/>
                        <a:t>+</a:t>
                      </a:r>
                    </a:p>
                  </a:txBody>
                  <a:tcPr marL="0" marR="0" marT="0" marB="0">
                    <a:solidFill>
                      <a:schemeClr val="accent4">
                        <a:lumMod val="20000"/>
                        <a:lumOff val="80000"/>
                      </a:schemeClr>
                    </a:solidFill>
                  </a:tcPr>
                </a:tc>
                <a:extLst>
                  <a:ext uri="{0D108BD9-81ED-4DB2-BD59-A6C34878D82A}">
                    <a16:rowId xmlns:a16="http://schemas.microsoft.com/office/drawing/2014/main" val="10007"/>
                  </a:ext>
                </a:extLst>
              </a:tr>
              <a:tr h="232279">
                <a:tc>
                  <a:txBody>
                    <a:bodyPr/>
                    <a:lstStyle/>
                    <a:p>
                      <a:pPr algn="ctr"/>
                      <a:r>
                        <a:rPr lang="en-US" sz="1400" dirty="0"/>
                        <a:t>8</a:t>
                      </a:r>
                    </a:p>
                  </a:txBody>
                  <a:tcPr marL="0" marR="0" marT="0" marB="0">
                    <a:solidFill>
                      <a:schemeClr val="accent4">
                        <a:lumMod val="20000"/>
                        <a:lumOff val="80000"/>
                      </a:schemeClr>
                    </a:solidFill>
                  </a:tcPr>
                </a:tc>
                <a:tc>
                  <a:txBody>
                    <a:bodyPr/>
                    <a:lstStyle/>
                    <a:p>
                      <a:pPr algn="ctr"/>
                      <a:r>
                        <a:rPr lang="en-US" sz="1400" dirty="0"/>
                        <a:t>S</a:t>
                      </a:r>
                    </a:p>
                  </a:txBody>
                  <a:tcPr marL="0" marR="0" marT="0" marB="0">
                    <a:solidFill>
                      <a:schemeClr val="accent3">
                        <a:lumMod val="40000"/>
                        <a:lumOff val="60000"/>
                      </a:schemeClr>
                    </a:solidFill>
                  </a:tcPr>
                </a:tc>
                <a:tc>
                  <a:txBody>
                    <a:bodyPr/>
                    <a:lstStyle/>
                    <a:p>
                      <a:pPr algn="ctr"/>
                      <a:r>
                        <a:rPr lang="en-US" sz="1400" dirty="0"/>
                        <a:t>M</a:t>
                      </a:r>
                    </a:p>
                  </a:txBody>
                  <a:tcPr marL="0" marR="0" marT="0" marB="0">
                    <a:solidFill>
                      <a:schemeClr val="accent4">
                        <a:lumMod val="20000"/>
                        <a:lumOff val="80000"/>
                      </a:schemeClr>
                    </a:solidFill>
                  </a:tcPr>
                </a:tc>
                <a:tc>
                  <a:txBody>
                    <a:bodyPr/>
                    <a:lstStyle/>
                    <a:p>
                      <a:pPr algn="ctr"/>
                      <a:r>
                        <a:rPr lang="en-US" sz="1400" dirty="0"/>
                        <a:t>H</a:t>
                      </a:r>
                    </a:p>
                  </a:txBody>
                  <a:tcPr marL="0" marR="0" marT="0" marB="0">
                    <a:solidFill>
                      <a:schemeClr val="accent4">
                        <a:lumMod val="20000"/>
                        <a:lumOff val="80000"/>
                      </a:schemeClr>
                    </a:solidFill>
                  </a:tcPr>
                </a:tc>
                <a:tc>
                  <a:txBody>
                    <a:bodyPr/>
                    <a:lstStyle/>
                    <a:p>
                      <a:pPr algn="ctr"/>
                      <a:r>
                        <a:rPr lang="en-US" sz="1400" dirty="0"/>
                        <a:t>W</a:t>
                      </a:r>
                    </a:p>
                  </a:txBody>
                  <a:tcPr marL="0" marR="0" marT="0" marB="0">
                    <a:solidFill>
                      <a:schemeClr val="accent4">
                        <a:lumMod val="20000"/>
                        <a:lumOff val="80000"/>
                      </a:schemeClr>
                    </a:solidFill>
                  </a:tcPr>
                </a:tc>
                <a:tc>
                  <a:txBody>
                    <a:bodyPr/>
                    <a:lstStyle/>
                    <a:p>
                      <a:pPr algn="ctr"/>
                      <a:r>
                        <a:rPr lang="en-US" sz="1400" dirty="0"/>
                        <a:t>-</a:t>
                      </a:r>
                    </a:p>
                  </a:txBody>
                  <a:tcPr marL="0" marR="0" marT="0" marB="0">
                    <a:solidFill>
                      <a:schemeClr val="accent4">
                        <a:lumMod val="20000"/>
                        <a:lumOff val="80000"/>
                      </a:schemeClr>
                    </a:solidFill>
                  </a:tcPr>
                </a:tc>
                <a:extLst>
                  <a:ext uri="{0D108BD9-81ED-4DB2-BD59-A6C34878D82A}">
                    <a16:rowId xmlns:a16="http://schemas.microsoft.com/office/drawing/2014/main" val="10008"/>
                  </a:ext>
                </a:extLst>
              </a:tr>
              <a:tr h="232279">
                <a:tc>
                  <a:txBody>
                    <a:bodyPr/>
                    <a:lstStyle/>
                    <a:p>
                      <a:pPr algn="ctr"/>
                      <a:r>
                        <a:rPr lang="en-US" sz="1400" dirty="0"/>
                        <a:t>9</a:t>
                      </a:r>
                    </a:p>
                  </a:txBody>
                  <a:tcPr marL="0" marR="0" marT="0" marB="0">
                    <a:solidFill>
                      <a:schemeClr val="accent4">
                        <a:lumMod val="20000"/>
                        <a:lumOff val="80000"/>
                      </a:schemeClr>
                    </a:solidFill>
                  </a:tcPr>
                </a:tc>
                <a:tc>
                  <a:txBody>
                    <a:bodyPr/>
                    <a:lstStyle/>
                    <a:p>
                      <a:pPr algn="ctr"/>
                      <a:r>
                        <a:rPr lang="en-US" sz="1400" dirty="0"/>
                        <a:t>S</a:t>
                      </a:r>
                    </a:p>
                  </a:txBody>
                  <a:tcPr marL="0" marR="0" marT="0" marB="0">
                    <a:solidFill>
                      <a:schemeClr val="accent3">
                        <a:lumMod val="40000"/>
                        <a:lumOff val="60000"/>
                      </a:schemeClr>
                    </a:solidFill>
                  </a:tcPr>
                </a:tc>
                <a:tc>
                  <a:txBody>
                    <a:bodyPr/>
                    <a:lstStyle/>
                    <a:p>
                      <a:pPr algn="ctr"/>
                      <a:r>
                        <a:rPr lang="en-US" sz="1400" dirty="0"/>
                        <a:t>C</a:t>
                      </a:r>
                    </a:p>
                  </a:txBody>
                  <a:tcPr marL="0" marR="0" marT="0" marB="0">
                    <a:solidFill>
                      <a:schemeClr val="accent4">
                        <a:lumMod val="20000"/>
                        <a:lumOff val="80000"/>
                      </a:schemeClr>
                    </a:solidFill>
                  </a:tcPr>
                </a:tc>
                <a:tc>
                  <a:txBody>
                    <a:bodyPr/>
                    <a:lstStyle/>
                    <a:p>
                      <a:pPr algn="ctr"/>
                      <a:r>
                        <a:rPr lang="en-US" sz="1400" dirty="0"/>
                        <a:t>N</a:t>
                      </a:r>
                    </a:p>
                  </a:txBody>
                  <a:tcPr marL="0" marR="0" marT="0" marB="0">
                    <a:solidFill>
                      <a:schemeClr val="accent4">
                        <a:lumMod val="20000"/>
                        <a:lumOff val="80000"/>
                      </a:schemeClr>
                    </a:solidFill>
                  </a:tcPr>
                </a:tc>
                <a:tc>
                  <a:txBody>
                    <a:bodyPr/>
                    <a:lstStyle/>
                    <a:p>
                      <a:pPr algn="ctr"/>
                      <a:r>
                        <a:rPr lang="en-US" sz="1400" dirty="0"/>
                        <a:t>W</a:t>
                      </a:r>
                    </a:p>
                  </a:txBody>
                  <a:tcPr marL="0" marR="0" marT="0" marB="0">
                    <a:solidFill>
                      <a:schemeClr val="accent4">
                        <a:lumMod val="20000"/>
                        <a:lumOff val="80000"/>
                      </a:schemeClr>
                    </a:solidFill>
                  </a:tcPr>
                </a:tc>
                <a:tc>
                  <a:txBody>
                    <a:bodyPr/>
                    <a:lstStyle/>
                    <a:p>
                      <a:pPr algn="ctr"/>
                      <a:r>
                        <a:rPr lang="en-US" sz="1400" dirty="0"/>
                        <a:t>+</a:t>
                      </a:r>
                    </a:p>
                  </a:txBody>
                  <a:tcPr marL="0" marR="0" marT="0" marB="0">
                    <a:solidFill>
                      <a:schemeClr val="accent4">
                        <a:lumMod val="20000"/>
                        <a:lumOff val="80000"/>
                      </a:schemeClr>
                    </a:solidFill>
                  </a:tcPr>
                </a:tc>
                <a:extLst>
                  <a:ext uri="{0D108BD9-81ED-4DB2-BD59-A6C34878D82A}">
                    <a16:rowId xmlns:a16="http://schemas.microsoft.com/office/drawing/2014/main" val="10009"/>
                  </a:ext>
                </a:extLst>
              </a:tr>
              <a:tr h="232279">
                <a:tc>
                  <a:txBody>
                    <a:bodyPr/>
                    <a:lstStyle/>
                    <a:p>
                      <a:pPr algn="ctr"/>
                      <a:r>
                        <a:rPr lang="en-US" sz="1400" dirty="0"/>
                        <a:t>10</a:t>
                      </a:r>
                    </a:p>
                  </a:txBody>
                  <a:tcPr marL="0" marR="0" marT="0" marB="0">
                    <a:solidFill>
                      <a:schemeClr val="accent4">
                        <a:lumMod val="20000"/>
                        <a:lumOff val="80000"/>
                      </a:schemeClr>
                    </a:solidFill>
                  </a:tcPr>
                </a:tc>
                <a:tc>
                  <a:txBody>
                    <a:bodyPr/>
                    <a:lstStyle/>
                    <a:p>
                      <a:pPr algn="ctr"/>
                      <a:r>
                        <a:rPr lang="en-US" sz="1400" dirty="0"/>
                        <a:t>R</a:t>
                      </a:r>
                    </a:p>
                  </a:txBody>
                  <a:tcPr marL="0" marR="0" marT="0" marB="0">
                    <a:solidFill>
                      <a:schemeClr val="accent3">
                        <a:lumMod val="40000"/>
                        <a:lumOff val="60000"/>
                      </a:schemeClr>
                    </a:solidFill>
                  </a:tcPr>
                </a:tc>
                <a:tc>
                  <a:txBody>
                    <a:bodyPr/>
                    <a:lstStyle/>
                    <a:p>
                      <a:pPr algn="ctr"/>
                      <a:r>
                        <a:rPr lang="en-US" sz="1400" dirty="0"/>
                        <a:t>M</a:t>
                      </a:r>
                    </a:p>
                  </a:txBody>
                  <a:tcPr marL="0" marR="0" marT="0" marB="0">
                    <a:solidFill>
                      <a:schemeClr val="accent4">
                        <a:lumMod val="20000"/>
                        <a:lumOff val="80000"/>
                      </a:schemeClr>
                    </a:solidFill>
                  </a:tcPr>
                </a:tc>
                <a:tc>
                  <a:txBody>
                    <a:bodyPr/>
                    <a:lstStyle/>
                    <a:p>
                      <a:pPr algn="ctr"/>
                      <a:r>
                        <a:rPr lang="en-US" sz="1400" dirty="0"/>
                        <a:t>N</a:t>
                      </a:r>
                    </a:p>
                  </a:txBody>
                  <a:tcPr marL="0" marR="0" marT="0" marB="0">
                    <a:solidFill>
                      <a:schemeClr val="accent4">
                        <a:lumMod val="20000"/>
                        <a:lumOff val="80000"/>
                      </a:schemeClr>
                    </a:solidFill>
                  </a:tcPr>
                </a:tc>
                <a:tc>
                  <a:txBody>
                    <a:bodyPr/>
                    <a:lstStyle/>
                    <a:p>
                      <a:pPr algn="ctr"/>
                      <a:r>
                        <a:rPr lang="en-US" sz="1400" dirty="0"/>
                        <a:t>W</a:t>
                      </a:r>
                    </a:p>
                  </a:txBody>
                  <a:tcPr marL="0" marR="0" marT="0" marB="0">
                    <a:solidFill>
                      <a:schemeClr val="accent4">
                        <a:lumMod val="20000"/>
                        <a:lumOff val="80000"/>
                      </a:schemeClr>
                    </a:solidFill>
                  </a:tcPr>
                </a:tc>
                <a:tc>
                  <a:txBody>
                    <a:bodyPr/>
                    <a:lstStyle/>
                    <a:p>
                      <a:pPr algn="ctr"/>
                      <a:r>
                        <a:rPr lang="en-US" sz="1400" dirty="0"/>
                        <a:t>+</a:t>
                      </a:r>
                    </a:p>
                  </a:txBody>
                  <a:tcPr marL="0" marR="0" marT="0" marB="0">
                    <a:solidFill>
                      <a:schemeClr val="accent4">
                        <a:lumMod val="20000"/>
                        <a:lumOff val="80000"/>
                      </a:schemeClr>
                    </a:solidFill>
                  </a:tcPr>
                </a:tc>
                <a:extLst>
                  <a:ext uri="{0D108BD9-81ED-4DB2-BD59-A6C34878D82A}">
                    <a16:rowId xmlns:a16="http://schemas.microsoft.com/office/drawing/2014/main" val="10010"/>
                  </a:ext>
                </a:extLst>
              </a:tr>
              <a:tr h="232279">
                <a:tc>
                  <a:txBody>
                    <a:bodyPr/>
                    <a:lstStyle/>
                    <a:p>
                      <a:pPr algn="ctr"/>
                      <a:r>
                        <a:rPr lang="en-US" sz="1400" dirty="0"/>
                        <a:t>11</a:t>
                      </a:r>
                    </a:p>
                  </a:txBody>
                  <a:tcPr marL="0" marR="0" marT="0" marB="0">
                    <a:solidFill>
                      <a:schemeClr val="accent4">
                        <a:lumMod val="20000"/>
                        <a:lumOff val="80000"/>
                      </a:schemeClr>
                    </a:solidFill>
                  </a:tcPr>
                </a:tc>
                <a:tc>
                  <a:txBody>
                    <a:bodyPr/>
                    <a:lstStyle/>
                    <a:p>
                      <a:pPr algn="ctr"/>
                      <a:r>
                        <a:rPr lang="en-US" sz="1400" dirty="0"/>
                        <a:t>S</a:t>
                      </a:r>
                    </a:p>
                  </a:txBody>
                  <a:tcPr marL="0" marR="0" marT="0" marB="0">
                    <a:solidFill>
                      <a:schemeClr val="accent3">
                        <a:lumMod val="40000"/>
                        <a:lumOff val="60000"/>
                      </a:schemeClr>
                    </a:solidFill>
                  </a:tcPr>
                </a:tc>
                <a:tc>
                  <a:txBody>
                    <a:bodyPr/>
                    <a:lstStyle/>
                    <a:p>
                      <a:pPr algn="ctr"/>
                      <a:r>
                        <a:rPr lang="en-US" sz="1400" dirty="0"/>
                        <a:t>M</a:t>
                      </a:r>
                    </a:p>
                  </a:txBody>
                  <a:tcPr marL="0" marR="0" marT="0" marB="0">
                    <a:solidFill>
                      <a:schemeClr val="accent4">
                        <a:lumMod val="20000"/>
                        <a:lumOff val="80000"/>
                      </a:schemeClr>
                    </a:solidFill>
                  </a:tcPr>
                </a:tc>
                <a:tc>
                  <a:txBody>
                    <a:bodyPr/>
                    <a:lstStyle/>
                    <a:p>
                      <a:pPr algn="ctr"/>
                      <a:r>
                        <a:rPr lang="en-US" sz="1400" dirty="0"/>
                        <a:t>N</a:t>
                      </a:r>
                    </a:p>
                  </a:txBody>
                  <a:tcPr marL="0" marR="0" marT="0" marB="0">
                    <a:solidFill>
                      <a:schemeClr val="accent4">
                        <a:lumMod val="20000"/>
                        <a:lumOff val="80000"/>
                      </a:schemeClr>
                    </a:solidFill>
                  </a:tcPr>
                </a:tc>
                <a:tc>
                  <a:txBody>
                    <a:bodyPr/>
                    <a:lstStyle/>
                    <a:p>
                      <a:pPr algn="ctr"/>
                      <a:r>
                        <a:rPr lang="en-US" sz="1400" dirty="0"/>
                        <a:t>S</a:t>
                      </a:r>
                    </a:p>
                  </a:txBody>
                  <a:tcPr marL="0" marR="0" marT="0" marB="0">
                    <a:solidFill>
                      <a:schemeClr val="accent4">
                        <a:lumMod val="20000"/>
                        <a:lumOff val="80000"/>
                      </a:schemeClr>
                    </a:solidFill>
                  </a:tcPr>
                </a:tc>
                <a:tc>
                  <a:txBody>
                    <a:bodyPr/>
                    <a:lstStyle/>
                    <a:p>
                      <a:pPr algn="ctr"/>
                      <a:r>
                        <a:rPr lang="en-US" sz="1400" dirty="0"/>
                        <a:t>+</a:t>
                      </a:r>
                    </a:p>
                  </a:txBody>
                  <a:tcPr marL="0" marR="0" marT="0" marB="0">
                    <a:solidFill>
                      <a:schemeClr val="accent4">
                        <a:lumMod val="20000"/>
                        <a:lumOff val="80000"/>
                      </a:schemeClr>
                    </a:solidFill>
                  </a:tcPr>
                </a:tc>
                <a:extLst>
                  <a:ext uri="{0D108BD9-81ED-4DB2-BD59-A6C34878D82A}">
                    <a16:rowId xmlns:a16="http://schemas.microsoft.com/office/drawing/2014/main" val="10011"/>
                  </a:ext>
                </a:extLst>
              </a:tr>
              <a:tr h="232279">
                <a:tc>
                  <a:txBody>
                    <a:bodyPr/>
                    <a:lstStyle/>
                    <a:p>
                      <a:pPr algn="ctr"/>
                      <a:r>
                        <a:rPr lang="en-US" sz="1400" dirty="0"/>
                        <a:t>12</a:t>
                      </a:r>
                    </a:p>
                  </a:txBody>
                  <a:tcPr marL="0" marR="0" marT="0" marB="0">
                    <a:solidFill>
                      <a:schemeClr val="accent4">
                        <a:lumMod val="20000"/>
                        <a:lumOff val="80000"/>
                      </a:schemeClr>
                    </a:solidFill>
                  </a:tcPr>
                </a:tc>
                <a:tc>
                  <a:txBody>
                    <a:bodyPr/>
                    <a:lstStyle/>
                    <a:p>
                      <a:pPr algn="ctr"/>
                      <a:r>
                        <a:rPr lang="en-US" sz="1400" dirty="0"/>
                        <a:t>O</a:t>
                      </a:r>
                    </a:p>
                  </a:txBody>
                  <a:tcPr marL="0" marR="0" marT="0" marB="0">
                    <a:solidFill>
                      <a:schemeClr val="accent3">
                        <a:lumMod val="40000"/>
                        <a:lumOff val="60000"/>
                      </a:schemeClr>
                    </a:solidFill>
                  </a:tcPr>
                </a:tc>
                <a:tc>
                  <a:txBody>
                    <a:bodyPr/>
                    <a:lstStyle/>
                    <a:p>
                      <a:pPr algn="ctr"/>
                      <a:r>
                        <a:rPr lang="en-US" sz="1400" dirty="0"/>
                        <a:t>M</a:t>
                      </a:r>
                    </a:p>
                  </a:txBody>
                  <a:tcPr marL="0" marR="0" marT="0" marB="0">
                    <a:solidFill>
                      <a:schemeClr val="accent4">
                        <a:lumMod val="20000"/>
                        <a:lumOff val="80000"/>
                      </a:schemeClr>
                    </a:solidFill>
                  </a:tcPr>
                </a:tc>
                <a:tc>
                  <a:txBody>
                    <a:bodyPr/>
                    <a:lstStyle/>
                    <a:p>
                      <a:pPr algn="ctr"/>
                      <a:r>
                        <a:rPr lang="en-US" sz="1400" dirty="0"/>
                        <a:t>H</a:t>
                      </a:r>
                    </a:p>
                  </a:txBody>
                  <a:tcPr marL="0" marR="0" marT="0" marB="0">
                    <a:solidFill>
                      <a:schemeClr val="accent4">
                        <a:lumMod val="20000"/>
                        <a:lumOff val="80000"/>
                      </a:schemeClr>
                    </a:solidFill>
                  </a:tcPr>
                </a:tc>
                <a:tc>
                  <a:txBody>
                    <a:bodyPr/>
                    <a:lstStyle/>
                    <a:p>
                      <a:pPr algn="ctr"/>
                      <a:r>
                        <a:rPr lang="en-US" sz="1400" dirty="0"/>
                        <a:t>S</a:t>
                      </a:r>
                    </a:p>
                  </a:txBody>
                  <a:tcPr marL="0" marR="0" marT="0" marB="0">
                    <a:solidFill>
                      <a:schemeClr val="accent4">
                        <a:lumMod val="20000"/>
                        <a:lumOff val="80000"/>
                      </a:schemeClr>
                    </a:solidFill>
                  </a:tcPr>
                </a:tc>
                <a:tc>
                  <a:txBody>
                    <a:bodyPr/>
                    <a:lstStyle/>
                    <a:p>
                      <a:pPr algn="ctr"/>
                      <a:r>
                        <a:rPr lang="en-US" sz="1400" dirty="0"/>
                        <a:t>+</a:t>
                      </a:r>
                    </a:p>
                  </a:txBody>
                  <a:tcPr marL="0" marR="0" marT="0" marB="0">
                    <a:solidFill>
                      <a:schemeClr val="accent4">
                        <a:lumMod val="20000"/>
                        <a:lumOff val="80000"/>
                      </a:schemeClr>
                    </a:solidFill>
                  </a:tcPr>
                </a:tc>
                <a:extLst>
                  <a:ext uri="{0D108BD9-81ED-4DB2-BD59-A6C34878D82A}">
                    <a16:rowId xmlns:a16="http://schemas.microsoft.com/office/drawing/2014/main" val="10012"/>
                  </a:ext>
                </a:extLst>
              </a:tr>
              <a:tr h="232279">
                <a:tc>
                  <a:txBody>
                    <a:bodyPr/>
                    <a:lstStyle/>
                    <a:p>
                      <a:pPr algn="ctr"/>
                      <a:r>
                        <a:rPr lang="en-US" sz="1400" dirty="0"/>
                        <a:t>13</a:t>
                      </a:r>
                    </a:p>
                  </a:txBody>
                  <a:tcPr marL="0" marR="0" marT="0" marB="0">
                    <a:solidFill>
                      <a:schemeClr val="accent4">
                        <a:lumMod val="20000"/>
                        <a:lumOff val="80000"/>
                      </a:schemeClr>
                    </a:solidFill>
                  </a:tcPr>
                </a:tc>
                <a:tc>
                  <a:txBody>
                    <a:bodyPr/>
                    <a:lstStyle/>
                    <a:p>
                      <a:pPr algn="ctr"/>
                      <a:r>
                        <a:rPr lang="en-US" sz="1400" dirty="0"/>
                        <a:t>O</a:t>
                      </a:r>
                    </a:p>
                  </a:txBody>
                  <a:tcPr marL="0" marR="0" marT="0" marB="0">
                    <a:solidFill>
                      <a:schemeClr val="accent3">
                        <a:lumMod val="40000"/>
                        <a:lumOff val="60000"/>
                      </a:schemeClr>
                    </a:solidFill>
                  </a:tcPr>
                </a:tc>
                <a:tc>
                  <a:txBody>
                    <a:bodyPr/>
                    <a:lstStyle/>
                    <a:p>
                      <a:pPr algn="ctr"/>
                      <a:r>
                        <a:rPr lang="en-US" sz="1400" dirty="0"/>
                        <a:t>H</a:t>
                      </a:r>
                    </a:p>
                  </a:txBody>
                  <a:tcPr marL="0" marR="0" marT="0" marB="0">
                    <a:solidFill>
                      <a:schemeClr val="accent4">
                        <a:lumMod val="20000"/>
                        <a:lumOff val="80000"/>
                      </a:schemeClr>
                    </a:solidFill>
                  </a:tcPr>
                </a:tc>
                <a:tc>
                  <a:txBody>
                    <a:bodyPr/>
                    <a:lstStyle/>
                    <a:p>
                      <a:pPr algn="ctr"/>
                      <a:r>
                        <a:rPr lang="en-US" sz="1400" dirty="0"/>
                        <a:t>N</a:t>
                      </a:r>
                    </a:p>
                  </a:txBody>
                  <a:tcPr marL="0" marR="0" marT="0" marB="0">
                    <a:solidFill>
                      <a:schemeClr val="accent4">
                        <a:lumMod val="20000"/>
                        <a:lumOff val="80000"/>
                      </a:schemeClr>
                    </a:solidFill>
                  </a:tcPr>
                </a:tc>
                <a:tc>
                  <a:txBody>
                    <a:bodyPr/>
                    <a:lstStyle/>
                    <a:p>
                      <a:pPr algn="ctr"/>
                      <a:r>
                        <a:rPr lang="en-US" sz="1400" dirty="0"/>
                        <a:t>W</a:t>
                      </a:r>
                    </a:p>
                  </a:txBody>
                  <a:tcPr marL="0" marR="0" marT="0" marB="0">
                    <a:solidFill>
                      <a:schemeClr val="accent4">
                        <a:lumMod val="20000"/>
                        <a:lumOff val="80000"/>
                      </a:schemeClr>
                    </a:solidFill>
                  </a:tcPr>
                </a:tc>
                <a:tc>
                  <a:txBody>
                    <a:bodyPr/>
                    <a:lstStyle/>
                    <a:p>
                      <a:pPr algn="ctr"/>
                      <a:r>
                        <a:rPr lang="en-US" sz="1400" dirty="0"/>
                        <a:t>+</a:t>
                      </a:r>
                    </a:p>
                  </a:txBody>
                  <a:tcPr marL="0" marR="0" marT="0" marB="0">
                    <a:solidFill>
                      <a:schemeClr val="accent4">
                        <a:lumMod val="20000"/>
                        <a:lumOff val="80000"/>
                      </a:schemeClr>
                    </a:solidFill>
                  </a:tcPr>
                </a:tc>
                <a:extLst>
                  <a:ext uri="{0D108BD9-81ED-4DB2-BD59-A6C34878D82A}">
                    <a16:rowId xmlns:a16="http://schemas.microsoft.com/office/drawing/2014/main" val="10013"/>
                  </a:ext>
                </a:extLst>
              </a:tr>
              <a:tr h="232279">
                <a:tc>
                  <a:txBody>
                    <a:bodyPr/>
                    <a:lstStyle/>
                    <a:p>
                      <a:pPr algn="ctr"/>
                      <a:r>
                        <a:rPr lang="en-US" sz="1400" dirty="0"/>
                        <a:t>14</a:t>
                      </a:r>
                    </a:p>
                  </a:txBody>
                  <a:tcPr marL="0" marR="0" marT="0" marB="0">
                    <a:solidFill>
                      <a:schemeClr val="accent4">
                        <a:lumMod val="20000"/>
                        <a:lumOff val="80000"/>
                      </a:schemeClr>
                    </a:solidFill>
                  </a:tcPr>
                </a:tc>
                <a:tc>
                  <a:txBody>
                    <a:bodyPr/>
                    <a:lstStyle/>
                    <a:p>
                      <a:pPr algn="ctr"/>
                      <a:r>
                        <a:rPr lang="en-US" sz="1400" dirty="0"/>
                        <a:t>R</a:t>
                      </a:r>
                    </a:p>
                  </a:txBody>
                  <a:tcPr marL="0" marR="0" marT="0" marB="0">
                    <a:solidFill>
                      <a:schemeClr val="accent3">
                        <a:lumMod val="40000"/>
                        <a:lumOff val="60000"/>
                      </a:schemeClr>
                    </a:solidFill>
                  </a:tcPr>
                </a:tc>
                <a:tc>
                  <a:txBody>
                    <a:bodyPr/>
                    <a:lstStyle/>
                    <a:p>
                      <a:pPr algn="ctr"/>
                      <a:r>
                        <a:rPr lang="en-US" sz="1400" dirty="0"/>
                        <a:t>M</a:t>
                      </a:r>
                    </a:p>
                  </a:txBody>
                  <a:tcPr marL="0" marR="0" marT="0" marB="0">
                    <a:solidFill>
                      <a:schemeClr val="accent4">
                        <a:lumMod val="20000"/>
                        <a:lumOff val="80000"/>
                      </a:schemeClr>
                    </a:solidFill>
                  </a:tcPr>
                </a:tc>
                <a:tc>
                  <a:txBody>
                    <a:bodyPr/>
                    <a:lstStyle/>
                    <a:p>
                      <a:pPr algn="ctr"/>
                      <a:r>
                        <a:rPr lang="en-US" sz="1400" dirty="0"/>
                        <a:t>H</a:t>
                      </a:r>
                    </a:p>
                  </a:txBody>
                  <a:tcPr marL="0" marR="0" marT="0" marB="0">
                    <a:solidFill>
                      <a:schemeClr val="accent4">
                        <a:lumMod val="20000"/>
                        <a:lumOff val="80000"/>
                      </a:schemeClr>
                    </a:solidFill>
                  </a:tcPr>
                </a:tc>
                <a:tc>
                  <a:txBody>
                    <a:bodyPr/>
                    <a:lstStyle/>
                    <a:p>
                      <a:pPr algn="ctr"/>
                      <a:r>
                        <a:rPr lang="en-US" sz="1400" dirty="0"/>
                        <a:t>S</a:t>
                      </a:r>
                    </a:p>
                  </a:txBody>
                  <a:tcPr marL="0" marR="0" marT="0" marB="0">
                    <a:solidFill>
                      <a:schemeClr val="accent4">
                        <a:lumMod val="20000"/>
                        <a:lumOff val="80000"/>
                      </a:schemeClr>
                    </a:solidFill>
                  </a:tcPr>
                </a:tc>
                <a:tc>
                  <a:txBody>
                    <a:bodyPr/>
                    <a:lstStyle/>
                    <a:p>
                      <a:pPr algn="ctr"/>
                      <a:r>
                        <a:rPr lang="en-US" sz="1400" dirty="0"/>
                        <a:t>-</a:t>
                      </a:r>
                    </a:p>
                  </a:txBody>
                  <a:tcPr marL="0" marR="0" marT="0" marB="0">
                    <a:solidFill>
                      <a:schemeClr val="accent4">
                        <a:lumMod val="20000"/>
                        <a:lumOff val="80000"/>
                      </a:schemeClr>
                    </a:solidFill>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1799690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1143000" y="0"/>
            <a:ext cx="6858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43000" y="0"/>
            <a:ext cx="6858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cxnSp>
        <p:nvCxnSpPr>
          <p:cNvPr id="2" name="Straight Connector 1"/>
          <p:cNvCxnSpPr/>
          <p:nvPr/>
        </p:nvCxnSpPr>
        <p:spPr>
          <a:xfrm>
            <a:off x="1143000" y="0"/>
            <a:ext cx="6858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143000" y="0"/>
            <a:ext cx="6858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2066355A-084C-D24E-9AD2-7E4FC41EA627}" type="slidenum">
              <a:rPr lang="en-US" smtClean="0"/>
              <a:pPr/>
              <a:t>2</a:t>
            </a:fld>
            <a:endParaRPr lang="en-US" dirty="0"/>
          </a:p>
        </p:txBody>
      </p:sp>
      <p:sp>
        <p:nvSpPr>
          <p:cNvPr id="3" name="Title 2"/>
          <p:cNvSpPr>
            <a:spLocks noGrp="1"/>
          </p:cNvSpPr>
          <p:nvPr>
            <p:ph type="title"/>
          </p:nvPr>
        </p:nvSpPr>
        <p:spPr/>
        <p:txBody>
          <a:bodyPr/>
          <a:lstStyle/>
          <a:p>
            <a:r>
              <a:rPr lang="en-US" dirty="0"/>
              <a:t>This Lecture</a:t>
            </a:r>
          </a:p>
        </p:txBody>
      </p:sp>
      <p:sp>
        <p:nvSpPr>
          <p:cNvPr id="4" name="Content Placeholder 3"/>
          <p:cNvSpPr>
            <a:spLocks noGrp="1"/>
          </p:cNvSpPr>
          <p:nvPr>
            <p:ph idx="1"/>
          </p:nvPr>
        </p:nvSpPr>
        <p:spPr/>
        <p:txBody>
          <a:bodyPr>
            <a:normAutofit lnSpcReduction="10000"/>
          </a:bodyPr>
          <a:lstStyle/>
          <a:p>
            <a:r>
              <a:rPr lang="en-US" dirty="0"/>
              <a:t>Decision trees for (binary) classification</a:t>
            </a:r>
          </a:p>
          <a:p>
            <a:pPr lvl="1"/>
            <a:r>
              <a:rPr lang="en-US" dirty="0"/>
              <a:t>Non-linear classifiers</a:t>
            </a:r>
          </a:p>
          <a:p>
            <a:pPr lvl="2"/>
            <a:endParaRPr lang="en-US" dirty="0"/>
          </a:p>
          <a:p>
            <a:r>
              <a:rPr lang="en-US" dirty="0"/>
              <a:t>Learning decision trees (ID3 algorithm)</a:t>
            </a:r>
          </a:p>
          <a:p>
            <a:pPr lvl="1"/>
            <a:r>
              <a:rPr lang="en-US" dirty="0"/>
              <a:t>Greedy heuristic (based on information gain)</a:t>
            </a:r>
            <a:br>
              <a:rPr lang="en-US" dirty="0"/>
            </a:br>
            <a:r>
              <a:rPr lang="en-US" dirty="0"/>
              <a:t>Originally developed for discrete features</a:t>
            </a:r>
          </a:p>
          <a:p>
            <a:pPr lvl="1"/>
            <a:r>
              <a:rPr lang="en-US" dirty="0"/>
              <a:t>Some extensions to the basic algorithm</a:t>
            </a:r>
            <a:br>
              <a:rPr lang="en-US" dirty="0"/>
            </a:br>
            <a:endParaRPr lang="en-US" dirty="0"/>
          </a:p>
          <a:p>
            <a:r>
              <a:rPr lang="en-US" dirty="0" err="1"/>
              <a:t>Overfitting</a:t>
            </a:r>
            <a:endParaRPr lang="en-US" dirty="0"/>
          </a:p>
          <a:p>
            <a:pPr lvl="1"/>
            <a:r>
              <a:rPr lang="en-US" dirty="0"/>
              <a:t>Some experimental issues</a:t>
            </a:r>
          </a:p>
        </p:txBody>
      </p:sp>
    </p:spTree>
    <p:extLst>
      <p:ext uri="{BB962C8B-B14F-4D97-AF65-F5344CB8AC3E}">
        <p14:creationId xmlns:p14="http://schemas.microsoft.com/office/powerpoint/2010/main" val="7608634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Straight Connector 23"/>
          <p:cNvCxnSpPr/>
          <p:nvPr/>
        </p:nvCxnSpPr>
        <p:spPr>
          <a:xfrm>
            <a:off x="1143000" y="0"/>
            <a:ext cx="6858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143000" y="0"/>
            <a:ext cx="6858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43000" y="0"/>
            <a:ext cx="6858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143000" y="0"/>
            <a:ext cx="6858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FA6F6034-1516-478C-9756-BC6A8296D6DE}" type="slidenum">
              <a:rPr lang="en-US" smtClean="0"/>
              <a:pPr/>
              <a:t>20</a:t>
            </a:fld>
            <a:endParaRPr lang="en-US" dirty="0"/>
          </a:p>
        </p:txBody>
      </p:sp>
      <p:sp>
        <p:nvSpPr>
          <p:cNvPr id="2" name="Title 1"/>
          <p:cNvSpPr>
            <a:spLocks noGrp="1"/>
          </p:cNvSpPr>
          <p:nvPr>
            <p:ph type="title"/>
          </p:nvPr>
        </p:nvSpPr>
        <p:spPr/>
        <p:txBody>
          <a:bodyPr/>
          <a:lstStyle/>
          <a:p>
            <a:r>
              <a:rPr lang="en-US" dirty="0"/>
              <a:t>An Illustrative Example (III)</a:t>
            </a:r>
          </a:p>
        </p:txBody>
      </p:sp>
      <p:sp>
        <p:nvSpPr>
          <p:cNvPr id="4" name="Content Placeholder 3">
            <a:extLst>
              <a:ext uri="{FF2B5EF4-FFF2-40B4-BE49-F238E27FC236}">
                <a16:creationId xmlns:a16="http://schemas.microsoft.com/office/drawing/2014/main" id="{71AC5065-F684-6743-8C78-13DC0E941EBB}"/>
              </a:ext>
            </a:extLst>
          </p:cNvPr>
          <p:cNvSpPr>
            <a:spLocks noGrp="1"/>
          </p:cNvSpPr>
          <p:nvPr>
            <p:ph idx="1"/>
          </p:nvPr>
        </p:nvSpPr>
        <p:spPr/>
        <p:txBody>
          <a:bodyPr/>
          <a:lstStyle/>
          <a:p>
            <a:endParaRPr lang="en-US"/>
          </a:p>
        </p:txBody>
      </p:sp>
      <p:grpSp>
        <p:nvGrpSpPr>
          <p:cNvPr id="9" name="Group 8"/>
          <p:cNvGrpSpPr/>
          <p:nvPr/>
        </p:nvGrpSpPr>
        <p:grpSpPr>
          <a:xfrm>
            <a:off x="1771650" y="1163241"/>
            <a:ext cx="3397847" cy="2119819"/>
            <a:chOff x="838200" y="1550988"/>
            <a:chExt cx="4530462" cy="2826424"/>
          </a:xfrm>
        </p:grpSpPr>
        <p:grpSp>
          <p:nvGrpSpPr>
            <p:cNvPr id="8" name="Group 7"/>
            <p:cNvGrpSpPr/>
            <p:nvPr/>
          </p:nvGrpSpPr>
          <p:grpSpPr>
            <a:xfrm>
              <a:off x="1549402" y="1550988"/>
              <a:ext cx="3071811" cy="1252537"/>
              <a:chOff x="1549402" y="1550988"/>
              <a:chExt cx="3071811" cy="1252537"/>
            </a:xfrm>
          </p:grpSpPr>
          <p:sp>
            <p:nvSpPr>
              <p:cNvPr id="64534" name="Text Box 22"/>
              <p:cNvSpPr txBox="1">
                <a:spLocks noChangeArrowheads="1"/>
              </p:cNvSpPr>
              <p:nvPr/>
            </p:nvSpPr>
            <p:spPr bwMode="auto">
              <a:xfrm>
                <a:off x="2460625" y="1550988"/>
                <a:ext cx="1310615"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dirty="0">
                    <a:solidFill>
                      <a:srgbClr val="0000FF"/>
                    </a:solidFill>
                    <a:latin typeface="+mj-lt"/>
                  </a:rPr>
                  <a:t>Outlook </a:t>
                </a:r>
              </a:p>
            </p:txBody>
          </p:sp>
          <p:cxnSp>
            <p:nvCxnSpPr>
              <p:cNvPr id="64541" name="AutoShape 29"/>
              <p:cNvCxnSpPr>
                <a:cxnSpLocks noChangeShapeType="1"/>
                <a:stCxn id="64534" idx="2"/>
              </p:cNvCxnSpPr>
              <p:nvPr/>
            </p:nvCxnSpPr>
            <p:spPr bwMode="auto">
              <a:xfrm>
                <a:off x="3115933" y="1981875"/>
                <a:ext cx="1505280" cy="8216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542" name="AutoShape 30"/>
              <p:cNvCxnSpPr>
                <a:cxnSpLocks noChangeShapeType="1"/>
                <a:stCxn id="64534" idx="2"/>
              </p:cNvCxnSpPr>
              <p:nvPr/>
            </p:nvCxnSpPr>
            <p:spPr bwMode="auto">
              <a:xfrm flipH="1">
                <a:off x="3067050" y="1981875"/>
                <a:ext cx="48883" cy="8216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563" name="AutoShape 51"/>
              <p:cNvCxnSpPr>
                <a:cxnSpLocks noChangeShapeType="1"/>
                <a:stCxn id="64534" idx="2"/>
              </p:cNvCxnSpPr>
              <p:nvPr/>
            </p:nvCxnSpPr>
            <p:spPr bwMode="auto">
              <a:xfrm flipH="1">
                <a:off x="1549402" y="1981875"/>
                <a:ext cx="1566531" cy="8216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6" name="Group 5"/>
            <p:cNvGrpSpPr/>
            <p:nvPr/>
          </p:nvGrpSpPr>
          <p:grpSpPr>
            <a:xfrm>
              <a:off x="838200" y="2803525"/>
              <a:ext cx="4530462" cy="1573887"/>
              <a:chOff x="838200" y="2803525"/>
              <a:chExt cx="4530462" cy="1573887"/>
            </a:xfrm>
          </p:grpSpPr>
          <p:sp>
            <p:nvSpPr>
              <p:cNvPr id="11" name="Text Box 5"/>
              <p:cNvSpPr txBox="1">
                <a:spLocks noChangeArrowheads="1"/>
              </p:cNvSpPr>
              <p:nvPr/>
            </p:nvSpPr>
            <p:spPr bwMode="auto">
              <a:xfrm>
                <a:off x="2444751" y="2803525"/>
                <a:ext cx="132472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dirty="0">
                    <a:solidFill>
                      <a:srgbClr val="000066"/>
                    </a:solidFill>
                  </a:rPr>
                  <a:t>Overcast</a:t>
                </a:r>
                <a:endParaRPr lang="en-US" sz="1500" b="1" dirty="0">
                  <a:solidFill>
                    <a:srgbClr val="0000FF"/>
                  </a:solidFill>
                </a:endParaRPr>
              </a:p>
            </p:txBody>
          </p:sp>
          <p:sp>
            <p:nvSpPr>
              <p:cNvPr id="12" name="Text Box 6"/>
              <p:cNvSpPr txBox="1">
                <a:spLocks noChangeArrowheads="1"/>
              </p:cNvSpPr>
              <p:nvPr/>
            </p:nvSpPr>
            <p:spPr bwMode="auto">
              <a:xfrm>
                <a:off x="4186238" y="2803525"/>
                <a:ext cx="77628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a:solidFill>
                      <a:srgbClr val="000066"/>
                    </a:solidFill>
                  </a:rPr>
                  <a:t>Rain</a:t>
                </a:r>
                <a:endParaRPr lang="en-US" sz="1500" b="1">
                  <a:solidFill>
                    <a:srgbClr val="0000FF"/>
                  </a:solidFill>
                </a:endParaRPr>
              </a:p>
            </p:txBody>
          </p:sp>
          <p:sp>
            <p:nvSpPr>
              <p:cNvPr id="13" name="Text Box 9"/>
              <p:cNvSpPr txBox="1">
                <a:spLocks noChangeArrowheads="1"/>
              </p:cNvSpPr>
              <p:nvPr/>
            </p:nvSpPr>
            <p:spPr bwMode="auto">
              <a:xfrm>
                <a:off x="2382839" y="3200400"/>
                <a:ext cx="130420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a:solidFill>
                      <a:srgbClr val="A50021"/>
                    </a:solidFill>
                  </a:rPr>
                  <a:t>3,7,12,13</a:t>
                </a:r>
                <a:endParaRPr lang="en-US" sz="1500" b="1">
                  <a:solidFill>
                    <a:srgbClr val="0000FF"/>
                  </a:solidFill>
                </a:endParaRPr>
              </a:p>
            </p:txBody>
          </p:sp>
          <p:sp>
            <p:nvSpPr>
              <p:cNvPr id="14" name="Text Box 10"/>
              <p:cNvSpPr txBox="1">
                <a:spLocks noChangeArrowheads="1"/>
              </p:cNvSpPr>
              <p:nvPr/>
            </p:nvSpPr>
            <p:spPr bwMode="auto">
              <a:xfrm>
                <a:off x="3852862" y="3201988"/>
                <a:ext cx="15158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a:solidFill>
                      <a:srgbClr val="A50021"/>
                    </a:solidFill>
                  </a:rPr>
                  <a:t>4,5,6,10,14</a:t>
                </a:r>
                <a:endParaRPr lang="en-US" sz="1500" b="1">
                  <a:solidFill>
                    <a:srgbClr val="0000FF"/>
                  </a:solidFill>
                </a:endParaRPr>
              </a:p>
            </p:txBody>
          </p:sp>
          <p:sp>
            <p:nvSpPr>
              <p:cNvPr id="15" name="Text Box 11"/>
              <p:cNvSpPr txBox="1">
                <a:spLocks noChangeArrowheads="1"/>
              </p:cNvSpPr>
              <p:nvPr/>
            </p:nvSpPr>
            <p:spPr bwMode="auto">
              <a:xfrm>
                <a:off x="4106864" y="3565525"/>
                <a:ext cx="833989"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a:solidFill>
                      <a:srgbClr val="A50021"/>
                    </a:solidFill>
                  </a:rPr>
                  <a:t>3+,2-</a:t>
                </a:r>
                <a:endParaRPr lang="en-US" sz="1500" b="1">
                  <a:solidFill>
                    <a:srgbClr val="0000FF"/>
                  </a:solidFill>
                </a:endParaRPr>
              </a:p>
            </p:txBody>
          </p:sp>
          <p:sp>
            <p:nvSpPr>
              <p:cNvPr id="16" name="Text Box 16"/>
              <p:cNvSpPr txBox="1">
                <a:spLocks noChangeArrowheads="1"/>
              </p:cNvSpPr>
              <p:nvPr/>
            </p:nvSpPr>
            <p:spPr bwMode="auto">
              <a:xfrm>
                <a:off x="1041400" y="2803525"/>
                <a:ext cx="974199"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a:solidFill>
                      <a:srgbClr val="000066"/>
                    </a:solidFill>
                  </a:rPr>
                  <a:t>Sunny</a:t>
                </a:r>
                <a:endParaRPr lang="en-US" sz="1500" b="1">
                  <a:solidFill>
                    <a:srgbClr val="0000FF"/>
                  </a:solidFill>
                </a:endParaRPr>
              </a:p>
            </p:txBody>
          </p:sp>
          <p:sp>
            <p:nvSpPr>
              <p:cNvPr id="17" name="Text Box 17"/>
              <p:cNvSpPr txBox="1">
                <a:spLocks noChangeArrowheads="1"/>
              </p:cNvSpPr>
              <p:nvPr/>
            </p:nvSpPr>
            <p:spPr bwMode="auto">
              <a:xfrm>
                <a:off x="838200" y="3200400"/>
                <a:ext cx="137473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dirty="0">
                    <a:solidFill>
                      <a:srgbClr val="A50021"/>
                    </a:solidFill>
                  </a:rPr>
                  <a:t>1,2,8,9,11</a:t>
                </a:r>
                <a:endParaRPr lang="en-US" sz="1500" b="1" dirty="0">
                  <a:solidFill>
                    <a:srgbClr val="0000FF"/>
                  </a:solidFill>
                </a:endParaRPr>
              </a:p>
            </p:txBody>
          </p:sp>
          <p:sp>
            <p:nvSpPr>
              <p:cNvPr id="18" name="Text Box 19"/>
              <p:cNvSpPr txBox="1">
                <a:spLocks noChangeArrowheads="1"/>
              </p:cNvSpPr>
              <p:nvPr/>
            </p:nvSpPr>
            <p:spPr bwMode="auto">
              <a:xfrm>
                <a:off x="2551113" y="3565525"/>
                <a:ext cx="833989"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a:solidFill>
                      <a:srgbClr val="A50021"/>
                    </a:solidFill>
                  </a:rPr>
                  <a:t>4+,0-</a:t>
                </a:r>
                <a:endParaRPr lang="en-US" sz="1500" b="1">
                  <a:solidFill>
                    <a:srgbClr val="0000FF"/>
                  </a:solidFill>
                </a:endParaRPr>
              </a:p>
            </p:txBody>
          </p:sp>
          <p:sp>
            <p:nvSpPr>
              <p:cNvPr id="19" name="Text Box 20"/>
              <p:cNvSpPr txBox="1">
                <a:spLocks noChangeArrowheads="1"/>
              </p:cNvSpPr>
              <p:nvPr/>
            </p:nvSpPr>
            <p:spPr bwMode="auto">
              <a:xfrm>
                <a:off x="1033463" y="3565525"/>
                <a:ext cx="833989"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a:solidFill>
                      <a:srgbClr val="A50021"/>
                    </a:solidFill>
                  </a:rPr>
                  <a:t>2+,3-</a:t>
                </a:r>
                <a:endParaRPr lang="en-US" sz="1500" b="1">
                  <a:solidFill>
                    <a:srgbClr val="0000FF"/>
                  </a:solidFill>
                </a:endParaRPr>
              </a:p>
            </p:txBody>
          </p:sp>
          <p:sp>
            <p:nvSpPr>
              <p:cNvPr id="20" name="Text Box 21"/>
              <p:cNvSpPr txBox="1">
                <a:spLocks noChangeArrowheads="1"/>
              </p:cNvSpPr>
              <p:nvPr/>
            </p:nvSpPr>
            <p:spPr bwMode="auto">
              <a:xfrm>
                <a:off x="2665413" y="3946525"/>
                <a:ext cx="64462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u="sng">
                    <a:solidFill>
                      <a:srgbClr val="0000FF"/>
                    </a:solidFill>
                  </a:rPr>
                  <a:t>Yes</a:t>
                </a:r>
              </a:p>
            </p:txBody>
          </p:sp>
          <p:sp>
            <p:nvSpPr>
              <p:cNvPr id="21" name="Text Box 22"/>
              <p:cNvSpPr txBox="1">
                <a:spLocks noChangeArrowheads="1"/>
              </p:cNvSpPr>
              <p:nvPr/>
            </p:nvSpPr>
            <p:spPr bwMode="auto">
              <a:xfrm>
                <a:off x="1244600" y="3946526"/>
                <a:ext cx="342403" cy="430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a:solidFill>
                      <a:srgbClr val="0000FF"/>
                    </a:solidFill>
                  </a:rPr>
                  <a:t>?</a:t>
                </a:r>
              </a:p>
            </p:txBody>
          </p:sp>
          <p:sp>
            <p:nvSpPr>
              <p:cNvPr id="22" name="Text Box 23"/>
              <p:cNvSpPr txBox="1">
                <a:spLocks noChangeArrowheads="1"/>
              </p:cNvSpPr>
              <p:nvPr/>
            </p:nvSpPr>
            <p:spPr bwMode="auto">
              <a:xfrm>
                <a:off x="4289425" y="3946526"/>
                <a:ext cx="412933" cy="430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a:solidFill>
                      <a:srgbClr val="0000FF"/>
                    </a:solidFill>
                  </a:rPr>
                  <a:t>? </a:t>
                </a:r>
              </a:p>
            </p:txBody>
          </p:sp>
        </p:grpSp>
      </p:grpSp>
      <p:sp>
        <p:nvSpPr>
          <p:cNvPr id="42" name="Text Box 36"/>
          <p:cNvSpPr txBox="1">
            <a:spLocks noChangeArrowheads="1"/>
          </p:cNvSpPr>
          <p:nvPr/>
        </p:nvSpPr>
        <p:spPr bwMode="auto">
          <a:xfrm>
            <a:off x="2214583" y="3486150"/>
            <a:ext cx="3084883" cy="715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350" dirty="0">
                <a:solidFill>
                  <a:srgbClr val="000066"/>
                </a:solidFill>
                <a:latin typeface="+mj-lt"/>
              </a:rPr>
              <a:t>Continue until:</a:t>
            </a:r>
          </a:p>
          <a:p>
            <a:pPr>
              <a:buSzTx/>
              <a:buFontTx/>
              <a:buChar char="•"/>
            </a:pPr>
            <a:r>
              <a:rPr lang="en-US" sz="1350" dirty="0">
                <a:solidFill>
                  <a:srgbClr val="000066"/>
                </a:solidFill>
                <a:latin typeface="+mj-lt"/>
              </a:rPr>
              <a:t> Every attribute is included in </a:t>
            </a:r>
            <a:r>
              <a:rPr lang="en-US" sz="1350" dirty="0">
                <a:solidFill>
                  <a:srgbClr val="0000FF"/>
                </a:solidFill>
                <a:latin typeface="+mj-lt"/>
              </a:rPr>
              <a:t>path</a:t>
            </a:r>
            <a:r>
              <a:rPr lang="en-US" sz="1350" dirty="0">
                <a:solidFill>
                  <a:srgbClr val="000066"/>
                </a:solidFill>
                <a:latin typeface="+mj-lt"/>
              </a:rPr>
              <a:t>,</a:t>
            </a:r>
            <a:r>
              <a:rPr lang="en-US" sz="1350" dirty="0">
                <a:solidFill>
                  <a:srgbClr val="0000FF"/>
                </a:solidFill>
                <a:latin typeface="+mj-lt"/>
              </a:rPr>
              <a:t> </a:t>
            </a:r>
            <a:r>
              <a:rPr lang="en-US" sz="1350" dirty="0">
                <a:solidFill>
                  <a:srgbClr val="000066"/>
                </a:solidFill>
                <a:latin typeface="+mj-lt"/>
              </a:rPr>
              <a:t>or,</a:t>
            </a:r>
          </a:p>
          <a:p>
            <a:pPr>
              <a:buSzTx/>
              <a:buFontTx/>
              <a:buChar char="•"/>
            </a:pPr>
            <a:r>
              <a:rPr lang="en-US" sz="1350" dirty="0">
                <a:solidFill>
                  <a:srgbClr val="000066"/>
                </a:solidFill>
                <a:latin typeface="+mj-lt"/>
              </a:rPr>
              <a:t> All examples  in the leaf have same label</a:t>
            </a:r>
          </a:p>
        </p:txBody>
      </p:sp>
      <p:graphicFrame>
        <p:nvGraphicFramePr>
          <p:cNvPr id="45" name="Content Placeholder 5"/>
          <p:cNvGraphicFramePr>
            <a:graphicFrameLocks/>
          </p:cNvGraphicFramePr>
          <p:nvPr/>
        </p:nvGraphicFramePr>
        <p:xfrm>
          <a:off x="5600700" y="1114357"/>
          <a:ext cx="2201262" cy="3465266"/>
        </p:xfrm>
        <a:graphic>
          <a:graphicData uri="http://schemas.openxmlformats.org/drawingml/2006/table">
            <a:tbl>
              <a:tblPr firstRow="1" bandRow="1">
                <a:tableStyleId>{2D5ABB26-0587-4C30-8999-92F81FD0307C}</a:tableStyleId>
              </a:tblPr>
              <a:tblGrid>
                <a:gridCol w="189296">
                  <a:extLst>
                    <a:ext uri="{9D8B030D-6E8A-4147-A177-3AD203B41FA5}">
                      <a16:colId xmlns:a16="http://schemas.microsoft.com/office/drawing/2014/main" val="20000"/>
                    </a:ext>
                  </a:extLst>
                </a:gridCol>
                <a:gridCol w="288926">
                  <a:extLst>
                    <a:ext uri="{9D8B030D-6E8A-4147-A177-3AD203B41FA5}">
                      <a16:colId xmlns:a16="http://schemas.microsoft.com/office/drawing/2014/main" val="20001"/>
                    </a:ext>
                  </a:extLst>
                </a:gridCol>
                <a:gridCol w="374431">
                  <a:extLst>
                    <a:ext uri="{9D8B030D-6E8A-4147-A177-3AD203B41FA5}">
                      <a16:colId xmlns:a16="http://schemas.microsoft.com/office/drawing/2014/main" val="20002"/>
                    </a:ext>
                  </a:extLst>
                </a:gridCol>
                <a:gridCol w="289034">
                  <a:extLst>
                    <a:ext uri="{9D8B030D-6E8A-4147-A177-3AD203B41FA5}">
                      <a16:colId xmlns:a16="http://schemas.microsoft.com/office/drawing/2014/main" val="20003"/>
                    </a:ext>
                  </a:extLst>
                </a:gridCol>
                <a:gridCol w="440121">
                  <a:extLst>
                    <a:ext uri="{9D8B030D-6E8A-4147-A177-3AD203B41FA5}">
                      <a16:colId xmlns:a16="http://schemas.microsoft.com/office/drawing/2014/main" val="20004"/>
                    </a:ext>
                  </a:extLst>
                </a:gridCol>
                <a:gridCol w="619454">
                  <a:extLst>
                    <a:ext uri="{9D8B030D-6E8A-4147-A177-3AD203B41FA5}">
                      <a16:colId xmlns:a16="http://schemas.microsoft.com/office/drawing/2014/main" val="20005"/>
                    </a:ext>
                  </a:extLst>
                </a:gridCol>
              </a:tblGrid>
              <a:tr h="232279">
                <a:tc>
                  <a:txBody>
                    <a:bodyPr/>
                    <a:lstStyle/>
                    <a:p>
                      <a:pPr algn="ctr"/>
                      <a:endParaRPr lang="en-US" sz="1400" b="1" dirty="0"/>
                    </a:p>
                  </a:txBody>
                  <a:tcPr marL="0" marR="0" marT="0" marB="0">
                    <a:solidFill>
                      <a:schemeClr val="accent4">
                        <a:lumMod val="20000"/>
                        <a:lumOff val="80000"/>
                      </a:schemeClr>
                    </a:solidFill>
                  </a:tcPr>
                </a:tc>
                <a:tc>
                  <a:txBody>
                    <a:bodyPr/>
                    <a:lstStyle/>
                    <a:p>
                      <a:pPr algn="ctr"/>
                      <a:r>
                        <a:rPr lang="en-US" sz="1400" b="1" baseline="0" dirty="0"/>
                        <a:t> O</a:t>
                      </a:r>
                      <a:endParaRPr lang="en-US" sz="1400" b="1" dirty="0"/>
                    </a:p>
                  </a:txBody>
                  <a:tcPr marL="0" marR="0" marT="0" marB="0">
                    <a:solidFill>
                      <a:schemeClr val="accent3">
                        <a:lumMod val="40000"/>
                        <a:lumOff val="60000"/>
                      </a:schemeClr>
                    </a:solidFill>
                  </a:tcPr>
                </a:tc>
                <a:tc>
                  <a:txBody>
                    <a:bodyPr/>
                    <a:lstStyle/>
                    <a:p>
                      <a:pPr algn="ctr"/>
                      <a:r>
                        <a:rPr lang="en-US" sz="1400" b="1" dirty="0"/>
                        <a:t>T</a:t>
                      </a:r>
                    </a:p>
                  </a:txBody>
                  <a:tcPr marL="0" marR="0" marT="0" marB="0">
                    <a:solidFill>
                      <a:schemeClr val="accent4">
                        <a:lumMod val="20000"/>
                        <a:lumOff val="80000"/>
                      </a:schemeClr>
                    </a:solidFill>
                  </a:tcPr>
                </a:tc>
                <a:tc>
                  <a:txBody>
                    <a:bodyPr/>
                    <a:lstStyle/>
                    <a:p>
                      <a:pPr algn="ctr"/>
                      <a:r>
                        <a:rPr lang="en-US" sz="1400" b="1" dirty="0"/>
                        <a:t>H</a:t>
                      </a:r>
                      <a:r>
                        <a:rPr lang="en-US" sz="1400" b="1" baseline="0" dirty="0"/>
                        <a:t> </a:t>
                      </a:r>
                      <a:endParaRPr lang="en-US" sz="1400" b="1" dirty="0"/>
                    </a:p>
                  </a:txBody>
                  <a:tcPr marL="0" marR="0" marT="0" marB="0">
                    <a:solidFill>
                      <a:schemeClr val="accent4">
                        <a:lumMod val="20000"/>
                        <a:lumOff val="80000"/>
                      </a:schemeClr>
                    </a:solidFill>
                  </a:tcPr>
                </a:tc>
                <a:tc>
                  <a:txBody>
                    <a:bodyPr/>
                    <a:lstStyle/>
                    <a:p>
                      <a:pPr algn="ctr"/>
                      <a:r>
                        <a:rPr lang="en-US" sz="1400" b="1" dirty="0"/>
                        <a:t>W</a:t>
                      </a:r>
                      <a:r>
                        <a:rPr lang="en-US" sz="1400" b="1" baseline="0" dirty="0"/>
                        <a:t> </a:t>
                      </a:r>
                      <a:endParaRPr lang="en-US" sz="1400" b="1" dirty="0"/>
                    </a:p>
                  </a:txBody>
                  <a:tcPr marL="0" marR="0" marT="0" marB="0">
                    <a:solidFill>
                      <a:schemeClr val="accent4">
                        <a:lumMod val="20000"/>
                        <a:lumOff val="80000"/>
                      </a:schemeClr>
                    </a:solidFill>
                  </a:tcPr>
                </a:tc>
                <a:tc>
                  <a:txBody>
                    <a:bodyPr/>
                    <a:lstStyle/>
                    <a:p>
                      <a:pPr algn="ctr"/>
                      <a:r>
                        <a:rPr lang="en-US" sz="1400" b="1" dirty="0"/>
                        <a:t>Play?</a:t>
                      </a:r>
                    </a:p>
                  </a:txBody>
                  <a:tcPr marL="0" marR="0" marT="0" marB="0">
                    <a:solidFill>
                      <a:schemeClr val="accent4">
                        <a:lumMod val="20000"/>
                        <a:lumOff val="80000"/>
                      </a:schemeClr>
                    </a:solidFill>
                  </a:tcPr>
                </a:tc>
                <a:extLst>
                  <a:ext uri="{0D108BD9-81ED-4DB2-BD59-A6C34878D82A}">
                    <a16:rowId xmlns:a16="http://schemas.microsoft.com/office/drawing/2014/main" val="10000"/>
                  </a:ext>
                </a:extLst>
              </a:tr>
              <a:tr h="205740">
                <a:tc>
                  <a:txBody>
                    <a:bodyPr/>
                    <a:lstStyle/>
                    <a:p>
                      <a:pPr algn="ctr"/>
                      <a:r>
                        <a:rPr lang="en-US" sz="1400" dirty="0"/>
                        <a:t>1</a:t>
                      </a:r>
                    </a:p>
                  </a:txBody>
                  <a:tcPr marL="0" marR="0" marT="0" marB="0">
                    <a:solidFill>
                      <a:schemeClr val="accent4">
                        <a:lumMod val="20000"/>
                        <a:lumOff val="80000"/>
                      </a:schemeClr>
                    </a:solidFill>
                  </a:tcPr>
                </a:tc>
                <a:tc>
                  <a:txBody>
                    <a:bodyPr/>
                    <a:lstStyle/>
                    <a:p>
                      <a:pPr algn="ctr"/>
                      <a:r>
                        <a:rPr lang="en-US" sz="1400" dirty="0"/>
                        <a:t>S</a:t>
                      </a:r>
                    </a:p>
                  </a:txBody>
                  <a:tcPr marL="0" marR="0" marT="0" marB="0">
                    <a:solidFill>
                      <a:schemeClr val="accent3">
                        <a:lumMod val="40000"/>
                        <a:lumOff val="60000"/>
                      </a:schemeClr>
                    </a:solidFill>
                  </a:tcPr>
                </a:tc>
                <a:tc>
                  <a:txBody>
                    <a:bodyPr/>
                    <a:lstStyle/>
                    <a:p>
                      <a:pPr algn="ctr"/>
                      <a:r>
                        <a:rPr lang="en-US" sz="1400" dirty="0"/>
                        <a:t>H</a:t>
                      </a:r>
                    </a:p>
                  </a:txBody>
                  <a:tcPr marL="0" marR="0" marT="0" marB="0">
                    <a:solidFill>
                      <a:schemeClr val="accent4">
                        <a:lumMod val="20000"/>
                        <a:lumOff val="80000"/>
                      </a:schemeClr>
                    </a:solidFill>
                  </a:tcPr>
                </a:tc>
                <a:tc>
                  <a:txBody>
                    <a:bodyPr/>
                    <a:lstStyle/>
                    <a:p>
                      <a:pPr algn="ctr"/>
                      <a:r>
                        <a:rPr lang="en-US" sz="1400" dirty="0"/>
                        <a:t>H</a:t>
                      </a:r>
                    </a:p>
                  </a:txBody>
                  <a:tcPr marL="0" marR="0" marT="0" marB="0">
                    <a:solidFill>
                      <a:schemeClr val="accent4">
                        <a:lumMod val="20000"/>
                        <a:lumOff val="80000"/>
                      </a:schemeClr>
                    </a:solidFill>
                  </a:tcPr>
                </a:tc>
                <a:tc>
                  <a:txBody>
                    <a:bodyPr/>
                    <a:lstStyle/>
                    <a:p>
                      <a:pPr algn="ctr"/>
                      <a:r>
                        <a:rPr lang="en-US" sz="1400" dirty="0"/>
                        <a:t>W</a:t>
                      </a:r>
                    </a:p>
                  </a:txBody>
                  <a:tcPr marL="0" marR="0" marT="0" marB="0">
                    <a:solidFill>
                      <a:schemeClr val="accent4">
                        <a:lumMod val="20000"/>
                        <a:lumOff val="80000"/>
                      </a:schemeClr>
                    </a:solidFill>
                  </a:tcPr>
                </a:tc>
                <a:tc>
                  <a:txBody>
                    <a:bodyPr/>
                    <a:lstStyle/>
                    <a:p>
                      <a:pPr algn="ctr"/>
                      <a:r>
                        <a:rPr lang="en-US" sz="1400" dirty="0"/>
                        <a:t>-</a:t>
                      </a:r>
                    </a:p>
                  </a:txBody>
                  <a:tcPr marL="0" marR="0" marT="0" marB="0">
                    <a:solidFill>
                      <a:schemeClr val="accent4">
                        <a:lumMod val="20000"/>
                        <a:lumOff val="80000"/>
                      </a:schemeClr>
                    </a:solidFill>
                  </a:tcPr>
                </a:tc>
                <a:extLst>
                  <a:ext uri="{0D108BD9-81ED-4DB2-BD59-A6C34878D82A}">
                    <a16:rowId xmlns:a16="http://schemas.microsoft.com/office/drawing/2014/main" val="10001"/>
                  </a:ext>
                </a:extLst>
              </a:tr>
              <a:tr h="232279">
                <a:tc>
                  <a:txBody>
                    <a:bodyPr/>
                    <a:lstStyle/>
                    <a:p>
                      <a:pPr algn="ctr"/>
                      <a:r>
                        <a:rPr lang="en-US" sz="1400" dirty="0"/>
                        <a:t>2</a:t>
                      </a:r>
                    </a:p>
                  </a:txBody>
                  <a:tcPr marL="0" marR="0" marT="0" marB="0">
                    <a:solidFill>
                      <a:schemeClr val="accent4">
                        <a:lumMod val="20000"/>
                        <a:lumOff val="80000"/>
                      </a:schemeClr>
                    </a:solidFill>
                  </a:tcPr>
                </a:tc>
                <a:tc>
                  <a:txBody>
                    <a:bodyPr/>
                    <a:lstStyle/>
                    <a:p>
                      <a:pPr algn="ctr"/>
                      <a:r>
                        <a:rPr lang="en-US" sz="1400" dirty="0"/>
                        <a:t>S</a:t>
                      </a:r>
                    </a:p>
                  </a:txBody>
                  <a:tcPr marL="0" marR="0" marT="0" marB="0">
                    <a:solidFill>
                      <a:schemeClr val="accent3">
                        <a:lumMod val="40000"/>
                        <a:lumOff val="60000"/>
                      </a:schemeClr>
                    </a:solidFill>
                  </a:tcPr>
                </a:tc>
                <a:tc>
                  <a:txBody>
                    <a:bodyPr/>
                    <a:lstStyle/>
                    <a:p>
                      <a:pPr algn="ctr"/>
                      <a:r>
                        <a:rPr lang="en-US" sz="1400" dirty="0"/>
                        <a:t>H</a:t>
                      </a:r>
                    </a:p>
                  </a:txBody>
                  <a:tcPr marL="0" marR="0" marT="0" marB="0">
                    <a:solidFill>
                      <a:schemeClr val="accent4">
                        <a:lumMod val="20000"/>
                        <a:lumOff val="80000"/>
                      </a:schemeClr>
                    </a:solidFill>
                  </a:tcPr>
                </a:tc>
                <a:tc>
                  <a:txBody>
                    <a:bodyPr/>
                    <a:lstStyle/>
                    <a:p>
                      <a:pPr algn="ctr"/>
                      <a:r>
                        <a:rPr lang="en-US" sz="1400" dirty="0"/>
                        <a:t>H</a:t>
                      </a:r>
                    </a:p>
                  </a:txBody>
                  <a:tcPr marL="0" marR="0" marT="0" marB="0">
                    <a:solidFill>
                      <a:schemeClr val="accent4">
                        <a:lumMod val="20000"/>
                        <a:lumOff val="80000"/>
                      </a:schemeClr>
                    </a:solidFill>
                  </a:tcPr>
                </a:tc>
                <a:tc>
                  <a:txBody>
                    <a:bodyPr/>
                    <a:lstStyle/>
                    <a:p>
                      <a:pPr algn="ctr"/>
                      <a:r>
                        <a:rPr lang="en-US" sz="1400" dirty="0"/>
                        <a:t>S</a:t>
                      </a:r>
                    </a:p>
                  </a:txBody>
                  <a:tcPr marL="0" marR="0" marT="0" marB="0">
                    <a:solidFill>
                      <a:schemeClr val="accent4">
                        <a:lumMod val="20000"/>
                        <a:lumOff val="80000"/>
                      </a:schemeClr>
                    </a:solidFill>
                  </a:tcPr>
                </a:tc>
                <a:tc>
                  <a:txBody>
                    <a:bodyPr/>
                    <a:lstStyle/>
                    <a:p>
                      <a:pPr algn="ctr"/>
                      <a:r>
                        <a:rPr lang="en-US" sz="1400" dirty="0"/>
                        <a:t>-</a:t>
                      </a:r>
                    </a:p>
                  </a:txBody>
                  <a:tcPr marL="0" marR="0" marT="0" marB="0">
                    <a:solidFill>
                      <a:schemeClr val="accent4">
                        <a:lumMod val="20000"/>
                        <a:lumOff val="80000"/>
                      </a:schemeClr>
                    </a:solidFill>
                  </a:tcPr>
                </a:tc>
                <a:extLst>
                  <a:ext uri="{0D108BD9-81ED-4DB2-BD59-A6C34878D82A}">
                    <a16:rowId xmlns:a16="http://schemas.microsoft.com/office/drawing/2014/main" val="10002"/>
                  </a:ext>
                </a:extLst>
              </a:tr>
              <a:tr h="232279">
                <a:tc>
                  <a:txBody>
                    <a:bodyPr/>
                    <a:lstStyle/>
                    <a:p>
                      <a:pPr algn="ctr"/>
                      <a:r>
                        <a:rPr lang="en-US" sz="1400" dirty="0"/>
                        <a:t>3</a:t>
                      </a:r>
                    </a:p>
                  </a:txBody>
                  <a:tcPr marL="0" marR="0" marT="0" marB="0">
                    <a:solidFill>
                      <a:schemeClr val="accent4">
                        <a:lumMod val="20000"/>
                        <a:lumOff val="80000"/>
                      </a:schemeClr>
                    </a:solidFill>
                  </a:tcPr>
                </a:tc>
                <a:tc>
                  <a:txBody>
                    <a:bodyPr/>
                    <a:lstStyle/>
                    <a:p>
                      <a:pPr algn="ctr"/>
                      <a:r>
                        <a:rPr lang="en-US" sz="1400" dirty="0"/>
                        <a:t>O</a:t>
                      </a:r>
                    </a:p>
                  </a:txBody>
                  <a:tcPr marL="0" marR="0" marT="0" marB="0">
                    <a:solidFill>
                      <a:schemeClr val="accent3">
                        <a:lumMod val="40000"/>
                        <a:lumOff val="60000"/>
                      </a:schemeClr>
                    </a:solidFill>
                  </a:tcPr>
                </a:tc>
                <a:tc>
                  <a:txBody>
                    <a:bodyPr/>
                    <a:lstStyle/>
                    <a:p>
                      <a:pPr algn="ctr"/>
                      <a:r>
                        <a:rPr lang="en-US" sz="1400" dirty="0"/>
                        <a:t>H</a:t>
                      </a:r>
                    </a:p>
                  </a:txBody>
                  <a:tcPr marL="0" marR="0" marT="0" marB="0">
                    <a:solidFill>
                      <a:schemeClr val="accent4">
                        <a:lumMod val="20000"/>
                        <a:lumOff val="80000"/>
                      </a:schemeClr>
                    </a:solidFill>
                  </a:tcPr>
                </a:tc>
                <a:tc>
                  <a:txBody>
                    <a:bodyPr/>
                    <a:lstStyle/>
                    <a:p>
                      <a:pPr algn="ctr"/>
                      <a:r>
                        <a:rPr lang="en-US" sz="1400" dirty="0"/>
                        <a:t>H</a:t>
                      </a:r>
                    </a:p>
                  </a:txBody>
                  <a:tcPr marL="0" marR="0" marT="0" marB="0">
                    <a:solidFill>
                      <a:schemeClr val="accent4">
                        <a:lumMod val="20000"/>
                        <a:lumOff val="80000"/>
                      </a:schemeClr>
                    </a:solidFill>
                  </a:tcPr>
                </a:tc>
                <a:tc>
                  <a:txBody>
                    <a:bodyPr/>
                    <a:lstStyle/>
                    <a:p>
                      <a:pPr algn="ctr"/>
                      <a:r>
                        <a:rPr lang="en-US" sz="1400" dirty="0"/>
                        <a:t>W</a:t>
                      </a:r>
                    </a:p>
                  </a:txBody>
                  <a:tcPr marL="0" marR="0" marT="0" marB="0">
                    <a:solidFill>
                      <a:schemeClr val="accent4">
                        <a:lumMod val="20000"/>
                        <a:lumOff val="80000"/>
                      </a:schemeClr>
                    </a:solidFill>
                  </a:tcPr>
                </a:tc>
                <a:tc>
                  <a:txBody>
                    <a:bodyPr/>
                    <a:lstStyle/>
                    <a:p>
                      <a:pPr algn="ctr"/>
                      <a:r>
                        <a:rPr lang="en-US" sz="1400" dirty="0"/>
                        <a:t>+</a:t>
                      </a:r>
                    </a:p>
                  </a:txBody>
                  <a:tcPr marL="0" marR="0" marT="0" marB="0">
                    <a:solidFill>
                      <a:schemeClr val="accent4">
                        <a:lumMod val="20000"/>
                        <a:lumOff val="80000"/>
                      </a:schemeClr>
                    </a:solidFill>
                  </a:tcPr>
                </a:tc>
                <a:extLst>
                  <a:ext uri="{0D108BD9-81ED-4DB2-BD59-A6C34878D82A}">
                    <a16:rowId xmlns:a16="http://schemas.microsoft.com/office/drawing/2014/main" val="10003"/>
                  </a:ext>
                </a:extLst>
              </a:tr>
              <a:tr h="232279">
                <a:tc>
                  <a:txBody>
                    <a:bodyPr/>
                    <a:lstStyle/>
                    <a:p>
                      <a:pPr algn="ctr"/>
                      <a:r>
                        <a:rPr lang="en-US" sz="1400" dirty="0"/>
                        <a:t>4</a:t>
                      </a:r>
                    </a:p>
                  </a:txBody>
                  <a:tcPr marL="0" marR="0" marT="0" marB="0">
                    <a:solidFill>
                      <a:schemeClr val="accent4">
                        <a:lumMod val="20000"/>
                        <a:lumOff val="80000"/>
                      </a:schemeClr>
                    </a:solidFill>
                  </a:tcPr>
                </a:tc>
                <a:tc>
                  <a:txBody>
                    <a:bodyPr/>
                    <a:lstStyle/>
                    <a:p>
                      <a:pPr algn="ctr"/>
                      <a:r>
                        <a:rPr lang="en-US" sz="1400" dirty="0"/>
                        <a:t>R</a:t>
                      </a:r>
                    </a:p>
                  </a:txBody>
                  <a:tcPr marL="0" marR="0" marT="0" marB="0">
                    <a:solidFill>
                      <a:schemeClr val="accent3">
                        <a:lumMod val="40000"/>
                        <a:lumOff val="60000"/>
                      </a:schemeClr>
                    </a:solidFill>
                  </a:tcPr>
                </a:tc>
                <a:tc>
                  <a:txBody>
                    <a:bodyPr/>
                    <a:lstStyle/>
                    <a:p>
                      <a:pPr algn="ctr"/>
                      <a:r>
                        <a:rPr lang="en-US" sz="1400" dirty="0"/>
                        <a:t>M</a:t>
                      </a:r>
                    </a:p>
                  </a:txBody>
                  <a:tcPr marL="0" marR="0" marT="0" marB="0">
                    <a:solidFill>
                      <a:schemeClr val="accent4">
                        <a:lumMod val="20000"/>
                        <a:lumOff val="80000"/>
                      </a:schemeClr>
                    </a:solidFill>
                  </a:tcPr>
                </a:tc>
                <a:tc>
                  <a:txBody>
                    <a:bodyPr/>
                    <a:lstStyle/>
                    <a:p>
                      <a:pPr algn="ctr"/>
                      <a:r>
                        <a:rPr lang="en-US" sz="1400" dirty="0"/>
                        <a:t>H</a:t>
                      </a:r>
                    </a:p>
                  </a:txBody>
                  <a:tcPr marL="0" marR="0" marT="0" marB="0">
                    <a:solidFill>
                      <a:schemeClr val="accent4">
                        <a:lumMod val="20000"/>
                        <a:lumOff val="80000"/>
                      </a:schemeClr>
                    </a:solidFill>
                  </a:tcPr>
                </a:tc>
                <a:tc>
                  <a:txBody>
                    <a:bodyPr/>
                    <a:lstStyle/>
                    <a:p>
                      <a:pPr algn="ctr"/>
                      <a:r>
                        <a:rPr lang="en-US" sz="1400" dirty="0"/>
                        <a:t>W</a:t>
                      </a:r>
                    </a:p>
                  </a:txBody>
                  <a:tcPr marL="0" marR="0" marT="0" marB="0">
                    <a:solidFill>
                      <a:schemeClr val="accent4">
                        <a:lumMod val="20000"/>
                        <a:lumOff val="80000"/>
                      </a:schemeClr>
                    </a:solidFill>
                  </a:tcPr>
                </a:tc>
                <a:tc>
                  <a:txBody>
                    <a:bodyPr/>
                    <a:lstStyle/>
                    <a:p>
                      <a:pPr algn="ctr"/>
                      <a:r>
                        <a:rPr lang="en-US" sz="1400" dirty="0"/>
                        <a:t>+</a:t>
                      </a:r>
                    </a:p>
                  </a:txBody>
                  <a:tcPr marL="0" marR="0" marT="0" marB="0">
                    <a:solidFill>
                      <a:schemeClr val="accent4">
                        <a:lumMod val="20000"/>
                        <a:lumOff val="80000"/>
                      </a:schemeClr>
                    </a:solidFill>
                  </a:tcPr>
                </a:tc>
                <a:extLst>
                  <a:ext uri="{0D108BD9-81ED-4DB2-BD59-A6C34878D82A}">
                    <a16:rowId xmlns:a16="http://schemas.microsoft.com/office/drawing/2014/main" val="10004"/>
                  </a:ext>
                </a:extLst>
              </a:tr>
              <a:tr h="232279">
                <a:tc>
                  <a:txBody>
                    <a:bodyPr/>
                    <a:lstStyle/>
                    <a:p>
                      <a:pPr algn="ctr"/>
                      <a:r>
                        <a:rPr lang="en-US" sz="1400" dirty="0"/>
                        <a:t>5</a:t>
                      </a:r>
                    </a:p>
                  </a:txBody>
                  <a:tcPr marL="0" marR="0" marT="0" marB="0">
                    <a:solidFill>
                      <a:schemeClr val="accent4">
                        <a:lumMod val="20000"/>
                        <a:lumOff val="80000"/>
                      </a:schemeClr>
                    </a:solidFill>
                  </a:tcPr>
                </a:tc>
                <a:tc>
                  <a:txBody>
                    <a:bodyPr/>
                    <a:lstStyle/>
                    <a:p>
                      <a:pPr algn="ctr"/>
                      <a:r>
                        <a:rPr lang="en-US" sz="1400" dirty="0"/>
                        <a:t>R</a:t>
                      </a:r>
                    </a:p>
                  </a:txBody>
                  <a:tcPr marL="0" marR="0" marT="0" marB="0">
                    <a:solidFill>
                      <a:schemeClr val="accent3">
                        <a:lumMod val="40000"/>
                        <a:lumOff val="60000"/>
                      </a:schemeClr>
                    </a:solidFill>
                  </a:tcPr>
                </a:tc>
                <a:tc>
                  <a:txBody>
                    <a:bodyPr/>
                    <a:lstStyle/>
                    <a:p>
                      <a:pPr algn="ctr"/>
                      <a:r>
                        <a:rPr lang="en-US" sz="1400" dirty="0"/>
                        <a:t>C</a:t>
                      </a:r>
                    </a:p>
                  </a:txBody>
                  <a:tcPr marL="0" marR="0" marT="0" marB="0">
                    <a:solidFill>
                      <a:schemeClr val="accent4">
                        <a:lumMod val="20000"/>
                        <a:lumOff val="80000"/>
                      </a:schemeClr>
                    </a:solidFill>
                  </a:tcPr>
                </a:tc>
                <a:tc>
                  <a:txBody>
                    <a:bodyPr/>
                    <a:lstStyle/>
                    <a:p>
                      <a:pPr algn="ctr"/>
                      <a:r>
                        <a:rPr lang="en-US" sz="1400" dirty="0"/>
                        <a:t>N</a:t>
                      </a:r>
                    </a:p>
                  </a:txBody>
                  <a:tcPr marL="0" marR="0" marT="0" marB="0">
                    <a:solidFill>
                      <a:schemeClr val="accent4">
                        <a:lumMod val="20000"/>
                        <a:lumOff val="80000"/>
                      </a:schemeClr>
                    </a:solidFill>
                  </a:tcPr>
                </a:tc>
                <a:tc>
                  <a:txBody>
                    <a:bodyPr/>
                    <a:lstStyle/>
                    <a:p>
                      <a:pPr algn="ctr"/>
                      <a:r>
                        <a:rPr lang="en-US" sz="1400" dirty="0"/>
                        <a:t>W</a:t>
                      </a:r>
                    </a:p>
                  </a:txBody>
                  <a:tcPr marL="0" marR="0" marT="0" marB="0">
                    <a:solidFill>
                      <a:schemeClr val="accent4">
                        <a:lumMod val="20000"/>
                        <a:lumOff val="80000"/>
                      </a:schemeClr>
                    </a:solidFill>
                  </a:tcPr>
                </a:tc>
                <a:tc>
                  <a:txBody>
                    <a:bodyPr/>
                    <a:lstStyle/>
                    <a:p>
                      <a:pPr algn="ctr"/>
                      <a:r>
                        <a:rPr lang="en-US" sz="1400" dirty="0"/>
                        <a:t>+</a:t>
                      </a:r>
                    </a:p>
                  </a:txBody>
                  <a:tcPr marL="0" marR="0" marT="0" marB="0">
                    <a:solidFill>
                      <a:schemeClr val="accent4">
                        <a:lumMod val="20000"/>
                        <a:lumOff val="80000"/>
                      </a:schemeClr>
                    </a:solidFill>
                  </a:tcPr>
                </a:tc>
                <a:extLst>
                  <a:ext uri="{0D108BD9-81ED-4DB2-BD59-A6C34878D82A}">
                    <a16:rowId xmlns:a16="http://schemas.microsoft.com/office/drawing/2014/main" val="10005"/>
                  </a:ext>
                </a:extLst>
              </a:tr>
              <a:tr h="232279">
                <a:tc>
                  <a:txBody>
                    <a:bodyPr/>
                    <a:lstStyle/>
                    <a:p>
                      <a:pPr algn="ctr"/>
                      <a:r>
                        <a:rPr lang="en-US" sz="1400" dirty="0"/>
                        <a:t>6</a:t>
                      </a:r>
                    </a:p>
                  </a:txBody>
                  <a:tcPr marL="0" marR="0" marT="0" marB="0">
                    <a:solidFill>
                      <a:schemeClr val="accent4">
                        <a:lumMod val="20000"/>
                        <a:lumOff val="80000"/>
                      </a:schemeClr>
                    </a:solidFill>
                  </a:tcPr>
                </a:tc>
                <a:tc>
                  <a:txBody>
                    <a:bodyPr/>
                    <a:lstStyle/>
                    <a:p>
                      <a:pPr algn="ctr"/>
                      <a:r>
                        <a:rPr lang="en-US" sz="1400" dirty="0"/>
                        <a:t>R</a:t>
                      </a:r>
                    </a:p>
                  </a:txBody>
                  <a:tcPr marL="0" marR="0" marT="0" marB="0">
                    <a:solidFill>
                      <a:schemeClr val="accent3">
                        <a:lumMod val="40000"/>
                        <a:lumOff val="60000"/>
                      </a:schemeClr>
                    </a:solidFill>
                  </a:tcPr>
                </a:tc>
                <a:tc>
                  <a:txBody>
                    <a:bodyPr/>
                    <a:lstStyle/>
                    <a:p>
                      <a:pPr algn="ctr"/>
                      <a:r>
                        <a:rPr lang="en-US" sz="1400" dirty="0"/>
                        <a:t>C</a:t>
                      </a:r>
                    </a:p>
                  </a:txBody>
                  <a:tcPr marL="0" marR="0" marT="0" marB="0">
                    <a:solidFill>
                      <a:schemeClr val="accent4">
                        <a:lumMod val="20000"/>
                        <a:lumOff val="80000"/>
                      </a:schemeClr>
                    </a:solidFill>
                  </a:tcPr>
                </a:tc>
                <a:tc>
                  <a:txBody>
                    <a:bodyPr/>
                    <a:lstStyle/>
                    <a:p>
                      <a:pPr algn="ctr"/>
                      <a:r>
                        <a:rPr lang="en-US" sz="1400" dirty="0"/>
                        <a:t>N</a:t>
                      </a:r>
                    </a:p>
                  </a:txBody>
                  <a:tcPr marL="0" marR="0" marT="0" marB="0">
                    <a:solidFill>
                      <a:schemeClr val="accent4">
                        <a:lumMod val="20000"/>
                        <a:lumOff val="80000"/>
                      </a:schemeClr>
                    </a:solidFill>
                  </a:tcPr>
                </a:tc>
                <a:tc>
                  <a:txBody>
                    <a:bodyPr/>
                    <a:lstStyle/>
                    <a:p>
                      <a:pPr algn="ctr"/>
                      <a:r>
                        <a:rPr lang="en-US" sz="1400" dirty="0"/>
                        <a:t>S</a:t>
                      </a:r>
                    </a:p>
                  </a:txBody>
                  <a:tcPr marL="0" marR="0" marT="0" marB="0">
                    <a:solidFill>
                      <a:schemeClr val="accent4">
                        <a:lumMod val="20000"/>
                        <a:lumOff val="80000"/>
                      </a:schemeClr>
                    </a:solidFill>
                  </a:tcPr>
                </a:tc>
                <a:tc>
                  <a:txBody>
                    <a:bodyPr/>
                    <a:lstStyle/>
                    <a:p>
                      <a:pPr algn="ctr"/>
                      <a:r>
                        <a:rPr lang="en-US" sz="1400" dirty="0"/>
                        <a:t>-</a:t>
                      </a:r>
                    </a:p>
                  </a:txBody>
                  <a:tcPr marL="0" marR="0" marT="0" marB="0">
                    <a:solidFill>
                      <a:schemeClr val="accent4">
                        <a:lumMod val="20000"/>
                        <a:lumOff val="80000"/>
                      </a:schemeClr>
                    </a:solidFill>
                  </a:tcPr>
                </a:tc>
                <a:extLst>
                  <a:ext uri="{0D108BD9-81ED-4DB2-BD59-A6C34878D82A}">
                    <a16:rowId xmlns:a16="http://schemas.microsoft.com/office/drawing/2014/main" val="10006"/>
                  </a:ext>
                </a:extLst>
              </a:tr>
              <a:tr h="232279">
                <a:tc>
                  <a:txBody>
                    <a:bodyPr/>
                    <a:lstStyle/>
                    <a:p>
                      <a:pPr algn="ctr"/>
                      <a:r>
                        <a:rPr lang="en-US" sz="1400" dirty="0"/>
                        <a:t>7</a:t>
                      </a:r>
                    </a:p>
                  </a:txBody>
                  <a:tcPr marL="0" marR="0" marT="0" marB="0">
                    <a:solidFill>
                      <a:schemeClr val="accent4">
                        <a:lumMod val="20000"/>
                        <a:lumOff val="80000"/>
                      </a:schemeClr>
                    </a:solidFill>
                  </a:tcPr>
                </a:tc>
                <a:tc>
                  <a:txBody>
                    <a:bodyPr/>
                    <a:lstStyle/>
                    <a:p>
                      <a:pPr algn="ctr"/>
                      <a:r>
                        <a:rPr lang="en-US" sz="1400" dirty="0"/>
                        <a:t>O</a:t>
                      </a:r>
                    </a:p>
                  </a:txBody>
                  <a:tcPr marL="0" marR="0" marT="0" marB="0">
                    <a:solidFill>
                      <a:schemeClr val="accent3">
                        <a:lumMod val="40000"/>
                        <a:lumOff val="60000"/>
                      </a:schemeClr>
                    </a:solidFill>
                  </a:tcPr>
                </a:tc>
                <a:tc>
                  <a:txBody>
                    <a:bodyPr/>
                    <a:lstStyle/>
                    <a:p>
                      <a:pPr algn="ctr"/>
                      <a:r>
                        <a:rPr lang="en-US" sz="1400" dirty="0"/>
                        <a:t>C</a:t>
                      </a:r>
                    </a:p>
                  </a:txBody>
                  <a:tcPr marL="0" marR="0" marT="0" marB="0">
                    <a:solidFill>
                      <a:schemeClr val="accent4">
                        <a:lumMod val="20000"/>
                        <a:lumOff val="80000"/>
                      </a:schemeClr>
                    </a:solidFill>
                  </a:tcPr>
                </a:tc>
                <a:tc>
                  <a:txBody>
                    <a:bodyPr/>
                    <a:lstStyle/>
                    <a:p>
                      <a:pPr algn="ctr"/>
                      <a:r>
                        <a:rPr lang="en-US" sz="1400" dirty="0"/>
                        <a:t>N</a:t>
                      </a:r>
                    </a:p>
                  </a:txBody>
                  <a:tcPr marL="0" marR="0" marT="0" marB="0">
                    <a:solidFill>
                      <a:schemeClr val="accent4">
                        <a:lumMod val="20000"/>
                        <a:lumOff val="80000"/>
                      </a:schemeClr>
                    </a:solidFill>
                  </a:tcPr>
                </a:tc>
                <a:tc>
                  <a:txBody>
                    <a:bodyPr/>
                    <a:lstStyle/>
                    <a:p>
                      <a:pPr algn="ctr"/>
                      <a:r>
                        <a:rPr lang="en-US" sz="1400" dirty="0"/>
                        <a:t>S</a:t>
                      </a:r>
                    </a:p>
                  </a:txBody>
                  <a:tcPr marL="0" marR="0" marT="0" marB="0">
                    <a:solidFill>
                      <a:schemeClr val="accent4">
                        <a:lumMod val="20000"/>
                        <a:lumOff val="80000"/>
                      </a:schemeClr>
                    </a:solidFill>
                  </a:tcPr>
                </a:tc>
                <a:tc>
                  <a:txBody>
                    <a:bodyPr/>
                    <a:lstStyle/>
                    <a:p>
                      <a:pPr algn="ctr"/>
                      <a:r>
                        <a:rPr lang="en-US" sz="1400" dirty="0"/>
                        <a:t>+</a:t>
                      </a:r>
                    </a:p>
                  </a:txBody>
                  <a:tcPr marL="0" marR="0" marT="0" marB="0">
                    <a:solidFill>
                      <a:schemeClr val="accent4">
                        <a:lumMod val="20000"/>
                        <a:lumOff val="80000"/>
                      </a:schemeClr>
                    </a:solidFill>
                  </a:tcPr>
                </a:tc>
                <a:extLst>
                  <a:ext uri="{0D108BD9-81ED-4DB2-BD59-A6C34878D82A}">
                    <a16:rowId xmlns:a16="http://schemas.microsoft.com/office/drawing/2014/main" val="10007"/>
                  </a:ext>
                </a:extLst>
              </a:tr>
              <a:tr h="232279">
                <a:tc>
                  <a:txBody>
                    <a:bodyPr/>
                    <a:lstStyle/>
                    <a:p>
                      <a:pPr algn="ctr"/>
                      <a:r>
                        <a:rPr lang="en-US" sz="1400" dirty="0"/>
                        <a:t>8</a:t>
                      </a:r>
                    </a:p>
                  </a:txBody>
                  <a:tcPr marL="0" marR="0" marT="0" marB="0">
                    <a:solidFill>
                      <a:schemeClr val="accent4">
                        <a:lumMod val="20000"/>
                        <a:lumOff val="80000"/>
                      </a:schemeClr>
                    </a:solidFill>
                  </a:tcPr>
                </a:tc>
                <a:tc>
                  <a:txBody>
                    <a:bodyPr/>
                    <a:lstStyle/>
                    <a:p>
                      <a:pPr algn="ctr"/>
                      <a:r>
                        <a:rPr lang="en-US" sz="1400" dirty="0"/>
                        <a:t>S</a:t>
                      </a:r>
                    </a:p>
                  </a:txBody>
                  <a:tcPr marL="0" marR="0" marT="0" marB="0">
                    <a:solidFill>
                      <a:schemeClr val="accent3">
                        <a:lumMod val="40000"/>
                        <a:lumOff val="60000"/>
                      </a:schemeClr>
                    </a:solidFill>
                  </a:tcPr>
                </a:tc>
                <a:tc>
                  <a:txBody>
                    <a:bodyPr/>
                    <a:lstStyle/>
                    <a:p>
                      <a:pPr algn="ctr"/>
                      <a:r>
                        <a:rPr lang="en-US" sz="1400" dirty="0"/>
                        <a:t>M</a:t>
                      </a:r>
                    </a:p>
                  </a:txBody>
                  <a:tcPr marL="0" marR="0" marT="0" marB="0">
                    <a:solidFill>
                      <a:schemeClr val="accent4">
                        <a:lumMod val="20000"/>
                        <a:lumOff val="80000"/>
                      </a:schemeClr>
                    </a:solidFill>
                  </a:tcPr>
                </a:tc>
                <a:tc>
                  <a:txBody>
                    <a:bodyPr/>
                    <a:lstStyle/>
                    <a:p>
                      <a:pPr algn="ctr"/>
                      <a:r>
                        <a:rPr lang="en-US" sz="1400" dirty="0"/>
                        <a:t>H</a:t>
                      </a:r>
                    </a:p>
                  </a:txBody>
                  <a:tcPr marL="0" marR="0" marT="0" marB="0">
                    <a:solidFill>
                      <a:schemeClr val="accent4">
                        <a:lumMod val="20000"/>
                        <a:lumOff val="80000"/>
                      </a:schemeClr>
                    </a:solidFill>
                  </a:tcPr>
                </a:tc>
                <a:tc>
                  <a:txBody>
                    <a:bodyPr/>
                    <a:lstStyle/>
                    <a:p>
                      <a:pPr algn="ctr"/>
                      <a:r>
                        <a:rPr lang="en-US" sz="1400" dirty="0"/>
                        <a:t>W</a:t>
                      </a:r>
                    </a:p>
                  </a:txBody>
                  <a:tcPr marL="0" marR="0" marT="0" marB="0">
                    <a:solidFill>
                      <a:schemeClr val="accent4">
                        <a:lumMod val="20000"/>
                        <a:lumOff val="80000"/>
                      </a:schemeClr>
                    </a:solidFill>
                  </a:tcPr>
                </a:tc>
                <a:tc>
                  <a:txBody>
                    <a:bodyPr/>
                    <a:lstStyle/>
                    <a:p>
                      <a:pPr algn="ctr"/>
                      <a:r>
                        <a:rPr lang="en-US" sz="1400" dirty="0"/>
                        <a:t>-</a:t>
                      </a:r>
                    </a:p>
                  </a:txBody>
                  <a:tcPr marL="0" marR="0" marT="0" marB="0">
                    <a:solidFill>
                      <a:schemeClr val="accent4">
                        <a:lumMod val="20000"/>
                        <a:lumOff val="80000"/>
                      </a:schemeClr>
                    </a:solidFill>
                  </a:tcPr>
                </a:tc>
                <a:extLst>
                  <a:ext uri="{0D108BD9-81ED-4DB2-BD59-A6C34878D82A}">
                    <a16:rowId xmlns:a16="http://schemas.microsoft.com/office/drawing/2014/main" val="10008"/>
                  </a:ext>
                </a:extLst>
              </a:tr>
              <a:tr h="232279">
                <a:tc>
                  <a:txBody>
                    <a:bodyPr/>
                    <a:lstStyle/>
                    <a:p>
                      <a:pPr algn="ctr"/>
                      <a:r>
                        <a:rPr lang="en-US" sz="1400" dirty="0"/>
                        <a:t>9</a:t>
                      </a:r>
                    </a:p>
                  </a:txBody>
                  <a:tcPr marL="0" marR="0" marT="0" marB="0">
                    <a:solidFill>
                      <a:schemeClr val="accent4">
                        <a:lumMod val="20000"/>
                        <a:lumOff val="80000"/>
                      </a:schemeClr>
                    </a:solidFill>
                  </a:tcPr>
                </a:tc>
                <a:tc>
                  <a:txBody>
                    <a:bodyPr/>
                    <a:lstStyle/>
                    <a:p>
                      <a:pPr algn="ctr"/>
                      <a:r>
                        <a:rPr lang="en-US" sz="1400" dirty="0"/>
                        <a:t>S</a:t>
                      </a:r>
                    </a:p>
                  </a:txBody>
                  <a:tcPr marL="0" marR="0" marT="0" marB="0">
                    <a:solidFill>
                      <a:schemeClr val="accent3">
                        <a:lumMod val="40000"/>
                        <a:lumOff val="60000"/>
                      </a:schemeClr>
                    </a:solidFill>
                  </a:tcPr>
                </a:tc>
                <a:tc>
                  <a:txBody>
                    <a:bodyPr/>
                    <a:lstStyle/>
                    <a:p>
                      <a:pPr algn="ctr"/>
                      <a:r>
                        <a:rPr lang="en-US" sz="1400" dirty="0"/>
                        <a:t>C</a:t>
                      </a:r>
                    </a:p>
                  </a:txBody>
                  <a:tcPr marL="0" marR="0" marT="0" marB="0">
                    <a:solidFill>
                      <a:schemeClr val="accent4">
                        <a:lumMod val="20000"/>
                        <a:lumOff val="80000"/>
                      </a:schemeClr>
                    </a:solidFill>
                  </a:tcPr>
                </a:tc>
                <a:tc>
                  <a:txBody>
                    <a:bodyPr/>
                    <a:lstStyle/>
                    <a:p>
                      <a:pPr algn="ctr"/>
                      <a:r>
                        <a:rPr lang="en-US" sz="1400" dirty="0"/>
                        <a:t>N</a:t>
                      </a:r>
                    </a:p>
                  </a:txBody>
                  <a:tcPr marL="0" marR="0" marT="0" marB="0">
                    <a:solidFill>
                      <a:schemeClr val="accent4">
                        <a:lumMod val="20000"/>
                        <a:lumOff val="80000"/>
                      </a:schemeClr>
                    </a:solidFill>
                  </a:tcPr>
                </a:tc>
                <a:tc>
                  <a:txBody>
                    <a:bodyPr/>
                    <a:lstStyle/>
                    <a:p>
                      <a:pPr algn="ctr"/>
                      <a:r>
                        <a:rPr lang="en-US" sz="1400" dirty="0"/>
                        <a:t>W</a:t>
                      </a:r>
                    </a:p>
                  </a:txBody>
                  <a:tcPr marL="0" marR="0" marT="0" marB="0">
                    <a:solidFill>
                      <a:schemeClr val="accent4">
                        <a:lumMod val="20000"/>
                        <a:lumOff val="80000"/>
                      </a:schemeClr>
                    </a:solidFill>
                  </a:tcPr>
                </a:tc>
                <a:tc>
                  <a:txBody>
                    <a:bodyPr/>
                    <a:lstStyle/>
                    <a:p>
                      <a:pPr algn="ctr"/>
                      <a:r>
                        <a:rPr lang="en-US" sz="1400" dirty="0"/>
                        <a:t>+</a:t>
                      </a:r>
                    </a:p>
                  </a:txBody>
                  <a:tcPr marL="0" marR="0" marT="0" marB="0">
                    <a:solidFill>
                      <a:schemeClr val="accent4">
                        <a:lumMod val="20000"/>
                        <a:lumOff val="80000"/>
                      </a:schemeClr>
                    </a:solidFill>
                  </a:tcPr>
                </a:tc>
                <a:extLst>
                  <a:ext uri="{0D108BD9-81ED-4DB2-BD59-A6C34878D82A}">
                    <a16:rowId xmlns:a16="http://schemas.microsoft.com/office/drawing/2014/main" val="10009"/>
                  </a:ext>
                </a:extLst>
              </a:tr>
              <a:tr h="232279">
                <a:tc>
                  <a:txBody>
                    <a:bodyPr/>
                    <a:lstStyle/>
                    <a:p>
                      <a:pPr algn="ctr"/>
                      <a:r>
                        <a:rPr lang="en-US" sz="1400" dirty="0"/>
                        <a:t>10</a:t>
                      </a:r>
                    </a:p>
                  </a:txBody>
                  <a:tcPr marL="0" marR="0" marT="0" marB="0">
                    <a:solidFill>
                      <a:schemeClr val="accent4">
                        <a:lumMod val="20000"/>
                        <a:lumOff val="80000"/>
                      </a:schemeClr>
                    </a:solidFill>
                  </a:tcPr>
                </a:tc>
                <a:tc>
                  <a:txBody>
                    <a:bodyPr/>
                    <a:lstStyle/>
                    <a:p>
                      <a:pPr algn="ctr"/>
                      <a:r>
                        <a:rPr lang="en-US" sz="1400" dirty="0"/>
                        <a:t>R</a:t>
                      </a:r>
                    </a:p>
                  </a:txBody>
                  <a:tcPr marL="0" marR="0" marT="0" marB="0">
                    <a:solidFill>
                      <a:schemeClr val="accent3">
                        <a:lumMod val="40000"/>
                        <a:lumOff val="60000"/>
                      </a:schemeClr>
                    </a:solidFill>
                  </a:tcPr>
                </a:tc>
                <a:tc>
                  <a:txBody>
                    <a:bodyPr/>
                    <a:lstStyle/>
                    <a:p>
                      <a:pPr algn="ctr"/>
                      <a:r>
                        <a:rPr lang="en-US" sz="1400" dirty="0"/>
                        <a:t>M</a:t>
                      </a:r>
                    </a:p>
                  </a:txBody>
                  <a:tcPr marL="0" marR="0" marT="0" marB="0">
                    <a:solidFill>
                      <a:schemeClr val="accent4">
                        <a:lumMod val="20000"/>
                        <a:lumOff val="80000"/>
                      </a:schemeClr>
                    </a:solidFill>
                  </a:tcPr>
                </a:tc>
                <a:tc>
                  <a:txBody>
                    <a:bodyPr/>
                    <a:lstStyle/>
                    <a:p>
                      <a:pPr algn="ctr"/>
                      <a:r>
                        <a:rPr lang="en-US" sz="1400" dirty="0"/>
                        <a:t>N</a:t>
                      </a:r>
                    </a:p>
                  </a:txBody>
                  <a:tcPr marL="0" marR="0" marT="0" marB="0">
                    <a:solidFill>
                      <a:schemeClr val="accent4">
                        <a:lumMod val="20000"/>
                        <a:lumOff val="80000"/>
                      </a:schemeClr>
                    </a:solidFill>
                  </a:tcPr>
                </a:tc>
                <a:tc>
                  <a:txBody>
                    <a:bodyPr/>
                    <a:lstStyle/>
                    <a:p>
                      <a:pPr algn="ctr"/>
                      <a:r>
                        <a:rPr lang="en-US" sz="1400" dirty="0"/>
                        <a:t>W</a:t>
                      </a:r>
                    </a:p>
                  </a:txBody>
                  <a:tcPr marL="0" marR="0" marT="0" marB="0">
                    <a:solidFill>
                      <a:schemeClr val="accent4">
                        <a:lumMod val="20000"/>
                        <a:lumOff val="80000"/>
                      </a:schemeClr>
                    </a:solidFill>
                  </a:tcPr>
                </a:tc>
                <a:tc>
                  <a:txBody>
                    <a:bodyPr/>
                    <a:lstStyle/>
                    <a:p>
                      <a:pPr algn="ctr"/>
                      <a:r>
                        <a:rPr lang="en-US" sz="1400" dirty="0"/>
                        <a:t>+</a:t>
                      </a:r>
                    </a:p>
                  </a:txBody>
                  <a:tcPr marL="0" marR="0" marT="0" marB="0">
                    <a:solidFill>
                      <a:schemeClr val="accent4">
                        <a:lumMod val="20000"/>
                        <a:lumOff val="80000"/>
                      </a:schemeClr>
                    </a:solidFill>
                  </a:tcPr>
                </a:tc>
                <a:extLst>
                  <a:ext uri="{0D108BD9-81ED-4DB2-BD59-A6C34878D82A}">
                    <a16:rowId xmlns:a16="http://schemas.microsoft.com/office/drawing/2014/main" val="10010"/>
                  </a:ext>
                </a:extLst>
              </a:tr>
              <a:tr h="232279">
                <a:tc>
                  <a:txBody>
                    <a:bodyPr/>
                    <a:lstStyle/>
                    <a:p>
                      <a:pPr algn="ctr"/>
                      <a:r>
                        <a:rPr lang="en-US" sz="1400" dirty="0"/>
                        <a:t>11</a:t>
                      </a:r>
                    </a:p>
                  </a:txBody>
                  <a:tcPr marL="0" marR="0" marT="0" marB="0">
                    <a:solidFill>
                      <a:schemeClr val="accent4">
                        <a:lumMod val="20000"/>
                        <a:lumOff val="80000"/>
                      </a:schemeClr>
                    </a:solidFill>
                  </a:tcPr>
                </a:tc>
                <a:tc>
                  <a:txBody>
                    <a:bodyPr/>
                    <a:lstStyle/>
                    <a:p>
                      <a:pPr algn="ctr"/>
                      <a:r>
                        <a:rPr lang="en-US" sz="1400" dirty="0"/>
                        <a:t>S</a:t>
                      </a:r>
                    </a:p>
                  </a:txBody>
                  <a:tcPr marL="0" marR="0" marT="0" marB="0">
                    <a:solidFill>
                      <a:schemeClr val="accent3">
                        <a:lumMod val="40000"/>
                        <a:lumOff val="60000"/>
                      </a:schemeClr>
                    </a:solidFill>
                  </a:tcPr>
                </a:tc>
                <a:tc>
                  <a:txBody>
                    <a:bodyPr/>
                    <a:lstStyle/>
                    <a:p>
                      <a:pPr algn="ctr"/>
                      <a:r>
                        <a:rPr lang="en-US" sz="1400" dirty="0"/>
                        <a:t>M</a:t>
                      </a:r>
                    </a:p>
                  </a:txBody>
                  <a:tcPr marL="0" marR="0" marT="0" marB="0">
                    <a:solidFill>
                      <a:schemeClr val="accent4">
                        <a:lumMod val="20000"/>
                        <a:lumOff val="80000"/>
                      </a:schemeClr>
                    </a:solidFill>
                  </a:tcPr>
                </a:tc>
                <a:tc>
                  <a:txBody>
                    <a:bodyPr/>
                    <a:lstStyle/>
                    <a:p>
                      <a:pPr algn="ctr"/>
                      <a:r>
                        <a:rPr lang="en-US" sz="1400" dirty="0"/>
                        <a:t>N</a:t>
                      </a:r>
                    </a:p>
                  </a:txBody>
                  <a:tcPr marL="0" marR="0" marT="0" marB="0">
                    <a:solidFill>
                      <a:schemeClr val="accent4">
                        <a:lumMod val="20000"/>
                        <a:lumOff val="80000"/>
                      </a:schemeClr>
                    </a:solidFill>
                  </a:tcPr>
                </a:tc>
                <a:tc>
                  <a:txBody>
                    <a:bodyPr/>
                    <a:lstStyle/>
                    <a:p>
                      <a:pPr algn="ctr"/>
                      <a:r>
                        <a:rPr lang="en-US" sz="1400" dirty="0"/>
                        <a:t>S</a:t>
                      </a:r>
                    </a:p>
                  </a:txBody>
                  <a:tcPr marL="0" marR="0" marT="0" marB="0">
                    <a:solidFill>
                      <a:schemeClr val="accent4">
                        <a:lumMod val="20000"/>
                        <a:lumOff val="80000"/>
                      </a:schemeClr>
                    </a:solidFill>
                  </a:tcPr>
                </a:tc>
                <a:tc>
                  <a:txBody>
                    <a:bodyPr/>
                    <a:lstStyle/>
                    <a:p>
                      <a:pPr algn="ctr"/>
                      <a:r>
                        <a:rPr lang="en-US" sz="1400" dirty="0"/>
                        <a:t>+</a:t>
                      </a:r>
                    </a:p>
                  </a:txBody>
                  <a:tcPr marL="0" marR="0" marT="0" marB="0">
                    <a:solidFill>
                      <a:schemeClr val="accent4">
                        <a:lumMod val="20000"/>
                        <a:lumOff val="80000"/>
                      </a:schemeClr>
                    </a:solidFill>
                  </a:tcPr>
                </a:tc>
                <a:extLst>
                  <a:ext uri="{0D108BD9-81ED-4DB2-BD59-A6C34878D82A}">
                    <a16:rowId xmlns:a16="http://schemas.microsoft.com/office/drawing/2014/main" val="10011"/>
                  </a:ext>
                </a:extLst>
              </a:tr>
              <a:tr h="232279">
                <a:tc>
                  <a:txBody>
                    <a:bodyPr/>
                    <a:lstStyle/>
                    <a:p>
                      <a:pPr algn="ctr"/>
                      <a:r>
                        <a:rPr lang="en-US" sz="1400" dirty="0"/>
                        <a:t>12</a:t>
                      </a:r>
                    </a:p>
                  </a:txBody>
                  <a:tcPr marL="0" marR="0" marT="0" marB="0">
                    <a:solidFill>
                      <a:schemeClr val="accent4">
                        <a:lumMod val="20000"/>
                        <a:lumOff val="80000"/>
                      </a:schemeClr>
                    </a:solidFill>
                  </a:tcPr>
                </a:tc>
                <a:tc>
                  <a:txBody>
                    <a:bodyPr/>
                    <a:lstStyle/>
                    <a:p>
                      <a:pPr algn="ctr"/>
                      <a:r>
                        <a:rPr lang="en-US" sz="1400" dirty="0"/>
                        <a:t>O</a:t>
                      </a:r>
                    </a:p>
                  </a:txBody>
                  <a:tcPr marL="0" marR="0" marT="0" marB="0">
                    <a:solidFill>
                      <a:schemeClr val="accent3">
                        <a:lumMod val="40000"/>
                        <a:lumOff val="60000"/>
                      </a:schemeClr>
                    </a:solidFill>
                  </a:tcPr>
                </a:tc>
                <a:tc>
                  <a:txBody>
                    <a:bodyPr/>
                    <a:lstStyle/>
                    <a:p>
                      <a:pPr algn="ctr"/>
                      <a:r>
                        <a:rPr lang="en-US" sz="1400" dirty="0"/>
                        <a:t>M</a:t>
                      </a:r>
                    </a:p>
                  </a:txBody>
                  <a:tcPr marL="0" marR="0" marT="0" marB="0">
                    <a:solidFill>
                      <a:schemeClr val="accent4">
                        <a:lumMod val="20000"/>
                        <a:lumOff val="80000"/>
                      </a:schemeClr>
                    </a:solidFill>
                  </a:tcPr>
                </a:tc>
                <a:tc>
                  <a:txBody>
                    <a:bodyPr/>
                    <a:lstStyle/>
                    <a:p>
                      <a:pPr algn="ctr"/>
                      <a:r>
                        <a:rPr lang="en-US" sz="1400" dirty="0"/>
                        <a:t>H</a:t>
                      </a:r>
                    </a:p>
                  </a:txBody>
                  <a:tcPr marL="0" marR="0" marT="0" marB="0">
                    <a:solidFill>
                      <a:schemeClr val="accent4">
                        <a:lumMod val="20000"/>
                        <a:lumOff val="80000"/>
                      </a:schemeClr>
                    </a:solidFill>
                  </a:tcPr>
                </a:tc>
                <a:tc>
                  <a:txBody>
                    <a:bodyPr/>
                    <a:lstStyle/>
                    <a:p>
                      <a:pPr algn="ctr"/>
                      <a:r>
                        <a:rPr lang="en-US" sz="1400" dirty="0"/>
                        <a:t>S</a:t>
                      </a:r>
                    </a:p>
                  </a:txBody>
                  <a:tcPr marL="0" marR="0" marT="0" marB="0">
                    <a:solidFill>
                      <a:schemeClr val="accent4">
                        <a:lumMod val="20000"/>
                        <a:lumOff val="80000"/>
                      </a:schemeClr>
                    </a:solidFill>
                  </a:tcPr>
                </a:tc>
                <a:tc>
                  <a:txBody>
                    <a:bodyPr/>
                    <a:lstStyle/>
                    <a:p>
                      <a:pPr algn="ctr"/>
                      <a:r>
                        <a:rPr lang="en-US" sz="1400" dirty="0"/>
                        <a:t>+</a:t>
                      </a:r>
                    </a:p>
                  </a:txBody>
                  <a:tcPr marL="0" marR="0" marT="0" marB="0">
                    <a:solidFill>
                      <a:schemeClr val="accent4">
                        <a:lumMod val="20000"/>
                        <a:lumOff val="80000"/>
                      </a:schemeClr>
                    </a:solidFill>
                  </a:tcPr>
                </a:tc>
                <a:extLst>
                  <a:ext uri="{0D108BD9-81ED-4DB2-BD59-A6C34878D82A}">
                    <a16:rowId xmlns:a16="http://schemas.microsoft.com/office/drawing/2014/main" val="10012"/>
                  </a:ext>
                </a:extLst>
              </a:tr>
              <a:tr h="232279">
                <a:tc>
                  <a:txBody>
                    <a:bodyPr/>
                    <a:lstStyle/>
                    <a:p>
                      <a:pPr algn="ctr"/>
                      <a:r>
                        <a:rPr lang="en-US" sz="1400" dirty="0"/>
                        <a:t>13</a:t>
                      </a:r>
                    </a:p>
                  </a:txBody>
                  <a:tcPr marL="0" marR="0" marT="0" marB="0">
                    <a:solidFill>
                      <a:schemeClr val="accent4">
                        <a:lumMod val="20000"/>
                        <a:lumOff val="80000"/>
                      </a:schemeClr>
                    </a:solidFill>
                  </a:tcPr>
                </a:tc>
                <a:tc>
                  <a:txBody>
                    <a:bodyPr/>
                    <a:lstStyle/>
                    <a:p>
                      <a:pPr algn="ctr"/>
                      <a:r>
                        <a:rPr lang="en-US" sz="1400" dirty="0"/>
                        <a:t>O</a:t>
                      </a:r>
                    </a:p>
                  </a:txBody>
                  <a:tcPr marL="0" marR="0" marT="0" marB="0">
                    <a:solidFill>
                      <a:schemeClr val="accent3">
                        <a:lumMod val="40000"/>
                        <a:lumOff val="60000"/>
                      </a:schemeClr>
                    </a:solidFill>
                  </a:tcPr>
                </a:tc>
                <a:tc>
                  <a:txBody>
                    <a:bodyPr/>
                    <a:lstStyle/>
                    <a:p>
                      <a:pPr algn="ctr"/>
                      <a:r>
                        <a:rPr lang="en-US" sz="1400" dirty="0"/>
                        <a:t>H</a:t>
                      </a:r>
                    </a:p>
                  </a:txBody>
                  <a:tcPr marL="0" marR="0" marT="0" marB="0">
                    <a:solidFill>
                      <a:schemeClr val="accent4">
                        <a:lumMod val="20000"/>
                        <a:lumOff val="80000"/>
                      </a:schemeClr>
                    </a:solidFill>
                  </a:tcPr>
                </a:tc>
                <a:tc>
                  <a:txBody>
                    <a:bodyPr/>
                    <a:lstStyle/>
                    <a:p>
                      <a:pPr algn="ctr"/>
                      <a:r>
                        <a:rPr lang="en-US" sz="1400" dirty="0"/>
                        <a:t>N</a:t>
                      </a:r>
                    </a:p>
                  </a:txBody>
                  <a:tcPr marL="0" marR="0" marT="0" marB="0">
                    <a:solidFill>
                      <a:schemeClr val="accent4">
                        <a:lumMod val="20000"/>
                        <a:lumOff val="80000"/>
                      </a:schemeClr>
                    </a:solidFill>
                  </a:tcPr>
                </a:tc>
                <a:tc>
                  <a:txBody>
                    <a:bodyPr/>
                    <a:lstStyle/>
                    <a:p>
                      <a:pPr algn="ctr"/>
                      <a:r>
                        <a:rPr lang="en-US" sz="1400" dirty="0"/>
                        <a:t>W</a:t>
                      </a:r>
                    </a:p>
                  </a:txBody>
                  <a:tcPr marL="0" marR="0" marT="0" marB="0">
                    <a:solidFill>
                      <a:schemeClr val="accent4">
                        <a:lumMod val="20000"/>
                        <a:lumOff val="80000"/>
                      </a:schemeClr>
                    </a:solidFill>
                  </a:tcPr>
                </a:tc>
                <a:tc>
                  <a:txBody>
                    <a:bodyPr/>
                    <a:lstStyle/>
                    <a:p>
                      <a:pPr algn="ctr"/>
                      <a:r>
                        <a:rPr lang="en-US" sz="1400" dirty="0"/>
                        <a:t>+</a:t>
                      </a:r>
                    </a:p>
                  </a:txBody>
                  <a:tcPr marL="0" marR="0" marT="0" marB="0">
                    <a:solidFill>
                      <a:schemeClr val="accent4">
                        <a:lumMod val="20000"/>
                        <a:lumOff val="80000"/>
                      </a:schemeClr>
                    </a:solidFill>
                  </a:tcPr>
                </a:tc>
                <a:extLst>
                  <a:ext uri="{0D108BD9-81ED-4DB2-BD59-A6C34878D82A}">
                    <a16:rowId xmlns:a16="http://schemas.microsoft.com/office/drawing/2014/main" val="10013"/>
                  </a:ext>
                </a:extLst>
              </a:tr>
              <a:tr h="232279">
                <a:tc>
                  <a:txBody>
                    <a:bodyPr/>
                    <a:lstStyle/>
                    <a:p>
                      <a:pPr algn="ctr"/>
                      <a:r>
                        <a:rPr lang="en-US" sz="1400" dirty="0"/>
                        <a:t>14</a:t>
                      </a:r>
                    </a:p>
                  </a:txBody>
                  <a:tcPr marL="0" marR="0" marT="0" marB="0">
                    <a:solidFill>
                      <a:schemeClr val="accent4">
                        <a:lumMod val="20000"/>
                        <a:lumOff val="80000"/>
                      </a:schemeClr>
                    </a:solidFill>
                  </a:tcPr>
                </a:tc>
                <a:tc>
                  <a:txBody>
                    <a:bodyPr/>
                    <a:lstStyle/>
                    <a:p>
                      <a:pPr algn="ctr"/>
                      <a:r>
                        <a:rPr lang="en-US" sz="1400" dirty="0"/>
                        <a:t>R</a:t>
                      </a:r>
                    </a:p>
                  </a:txBody>
                  <a:tcPr marL="0" marR="0" marT="0" marB="0">
                    <a:solidFill>
                      <a:schemeClr val="accent3">
                        <a:lumMod val="40000"/>
                        <a:lumOff val="60000"/>
                      </a:schemeClr>
                    </a:solidFill>
                  </a:tcPr>
                </a:tc>
                <a:tc>
                  <a:txBody>
                    <a:bodyPr/>
                    <a:lstStyle/>
                    <a:p>
                      <a:pPr algn="ctr"/>
                      <a:r>
                        <a:rPr lang="en-US" sz="1400" dirty="0"/>
                        <a:t>M</a:t>
                      </a:r>
                    </a:p>
                  </a:txBody>
                  <a:tcPr marL="0" marR="0" marT="0" marB="0">
                    <a:solidFill>
                      <a:schemeClr val="accent4">
                        <a:lumMod val="20000"/>
                        <a:lumOff val="80000"/>
                      </a:schemeClr>
                    </a:solidFill>
                  </a:tcPr>
                </a:tc>
                <a:tc>
                  <a:txBody>
                    <a:bodyPr/>
                    <a:lstStyle/>
                    <a:p>
                      <a:pPr algn="ctr"/>
                      <a:r>
                        <a:rPr lang="en-US" sz="1400" dirty="0"/>
                        <a:t>H</a:t>
                      </a:r>
                    </a:p>
                  </a:txBody>
                  <a:tcPr marL="0" marR="0" marT="0" marB="0">
                    <a:solidFill>
                      <a:schemeClr val="accent4">
                        <a:lumMod val="20000"/>
                        <a:lumOff val="80000"/>
                      </a:schemeClr>
                    </a:solidFill>
                  </a:tcPr>
                </a:tc>
                <a:tc>
                  <a:txBody>
                    <a:bodyPr/>
                    <a:lstStyle/>
                    <a:p>
                      <a:pPr algn="ctr"/>
                      <a:r>
                        <a:rPr lang="en-US" sz="1400" dirty="0"/>
                        <a:t>S</a:t>
                      </a:r>
                    </a:p>
                  </a:txBody>
                  <a:tcPr marL="0" marR="0" marT="0" marB="0">
                    <a:solidFill>
                      <a:schemeClr val="accent4">
                        <a:lumMod val="20000"/>
                        <a:lumOff val="80000"/>
                      </a:schemeClr>
                    </a:solidFill>
                  </a:tcPr>
                </a:tc>
                <a:tc>
                  <a:txBody>
                    <a:bodyPr/>
                    <a:lstStyle/>
                    <a:p>
                      <a:pPr algn="ctr"/>
                      <a:r>
                        <a:rPr lang="en-US" sz="1400" dirty="0"/>
                        <a:t>-</a:t>
                      </a:r>
                    </a:p>
                  </a:txBody>
                  <a:tcPr marL="0" marR="0" marT="0" marB="0">
                    <a:solidFill>
                      <a:schemeClr val="accent4">
                        <a:lumMod val="20000"/>
                        <a:lumOff val="80000"/>
                      </a:schemeClr>
                    </a:solidFill>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2979755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p:cNvCxnSpPr/>
          <p:nvPr/>
        </p:nvCxnSpPr>
        <p:spPr>
          <a:xfrm>
            <a:off x="1143000" y="0"/>
            <a:ext cx="6858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143000" y="0"/>
            <a:ext cx="6858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143000" y="0"/>
            <a:ext cx="6858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43000" y="0"/>
            <a:ext cx="6858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FA6F6034-1516-478C-9756-BC6A8296D6DE}" type="slidenum">
              <a:rPr lang="en-US" smtClean="0"/>
              <a:pPr/>
              <a:t>21</a:t>
            </a:fld>
            <a:endParaRPr lang="en-US" dirty="0"/>
          </a:p>
        </p:txBody>
      </p:sp>
      <p:sp>
        <p:nvSpPr>
          <p:cNvPr id="2" name="Title 1"/>
          <p:cNvSpPr>
            <a:spLocks noGrp="1"/>
          </p:cNvSpPr>
          <p:nvPr>
            <p:ph type="title"/>
          </p:nvPr>
        </p:nvSpPr>
        <p:spPr/>
        <p:txBody>
          <a:bodyPr/>
          <a:lstStyle/>
          <a:p>
            <a:r>
              <a:rPr lang="en-US" dirty="0"/>
              <a:t>An Illustrative Example (IV)</a:t>
            </a:r>
          </a:p>
        </p:txBody>
      </p:sp>
      <p:grpSp>
        <p:nvGrpSpPr>
          <p:cNvPr id="57" name="Group 56">
            <a:extLst>
              <a:ext uri="{FF2B5EF4-FFF2-40B4-BE49-F238E27FC236}">
                <a16:creationId xmlns:a16="http://schemas.microsoft.com/office/drawing/2014/main" id="{4FE1C574-BC1F-0647-AC4E-93488BEF4CFE}"/>
              </a:ext>
            </a:extLst>
          </p:cNvPr>
          <p:cNvGrpSpPr/>
          <p:nvPr/>
        </p:nvGrpSpPr>
        <p:grpSpPr>
          <a:xfrm>
            <a:off x="1143000" y="3380719"/>
            <a:ext cx="3410433" cy="930104"/>
            <a:chOff x="5618162" y="1014413"/>
            <a:chExt cx="6006516" cy="1575777"/>
          </a:xfrm>
        </p:grpSpPr>
        <p:graphicFrame>
          <p:nvGraphicFramePr>
            <p:cNvPr id="58" name="Object 37">
              <a:extLst>
                <a:ext uri="{FF2B5EF4-FFF2-40B4-BE49-F238E27FC236}">
                  <a16:creationId xmlns:a16="http://schemas.microsoft.com/office/drawing/2014/main" id="{C1EB9940-F0A4-EE4C-A934-200302C245AE}"/>
                </a:ext>
              </a:extLst>
            </p:cNvPr>
            <p:cNvGraphicFramePr>
              <a:graphicFrameLocks noChangeAspect="1"/>
            </p:cNvGraphicFramePr>
            <p:nvPr/>
          </p:nvGraphicFramePr>
          <p:xfrm>
            <a:off x="5618162" y="1014413"/>
            <a:ext cx="2827338" cy="476250"/>
          </p:xfrm>
          <a:graphic>
            <a:graphicData uri="http://schemas.openxmlformats.org/presentationml/2006/ole">
              <mc:AlternateContent xmlns:mc="http://schemas.openxmlformats.org/markup-compatibility/2006">
                <mc:Choice xmlns:v="urn:schemas-microsoft-com:vml" Requires="v">
                  <p:oleObj name="Equation" r:id="rId3" imgW="1447560" imgH="241200" progId="Equation.3">
                    <p:embed/>
                  </p:oleObj>
                </mc:Choice>
                <mc:Fallback>
                  <p:oleObj name="Equation" r:id="rId3" imgW="1447560" imgH="241200" progId="Equation.3">
                    <p:embed/>
                    <p:pic>
                      <p:nvPicPr>
                        <p:cNvPr id="58" name="Object 37">
                          <a:extLst>
                            <a:ext uri="{FF2B5EF4-FFF2-40B4-BE49-F238E27FC236}">
                              <a16:creationId xmlns:a16="http://schemas.microsoft.com/office/drawing/2014/main" id="{C1EB9940-F0A4-EE4C-A934-200302C245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18162" y="1014413"/>
                          <a:ext cx="2827338"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9" name="Text Box 40">
              <a:extLst>
                <a:ext uri="{FF2B5EF4-FFF2-40B4-BE49-F238E27FC236}">
                  <a16:creationId xmlns:a16="http://schemas.microsoft.com/office/drawing/2014/main" id="{A7323484-E197-A243-9352-AFBAF00D8BBD}"/>
                </a:ext>
              </a:extLst>
            </p:cNvPr>
            <p:cNvSpPr txBox="1">
              <a:spLocks noChangeArrowheads="1"/>
            </p:cNvSpPr>
            <p:nvPr/>
          </p:nvSpPr>
          <p:spPr bwMode="auto">
            <a:xfrm>
              <a:off x="8442324" y="1054099"/>
              <a:ext cx="3182354" cy="469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200" b="1">
                  <a:solidFill>
                    <a:srgbClr val="0000FF"/>
                  </a:solidFill>
                </a:rPr>
                <a:t>.97-(3/5) 0-(2/5) 0 = </a:t>
              </a:r>
              <a:r>
                <a:rPr lang="en-US" sz="1200" b="1">
                  <a:solidFill>
                    <a:srgbClr val="A50021"/>
                  </a:solidFill>
                </a:rPr>
                <a:t>.97</a:t>
              </a:r>
              <a:endParaRPr lang="en-US" sz="1200" b="1">
                <a:solidFill>
                  <a:srgbClr val="0000FF"/>
                </a:solidFill>
              </a:endParaRPr>
            </a:p>
          </p:txBody>
        </p:sp>
        <p:graphicFrame>
          <p:nvGraphicFramePr>
            <p:cNvPr id="60" name="Object 41">
              <a:extLst>
                <a:ext uri="{FF2B5EF4-FFF2-40B4-BE49-F238E27FC236}">
                  <a16:creationId xmlns:a16="http://schemas.microsoft.com/office/drawing/2014/main" id="{F72C4247-DDF5-5E46-BB61-DDC4946A7D24}"/>
                </a:ext>
              </a:extLst>
            </p:cNvPr>
            <p:cNvGraphicFramePr>
              <a:graphicFrameLocks noChangeAspect="1"/>
            </p:cNvGraphicFramePr>
            <p:nvPr/>
          </p:nvGraphicFramePr>
          <p:xfrm>
            <a:off x="5660220" y="1528763"/>
            <a:ext cx="2282825" cy="476250"/>
          </p:xfrm>
          <a:graphic>
            <a:graphicData uri="http://schemas.openxmlformats.org/presentationml/2006/ole">
              <mc:AlternateContent xmlns:mc="http://schemas.openxmlformats.org/markup-compatibility/2006">
                <mc:Choice xmlns:v="urn:schemas-microsoft-com:vml" Requires="v">
                  <p:oleObj name="Equation" r:id="rId5" imgW="1244520" imgH="241200" progId="Equation.3">
                    <p:embed/>
                  </p:oleObj>
                </mc:Choice>
                <mc:Fallback>
                  <p:oleObj name="Equation" r:id="rId5" imgW="1244520" imgH="241200" progId="Equation.3">
                    <p:embed/>
                    <p:pic>
                      <p:nvPicPr>
                        <p:cNvPr id="60" name="Object 41">
                          <a:extLst>
                            <a:ext uri="{FF2B5EF4-FFF2-40B4-BE49-F238E27FC236}">
                              <a16:creationId xmlns:a16="http://schemas.microsoft.com/office/drawing/2014/main" id="{F72C4247-DDF5-5E46-BB61-DDC4946A7D2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60220" y="1528763"/>
                          <a:ext cx="2282825"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 name="Text Box 42">
              <a:extLst>
                <a:ext uri="{FF2B5EF4-FFF2-40B4-BE49-F238E27FC236}">
                  <a16:creationId xmlns:a16="http://schemas.microsoft.com/office/drawing/2014/main" id="{23F95C7B-EBF9-8F4E-B103-15D8341D6787}"/>
                </a:ext>
              </a:extLst>
            </p:cNvPr>
            <p:cNvSpPr txBox="1">
              <a:spLocks noChangeArrowheads="1"/>
            </p:cNvSpPr>
            <p:nvPr/>
          </p:nvSpPr>
          <p:spPr bwMode="auto">
            <a:xfrm>
              <a:off x="8075908" y="1568450"/>
              <a:ext cx="2597944" cy="469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200" b="1">
                  <a:solidFill>
                    <a:srgbClr val="0000FF"/>
                  </a:solidFill>
                </a:rPr>
                <a:t>.97- 0-(2/5) 1 = .57</a:t>
              </a:r>
            </a:p>
          </p:txBody>
        </p:sp>
        <p:graphicFrame>
          <p:nvGraphicFramePr>
            <p:cNvPr id="62" name="Object 43">
              <a:extLst>
                <a:ext uri="{FF2B5EF4-FFF2-40B4-BE49-F238E27FC236}">
                  <a16:creationId xmlns:a16="http://schemas.microsoft.com/office/drawing/2014/main" id="{6F60B7E0-3FD0-0245-9EF0-145B0BBF765D}"/>
                </a:ext>
              </a:extLst>
            </p:cNvPr>
            <p:cNvGraphicFramePr>
              <a:graphicFrameLocks noChangeAspect="1"/>
            </p:cNvGraphicFramePr>
            <p:nvPr/>
          </p:nvGraphicFramePr>
          <p:xfrm>
            <a:off x="5660220" y="2081213"/>
            <a:ext cx="2236787" cy="476250"/>
          </p:xfrm>
          <a:graphic>
            <a:graphicData uri="http://schemas.openxmlformats.org/presentationml/2006/ole">
              <mc:AlternateContent xmlns:mc="http://schemas.openxmlformats.org/markup-compatibility/2006">
                <mc:Choice xmlns:v="urn:schemas-microsoft-com:vml" Requires="v">
                  <p:oleObj name="Equation" r:id="rId7" imgW="1218960" imgH="241200" progId="Equation.3">
                    <p:embed/>
                  </p:oleObj>
                </mc:Choice>
                <mc:Fallback>
                  <p:oleObj name="Equation" r:id="rId7" imgW="1218960" imgH="241200" progId="Equation.3">
                    <p:embed/>
                    <p:pic>
                      <p:nvPicPr>
                        <p:cNvPr id="62" name="Object 43">
                          <a:extLst>
                            <a:ext uri="{FF2B5EF4-FFF2-40B4-BE49-F238E27FC236}">
                              <a16:creationId xmlns:a16="http://schemas.microsoft.com/office/drawing/2014/main" id="{6F60B7E0-3FD0-0245-9EF0-145B0BBF765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60220" y="2081213"/>
                          <a:ext cx="2236787"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3" name="Text Box 44">
              <a:extLst>
                <a:ext uri="{FF2B5EF4-FFF2-40B4-BE49-F238E27FC236}">
                  <a16:creationId xmlns:a16="http://schemas.microsoft.com/office/drawing/2014/main" id="{1F43C373-6ECF-EC4D-ACA6-9C1CBBFC06E1}"/>
                </a:ext>
              </a:extLst>
            </p:cNvPr>
            <p:cNvSpPr txBox="1">
              <a:spLocks noChangeArrowheads="1"/>
            </p:cNvSpPr>
            <p:nvPr/>
          </p:nvSpPr>
          <p:spPr bwMode="auto">
            <a:xfrm>
              <a:off x="7975255" y="2120900"/>
              <a:ext cx="3481616" cy="469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200" b="1">
                  <a:solidFill>
                    <a:srgbClr val="0000FF"/>
                  </a:solidFill>
                </a:rPr>
                <a:t>.97-(2/5) 1 - (3/5) .92= .02</a:t>
              </a:r>
            </a:p>
          </p:txBody>
        </p:sp>
      </p:grpSp>
      <p:grpSp>
        <p:nvGrpSpPr>
          <p:cNvPr id="64" name="Group 63">
            <a:extLst>
              <a:ext uri="{FF2B5EF4-FFF2-40B4-BE49-F238E27FC236}">
                <a16:creationId xmlns:a16="http://schemas.microsoft.com/office/drawing/2014/main" id="{C32915B2-7F43-564D-82CA-AF7977CD7C33}"/>
              </a:ext>
            </a:extLst>
          </p:cNvPr>
          <p:cNvGrpSpPr/>
          <p:nvPr/>
        </p:nvGrpSpPr>
        <p:grpSpPr>
          <a:xfrm>
            <a:off x="1011157" y="895719"/>
            <a:ext cx="3397847" cy="2119819"/>
            <a:chOff x="838200" y="1550988"/>
            <a:chExt cx="4530462" cy="2826424"/>
          </a:xfrm>
        </p:grpSpPr>
        <p:grpSp>
          <p:nvGrpSpPr>
            <p:cNvPr id="65" name="Group 64">
              <a:extLst>
                <a:ext uri="{FF2B5EF4-FFF2-40B4-BE49-F238E27FC236}">
                  <a16:creationId xmlns:a16="http://schemas.microsoft.com/office/drawing/2014/main" id="{F5778559-2E82-BF4C-A4B6-C60062939E33}"/>
                </a:ext>
              </a:extLst>
            </p:cNvPr>
            <p:cNvGrpSpPr/>
            <p:nvPr/>
          </p:nvGrpSpPr>
          <p:grpSpPr>
            <a:xfrm>
              <a:off x="1549402" y="1550988"/>
              <a:ext cx="3071811" cy="1252537"/>
              <a:chOff x="1549402" y="1550988"/>
              <a:chExt cx="3071811" cy="1252537"/>
            </a:xfrm>
          </p:grpSpPr>
          <p:sp>
            <p:nvSpPr>
              <p:cNvPr id="79" name="Text Box 22">
                <a:extLst>
                  <a:ext uri="{FF2B5EF4-FFF2-40B4-BE49-F238E27FC236}">
                    <a16:creationId xmlns:a16="http://schemas.microsoft.com/office/drawing/2014/main" id="{95575DDE-CCDF-B343-B2BE-F6EC6BD72705}"/>
                  </a:ext>
                </a:extLst>
              </p:cNvPr>
              <p:cNvSpPr txBox="1">
                <a:spLocks noChangeArrowheads="1"/>
              </p:cNvSpPr>
              <p:nvPr/>
            </p:nvSpPr>
            <p:spPr bwMode="auto">
              <a:xfrm>
                <a:off x="2460625" y="1550988"/>
                <a:ext cx="1310615"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a:solidFill>
                      <a:srgbClr val="0000FF"/>
                    </a:solidFill>
                    <a:latin typeface="+mj-lt"/>
                  </a:rPr>
                  <a:t>Outlook </a:t>
                </a:r>
              </a:p>
            </p:txBody>
          </p:sp>
          <p:cxnSp>
            <p:nvCxnSpPr>
              <p:cNvPr id="80" name="AutoShape 29">
                <a:extLst>
                  <a:ext uri="{FF2B5EF4-FFF2-40B4-BE49-F238E27FC236}">
                    <a16:creationId xmlns:a16="http://schemas.microsoft.com/office/drawing/2014/main" id="{067A72C3-CE28-9441-A8C7-4EFD6B9D8E82}"/>
                  </a:ext>
                </a:extLst>
              </p:cNvPr>
              <p:cNvCxnSpPr>
                <a:cxnSpLocks noChangeShapeType="1"/>
              </p:cNvCxnSpPr>
              <p:nvPr/>
            </p:nvCxnSpPr>
            <p:spPr bwMode="auto">
              <a:xfrm>
                <a:off x="3115933" y="1981875"/>
                <a:ext cx="1505280" cy="8216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 name="AutoShape 30">
                <a:extLst>
                  <a:ext uri="{FF2B5EF4-FFF2-40B4-BE49-F238E27FC236}">
                    <a16:creationId xmlns:a16="http://schemas.microsoft.com/office/drawing/2014/main" id="{56E565D3-8F3D-A047-9C87-9DCC5F309E21}"/>
                  </a:ext>
                </a:extLst>
              </p:cNvPr>
              <p:cNvCxnSpPr>
                <a:cxnSpLocks noChangeShapeType="1"/>
              </p:cNvCxnSpPr>
              <p:nvPr/>
            </p:nvCxnSpPr>
            <p:spPr bwMode="auto">
              <a:xfrm flipH="1">
                <a:off x="3107111" y="1981875"/>
                <a:ext cx="8821" cy="8216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 name="AutoShape 51">
                <a:extLst>
                  <a:ext uri="{FF2B5EF4-FFF2-40B4-BE49-F238E27FC236}">
                    <a16:creationId xmlns:a16="http://schemas.microsoft.com/office/drawing/2014/main" id="{E99CDBD7-B0EA-7542-BFF5-31B7AC467BF4}"/>
                  </a:ext>
                </a:extLst>
              </p:cNvPr>
              <p:cNvCxnSpPr>
                <a:cxnSpLocks noChangeShapeType="1"/>
              </p:cNvCxnSpPr>
              <p:nvPr/>
            </p:nvCxnSpPr>
            <p:spPr bwMode="auto">
              <a:xfrm flipH="1">
                <a:off x="1549402" y="1981875"/>
                <a:ext cx="1566531" cy="8216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66" name="Group 65">
              <a:extLst>
                <a:ext uri="{FF2B5EF4-FFF2-40B4-BE49-F238E27FC236}">
                  <a16:creationId xmlns:a16="http://schemas.microsoft.com/office/drawing/2014/main" id="{624085D9-E931-8044-B985-FA6120D28DB9}"/>
                </a:ext>
              </a:extLst>
            </p:cNvPr>
            <p:cNvGrpSpPr/>
            <p:nvPr/>
          </p:nvGrpSpPr>
          <p:grpSpPr>
            <a:xfrm>
              <a:off x="838200" y="2803525"/>
              <a:ext cx="4530462" cy="1573887"/>
              <a:chOff x="838200" y="2803525"/>
              <a:chExt cx="4530462" cy="1573887"/>
            </a:xfrm>
          </p:grpSpPr>
          <p:sp>
            <p:nvSpPr>
              <p:cNvPr id="67" name="Text Box 5">
                <a:extLst>
                  <a:ext uri="{FF2B5EF4-FFF2-40B4-BE49-F238E27FC236}">
                    <a16:creationId xmlns:a16="http://schemas.microsoft.com/office/drawing/2014/main" id="{D8FF5131-3520-5F49-844D-DD47BA04FD82}"/>
                  </a:ext>
                </a:extLst>
              </p:cNvPr>
              <p:cNvSpPr txBox="1">
                <a:spLocks noChangeArrowheads="1"/>
              </p:cNvSpPr>
              <p:nvPr/>
            </p:nvSpPr>
            <p:spPr bwMode="auto">
              <a:xfrm>
                <a:off x="2444751" y="2803525"/>
                <a:ext cx="132472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a:solidFill>
                      <a:srgbClr val="000066"/>
                    </a:solidFill>
                  </a:rPr>
                  <a:t>Overcast</a:t>
                </a:r>
                <a:endParaRPr lang="en-US" sz="1500" b="1">
                  <a:solidFill>
                    <a:srgbClr val="0000FF"/>
                  </a:solidFill>
                </a:endParaRPr>
              </a:p>
            </p:txBody>
          </p:sp>
          <p:sp>
            <p:nvSpPr>
              <p:cNvPr id="68" name="Text Box 6">
                <a:extLst>
                  <a:ext uri="{FF2B5EF4-FFF2-40B4-BE49-F238E27FC236}">
                    <a16:creationId xmlns:a16="http://schemas.microsoft.com/office/drawing/2014/main" id="{7969C9C7-8F4A-1940-BF53-9FC7293E81D2}"/>
                  </a:ext>
                </a:extLst>
              </p:cNvPr>
              <p:cNvSpPr txBox="1">
                <a:spLocks noChangeArrowheads="1"/>
              </p:cNvSpPr>
              <p:nvPr/>
            </p:nvSpPr>
            <p:spPr bwMode="auto">
              <a:xfrm>
                <a:off x="4186238" y="2803525"/>
                <a:ext cx="77628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a:solidFill>
                      <a:srgbClr val="000066"/>
                    </a:solidFill>
                  </a:rPr>
                  <a:t>Rain</a:t>
                </a:r>
                <a:endParaRPr lang="en-US" sz="1500" b="1">
                  <a:solidFill>
                    <a:srgbClr val="0000FF"/>
                  </a:solidFill>
                </a:endParaRPr>
              </a:p>
            </p:txBody>
          </p:sp>
          <p:sp>
            <p:nvSpPr>
              <p:cNvPr id="69" name="Text Box 9">
                <a:extLst>
                  <a:ext uri="{FF2B5EF4-FFF2-40B4-BE49-F238E27FC236}">
                    <a16:creationId xmlns:a16="http://schemas.microsoft.com/office/drawing/2014/main" id="{34CAD82C-70B9-5C46-8603-A0967C28A22F}"/>
                  </a:ext>
                </a:extLst>
              </p:cNvPr>
              <p:cNvSpPr txBox="1">
                <a:spLocks noChangeArrowheads="1"/>
              </p:cNvSpPr>
              <p:nvPr/>
            </p:nvSpPr>
            <p:spPr bwMode="auto">
              <a:xfrm>
                <a:off x="2382839" y="3200400"/>
                <a:ext cx="130420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a:solidFill>
                      <a:srgbClr val="A50021"/>
                    </a:solidFill>
                  </a:rPr>
                  <a:t>3,7,12,13</a:t>
                </a:r>
                <a:endParaRPr lang="en-US" sz="1500" b="1">
                  <a:solidFill>
                    <a:srgbClr val="0000FF"/>
                  </a:solidFill>
                </a:endParaRPr>
              </a:p>
            </p:txBody>
          </p:sp>
          <p:sp>
            <p:nvSpPr>
              <p:cNvPr id="70" name="Text Box 10">
                <a:extLst>
                  <a:ext uri="{FF2B5EF4-FFF2-40B4-BE49-F238E27FC236}">
                    <a16:creationId xmlns:a16="http://schemas.microsoft.com/office/drawing/2014/main" id="{8017AE21-53BF-8C47-9DDB-18C87980ABD2}"/>
                  </a:ext>
                </a:extLst>
              </p:cNvPr>
              <p:cNvSpPr txBox="1">
                <a:spLocks noChangeArrowheads="1"/>
              </p:cNvSpPr>
              <p:nvPr/>
            </p:nvSpPr>
            <p:spPr bwMode="auto">
              <a:xfrm>
                <a:off x="3852862" y="3201988"/>
                <a:ext cx="15158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a:solidFill>
                      <a:srgbClr val="A50021"/>
                    </a:solidFill>
                  </a:rPr>
                  <a:t>4,5,6,10,14</a:t>
                </a:r>
                <a:endParaRPr lang="en-US" sz="1500" b="1">
                  <a:solidFill>
                    <a:srgbClr val="0000FF"/>
                  </a:solidFill>
                </a:endParaRPr>
              </a:p>
            </p:txBody>
          </p:sp>
          <p:sp>
            <p:nvSpPr>
              <p:cNvPr id="71" name="Text Box 11">
                <a:extLst>
                  <a:ext uri="{FF2B5EF4-FFF2-40B4-BE49-F238E27FC236}">
                    <a16:creationId xmlns:a16="http://schemas.microsoft.com/office/drawing/2014/main" id="{3838E723-4EF8-DF4D-A29F-8EB2F770D70E}"/>
                  </a:ext>
                </a:extLst>
              </p:cNvPr>
              <p:cNvSpPr txBox="1">
                <a:spLocks noChangeArrowheads="1"/>
              </p:cNvSpPr>
              <p:nvPr/>
            </p:nvSpPr>
            <p:spPr bwMode="auto">
              <a:xfrm>
                <a:off x="4106864" y="3565525"/>
                <a:ext cx="833989"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a:solidFill>
                      <a:srgbClr val="A50021"/>
                    </a:solidFill>
                  </a:rPr>
                  <a:t>3+,2-</a:t>
                </a:r>
                <a:endParaRPr lang="en-US" sz="1500" b="1">
                  <a:solidFill>
                    <a:srgbClr val="0000FF"/>
                  </a:solidFill>
                </a:endParaRPr>
              </a:p>
            </p:txBody>
          </p:sp>
          <p:sp>
            <p:nvSpPr>
              <p:cNvPr id="72" name="Text Box 16">
                <a:extLst>
                  <a:ext uri="{FF2B5EF4-FFF2-40B4-BE49-F238E27FC236}">
                    <a16:creationId xmlns:a16="http://schemas.microsoft.com/office/drawing/2014/main" id="{6CCE0F8B-BF6C-6D41-A85E-A889DC8D2FA9}"/>
                  </a:ext>
                </a:extLst>
              </p:cNvPr>
              <p:cNvSpPr txBox="1">
                <a:spLocks noChangeArrowheads="1"/>
              </p:cNvSpPr>
              <p:nvPr/>
            </p:nvSpPr>
            <p:spPr bwMode="auto">
              <a:xfrm>
                <a:off x="1041400" y="2803525"/>
                <a:ext cx="974199"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a:solidFill>
                      <a:srgbClr val="000066"/>
                    </a:solidFill>
                  </a:rPr>
                  <a:t>Sunny</a:t>
                </a:r>
                <a:endParaRPr lang="en-US" sz="1500" b="1">
                  <a:solidFill>
                    <a:srgbClr val="0000FF"/>
                  </a:solidFill>
                </a:endParaRPr>
              </a:p>
            </p:txBody>
          </p:sp>
          <p:sp>
            <p:nvSpPr>
              <p:cNvPr id="73" name="Text Box 17">
                <a:extLst>
                  <a:ext uri="{FF2B5EF4-FFF2-40B4-BE49-F238E27FC236}">
                    <a16:creationId xmlns:a16="http://schemas.microsoft.com/office/drawing/2014/main" id="{24628A6A-3A25-1246-8F09-D7C4754AAFC9}"/>
                  </a:ext>
                </a:extLst>
              </p:cNvPr>
              <p:cNvSpPr txBox="1">
                <a:spLocks noChangeArrowheads="1"/>
              </p:cNvSpPr>
              <p:nvPr/>
            </p:nvSpPr>
            <p:spPr bwMode="auto">
              <a:xfrm>
                <a:off x="838200" y="3200400"/>
                <a:ext cx="137473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a:solidFill>
                      <a:srgbClr val="A50021"/>
                    </a:solidFill>
                  </a:rPr>
                  <a:t>1,2,8,9,11</a:t>
                </a:r>
                <a:endParaRPr lang="en-US" sz="1500" b="1">
                  <a:solidFill>
                    <a:srgbClr val="0000FF"/>
                  </a:solidFill>
                </a:endParaRPr>
              </a:p>
            </p:txBody>
          </p:sp>
          <p:sp>
            <p:nvSpPr>
              <p:cNvPr id="74" name="Text Box 19">
                <a:extLst>
                  <a:ext uri="{FF2B5EF4-FFF2-40B4-BE49-F238E27FC236}">
                    <a16:creationId xmlns:a16="http://schemas.microsoft.com/office/drawing/2014/main" id="{832E363F-C8FC-5D4E-9CFC-0FCA89459668}"/>
                  </a:ext>
                </a:extLst>
              </p:cNvPr>
              <p:cNvSpPr txBox="1">
                <a:spLocks noChangeArrowheads="1"/>
              </p:cNvSpPr>
              <p:nvPr/>
            </p:nvSpPr>
            <p:spPr bwMode="auto">
              <a:xfrm>
                <a:off x="2551113" y="3565525"/>
                <a:ext cx="833989"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a:solidFill>
                      <a:srgbClr val="A50021"/>
                    </a:solidFill>
                  </a:rPr>
                  <a:t>4+,0-</a:t>
                </a:r>
                <a:endParaRPr lang="en-US" sz="1500" b="1">
                  <a:solidFill>
                    <a:srgbClr val="0000FF"/>
                  </a:solidFill>
                </a:endParaRPr>
              </a:p>
            </p:txBody>
          </p:sp>
          <p:sp>
            <p:nvSpPr>
              <p:cNvPr id="75" name="Text Box 20">
                <a:extLst>
                  <a:ext uri="{FF2B5EF4-FFF2-40B4-BE49-F238E27FC236}">
                    <a16:creationId xmlns:a16="http://schemas.microsoft.com/office/drawing/2014/main" id="{F3EA3D1F-650D-9240-9DBE-CE8C31217079}"/>
                  </a:ext>
                </a:extLst>
              </p:cNvPr>
              <p:cNvSpPr txBox="1">
                <a:spLocks noChangeArrowheads="1"/>
              </p:cNvSpPr>
              <p:nvPr/>
            </p:nvSpPr>
            <p:spPr bwMode="auto">
              <a:xfrm>
                <a:off x="1033463" y="3565525"/>
                <a:ext cx="833989"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a:solidFill>
                      <a:srgbClr val="A50021"/>
                    </a:solidFill>
                  </a:rPr>
                  <a:t>2+,3-</a:t>
                </a:r>
                <a:endParaRPr lang="en-US" sz="1500" b="1">
                  <a:solidFill>
                    <a:srgbClr val="0000FF"/>
                  </a:solidFill>
                </a:endParaRPr>
              </a:p>
            </p:txBody>
          </p:sp>
          <p:sp>
            <p:nvSpPr>
              <p:cNvPr id="76" name="Text Box 21">
                <a:extLst>
                  <a:ext uri="{FF2B5EF4-FFF2-40B4-BE49-F238E27FC236}">
                    <a16:creationId xmlns:a16="http://schemas.microsoft.com/office/drawing/2014/main" id="{B2D72C75-728F-9843-9AE1-6CFA5E78CF65}"/>
                  </a:ext>
                </a:extLst>
              </p:cNvPr>
              <p:cNvSpPr txBox="1">
                <a:spLocks noChangeArrowheads="1"/>
              </p:cNvSpPr>
              <p:nvPr/>
            </p:nvSpPr>
            <p:spPr bwMode="auto">
              <a:xfrm>
                <a:off x="2665413" y="3946525"/>
                <a:ext cx="64462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u="sng">
                    <a:solidFill>
                      <a:srgbClr val="0000FF"/>
                    </a:solidFill>
                  </a:rPr>
                  <a:t>Yes</a:t>
                </a:r>
              </a:p>
            </p:txBody>
          </p:sp>
          <p:sp>
            <p:nvSpPr>
              <p:cNvPr id="77" name="Text Box 22">
                <a:extLst>
                  <a:ext uri="{FF2B5EF4-FFF2-40B4-BE49-F238E27FC236}">
                    <a16:creationId xmlns:a16="http://schemas.microsoft.com/office/drawing/2014/main" id="{A18C83B5-8622-5D4F-8C3A-7DA749AD5739}"/>
                  </a:ext>
                </a:extLst>
              </p:cNvPr>
              <p:cNvSpPr txBox="1">
                <a:spLocks noChangeArrowheads="1"/>
              </p:cNvSpPr>
              <p:nvPr/>
            </p:nvSpPr>
            <p:spPr bwMode="auto">
              <a:xfrm>
                <a:off x="1244600" y="3946526"/>
                <a:ext cx="342403" cy="430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a:solidFill>
                      <a:srgbClr val="0000FF"/>
                    </a:solidFill>
                  </a:rPr>
                  <a:t>?</a:t>
                </a:r>
              </a:p>
            </p:txBody>
          </p:sp>
          <p:sp>
            <p:nvSpPr>
              <p:cNvPr id="78" name="Text Box 23">
                <a:extLst>
                  <a:ext uri="{FF2B5EF4-FFF2-40B4-BE49-F238E27FC236}">
                    <a16:creationId xmlns:a16="http://schemas.microsoft.com/office/drawing/2014/main" id="{945F9BCF-B4C6-9A4A-B28C-0E54D62F3A55}"/>
                  </a:ext>
                </a:extLst>
              </p:cNvPr>
              <p:cNvSpPr txBox="1">
                <a:spLocks noChangeArrowheads="1"/>
              </p:cNvSpPr>
              <p:nvPr/>
            </p:nvSpPr>
            <p:spPr bwMode="auto">
              <a:xfrm>
                <a:off x="4289425" y="3946526"/>
                <a:ext cx="412933" cy="430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a:solidFill>
                      <a:srgbClr val="0000FF"/>
                    </a:solidFill>
                  </a:rPr>
                  <a:t>? </a:t>
                </a:r>
              </a:p>
            </p:txBody>
          </p:sp>
        </p:grpSp>
      </p:grpSp>
      <p:graphicFrame>
        <p:nvGraphicFramePr>
          <p:cNvPr id="83" name="Content Placeholder 5">
            <a:extLst>
              <a:ext uri="{FF2B5EF4-FFF2-40B4-BE49-F238E27FC236}">
                <a16:creationId xmlns:a16="http://schemas.microsoft.com/office/drawing/2014/main" id="{BE87D34F-1C28-894C-BF74-1ECA497CC1BF}"/>
              </a:ext>
            </a:extLst>
          </p:cNvPr>
          <p:cNvGraphicFramePr>
            <a:graphicFrameLocks/>
          </p:cNvGraphicFramePr>
          <p:nvPr>
            <p:extLst>
              <p:ext uri="{D42A27DB-BD31-4B8C-83A1-F6EECF244321}">
                <p14:modId xmlns:p14="http://schemas.microsoft.com/office/powerpoint/2010/main" val="624392190"/>
              </p:ext>
            </p:extLst>
          </p:nvPr>
        </p:nvGraphicFramePr>
        <p:xfrm>
          <a:off x="5720800" y="1138613"/>
          <a:ext cx="2201262" cy="3232987"/>
        </p:xfrm>
        <a:graphic>
          <a:graphicData uri="http://schemas.openxmlformats.org/drawingml/2006/table">
            <a:tbl>
              <a:tblPr firstRow="1" bandRow="1">
                <a:tableStyleId>{2D5ABB26-0587-4C30-8999-92F81FD0307C}</a:tableStyleId>
              </a:tblPr>
              <a:tblGrid>
                <a:gridCol w="189296">
                  <a:extLst>
                    <a:ext uri="{9D8B030D-6E8A-4147-A177-3AD203B41FA5}">
                      <a16:colId xmlns:a16="http://schemas.microsoft.com/office/drawing/2014/main" val="20000"/>
                    </a:ext>
                  </a:extLst>
                </a:gridCol>
                <a:gridCol w="288926">
                  <a:extLst>
                    <a:ext uri="{9D8B030D-6E8A-4147-A177-3AD203B41FA5}">
                      <a16:colId xmlns:a16="http://schemas.microsoft.com/office/drawing/2014/main" val="20001"/>
                    </a:ext>
                  </a:extLst>
                </a:gridCol>
                <a:gridCol w="374431">
                  <a:extLst>
                    <a:ext uri="{9D8B030D-6E8A-4147-A177-3AD203B41FA5}">
                      <a16:colId xmlns:a16="http://schemas.microsoft.com/office/drawing/2014/main" val="20002"/>
                    </a:ext>
                  </a:extLst>
                </a:gridCol>
                <a:gridCol w="289034">
                  <a:extLst>
                    <a:ext uri="{9D8B030D-6E8A-4147-A177-3AD203B41FA5}">
                      <a16:colId xmlns:a16="http://schemas.microsoft.com/office/drawing/2014/main" val="20003"/>
                    </a:ext>
                  </a:extLst>
                </a:gridCol>
                <a:gridCol w="440121">
                  <a:extLst>
                    <a:ext uri="{9D8B030D-6E8A-4147-A177-3AD203B41FA5}">
                      <a16:colId xmlns:a16="http://schemas.microsoft.com/office/drawing/2014/main" val="20004"/>
                    </a:ext>
                  </a:extLst>
                </a:gridCol>
                <a:gridCol w="619454">
                  <a:extLst>
                    <a:ext uri="{9D8B030D-6E8A-4147-A177-3AD203B41FA5}">
                      <a16:colId xmlns:a16="http://schemas.microsoft.com/office/drawing/2014/main" val="20005"/>
                    </a:ext>
                  </a:extLst>
                </a:gridCol>
              </a:tblGrid>
              <a:tr h="232279">
                <a:tc>
                  <a:txBody>
                    <a:bodyPr/>
                    <a:lstStyle/>
                    <a:p>
                      <a:pPr algn="ctr"/>
                      <a:endParaRPr lang="en-US" sz="1400" b="1"/>
                    </a:p>
                  </a:txBody>
                  <a:tcPr marL="0" marR="0" marT="0" marB="0">
                    <a:solidFill>
                      <a:schemeClr val="accent4">
                        <a:lumMod val="20000"/>
                        <a:lumOff val="80000"/>
                      </a:schemeClr>
                    </a:solidFill>
                  </a:tcPr>
                </a:tc>
                <a:tc>
                  <a:txBody>
                    <a:bodyPr/>
                    <a:lstStyle/>
                    <a:p>
                      <a:pPr algn="ctr"/>
                      <a:r>
                        <a:rPr lang="en-US" sz="1400" b="1" baseline="0"/>
                        <a:t> O</a:t>
                      </a:r>
                      <a:endParaRPr lang="en-US" sz="1400" b="1"/>
                    </a:p>
                  </a:txBody>
                  <a:tcPr marL="0" marR="0" marT="0" marB="0">
                    <a:solidFill>
                      <a:schemeClr val="accent4">
                        <a:lumMod val="20000"/>
                        <a:lumOff val="80000"/>
                      </a:schemeClr>
                    </a:solidFill>
                  </a:tcPr>
                </a:tc>
                <a:tc>
                  <a:txBody>
                    <a:bodyPr/>
                    <a:lstStyle/>
                    <a:p>
                      <a:pPr algn="ctr"/>
                      <a:r>
                        <a:rPr lang="en-US" sz="1400" b="1"/>
                        <a:t>T</a:t>
                      </a:r>
                    </a:p>
                  </a:txBody>
                  <a:tcPr marL="0" marR="0" marT="0" marB="0">
                    <a:solidFill>
                      <a:schemeClr val="accent4">
                        <a:lumMod val="20000"/>
                        <a:lumOff val="80000"/>
                      </a:schemeClr>
                    </a:solidFill>
                  </a:tcPr>
                </a:tc>
                <a:tc>
                  <a:txBody>
                    <a:bodyPr/>
                    <a:lstStyle/>
                    <a:p>
                      <a:pPr algn="ctr"/>
                      <a:r>
                        <a:rPr lang="en-US" sz="1400" b="1"/>
                        <a:t>H</a:t>
                      </a:r>
                      <a:r>
                        <a:rPr lang="en-US" sz="1400" b="1" baseline="0"/>
                        <a:t> </a:t>
                      </a:r>
                      <a:endParaRPr lang="en-US" sz="1400" b="1"/>
                    </a:p>
                  </a:txBody>
                  <a:tcPr marL="0" marR="0" marT="0" marB="0">
                    <a:solidFill>
                      <a:schemeClr val="accent4">
                        <a:lumMod val="20000"/>
                        <a:lumOff val="80000"/>
                      </a:schemeClr>
                    </a:solidFill>
                  </a:tcPr>
                </a:tc>
                <a:tc>
                  <a:txBody>
                    <a:bodyPr/>
                    <a:lstStyle/>
                    <a:p>
                      <a:pPr algn="ctr"/>
                      <a:r>
                        <a:rPr lang="en-US" sz="1400" b="1"/>
                        <a:t>W</a:t>
                      </a:r>
                      <a:r>
                        <a:rPr lang="en-US" sz="1400" b="1" baseline="0"/>
                        <a:t> </a:t>
                      </a:r>
                      <a:endParaRPr lang="en-US" sz="1400" b="1"/>
                    </a:p>
                  </a:txBody>
                  <a:tcPr marL="0" marR="0" marT="0" marB="0">
                    <a:solidFill>
                      <a:schemeClr val="accent4">
                        <a:lumMod val="20000"/>
                        <a:lumOff val="80000"/>
                      </a:schemeClr>
                    </a:solidFill>
                  </a:tcPr>
                </a:tc>
                <a:tc>
                  <a:txBody>
                    <a:bodyPr/>
                    <a:lstStyle/>
                    <a:p>
                      <a:pPr algn="ctr"/>
                      <a:r>
                        <a:rPr lang="en-US" sz="1400" b="1"/>
                        <a:t>Play?</a:t>
                      </a:r>
                    </a:p>
                  </a:txBody>
                  <a:tcPr marL="0" marR="0" marT="0" marB="0">
                    <a:solidFill>
                      <a:schemeClr val="accent4">
                        <a:lumMod val="20000"/>
                        <a:lumOff val="80000"/>
                      </a:schemeClr>
                    </a:solidFill>
                  </a:tcPr>
                </a:tc>
                <a:extLst>
                  <a:ext uri="{0D108BD9-81ED-4DB2-BD59-A6C34878D82A}">
                    <a16:rowId xmlns:a16="http://schemas.microsoft.com/office/drawing/2014/main" val="10000"/>
                  </a:ext>
                </a:extLst>
              </a:tr>
              <a:tr h="205740">
                <a:tc>
                  <a:txBody>
                    <a:bodyPr/>
                    <a:lstStyle/>
                    <a:p>
                      <a:pPr algn="ctr"/>
                      <a:r>
                        <a:rPr lang="en-US" sz="1400"/>
                        <a:t>1</a:t>
                      </a:r>
                    </a:p>
                  </a:txBody>
                  <a:tcPr marL="0" marR="0" marT="0" marB="0">
                    <a:solidFill>
                      <a:schemeClr val="bg2">
                        <a:lumMod val="60000"/>
                        <a:lumOff val="40000"/>
                      </a:schemeClr>
                    </a:solidFill>
                  </a:tcPr>
                </a:tc>
                <a:tc>
                  <a:txBody>
                    <a:bodyPr/>
                    <a:lstStyle/>
                    <a:p>
                      <a:pPr algn="ctr"/>
                      <a:r>
                        <a:rPr lang="en-US" sz="1400"/>
                        <a:t>S</a:t>
                      </a:r>
                    </a:p>
                  </a:txBody>
                  <a:tcPr marL="0" marR="0" marT="0" marB="0">
                    <a:solidFill>
                      <a:schemeClr val="bg2">
                        <a:lumMod val="60000"/>
                        <a:lumOff val="40000"/>
                      </a:schemeClr>
                    </a:solidFill>
                  </a:tcPr>
                </a:tc>
                <a:tc>
                  <a:txBody>
                    <a:bodyPr/>
                    <a:lstStyle/>
                    <a:p>
                      <a:pPr algn="ctr"/>
                      <a:r>
                        <a:rPr lang="en-US" sz="1400"/>
                        <a:t>H</a:t>
                      </a:r>
                    </a:p>
                  </a:txBody>
                  <a:tcPr marL="0" marR="0" marT="0" marB="0">
                    <a:solidFill>
                      <a:schemeClr val="bg2">
                        <a:lumMod val="60000"/>
                        <a:lumOff val="40000"/>
                      </a:schemeClr>
                    </a:solidFill>
                  </a:tcPr>
                </a:tc>
                <a:tc>
                  <a:txBody>
                    <a:bodyPr/>
                    <a:lstStyle/>
                    <a:p>
                      <a:pPr algn="ctr"/>
                      <a:r>
                        <a:rPr lang="en-US" sz="1400"/>
                        <a:t>H</a:t>
                      </a:r>
                    </a:p>
                  </a:txBody>
                  <a:tcPr marL="0" marR="0" marT="0" marB="0">
                    <a:solidFill>
                      <a:schemeClr val="bg2">
                        <a:lumMod val="60000"/>
                        <a:lumOff val="40000"/>
                      </a:schemeClr>
                    </a:solidFill>
                  </a:tcPr>
                </a:tc>
                <a:tc>
                  <a:txBody>
                    <a:bodyPr/>
                    <a:lstStyle/>
                    <a:p>
                      <a:pPr algn="ctr"/>
                      <a:r>
                        <a:rPr lang="en-US" sz="1400"/>
                        <a:t>W</a:t>
                      </a:r>
                    </a:p>
                  </a:txBody>
                  <a:tcPr marL="0" marR="0" marT="0" marB="0">
                    <a:solidFill>
                      <a:schemeClr val="bg2">
                        <a:lumMod val="60000"/>
                        <a:lumOff val="40000"/>
                      </a:schemeClr>
                    </a:solidFill>
                  </a:tcPr>
                </a:tc>
                <a:tc>
                  <a:txBody>
                    <a:bodyPr/>
                    <a:lstStyle/>
                    <a:p>
                      <a:pPr algn="ctr"/>
                      <a:r>
                        <a:rPr lang="en-US" sz="1400"/>
                        <a:t>-</a:t>
                      </a:r>
                    </a:p>
                  </a:txBody>
                  <a:tcPr marL="0" marR="0" marT="0" marB="0">
                    <a:solidFill>
                      <a:schemeClr val="bg2">
                        <a:lumMod val="60000"/>
                        <a:lumOff val="40000"/>
                      </a:schemeClr>
                    </a:solidFill>
                  </a:tcPr>
                </a:tc>
                <a:extLst>
                  <a:ext uri="{0D108BD9-81ED-4DB2-BD59-A6C34878D82A}">
                    <a16:rowId xmlns:a16="http://schemas.microsoft.com/office/drawing/2014/main" val="10001"/>
                  </a:ext>
                </a:extLst>
              </a:tr>
              <a:tr h="232279">
                <a:tc>
                  <a:txBody>
                    <a:bodyPr/>
                    <a:lstStyle/>
                    <a:p>
                      <a:pPr algn="ctr"/>
                      <a:r>
                        <a:rPr lang="en-US" sz="1400"/>
                        <a:t>2</a:t>
                      </a:r>
                    </a:p>
                  </a:txBody>
                  <a:tcPr marL="0" marR="0" marT="0" marB="0">
                    <a:solidFill>
                      <a:schemeClr val="bg2">
                        <a:lumMod val="60000"/>
                        <a:lumOff val="40000"/>
                      </a:schemeClr>
                    </a:solidFill>
                  </a:tcPr>
                </a:tc>
                <a:tc>
                  <a:txBody>
                    <a:bodyPr/>
                    <a:lstStyle/>
                    <a:p>
                      <a:pPr algn="ctr"/>
                      <a:r>
                        <a:rPr lang="en-US" sz="1400"/>
                        <a:t>S</a:t>
                      </a:r>
                    </a:p>
                  </a:txBody>
                  <a:tcPr marL="0" marR="0" marT="0" marB="0">
                    <a:solidFill>
                      <a:schemeClr val="bg2">
                        <a:lumMod val="60000"/>
                        <a:lumOff val="40000"/>
                      </a:schemeClr>
                    </a:solidFill>
                  </a:tcPr>
                </a:tc>
                <a:tc>
                  <a:txBody>
                    <a:bodyPr/>
                    <a:lstStyle/>
                    <a:p>
                      <a:pPr algn="ctr"/>
                      <a:r>
                        <a:rPr lang="en-US" sz="1400"/>
                        <a:t>H</a:t>
                      </a:r>
                    </a:p>
                  </a:txBody>
                  <a:tcPr marL="0" marR="0" marT="0" marB="0">
                    <a:solidFill>
                      <a:schemeClr val="bg2">
                        <a:lumMod val="60000"/>
                        <a:lumOff val="40000"/>
                      </a:schemeClr>
                    </a:solidFill>
                  </a:tcPr>
                </a:tc>
                <a:tc>
                  <a:txBody>
                    <a:bodyPr/>
                    <a:lstStyle/>
                    <a:p>
                      <a:pPr algn="ctr"/>
                      <a:r>
                        <a:rPr lang="en-US" sz="1400"/>
                        <a:t>H</a:t>
                      </a:r>
                    </a:p>
                  </a:txBody>
                  <a:tcPr marL="0" marR="0" marT="0" marB="0">
                    <a:solidFill>
                      <a:schemeClr val="bg2">
                        <a:lumMod val="60000"/>
                        <a:lumOff val="40000"/>
                      </a:schemeClr>
                    </a:solidFill>
                  </a:tcPr>
                </a:tc>
                <a:tc>
                  <a:txBody>
                    <a:bodyPr/>
                    <a:lstStyle/>
                    <a:p>
                      <a:pPr algn="ctr"/>
                      <a:r>
                        <a:rPr lang="en-US" sz="1400"/>
                        <a:t>S</a:t>
                      </a:r>
                    </a:p>
                  </a:txBody>
                  <a:tcPr marL="0" marR="0" marT="0" marB="0">
                    <a:solidFill>
                      <a:schemeClr val="bg2">
                        <a:lumMod val="60000"/>
                        <a:lumOff val="40000"/>
                      </a:schemeClr>
                    </a:solidFill>
                  </a:tcPr>
                </a:tc>
                <a:tc>
                  <a:txBody>
                    <a:bodyPr/>
                    <a:lstStyle/>
                    <a:p>
                      <a:pPr algn="ctr"/>
                      <a:r>
                        <a:rPr lang="en-US" sz="1400"/>
                        <a:t>-</a:t>
                      </a:r>
                    </a:p>
                  </a:txBody>
                  <a:tcPr marL="0" marR="0" marT="0" marB="0">
                    <a:solidFill>
                      <a:schemeClr val="bg2">
                        <a:lumMod val="60000"/>
                        <a:lumOff val="40000"/>
                      </a:schemeClr>
                    </a:solidFill>
                  </a:tcPr>
                </a:tc>
                <a:extLst>
                  <a:ext uri="{0D108BD9-81ED-4DB2-BD59-A6C34878D82A}">
                    <a16:rowId xmlns:a16="http://schemas.microsoft.com/office/drawing/2014/main" val="10002"/>
                  </a:ext>
                </a:extLst>
              </a:tr>
              <a:tr h="232279">
                <a:tc>
                  <a:txBody>
                    <a:bodyPr/>
                    <a:lstStyle/>
                    <a:p>
                      <a:pPr algn="ctr"/>
                      <a:r>
                        <a:rPr lang="en-US" sz="1400"/>
                        <a:t>4</a:t>
                      </a:r>
                    </a:p>
                  </a:txBody>
                  <a:tcPr marL="0" marR="0" marT="0" marB="0">
                    <a:solidFill>
                      <a:schemeClr val="accent4">
                        <a:lumMod val="20000"/>
                        <a:lumOff val="80000"/>
                      </a:schemeClr>
                    </a:solidFill>
                  </a:tcPr>
                </a:tc>
                <a:tc>
                  <a:txBody>
                    <a:bodyPr/>
                    <a:lstStyle/>
                    <a:p>
                      <a:pPr algn="ctr"/>
                      <a:r>
                        <a:rPr lang="en-US" sz="1400"/>
                        <a:t>R</a:t>
                      </a:r>
                    </a:p>
                  </a:txBody>
                  <a:tcPr marL="0" marR="0" marT="0" marB="0">
                    <a:solidFill>
                      <a:schemeClr val="accent4">
                        <a:lumMod val="20000"/>
                        <a:lumOff val="80000"/>
                      </a:schemeClr>
                    </a:solidFill>
                  </a:tcPr>
                </a:tc>
                <a:tc>
                  <a:txBody>
                    <a:bodyPr/>
                    <a:lstStyle/>
                    <a:p>
                      <a:pPr algn="ctr"/>
                      <a:r>
                        <a:rPr lang="en-US" sz="1400"/>
                        <a:t>M</a:t>
                      </a:r>
                    </a:p>
                  </a:txBody>
                  <a:tcPr marL="0" marR="0" marT="0" marB="0">
                    <a:solidFill>
                      <a:schemeClr val="accent4">
                        <a:lumMod val="20000"/>
                        <a:lumOff val="80000"/>
                      </a:schemeClr>
                    </a:solidFill>
                  </a:tcPr>
                </a:tc>
                <a:tc>
                  <a:txBody>
                    <a:bodyPr/>
                    <a:lstStyle/>
                    <a:p>
                      <a:pPr algn="ctr"/>
                      <a:r>
                        <a:rPr lang="en-US" sz="1400"/>
                        <a:t>H</a:t>
                      </a:r>
                    </a:p>
                  </a:txBody>
                  <a:tcPr marL="0" marR="0" marT="0" marB="0">
                    <a:solidFill>
                      <a:schemeClr val="accent4">
                        <a:lumMod val="20000"/>
                        <a:lumOff val="80000"/>
                      </a:schemeClr>
                    </a:solidFill>
                  </a:tcPr>
                </a:tc>
                <a:tc>
                  <a:txBody>
                    <a:bodyPr/>
                    <a:lstStyle/>
                    <a:p>
                      <a:pPr algn="ctr"/>
                      <a:r>
                        <a:rPr lang="en-US" sz="1400"/>
                        <a:t>W</a:t>
                      </a:r>
                    </a:p>
                  </a:txBody>
                  <a:tcPr marL="0" marR="0" marT="0" marB="0">
                    <a:solidFill>
                      <a:schemeClr val="accent4">
                        <a:lumMod val="20000"/>
                        <a:lumOff val="80000"/>
                      </a:schemeClr>
                    </a:solidFill>
                  </a:tcPr>
                </a:tc>
                <a:tc>
                  <a:txBody>
                    <a:bodyPr/>
                    <a:lstStyle/>
                    <a:p>
                      <a:pPr algn="ctr"/>
                      <a:r>
                        <a:rPr lang="en-US" sz="1400"/>
                        <a:t>+</a:t>
                      </a:r>
                    </a:p>
                  </a:txBody>
                  <a:tcPr marL="0" marR="0" marT="0" marB="0">
                    <a:solidFill>
                      <a:schemeClr val="accent4">
                        <a:lumMod val="20000"/>
                        <a:lumOff val="80000"/>
                      </a:schemeClr>
                    </a:solidFill>
                  </a:tcPr>
                </a:tc>
                <a:extLst>
                  <a:ext uri="{0D108BD9-81ED-4DB2-BD59-A6C34878D82A}">
                    <a16:rowId xmlns:a16="http://schemas.microsoft.com/office/drawing/2014/main" val="10004"/>
                  </a:ext>
                </a:extLst>
              </a:tr>
              <a:tr h="232279">
                <a:tc>
                  <a:txBody>
                    <a:bodyPr/>
                    <a:lstStyle/>
                    <a:p>
                      <a:pPr algn="ctr"/>
                      <a:r>
                        <a:rPr lang="en-US" sz="1400"/>
                        <a:t>5</a:t>
                      </a:r>
                    </a:p>
                  </a:txBody>
                  <a:tcPr marL="0" marR="0" marT="0" marB="0">
                    <a:solidFill>
                      <a:schemeClr val="accent4">
                        <a:lumMod val="20000"/>
                        <a:lumOff val="80000"/>
                      </a:schemeClr>
                    </a:solidFill>
                  </a:tcPr>
                </a:tc>
                <a:tc>
                  <a:txBody>
                    <a:bodyPr/>
                    <a:lstStyle/>
                    <a:p>
                      <a:pPr algn="ctr"/>
                      <a:r>
                        <a:rPr lang="en-US" sz="1400"/>
                        <a:t>R</a:t>
                      </a:r>
                    </a:p>
                  </a:txBody>
                  <a:tcPr marL="0" marR="0" marT="0" marB="0">
                    <a:solidFill>
                      <a:schemeClr val="accent4">
                        <a:lumMod val="20000"/>
                        <a:lumOff val="80000"/>
                      </a:schemeClr>
                    </a:solidFill>
                  </a:tcPr>
                </a:tc>
                <a:tc>
                  <a:txBody>
                    <a:bodyPr/>
                    <a:lstStyle/>
                    <a:p>
                      <a:pPr algn="ctr"/>
                      <a:r>
                        <a:rPr lang="en-US" sz="1400"/>
                        <a:t>C</a:t>
                      </a:r>
                    </a:p>
                  </a:txBody>
                  <a:tcPr marL="0" marR="0" marT="0" marB="0">
                    <a:solidFill>
                      <a:schemeClr val="accent4">
                        <a:lumMod val="20000"/>
                        <a:lumOff val="80000"/>
                      </a:schemeClr>
                    </a:solidFill>
                  </a:tcPr>
                </a:tc>
                <a:tc>
                  <a:txBody>
                    <a:bodyPr/>
                    <a:lstStyle/>
                    <a:p>
                      <a:pPr algn="ctr"/>
                      <a:r>
                        <a:rPr lang="en-US" sz="1400"/>
                        <a:t>N</a:t>
                      </a:r>
                    </a:p>
                  </a:txBody>
                  <a:tcPr marL="0" marR="0" marT="0" marB="0">
                    <a:solidFill>
                      <a:schemeClr val="accent4">
                        <a:lumMod val="20000"/>
                        <a:lumOff val="80000"/>
                      </a:schemeClr>
                    </a:solidFill>
                  </a:tcPr>
                </a:tc>
                <a:tc>
                  <a:txBody>
                    <a:bodyPr/>
                    <a:lstStyle/>
                    <a:p>
                      <a:pPr algn="ctr"/>
                      <a:r>
                        <a:rPr lang="en-US" sz="1400"/>
                        <a:t>W</a:t>
                      </a:r>
                    </a:p>
                  </a:txBody>
                  <a:tcPr marL="0" marR="0" marT="0" marB="0">
                    <a:solidFill>
                      <a:schemeClr val="accent4">
                        <a:lumMod val="20000"/>
                        <a:lumOff val="80000"/>
                      </a:schemeClr>
                    </a:solidFill>
                  </a:tcPr>
                </a:tc>
                <a:tc>
                  <a:txBody>
                    <a:bodyPr/>
                    <a:lstStyle/>
                    <a:p>
                      <a:pPr algn="ctr"/>
                      <a:r>
                        <a:rPr lang="en-US" sz="1400"/>
                        <a:t>+</a:t>
                      </a:r>
                    </a:p>
                  </a:txBody>
                  <a:tcPr marL="0" marR="0" marT="0" marB="0">
                    <a:solidFill>
                      <a:schemeClr val="accent4">
                        <a:lumMod val="20000"/>
                        <a:lumOff val="80000"/>
                      </a:schemeClr>
                    </a:solidFill>
                  </a:tcPr>
                </a:tc>
                <a:extLst>
                  <a:ext uri="{0D108BD9-81ED-4DB2-BD59-A6C34878D82A}">
                    <a16:rowId xmlns:a16="http://schemas.microsoft.com/office/drawing/2014/main" val="10005"/>
                  </a:ext>
                </a:extLst>
              </a:tr>
              <a:tr h="232279">
                <a:tc>
                  <a:txBody>
                    <a:bodyPr/>
                    <a:lstStyle/>
                    <a:p>
                      <a:pPr algn="ctr"/>
                      <a:r>
                        <a:rPr lang="en-US" sz="1400"/>
                        <a:t>6</a:t>
                      </a:r>
                    </a:p>
                  </a:txBody>
                  <a:tcPr marL="0" marR="0" marT="0" marB="0">
                    <a:solidFill>
                      <a:schemeClr val="accent4">
                        <a:lumMod val="20000"/>
                        <a:lumOff val="80000"/>
                      </a:schemeClr>
                    </a:solidFill>
                  </a:tcPr>
                </a:tc>
                <a:tc>
                  <a:txBody>
                    <a:bodyPr/>
                    <a:lstStyle/>
                    <a:p>
                      <a:pPr algn="ctr"/>
                      <a:r>
                        <a:rPr lang="en-US" sz="1400"/>
                        <a:t>R</a:t>
                      </a:r>
                    </a:p>
                  </a:txBody>
                  <a:tcPr marL="0" marR="0" marT="0" marB="0">
                    <a:solidFill>
                      <a:schemeClr val="accent4">
                        <a:lumMod val="20000"/>
                        <a:lumOff val="80000"/>
                      </a:schemeClr>
                    </a:solidFill>
                  </a:tcPr>
                </a:tc>
                <a:tc>
                  <a:txBody>
                    <a:bodyPr/>
                    <a:lstStyle/>
                    <a:p>
                      <a:pPr algn="ctr"/>
                      <a:r>
                        <a:rPr lang="en-US" sz="1400"/>
                        <a:t>C</a:t>
                      </a:r>
                    </a:p>
                  </a:txBody>
                  <a:tcPr marL="0" marR="0" marT="0" marB="0">
                    <a:solidFill>
                      <a:schemeClr val="accent4">
                        <a:lumMod val="20000"/>
                        <a:lumOff val="80000"/>
                      </a:schemeClr>
                    </a:solidFill>
                  </a:tcPr>
                </a:tc>
                <a:tc>
                  <a:txBody>
                    <a:bodyPr/>
                    <a:lstStyle/>
                    <a:p>
                      <a:pPr algn="ctr"/>
                      <a:r>
                        <a:rPr lang="en-US" sz="1400"/>
                        <a:t>N</a:t>
                      </a:r>
                    </a:p>
                  </a:txBody>
                  <a:tcPr marL="0" marR="0" marT="0" marB="0">
                    <a:solidFill>
                      <a:schemeClr val="accent4">
                        <a:lumMod val="20000"/>
                        <a:lumOff val="80000"/>
                      </a:schemeClr>
                    </a:solidFill>
                  </a:tcPr>
                </a:tc>
                <a:tc>
                  <a:txBody>
                    <a:bodyPr/>
                    <a:lstStyle/>
                    <a:p>
                      <a:pPr algn="ctr"/>
                      <a:r>
                        <a:rPr lang="en-US" sz="1400"/>
                        <a:t>S</a:t>
                      </a:r>
                    </a:p>
                  </a:txBody>
                  <a:tcPr marL="0" marR="0" marT="0" marB="0">
                    <a:solidFill>
                      <a:schemeClr val="accent4">
                        <a:lumMod val="20000"/>
                        <a:lumOff val="80000"/>
                      </a:schemeClr>
                    </a:solidFill>
                  </a:tcPr>
                </a:tc>
                <a:tc>
                  <a:txBody>
                    <a:bodyPr/>
                    <a:lstStyle/>
                    <a:p>
                      <a:pPr algn="ctr"/>
                      <a:r>
                        <a:rPr lang="en-US" sz="1400"/>
                        <a:t>-</a:t>
                      </a:r>
                    </a:p>
                  </a:txBody>
                  <a:tcPr marL="0" marR="0" marT="0" marB="0">
                    <a:solidFill>
                      <a:schemeClr val="accent4">
                        <a:lumMod val="20000"/>
                        <a:lumOff val="80000"/>
                      </a:schemeClr>
                    </a:solidFill>
                  </a:tcPr>
                </a:tc>
                <a:extLst>
                  <a:ext uri="{0D108BD9-81ED-4DB2-BD59-A6C34878D82A}">
                    <a16:rowId xmlns:a16="http://schemas.microsoft.com/office/drawing/2014/main" val="10006"/>
                  </a:ext>
                </a:extLst>
              </a:tr>
              <a:tr h="232279">
                <a:tc>
                  <a:txBody>
                    <a:bodyPr/>
                    <a:lstStyle/>
                    <a:p>
                      <a:pPr algn="ctr"/>
                      <a:r>
                        <a:rPr lang="en-US" sz="1400"/>
                        <a:t>7</a:t>
                      </a:r>
                    </a:p>
                  </a:txBody>
                  <a:tcPr marL="0" marR="0" marT="0" marB="0">
                    <a:solidFill>
                      <a:schemeClr val="accent4">
                        <a:lumMod val="20000"/>
                        <a:lumOff val="80000"/>
                      </a:schemeClr>
                    </a:solidFill>
                  </a:tcPr>
                </a:tc>
                <a:tc>
                  <a:txBody>
                    <a:bodyPr/>
                    <a:lstStyle/>
                    <a:p>
                      <a:pPr algn="ctr"/>
                      <a:r>
                        <a:rPr lang="en-US" sz="1400"/>
                        <a:t>O</a:t>
                      </a:r>
                    </a:p>
                  </a:txBody>
                  <a:tcPr marL="0" marR="0" marT="0" marB="0">
                    <a:solidFill>
                      <a:schemeClr val="accent4">
                        <a:lumMod val="20000"/>
                        <a:lumOff val="80000"/>
                      </a:schemeClr>
                    </a:solidFill>
                  </a:tcPr>
                </a:tc>
                <a:tc>
                  <a:txBody>
                    <a:bodyPr/>
                    <a:lstStyle/>
                    <a:p>
                      <a:pPr algn="ctr"/>
                      <a:r>
                        <a:rPr lang="en-US" sz="1400"/>
                        <a:t>C</a:t>
                      </a:r>
                    </a:p>
                  </a:txBody>
                  <a:tcPr marL="0" marR="0" marT="0" marB="0">
                    <a:solidFill>
                      <a:schemeClr val="accent4">
                        <a:lumMod val="20000"/>
                        <a:lumOff val="80000"/>
                      </a:schemeClr>
                    </a:solidFill>
                  </a:tcPr>
                </a:tc>
                <a:tc>
                  <a:txBody>
                    <a:bodyPr/>
                    <a:lstStyle/>
                    <a:p>
                      <a:pPr algn="ctr"/>
                      <a:r>
                        <a:rPr lang="en-US" sz="1400"/>
                        <a:t>N</a:t>
                      </a:r>
                    </a:p>
                  </a:txBody>
                  <a:tcPr marL="0" marR="0" marT="0" marB="0">
                    <a:solidFill>
                      <a:schemeClr val="accent4">
                        <a:lumMod val="20000"/>
                        <a:lumOff val="80000"/>
                      </a:schemeClr>
                    </a:solidFill>
                  </a:tcPr>
                </a:tc>
                <a:tc>
                  <a:txBody>
                    <a:bodyPr/>
                    <a:lstStyle/>
                    <a:p>
                      <a:pPr algn="ctr"/>
                      <a:r>
                        <a:rPr lang="en-US" sz="1400"/>
                        <a:t>S</a:t>
                      </a:r>
                    </a:p>
                  </a:txBody>
                  <a:tcPr marL="0" marR="0" marT="0" marB="0">
                    <a:solidFill>
                      <a:schemeClr val="accent4">
                        <a:lumMod val="20000"/>
                        <a:lumOff val="80000"/>
                      </a:schemeClr>
                    </a:solidFill>
                  </a:tcPr>
                </a:tc>
                <a:tc>
                  <a:txBody>
                    <a:bodyPr/>
                    <a:lstStyle/>
                    <a:p>
                      <a:pPr algn="ctr"/>
                      <a:r>
                        <a:rPr lang="en-US" sz="1400"/>
                        <a:t>+</a:t>
                      </a:r>
                    </a:p>
                  </a:txBody>
                  <a:tcPr marL="0" marR="0" marT="0" marB="0">
                    <a:solidFill>
                      <a:schemeClr val="accent4">
                        <a:lumMod val="20000"/>
                        <a:lumOff val="80000"/>
                      </a:schemeClr>
                    </a:solidFill>
                  </a:tcPr>
                </a:tc>
                <a:extLst>
                  <a:ext uri="{0D108BD9-81ED-4DB2-BD59-A6C34878D82A}">
                    <a16:rowId xmlns:a16="http://schemas.microsoft.com/office/drawing/2014/main" val="10007"/>
                  </a:ext>
                </a:extLst>
              </a:tr>
              <a:tr h="232279">
                <a:tc>
                  <a:txBody>
                    <a:bodyPr/>
                    <a:lstStyle/>
                    <a:p>
                      <a:pPr algn="ctr"/>
                      <a:r>
                        <a:rPr lang="en-US" sz="1400"/>
                        <a:t>8</a:t>
                      </a:r>
                    </a:p>
                  </a:txBody>
                  <a:tcPr marL="0" marR="0" marT="0" marB="0">
                    <a:solidFill>
                      <a:schemeClr val="bg2">
                        <a:lumMod val="60000"/>
                        <a:lumOff val="40000"/>
                      </a:schemeClr>
                    </a:solidFill>
                  </a:tcPr>
                </a:tc>
                <a:tc>
                  <a:txBody>
                    <a:bodyPr/>
                    <a:lstStyle/>
                    <a:p>
                      <a:pPr algn="ctr"/>
                      <a:r>
                        <a:rPr lang="en-US" sz="1400"/>
                        <a:t>S</a:t>
                      </a:r>
                    </a:p>
                  </a:txBody>
                  <a:tcPr marL="0" marR="0" marT="0" marB="0">
                    <a:solidFill>
                      <a:schemeClr val="bg2">
                        <a:lumMod val="60000"/>
                        <a:lumOff val="40000"/>
                      </a:schemeClr>
                    </a:solidFill>
                  </a:tcPr>
                </a:tc>
                <a:tc>
                  <a:txBody>
                    <a:bodyPr/>
                    <a:lstStyle/>
                    <a:p>
                      <a:pPr algn="ctr"/>
                      <a:r>
                        <a:rPr lang="en-US" sz="1400"/>
                        <a:t>M</a:t>
                      </a:r>
                    </a:p>
                  </a:txBody>
                  <a:tcPr marL="0" marR="0" marT="0" marB="0">
                    <a:solidFill>
                      <a:schemeClr val="bg2">
                        <a:lumMod val="60000"/>
                        <a:lumOff val="40000"/>
                      </a:schemeClr>
                    </a:solidFill>
                  </a:tcPr>
                </a:tc>
                <a:tc>
                  <a:txBody>
                    <a:bodyPr/>
                    <a:lstStyle/>
                    <a:p>
                      <a:pPr algn="ctr"/>
                      <a:r>
                        <a:rPr lang="en-US" sz="1400"/>
                        <a:t>H</a:t>
                      </a:r>
                    </a:p>
                  </a:txBody>
                  <a:tcPr marL="0" marR="0" marT="0" marB="0">
                    <a:solidFill>
                      <a:schemeClr val="bg2">
                        <a:lumMod val="60000"/>
                        <a:lumOff val="40000"/>
                      </a:schemeClr>
                    </a:solidFill>
                  </a:tcPr>
                </a:tc>
                <a:tc>
                  <a:txBody>
                    <a:bodyPr/>
                    <a:lstStyle/>
                    <a:p>
                      <a:pPr algn="ctr"/>
                      <a:r>
                        <a:rPr lang="en-US" sz="1400"/>
                        <a:t>W</a:t>
                      </a:r>
                    </a:p>
                  </a:txBody>
                  <a:tcPr marL="0" marR="0" marT="0" marB="0">
                    <a:solidFill>
                      <a:schemeClr val="bg2">
                        <a:lumMod val="60000"/>
                        <a:lumOff val="40000"/>
                      </a:schemeClr>
                    </a:solidFill>
                  </a:tcPr>
                </a:tc>
                <a:tc>
                  <a:txBody>
                    <a:bodyPr/>
                    <a:lstStyle/>
                    <a:p>
                      <a:pPr algn="ctr"/>
                      <a:r>
                        <a:rPr lang="en-US" sz="1400"/>
                        <a:t>-</a:t>
                      </a:r>
                    </a:p>
                  </a:txBody>
                  <a:tcPr marL="0" marR="0" marT="0" marB="0">
                    <a:solidFill>
                      <a:schemeClr val="bg2">
                        <a:lumMod val="60000"/>
                        <a:lumOff val="40000"/>
                      </a:schemeClr>
                    </a:solidFill>
                  </a:tcPr>
                </a:tc>
                <a:extLst>
                  <a:ext uri="{0D108BD9-81ED-4DB2-BD59-A6C34878D82A}">
                    <a16:rowId xmlns:a16="http://schemas.microsoft.com/office/drawing/2014/main" val="10008"/>
                  </a:ext>
                </a:extLst>
              </a:tr>
              <a:tr h="232279">
                <a:tc>
                  <a:txBody>
                    <a:bodyPr/>
                    <a:lstStyle/>
                    <a:p>
                      <a:pPr algn="ctr"/>
                      <a:r>
                        <a:rPr lang="en-US" sz="1400"/>
                        <a:t>9</a:t>
                      </a:r>
                    </a:p>
                  </a:txBody>
                  <a:tcPr marL="0" marR="0" marT="0" marB="0">
                    <a:solidFill>
                      <a:schemeClr val="bg2">
                        <a:lumMod val="60000"/>
                        <a:lumOff val="40000"/>
                      </a:schemeClr>
                    </a:solidFill>
                  </a:tcPr>
                </a:tc>
                <a:tc>
                  <a:txBody>
                    <a:bodyPr/>
                    <a:lstStyle/>
                    <a:p>
                      <a:pPr algn="ctr"/>
                      <a:r>
                        <a:rPr lang="en-US" sz="1400"/>
                        <a:t>S</a:t>
                      </a:r>
                    </a:p>
                  </a:txBody>
                  <a:tcPr marL="0" marR="0" marT="0" marB="0">
                    <a:solidFill>
                      <a:schemeClr val="bg2">
                        <a:lumMod val="60000"/>
                        <a:lumOff val="40000"/>
                      </a:schemeClr>
                    </a:solidFill>
                  </a:tcPr>
                </a:tc>
                <a:tc>
                  <a:txBody>
                    <a:bodyPr/>
                    <a:lstStyle/>
                    <a:p>
                      <a:pPr algn="ctr"/>
                      <a:r>
                        <a:rPr lang="en-US" sz="1400"/>
                        <a:t>C</a:t>
                      </a:r>
                    </a:p>
                  </a:txBody>
                  <a:tcPr marL="0" marR="0" marT="0" marB="0">
                    <a:solidFill>
                      <a:schemeClr val="bg2">
                        <a:lumMod val="60000"/>
                        <a:lumOff val="40000"/>
                      </a:schemeClr>
                    </a:solidFill>
                  </a:tcPr>
                </a:tc>
                <a:tc>
                  <a:txBody>
                    <a:bodyPr/>
                    <a:lstStyle/>
                    <a:p>
                      <a:pPr algn="ctr"/>
                      <a:r>
                        <a:rPr lang="en-US" sz="1400"/>
                        <a:t>N</a:t>
                      </a:r>
                    </a:p>
                  </a:txBody>
                  <a:tcPr marL="0" marR="0" marT="0" marB="0">
                    <a:solidFill>
                      <a:schemeClr val="bg2">
                        <a:lumMod val="60000"/>
                        <a:lumOff val="40000"/>
                      </a:schemeClr>
                    </a:solidFill>
                  </a:tcPr>
                </a:tc>
                <a:tc>
                  <a:txBody>
                    <a:bodyPr/>
                    <a:lstStyle/>
                    <a:p>
                      <a:pPr algn="ctr"/>
                      <a:r>
                        <a:rPr lang="en-US" sz="1400"/>
                        <a:t>W</a:t>
                      </a:r>
                    </a:p>
                  </a:txBody>
                  <a:tcPr marL="0" marR="0" marT="0" marB="0">
                    <a:solidFill>
                      <a:schemeClr val="bg2">
                        <a:lumMod val="60000"/>
                        <a:lumOff val="40000"/>
                      </a:schemeClr>
                    </a:solidFill>
                  </a:tcPr>
                </a:tc>
                <a:tc>
                  <a:txBody>
                    <a:bodyPr/>
                    <a:lstStyle/>
                    <a:p>
                      <a:pPr algn="ctr"/>
                      <a:r>
                        <a:rPr lang="en-US" sz="1400"/>
                        <a:t>+</a:t>
                      </a:r>
                    </a:p>
                  </a:txBody>
                  <a:tcPr marL="0" marR="0" marT="0" marB="0">
                    <a:solidFill>
                      <a:schemeClr val="bg2">
                        <a:lumMod val="60000"/>
                        <a:lumOff val="40000"/>
                      </a:schemeClr>
                    </a:solidFill>
                  </a:tcPr>
                </a:tc>
                <a:extLst>
                  <a:ext uri="{0D108BD9-81ED-4DB2-BD59-A6C34878D82A}">
                    <a16:rowId xmlns:a16="http://schemas.microsoft.com/office/drawing/2014/main" val="10009"/>
                  </a:ext>
                </a:extLst>
              </a:tr>
              <a:tr h="232279">
                <a:tc>
                  <a:txBody>
                    <a:bodyPr/>
                    <a:lstStyle/>
                    <a:p>
                      <a:pPr algn="ctr"/>
                      <a:r>
                        <a:rPr lang="en-US" sz="1400"/>
                        <a:t>10</a:t>
                      </a:r>
                    </a:p>
                  </a:txBody>
                  <a:tcPr marL="0" marR="0" marT="0" marB="0">
                    <a:solidFill>
                      <a:schemeClr val="accent4">
                        <a:lumMod val="20000"/>
                        <a:lumOff val="80000"/>
                      </a:schemeClr>
                    </a:solidFill>
                  </a:tcPr>
                </a:tc>
                <a:tc>
                  <a:txBody>
                    <a:bodyPr/>
                    <a:lstStyle/>
                    <a:p>
                      <a:pPr algn="ctr"/>
                      <a:r>
                        <a:rPr lang="en-US" sz="1400"/>
                        <a:t>R</a:t>
                      </a:r>
                    </a:p>
                  </a:txBody>
                  <a:tcPr marL="0" marR="0" marT="0" marB="0">
                    <a:solidFill>
                      <a:schemeClr val="accent4">
                        <a:lumMod val="20000"/>
                        <a:lumOff val="80000"/>
                      </a:schemeClr>
                    </a:solidFill>
                  </a:tcPr>
                </a:tc>
                <a:tc>
                  <a:txBody>
                    <a:bodyPr/>
                    <a:lstStyle/>
                    <a:p>
                      <a:pPr algn="ctr"/>
                      <a:r>
                        <a:rPr lang="en-US" sz="1400"/>
                        <a:t>M</a:t>
                      </a:r>
                    </a:p>
                  </a:txBody>
                  <a:tcPr marL="0" marR="0" marT="0" marB="0">
                    <a:solidFill>
                      <a:schemeClr val="accent4">
                        <a:lumMod val="20000"/>
                        <a:lumOff val="80000"/>
                      </a:schemeClr>
                    </a:solidFill>
                  </a:tcPr>
                </a:tc>
                <a:tc>
                  <a:txBody>
                    <a:bodyPr/>
                    <a:lstStyle/>
                    <a:p>
                      <a:pPr algn="ctr"/>
                      <a:r>
                        <a:rPr lang="en-US" sz="1400"/>
                        <a:t>N</a:t>
                      </a:r>
                    </a:p>
                  </a:txBody>
                  <a:tcPr marL="0" marR="0" marT="0" marB="0">
                    <a:solidFill>
                      <a:schemeClr val="accent4">
                        <a:lumMod val="20000"/>
                        <a:lumOff val="80000"/>
                      </a:schemeClr>
                    </a:solidFill>
                  </a:tcPr>
                </a:tc>
                <a:tc>
                  <a:txBody>
                    <a:bodyPr/>
                    <a:lstStyle/>
                    <a:p>
                      <a:pPr algn="ctr"/>
                      <a:r>
                        <a:rPr lang="en-US" sz="1400"/>
                        <a:t>W</a:t>
                      </a:r>
                    </a:p>
                  </a:txBody>
                  <a:tcPr marL="0" marR="0" marT="0" marB="0">
                    <a:solidFill>
                      <a:schemeClr val="accent4">
                        <a:lumMod val="20000"/>
                        <a:lumOff val="80000"/>
                      </a:schemeClr>
                    </a:solidFill>
                  </a:tcPr>
                </a:tc>
                <a:tc>
                  <a:txBody>
                    <a:bodyPr/>
                    <a:lstStyle/>
                    <a:p>
                      <a:pPr algn="ctr"/>
                      <a:r>
                        <a:rPr lang="en-US" sz="1400"/>
                        <a:t>+</a:t>
                      </a:r>
                    </a:p>
                  </a:txBody>
                  <a:tcPr marL="0" marR="0" marT="0" marB="0">
                    <a:solidFill>
                      <a:schemeClr val="accent4">
                        <a:lumMod val="20000"/>
                        <a:lumOff val="80000"/>
                      </a:schemeClr>
                    </a:solidFill>
                  </a:tcPr>
                </a:tc>
                <a:extLst>
                  <a:ext uri="{0D108BD9-81ED-4DB2-BD59-A6C34878D82A}">
                    <a16:rowId xmlns:a16="http://schemas.microsoft.com/office/drawing/2014/main" val="10010"/>
                  </a:ext>
                </a:extLst>
              </a:tr>
              <a:tr h="232279">
                <a:tc>
                  <a:txBody>
                    <a:bodyPr/>
                    <a:lstStyle/>
                    <a:p>
                      <a:pPr algn="ctr"/>
                      <a:r>
                        <a:rPr lang="en-US" sz="1400"/>
                        <a:t>11</a:t>
                      </a:r>
                    </a:p>
                  </a:txBody>
                  <a:tcPr marL="0" marR="0" marT="0" marB="0">
                    <a:solidFill>
                      <a:schemeClr val="bg2">
                        <a:lumMod val="60000"/>
                        <a:lumOff val="40000"/>
                      </a:schemeClr>
                    </a:solidFill>
                  </a:tcPr>
                </a:tc>
                <a:tc>
                  <a:txBody>
                    <a:bodyPr/>
                    <a:lstStyle/>
                    <a:p>
                      <a:pPr algn="ctr"/>
                      <a:r>
                        <a:rPr lang="en-US" sz="1400"/>
                        <a:t>S</a:t>
                      </a:r>
                    </a:p>
                  </a:txBody>
                  <a:tcPr marL="0" marR="0" marT="0" marB="0">
                    <a:solidFill>
                      <a:schemeClr val="bg2">
                        <a:lumMod val="60000"/>
                        <a:lumOff val="40000"/>
                      </a:schemeClr>
                    </a:solidFill>
                  </a:tcPr>
                </a:tc>
                <a:tc>
                  <a:txBody>
                    <a:bodyPr/>
                    <a:lstStyle/>
                    <a:p>
                      <a:pPr algn="ctr"/>
                      <a:r>
                        <a:rPr lang="en-US" sz="1400"/>
                        <a:t>M</a:t>
                      </a:r>
                    </a:p>
                  </a:txBody>
                  <a:tcPr marL="0" marR="0" marT="0" marB="0">
                    <a:solidFill>
                      <a:schemeClr val="bg2">
                        <a:lumMod val="60000"/>
                        <a:lumOff val="40000"/>
                      </a:schemeClr>
                    </a:solidFill>
                  </a:tcPr>
                </a:tc>
                <a:tc>
                  <a:txBody>
                    <a:bodyPr/>
                    <a:lstStyle/>
                    <a:p>
                      <a:pPr algn="ctr"/>
                      <a:r>
                        <a:rPr lang="en-US" sz="1400"/>
                        <a:t>N</a:t>
                      </a:r>
                    </a:p>
                  </a:txBody>
                  <a:tcPr marL="0" marR="0" marT="0" marB="0">
                    <a:solidFill>
                      <a:schemeClr val="bg2">
                        <a:lumMod val="60000"/>
                        <a:lumOff val="40000"/>
                      </a:schemeClr>
                    </a:solidFill>
                  </a:tcPr>
                </a:tc>
                <a:tc>
                  <a:txBody>
                    <a:bodyPr/>
                    <a:lstStyle/>
                    <a:p>
                      <a:pPr algn="ctr"/>
                      <a:r>
                        <a:rPr lang="en-US" sz="1400"/>
                        <a:t>S</a:t>
                      </a:r>
                    </a:p>
                  </a:txBody>
                  <a:tcPr marL="0" marR="0" marT="0" marB="0">
                    <a:solidFill>
                      <a:schemeClr val="bg2">
                        <a:lumMod val="60000"/>
                        <a:lumOff val="40000"/>
                      </a:schemeClr>
                    </a:solidFill>
                  </a:tcPr>
                </a:tc>
                <a:tc>
                  <a:txBody>
                    <a:bodyPr/>
                    <a:lstStyle/>
                    <a:p>
                      <a:pPr algn="ctr"/>
                      <a:r>
                        <a:rPr lang="en-US" sz="1400"/>
                        <a:t>+</a:t>
                      </a:r>
                    </a:p>
                  </a:txBody>
                  <a:tcPr marL="0" marR="0" marT="0" marB="0">
                    <a:solidFill>
                      <a:schemeClr val="bg2">
                        <a:lumMod val="60000"/>
                        <a:lumOff val="40000"/>
                      </a:schemeClr>
                    </a:solidFill>
                  </a:tcPr>
                </a:tc>
                <a:extLst>
                  <a:ext uri="{0D108BD9-81ED-4DB2-BD59-A6C34878D82A}">
                    <a16:rowId xmlns:a16="http://schemas.microsoft.com/office/drawing/2014/main" val="10011"/>
                  </a:ext>
                </a:extLst>
              </a:tr>
              <a:tr h="232279">
                <a:tc>
                  <a:txBody>
                    <a:bodyPr/>
                    <a:lstStyle/>
                    <a:p>
                      <a:pPr algn="ctr"/>
                      <a:r>
                        <a:rPr lang="en-US" sz="1400"/>
                        <a:t>12</a:t>
                      </a:r>
                    </a:p>
                  </a:txBody>
                  <a:tcPr marL="0" marR="0" marT="0" marB="0">
                    <a:solidFill>
                      <a:schemeClr val="accent4">
                        <a:lumMod val="20000"/>
                        <a:lumOff val="80000"/>
                      </a:schemeClr>
                    </a:solidFill>
                  </a:tcPr>
                </a:tc>
                <a:tc>
                  <a:txBody>
                    <a:bodyPr/>
                    <a:lstStyle/>
                    <a:p>
                      <a:pPr algn="ctr"/>
                      <a:r>
                        <a:rPr lang="en-US" sz="1400"/>
                        <a:t>O</a:t>
                      </a:r>
                    </a:p>
                  </a:txBody>
                  <a:tcPr marL="0" marR="0" marT="0" marB="0">
                    <a:solidFill>
                      <a:schemeClr val="accent4">
                        <a:lumMod val="20000"/>
                        <a:lumOff val="80000"/>
                      </a:schemeClr>
                    </a:solidFill>
                  </a:tcPr>
                </a:tc>
                <a:tc>
                  <a:txBody>
                    <a:bodyPr/>
                    <a:lstStyle/>
                    <a:p>
                      <a:pPr algn="ctr"/>
                      <a:r>
                        <a:rPr lang="en-US" sz="1400"/>
                        <a:t>M</a:t>
                      </a:r>
                    </a:p>
                  </a:txBody>
                  <a:tcPr marL="0" marR="0" marT="0" marB="0">
                    <a:solidFill>
                      <a:schemeClr val="accent4">
                        <a:lumMod val="20000"/>
                        <a:lumOff val="80000"/>
                      </a:schemeClr>
                    </a:solidFill>
                  </a:tcPr>
                </a:tc>
                <a:tc>
                  <a:txBody>
                    <a:bodyPr/>
                    <a:lstStyle/>
                    <a:p>
                      <a:pPr algn="ctr"/>
                      <a:r>
                        <a:rPr lang="en-US" sz="1400"/>
                        <a:t>H</a:t>
                      </a:r>
                    </a:p>
                  </a:txBody>
                  <a:tcPr marL="0" marR="0" marT="0" marB="0">
                    <a:solidFill>
                      <a:schemeClr val="accent4">
                        <a:lumMod val="20000"/>
                        <a:lumOff val="80000"/>
                      </a:schemeClr>
                    </a:solidFill>
                  </a:tcPr>
                </a:tc>
                <a:tc>
                  <a:txBody>
                    <a:bodyPr/>
                    <a:lstStyle/>
                    <a:p>
                      <a:pPr algn="ctr"/>
                      <a:r>
                        <a:rPr lang="en-US" sz="1400"/>
                        <a:t>S</a:t>
                      </a:r>
                    </a:p>
                  </a:txBody>
                  <a:tcPr marL="0" marR="0" marT="0" marB="0">
                    <a:solidFill>
                      <a:schemeClr val="accent4">
                        <a:lumMod val="20000"/>
                        <a:lumOff val="80000"/>
                      </a:schemeClr>
                    </a:solidFill>
                  </a:tcPr>
                </a:tc>
                <a:tc>
                  <a:txBody>
                    <a:bodyPr/>
                    <a:lstStyle/>
                    <a:p>
                      <a:pPr algn="ctr"/>
                      <a:r>
                        <a:rPr lang="en-US" sz="1400"/>
                        <a:t>+</a:t>
                      </a:r>
                    </a:p>
                  </a:txBody>
                  <a:tcPr marL="0" marR="0" marT="0" marB="0">
                    <a:solidFill>
                      <a:schemeClr val="accent4">
                        <a:lumMod val="20000"/>
                        <a:lumOff val="80000"/>
                      </a:schemeClr>
                    </a:solidFill>
                  </a:tcPr>
                </a:tc>
                <a:extLst>
                  <a:ext uri="{0D108BD9-81ED-4DB2-BD59-A6C34878D82A}">
                    <a16:rowId xmlns:a16="http://schemas.microsoft.com/office/drawing/2014/main" val="10012"/>
                  </a:ext>
                </a:extLst>
              </a:tr>
              <a:tr h="232279">
                <a:tc>
                  <a:txBody>
                    <a:bodyPr/>
                    <a:lstStyle/>
                    <a:p>
                      <a:pPr algn="ctr"/>
                      <a:r>
                        <a:rPr lang="en-US" sz="1400"/>
                        <a:t>13</a:t>
                      </a:r>
                    </a:p>
                  </a:txBody>
                  <a:tcPr marL="0" marR="0" marT="0" marB="0">
                    <a:solidFill>
                      <a:schemeClr val="accent4">
                        <a:lumMod val="20000"/>
                        <a:lumOff val="80000"/>
                      </a:schemeClr>
                    </a:solidFill>
                  </a:tcPr>
                </a:tc>
                <a:tc>
                  <a:txBody>
                    <a:bodyPr/>
                    <a:lstStyle/>
                    <a:p>
                      <a:pPr algn="ctr"/>
                      <a:r>
                        <a:rPr lang="en-US" sz="1400"/>
                        <a:t>O</a:t>
                      </a:r>
                    </a:p>
                  </a:txBody>
                  <a:tcPr marL="0" marR="0" marT="0" marB="0">
                    <a:solidFill>
                      <a:schemeClr val="accent4">
                        <a:lumMod val="20000"/>
                        <a:lumOff val="80000"/>
                      </a:schemeClr>
                    </a:solidFill>
                  </a:tcPr>
                </a:tc>
                <a:tc>
                  <a:txBody>
                    <a:bodyPr/>
                    <a:lstStyle/>
                    <a:p>
                      <a:pPr algn="ctr"/>
                      <a:r>
                        <a:rPr lang="en-US" sz="1400"/>
                        <a:t>H</a:t>
                      </a:r>
                    </a:p>
                  </a:txBody>
                  <a:tcPr marL="0" marR="0" marT="0" marB="0">
                    <a:solidFill>
                      <a:schemeClr val="accent4">
                        <a:lumMod val="20000"/>
                        <a:lumOff val="80000"/>
                      </a:schemeClr>
                    </a:solidFill>
                  </a:tcPr>
                </a:tc>
                <a:tc>
                  <a:txBody>
                    <a:bodyPr/>
                    <a:lstStyle/>
                    <a:p>
                      <a:pPr algn="ctr"/>
                      <a:r>
                        <a:rPr lang="en-US" sz="1400"/>
                        <a:t>N</a:t>
                      </a:r>
                    </a:p>
                  </a:txBody>
                  <a:tcPr marL="0" marR="0" marT="0" marB="0">
                    <a:solidFill>
                      <a:schemeClr val="accent4">
                        <a:lumMod val="20000"/>
                        <a:lumOff val="80000"/>
                      </a:schemeClr>
                    </a:solidFill>
                  </a:tcPr>
                </a:tc>
                <a:tc>
                  <a:txBody>
                    <a:bodyPr/>
                    <a:lstStyle/>
                    <a:p>
                      <a:pPr algn="ctr"/>
                      <a:r>
                        <a:rPr lang="en-US" sz="1400"/>
                        <a:t>W</a:t>
                      </a:r>
                    </a:p>
                  </a:txBody>
                  <a:tcPr marL="0" marR="0" marT="0" marB="0">
                    <a:solidFill>
                      <a:schemeClr val="accent4">
                        <a:lumMod val="20000"/>
                        <a:lumOff val="80000"/>
                      </a:schemeClr>
                    </a:solidFill>
                  </a:tcPr>
                </a:tc>
                <a:tc>
                  <a:txBody>
                    <a:bodyPr/>
                    <a:lstStyle/>
                    <a:p>
                      <a:pPr algn="ctr"/>
                      <a:r>
                        <a:rPr lang="en-US" sz="1400"/>
                        <a:t>+</a:t>
                      </a:r>
                    </a:p>
                  </a:txBody>
                  <a:tcPr marL="0" marR="0" marT="0" marB="0">
                    <a:solidFill>
                      <a:schemeClr val="accent4">
                        <a:lumMod val="20000"/>
                        <a:lumOff val="80000"/>
                      </a:schemeClr>
                    </a:solidFill>
                  </a:tcPr>
                </a:tc>
                <a:extLst>
                  <a:ext uri="{0D108BD9-81ED-4DB2-BD59-A6C34878D82A}">
                    <a16:rowId xmlns:a16="http://schemas.microsoft.com/office/drawing/2014/main" val="10013"/>
                  </a:ext>
                </a:extLst>
              </a:tr>
              <a:tr h="232279">
                <a:tc>
                  <a:txBody>
                    <a:bodyPr/>
                    <a:lstStyle/>
                    <a:p>
                      <a:pPr algn="ctr"/>
                      <a:r>
                        <a:rPr lang="en-US" sz="1400"/>
                        <a:t>14</a:t>
                      </a:r>
                    </a:p>
                  </a:txBody>
                  <a:tcPr marL="0" marR="0" marT="0" marB="0">
                    <a:solidFill>
                      <a:schemeClr val="accent4">
                        <a:lumMod val="20000"/>
                        <a:lumOff val="80000"/>
                      </a:schemeClr>
                    </a:solidFill>
                  </a:tcPr>
                </a:tc>
                <a:tc>
                  <a:txBody>
                    <a:bodyPr/>
                    <a:lstStyle/>
                    <a:p>
                      <a:pPr algn="ctr"/>
                      <a:r>
                        <a:rPr lang="en-US" sz="1400"/>
                        <a:t>R</a:t>
                      </a:r>
                    </a:p>
                  </a:txBody>
                  <a:tcPr marL="0" marR="0" marT="0" marB="0">
                    <a:solidFill>
                      <a:schemeClr val="accent4">
                        <a:lumMod val="20000"/>
                        <a:lumOff val="80000"/>
                      </a:schemeClr>
                    </a:solidFill>
                  </a:tcPr>
                </a:tc>
                <a:tc>
                  <a:txBody>
                    <a:bodyPr/>
                    <a:lstStyle/>
                    <a:p>
                      <a:pPr algn="ctr"/>
                      <a:r>
                        <a:rPr lang="en-US" sz="1400"/>
                        <a:t>M</a:t>
                      </a:r>
                    </a:p>
                  </a:txBody>
                  <a:tcPr marL="0" marR="0" marT="0" marB="0">
                    <a:solidFill>
                      <a:schemeClr val="accent4">
                        <a:lumMod val="20000"/>
                        <a:lumOff val="80000"/>
                      </a:schemeClr>
                    </a:solidFill>
                  </a:tcPr>
                </a:tc>
                <a:tc>
                  <a:txBody>
                    <a:bodyPr/>
                    <a:lstStyle/>
                    <a:p>
                      <a:pPr algn="ctr"/>
                      <a:r>
                        <a:rPr lang="en-US" sz="1400"/>
                        <a:t>H</a:t>
                      </a:r>
                    </a:p>
                  </a:txBody>
                  <a:tcPr marL="0" marR="0" marT="0" marB="0">
                    <a:solidFill>
                      <a:schemeClr val="accent4">
                        <a:lumMod val="20000"/>
                        <a:lumOff val="80000"/>
                      </a:schemeClr>
                    </a:solidFill>
                  </a:tcPr>
                </a:tc>
                <a:tc>
                  <a:txBody>
                    <a:bodyPr/>
                    <a:lstStyle/>
                    <a:p>
                      <a:pPr algn="ctr"/>
                      <a:r>
                        <a:rPr lang="en-US" sz="1400"/>
                        <a:t>S</a:t>
                      </a:r>
                    </a:p>
                  </a:txBody>
                  <a:tcPr marL="0" marR="0" marT="0" marB="0">
                    <a:solidFill>
                      <a:schemeClr val="accent4">
                        <a:lumMod val="20000"/>
                        <a:lumOff val="80000"/>
                      </a:schemeClr>
                    </a:solidFill>
                  </a:tcPr>
                </a:tc>
                <a:tc>
                  <a:txBody>
                    <a:bodyPr/>
                    <a:lstStyle/>
                    <a:p>
                      <a:pPr algn="ctr"/>
                      <a:r>
                        <a:rPr lang="en-US" sz="1400"/>
                        <a:t>-</a:t>
                      </a:r>
                    </a:p>
                  </a:txBody>
                  <a:tcPr marL="0" marR="0" marT="0" marB="0">
                    <a:solidFill>
                      <a:schemeClr val="accent4">
                        <a:lumMod val="20000"/>
                        <a:lumOff val="80000"/>
                      </a:schemeClr>
                    </a:solidFill>
                  </a:tcPr>
                </a:tc>
                <a:extLst>
                  <a:ext uri="{0D108BD9-81ED-4DB2-BD59-A6C34878D82A}">
                    <a16:rowId xmlns:a16="http://schemas.microsoft.com/office/drawing/2014/main" val="10014"/>
                  </a:ext>
                </a:extLst>
              </a:tr>
            </a:tbl>
          </a:graphicData>
        </a:graphic>
      </p:graphicFrame>
      <p:sp>
        <p:nvSpPr>
          <p:cNvPr id="84" name="Rectangle 83">
            <a:extLst>
              <a:ext uri="{FF2B5EF4-FFF2-40B4-BE49-F238E27FC236}">
                <a16:creationId xmlns:a16="http://schemas.microsoft.com/office/drawing/2014/main" id="{3EBF089A-7DE9-C845-9DAC-CAA3B4FE9FAA}"/>
              </a:ext>
            </a:extLst>
          </p:cNvPr>
          <p:cNvSpPr/>
          <p:nvPr/>
        </p:nvSpPr>
        <p:spPr>
          <a:xfrm>
            <a:off x="839756" y="1880099"/>
            <a:ext cx="1277216" cy="1310970"/>
          </a:xfrm>
          <a:prstGeom prst="rect">
            <a:avLst/>
          </a:prstGeom>
          <a:noFill/>
          <a:ln w="2540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TextBox 84">
            <a:extLst>
              <a:ext uri="{FF2B5EF4-FFF2-40B4-BE49-F238E27FC236}">
                <a16:creationId xmlns:a16="http://schemas.microsoft.com/office/drawing/2014/main" id="{981EA378-33DA-A242-86CC-BB1C5559F119}"/>
              </a:ext>
            </a:extLst>
          </p:cNvPr>
          <p:cNvSpPr txBox="1"/>
          <p:nvPr/>
        </p:nvSpPr>
        <p:spPr>
          <a:xfrm>
            <a:off x="3001816" y="4443487"/>
            <a:ext cx="1814920" cy="369332"/>
          </a:xfrm>
          <a:prstGeom prst="rect">
            <a:avLst/>
          </a:prstGeom>
          <a:noFill/>
        </p:spPr>
        <p:txBody>
          <a:bodyPr wrap="none" rtlCol="0">
            <a:spAutoFit/>
          </a:bodyPr>
          <a:lstStyle/>
          <a:p>
            <a:r>
              <a:rPr lang="en-US"/>
              <a:t>Split on Humidity</a:t>
            </a:r>
          </a:p>
        </p:txBody>
      </p:sp>
    </p:spTree>
    <p:extLst>
      <p:ext uri="{BB962C8B-B14F-4D97-AF65-F5344CB8AC3E}">
        <p14:creationId xmlns:p14="http://schemas.microsoft.com/office/powerpoint/2010/main" val="14653916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a:off x="1143000" y="0"/>
            <a:ext cx="6858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143000" y="0"/>
            <a:ext cx="6858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43000" y="0"/>
            <a:ext cx="6858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143000" y="0"/>
            <a:ext cx="6858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FA6F6034-1516-478C-9756-BC6A8296D6DE}" type="slidenum">
              <a:rPr lang="en-US" smtClean="0"/>
              <a:pPr/>
              <a:t>22</a:t>
            </a:fld>
            <a:endParaRPr lang="en-US" dirty="0"/>
          </a:p>
        </p:txBody>
      </p:sp>
      <p:sp>
        <p:nvSpPr>
          <p:cNvPr id="2" name="Title 1"/>
          <p:cNvSpPr>
            <a:spLocks noGrp="1"/>
          </p:cNvSpPr>
          <p:nvPr>
            <p:ph type="title"/>
          </p:nvPr>
        </p:nvSpPr>
        <p:spPr/>
        <p:txBody>
          <a:bodyPr/>
          <a:lstStyle/>
          <a:p>
            <a:r>
              <a:rPr lang="en-US" dirty="0"/>
              <a:t>An Illustrative Example (V)</a:t>
            </a:r>
          </a:p>
        </p:txBody>
      </p:sp>
      <p:sp>
        <p:nvSpPr>
          <p:cNvPr id="4" name="Content Placeholder 3">
            <a:extLst>
              <a:ext uri="{FF2B5EF4-FFF2-40B4-BE49-F238E27FC236}">
                <a16:creationId xmlns:a16="http://schemas.microsoft.com/office/drawing/2014/main" id="{D3404126-4AA1-9042-8933-B0D08A6F5206}"/>
              </a:ext>
            </a:extLst>
          </p:cNvPr>
          <p:cNvSpPr>
            <a:spLocks noGrp="1"/>
          </p:cNvSpPr>
          <p:nvPr>
            <p:ph idx="1"/>
          </p:nvPr>
        </p:nvSpPr>
        <p:spPr/>
        <p:txBody>
          <a:bodyPr/>
          <a:lstStyle/>
          <a:p>
            <a:endParaRPr lang="en-US"/>
          </a:p>
        </p:txBody>
      </p:sp>
      <p:sp>
        <p:nvSpPr>
          <p:cNvPr id="70659" name="Text Box 3"/>
          <p:cNvSpPr txBox="1">
            <a:spLocks noChangeArrowheads="1"/>
          </p:cNvSpPr>
          <p:nvPr/>
        </p:nvSpPr>
        <p:spPr bwMode="auto">
          <a:xfrm>
            <a:off x="4154091" y="1028700"/>
            <a:ext cx="982961"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a:solidFill>
                  <a:srgbClr val="0000FF"/>
                </a:solidFill>
              </a:rPr>
              <a:t>Outlook </a:t>
            </a:r>
          </a:p>
        </p:txBody>
      </p:sp>
      <p:sp>
        <p:nvSpPr>
          <p:cNvPr id="70660" name="Text Box 4"/>
          <p:cNvSpPr txBox="1">
            <a:spLocks noChangeArrowheads="1"/>
          </p:cNvSpPr>
          <p:nvPr/>
        </p:nvSpPr>
        <p:spPr bwMode="auto">
          <a:xfrm>
            <a:off x="4142185" y="1968104"/>
            <a:ext cx="993542"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a:solidFill>
                  <a:srgbClr val="000066"/>
                </a:solidFill>
              </a:rPr>
              <a:t>Overcast</a:t>
            </a:r>
            <a:endParaRPr lang="en-US" sz="1500" b="1">
              <a:solidFill>
                <a:srgbClr val="0000FF"/>
              </a:solidFill>
            </a:endParaRPr>
          </a:p>
        </p:txBody>
      </p:sp>
      <p:sp>
        <p:nvSpPr>
          <p:cNvPr id="70661" name="Text Box 5"/>
          <p:cNvSpPr txBox="1">
            <a:spLocks noChangeArrowheads="1"/>
          </p:cNvSpPr>
          <p:nvPr/>
        </p:nvSpPr>
        <p:spPr bwMode="auto">
          <a:xfrm>
            <a:off x="5448301" y="1931194"/>
            <a:ext cx="582211"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a:solidFill>
                  <a:srgbClr val="000066"/>
                </a:solidFill>
              </a:rPr>
              <a:t>Rain</a:t>
            </a:r>
            <a:endParaRPr lang="en-US" sz="1500" b="1">
              <a:solidFill>
                <a:srgbClr val="0000FF"/>
              </a:solidFill>
            </a:endParaRPr>
          </a:p>
        </p:txBody>
      </p:sp>
      <p:cxnSp>
        <p:nvCxnSpPr>
          <p:cNvPr id="70662" name="AutoShape 6"/>
          <p:cNvCxnSpPr>
            <a:cxnSpLocks noChangeShapeType="1"/>
            <a:stCxn id="70659" idx="2"/>
            <a:endCxn id="70661" idx="0"/>
          </p:cNvCxnSpPr>
          <p:nvPr/>
        </p:nvCxnSpPr>
        <p:spPr bwMode="auto">
          <a:xfrm>
            <a:off x="4645572" y="1351865"/>
            <a:ext cx="1093835" cy="57932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663" name="AutoShape 7"/>
          <p:cNvCxnSpPr>
            <a:cxnSpLocks noChangeShapeType="1"/>
            <a:stCxn id="70659" idx="2"/>
            <a:endCxn id="70660" idx="0"/>
          </p:cNvCxnSpPr>
          <p:nvPr/>
        </p:nvCxnSpPr>
        <p:spPr bwMode="auto">
          <a:xfrm flipH="1">
            <a:off x="4638956" y="1351865"/>
            <a:ext cx="6616" cy="61623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0664" name="Text Box 8"/>
          <p:cNvSpPr txBox="1">
            <a:spLocks noChangeArrowheads="1"/>
          </p:cNvSpPr>
          <p:nvPr/>
        </p:nvSpPr>
        <p:spPr bwMode="auto">
          <a:xfrm>
            <a:off x="4095750" y="2265760"/>
            <a:ext cx="978153"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a:solidFill>
                  <a:srgbClr val="A50021"/>
                </a:solidFill>
              </a:rPr>
              <a:t>3,7,12,13</a:t>
            </a:r>
            <a:endParaRPr lang="en-US" sz="1500" b="1">
              <a:solidFill>
                <a:srgbClr val="0000FF"/>
              </a:solidFill>
            </a:endParaRPr>
          </a:p>
        </p:txBody>
      </p:sp>
      <p:sp>
        <p:nvSpPr>
          <p:cNvPr id="70665" name="Text Box 9"/>
          <p:cNvSpPr txBox="1">
            <a:spLocks noChangeArrowheads="1"/>
          </p:cNvSpPr>
          <p:nvPr/>
        </p:nvSpPr>
        <p:spPr bwMode="auto">
          <a:xfrm>
            <a:off x="5198269" y="2266950"/>
            <a:ext cx="1136850"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a:solidFill>
                  <a:srgbClr val="A50021"/>
                </a:solidFill>
              </a:rPr>
              <a:t>4,5,6,10,14</a:t>
            </a:r>
            <a:endParaRPr lang="en-US" sz="1500" b="1">
              <a:solidFill>
                <a:srgbClr val="0000FF"/>
              </a:solidFill>
            </a:endParaRPr>
          </a:p>
        </p:txBody>
      </p:sp>
      <p:sp>
        <p:nvSpPr>
          <p:cNvPr id="70666" name="Text Box 10"/>
          <p:cNvSpPr txBox="1">
            <a:spLocks noChangeArrowheads="1"/>
          </p:cNvSpPr>
          <p:nvPr/>
        </p:nvSpPr>
        <p:spPr bwMode="auto">
          <a:xfrm>
            <a:off x="5388769" y="2539604"/>
            <a:ext cx="625492"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a:solidFill>
                  <a:srgbClr val="A50021"/>
                </a:solidFill>
              </a:rPr>
              <a:t>3+,2-</a:t>
            </a:r>
            <a:endParaRPr lang="en-US" sz="1500" b="1">
              <a:solidFill>
                <a:srgbClr val="0000FF"/>
              </a:solidFill>
            </a:endParaRPr>
          </a:p>
        </p:txBody>
      </p:sp>
      <p:sp>
        <p:nvSpPr>
          <p:cNvPr id="70667" name="Text Box 11"/>
          <p:cNvSpPr txBox="1">
            <a:spLocks noChangeArrowheads="1"/>
          </p:cNvSpPr>
          <p:nvPr/>
        </p:nvSpPr>
        <p:spPr bwMode="auto">
          <a:xfrm>
            <a:off x="3089673" y="1968104"/>
            <a:ext cx="730649"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a:solidFill>
                  <a:srgbClr val="000066"/>
                </a:solidFill>
              </a:rPr>
              <a:t>Sunny</a:t>
            </a:r>
            <a:endParaRPr lang="en-US" sz="1500" b="1">
              <a:solidFill>
                <a:srgbClr val="0000FF"/>
              </a:solidFill>
            </a:endParaRPr>
          </a:p>
        </p:txBody>
      </p:sp>
      <p:sp>
        <p:nvSpPr>
          <p:cNvPr id="70668" name="Text Box 12"/>
          <p:cNvSpPr txBox="1">
            <a:spLocks noChangeArrowheads="1"/>
          </p:cNvSpPr>
          <p:nvPr/>
        </p:nvSpPr>
        <p:spPr bwMode="auto">
          <a:xfrm>
            <a:off x="2937273" y="2265760"/>
            <a:ext cx="1031051"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a:solidFill>
                  <a:srgbClr val="A50021"/>
                </a:solidFill>
              </a:rPr>
              <a:t>1,2,8,9,11</a:t>
            </a:r>
            <a:endParaRPr lang="en-US" sz="1500" b="1">
              <a:solidFill>
                <a:srgbClr val="0000FF"/>
              </a:solidFill>
            </a:endParaRPr>
          </a:p>
        </p:txBody>
      </p:sp>
      <p:cxnSp>
        <p:nvCxnSpPr>
          <p:cNvPr id="70669" name="AutoShape 13"/>
          <p:cNvCxnSpPr>
            <a:cxnSpLocks noChangeShapeType="1"/>
            <a:stCxn id="70659" idx="2"/>
            <a:endCxn id="70667" idx="0"/>
          </p:cNvCxnSpPr>
          <p:nvPr/>
        </p:nvCxnSpPr>
        <p:spPr bwMode="auto">
          <a:xfrm flipH="1">
            <a:off x="3454998" y="1351865"/>
            <a:ext cx="1190574" cy="61623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0670" name="Text Box 14"/>
          <p:cNvSpPr txBox="1">
            <a:spLocks noChangeArrowheads="1"/>
          </p:cNvSpPr>
          <p:nvPr/>
        </p:nvSpPr>
        <p:spPr bwMode="auto">
          <a:xfrm>
            <a:off x="4221956" y="2539604"/>
            <a:ext cx="625492"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a:solidFill>
                  <a:srgbClr val="A50021"/>
                </a:solidFill>
              </a:rPr>
              <a:t>4+,0-</a:t>
            </a:r>
            <a:endParaRPr lang="en-US" sz="1500" b="1">
              <a:solidFill>
                <a:srgbClr val="0000FF"/>
              </a:solidFill>
            </a:endParaRPr>
          </a:p>
        </p:txBody>
      </p:sp>
      <p:sp>
        <p:nvSpPr>
          <p:cNvPr id="70671" name="Text Box 15"/>
          <p:cNvSpPr txBox="1">
            <a:spLocks noChangeArrowheads="1"/>
          </p:cNvSpPr>
          <p:nvPr/>
        </p:nvSpPr>
        <p:spPr bwMode="auto">
          <a:xfrm>
            <a:off x="3083719" y="2539604"/>
            <a:ext cx="625492"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a:solidFill>
                  <a:srgbClr val="A50021"/>
                </a:solidFill>
              </a:rPr>
              <a:t>2+,3-</a:t>
            </a:r>
            <a:endParaRPr lang="en-US" sz="1500" b="1">
              <a:solidFill>
                <a:srgbClr val="0000FF"/>
              </a:solidFill>
            </a:endParaRPr>
          </a:p>
        </p:txBody>
      </p:sp>
      <p:sp>
        <p:nvSpPr>
          <p:cNvPr id="70672" name="Text Box 16"/>
          <p:cNvSpPr txBox="1">
            <a:spLocks noChangeArrowheads="1"/>
          </p:cNvSpPr>
          <p:nvPr/>
        </p:nvSpPr>
        <p:spPr bwMode="auto">
          <a:xfrm>
            <a:off x="4307681" y="2825354"/>
            <a:ext cx="483466"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u="sng">
                <a:solidFill>
                  <a:srgbClr val="0000FF"/>
                </a:solidFill>
              </a:rPr>
              <a:t>Yes</a:t>
            </a:r>
          </a:p>
        </p:txBody>
      </p:sp>
      <p:sp>
        <p:nvSpPr>
          <p:cNvPr id="70673" name="Text Box 17"/>
          <p:cNvSpPr txBox="1">
            <a:spLocks noChangeArrowheads="1"/>
          </p:cNvSpPr>
          <p:nvPr/>
        </p:nvSpPr>
        <p:spPr bwMode="auto">
          <a:xfrm>
            <a:off x="3242072" y="2825354"/>
            <a:ext cx="256802"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a:solidFill>
                  <a:srgbClr val="0000FF"/>
                </a:solidFill>
              </a:rPr>
              <a:t>?</a:t>
            </a:r>
          </a:p>
        </p:txBody>
      </p:sp>
      <p:sp>
        <p:nvSpPr>
          <p:cNvPr id="70674" name="Text Box 18"/>
          <p:cNvSpPr txBox="1">
            <a:spLocks noChangeArrowheads="1"/>
          </p:cNvSpPr>
          <p:nvPr/>
        </p:nvSpPr>
        <p:spPr bwMode="auto">
          <a:xfrm>
            <a:off x="5525691" y="2825354"/>
            <a:ext cx="309700"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a:solidFill>
                  <a:srgbClr val="0000FF"/>
                </a:solidFill>
              </a:rPr>
              <a:t>? </a:t>
            </a:r>
          </a:p>
        </p:txBody>
      </p:sp>
    </p:spTree>
    <p:extLst>
      <p:ext uri="{BB962C8B-B14F-4D97-AF65-F5344CB8AC3E}">
        <p14:creationId xmlns:p14="http://schemas.microsoft.com/office/powerpoint/2010/main" val="29207193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a:off x="1143000" y="0"/>
            <a:ext cx="6858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143000" y="0"/>
            <a:ext cx="6858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43000" y="0"/>
            <a:ext cx="6858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143000" y="0"/>
            <a:ext cx="6858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FA6F6034-1516-478C-9756-BC6A8296D6DE}" type="slidenum">
              <a:rPr lang="en-US" smtClean="0"/>
              <a:pPr/>
              <a:t>23</a:t>
            </a:fld>
            <a:endParaRPr lang="en-US" dirty="0"/>
          </a:p>
        </p:txBody>
      </p:sp>
      <p:sp>
        <p:nvSpPr>
          <p:cNvPr id="2" name="Title 1"/>
          <p:cNvSpPr>
            <a:spLocks noGrp="1"/>
          </p:cNvSpPr>
          <p:nvPr>
            <p:ph type="title"/>
          </p:nvPr>
        </p:nvSpPr>
        <p:spPr/>
        <p:txBody>
          <a:bodyPr/>
          <a:lstStyle/>
          <a:p>
            <a:r>
              <a:rPr lang="en-US" dirty="0"/>
              <a:t>An Illustrative Example (V)</a:t>
            </a:r>
          </a:p>
        </p:txBody>
      </p:sp>
      <p:sp>
        <p:nvSpPr>
          <p:cNvPr id="4" name="Content Placeholder 3">
            <a:extLst>
              <a:ext uri="{FF2B5EF4-FFF2-40B4-BE49-F238E27FC236}">
                <a16:creationId xmlns:a16="http://schemas.microsoft.com/office/drawing/2014/main" id="{97D30D06-7897-9549-A4C3-F7B62B9AFC06}"/>
              </a:ext>
            </a:extLst>
          </p:cNvPr>
          <p:cNvSpPr>
            <a:spLocks noGrp="1"/>
          </p:cNvSpPr>
          <p:nvPr>
            <p:ph idx="1"/>
          </p:nvPr>
        </p:nvSpPr>
        <p:spPr/>
        <p:txBody>
          <a:bodyPr/>
          <a:lstStyle/>
          <a:p>
            <a:endParaRPr lang="en-US"/>
          </a:p>
        </p:txBody>
      </p:sp>
      <p:sp>
        <p:nvSpPr>
          <p:cNvPr id="71683" name="Text Box 3"/>
          <p:cNvSpPr txBox="1">
            <a:spLocks noChangeArrowheads="1"/>
          </p:cNvSpPr>
          <p:nvPr/>
        </p:nvSpPr>
        <p:spPr bwMode="auto">
          <a:xfrm>
            <a:off x="4154091" y="1028700"/>
            <a:ext cx="982961"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a:solidFill>
                  <a:srgbClr val="0000FF"/>
                </a:solidFill>
              </a:rPr>
              <a:t>Outlook </a:t>
            </a:r>
          </a:p>
        </p:txBody>
      </p:sp>
      <p:sp>
        <p:nvSpPr>
          <p:cNvPr id="71684" name="Text Box 4"/>
          <p:cNvSpPr txBox="1">
            <a:spLocks noChangeArrowheads="1"/>
          </p:cNvSpPr>
          <p:nvPr/>
        </p:nvSpPr>
        <p:spPr bwMode="auto">
          <a:xfrm>
            <a:off x="4142185" y="1968104"/>
            <a:ext cx="993542"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a:solidFill>
                  <a:srgbClr val="000066"/>
                </a:solidFill>
              </a:rPr>
              <a:t>Overcast</a:t>
            </a:r>
            <a:endParaRPr lang="en-US" sz="1500" b="1">
              <a:solidFill>
                <a:srgbClr val="0000FF"/>
              </a:solidFill>
            </a:endParaRPr>
          </a:p>
        </p:txBody>
      </p:sp>
      <p:sp>
        <p:nvSpPr>
          <p:cNvPr id="71685" name="Text Box 5"/>
          <p:cNvSpPr txBox="1">
            <a:spLocks noChangeArrowheads="1"/>
          </p:cNvSpPr>
          <p:nvPr/>
        </p:nvSpPr>
        <p:spPr bwMode="auto">
          <a:xfrm>
            <a:off x="5448301" y="1931194"/>
            <a:ext cx="582211"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a:solidFill>
                  <a:srgbClr val="000066"/>
                </a:solidFill>
              </a:rPr>
              <a:t>Rain</a:t>
            </a:r>
            <a:endParaRPr lang="en-US" sz="1500" b="1">
              <a:solidFill>
                <a:srgbClr val="0000FF"/>
              </a:solidFill>
            </a:endParaRPr>
          </a:p>
        </p:txBody>
      </p:sp>
      <p:cxnSp>
        <p:nvCxnSpPr>
          <p:cNvPr id="71686" name="AutoShape 6"/>
          <p:cNvCxnSpPr>
            <a:cxnSpLocks noChangeShapeType="1"/>
            <a:stCxn id="71683" idx="2"/>
            <a:endCxn id="71685" idx="0"/>
          </p:cNvCxnSpPr>
          <p:nvPr/>
        </p:nvCxnSpPr>
        <p:spPr bwMode="auto">
          <a:xfrm>
            <a:off x="4645572" y="1351865"/>
            <a:ext cx="1093835" cy="57932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687" name="AutoShape 7"/>
          <p:cNvCxnSpPr>
            <a:cxnSpLocks noChangeShapeType="1"/>
            <a:stCxn id="71683" idx="2"/>
            <a:endCxn id="71684" idx="0"/>
          </p:cNvCxnSpPr>
          <p:nvPr/>
        </p:nvCxnSpPr>
        <p:spPr bwMode="auto">
          <a:xfrm flipH="1">
            <a:off x="4638956" y="1351865"/>
            <a:ext cx="6616" cy="61623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688" name="Text Box 8"/>
          <p:cNvSpPr txBox="1">
            <a:spLocks noChangeArrowheads="1"/>
          </p:cNvSpPr>
          <p:nvPr/>
        </p:nvSpPr>
        <p:spPr bwMode="auto">
          <a:xfrm>
            <a:off x="4095750" y="2265760"/>
            <a:ext cx="978153"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a:solidFill>
                  <a:srgbClr val="A50021"/>
                </a:solidFill>
              </a:rPr>
              <a:t>3,7,12,13</a:t>
            </a:r>
            <a:endParaRPr lang="en-US" sz="1500" b="1">
              <a:solidFill>
                <a:srgbClr val="0000FF"/>
              </a:solidFill>
            </a:endParaRPr>
          </a:p>
        </p:txBody>
      </p:sp>
      <p:sp>
        <p:nvSpPr>
          <p:cNvPr id="71689" name="Text Box 9"/>
          <p:cNvSpPr txBox="1">
            <a:spLocks noChangeArrowheads="1"/>
          </p:cNvSpPr>
          <p:nvPr/>
        </p:nvSpPr>
        <p:spPr bwMode="auto">
          <a:xfrm>
            <a:off x="5198269" y="2266950"/>
            <a:ext cx="1136850"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a:solidFill>
                  <a:srgbClr val="A50021"/>
                </a:solidFill>
              </a:rPr>
              <a:t>4,5,6,10,14</a:t>
            </a:r>
            <a:endParaRPr lang="en-US" sz="1500" b="1">
              <a:solidFill>
                <a:srgbClr val="0000FF"/>
              </a:solidFill>
            </a:endParaRPr>
          </a:p>
        </p:txBody>
      </p:sp>
      <p:sp>
        <p:nvSpPr>
          <p:cNvPr id="71690" name="Text Box 10"/>
          <p:cNvSpPr txBox="1">
            <a:spLocks noChangeArrowheads="1"/>
          </p:cNvSpPr>
          <p:nvPr/>
        </p:nvSpPr>
        <p:spPr bwMode="auto">
          <a:xfrm>
            <a:off x="5388769" y="2539604"/>
            <a:ext cx="625492"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a:solidFill>
                  <a:srgbClr val="A50021"/>
                </a:solidFill>
              </a:rPr>
              <a:t>3+,2-</a:t>
            </a:r>
            <a:endParaRPr lang="en-US" sz="1500" b="1">
              <a:solidFill>
                <a:srgbClr val="0000FF"/>
              </a:solidFill>
            </a:endParaRPr>
          </a:p>
        </p:txBody>
      </p:sp>
      <p:sp>
        <p:nvSpPr>
          <p:cNvPr id="71691" name="Text Box 11"/>
          <p:cNvSpPr txBox="1">
            <a:spLocks noChangeArrowheads="1"/>
          </p:cNvSpPr>
          <p:nvPr/>
        </p:nvSpPr>
        <p:spPr bwMode="auto">
          <a:xfrm>
            <a:off x="3171825" y="1968104"/>
            <a:ext cx="730649"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a:solidFill>
                  <a:srgbClr val="000066"/>
                </a:solidFill>
              </a:rPr>
              <a:t>Sunny</a:t>
            </a:r>
            <a:endParaRPr lang="en-US" sz="1500" b="1">
              <a:solidFill>
                <a:srgbClr val="0000FF"/>
              </a:solidFill>
            </a:endParaRPr>
          </a:p>
        </p:txBody>
      </p:sp>
      <p:sp>
        <p:nvSpPr>
          <p:cNvPr id="71692" name="Text Box 12"/>
          <p:cNvSpPr txBox="1">
            <a:spLocks noChangeArrowheads="1"/>
          </p:cNvSpPr>
          <p:nvPr/>
        </p:nvSpPr>
        <p:spPr bwMode="auto">
          <a:xfrm>
            <a:off x="3019426" y="2265760"/>
            <a:ext cx="1031051"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a:solidFill>
                  <a:srgbClr val="A50021"/>
                </a:solidFill>
              </a:rPr>
              <a:t>1,2,8,9,11</a:t>
            </a:r>
            <a:endParaRPr lang="en-US" sz="1500" b="1">
              <a:solidFill>
                <a:srgbClr val="0000FF"/>
              </a:solidFill>
            </a:endParaRPr>
          </a:p>
        </p:txBody>
      </p:sp>
      <p:cxnSp>
        <p:nvCxnSpPr>
          <p:cNvPr id="71693" name="AutoShape 13"/>
          <p:cNvCxnSpPr>
            <a:cxnSpLocks noChangeShapeType="1"/>
            <a:stCxn id="71683" idx="2"/>
            <a:endCxn id="71691" idx="0"/>
          </p:cNvCxnSpPr>
          <p:nvPr/>
        </p:nvCxnSpPr>
        <p:spPr bwMode="auto">
          <a:xfrm flipH="1">
            <a:off x="3537150" y="1351865"/>
            <a:ext cx="1108422" cy="61623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694" name="Text Box 14"/>
          <p:cNvSpPr txBox="1">
            <a:spLocks noChangeArrowheads="1"/>
          </p:cNvSpPr>
          <p:nvPr/>
        </p:nvSpPr>
        <p:spPr bwMode="auto">
          <a:xfrm>
            <a:off x="4221956" y="2539604"/>
            <a:ext cx="625492"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a:solidFill>
                  <a:srgbClr val="A50021"/>
                </a:solidFill>
              </a:rPr>
              <a:t>4+,0-</a:t>
            </a:r>
            <a:endParaRPr lang="en-US" sz="1500" b="1">
              <a:solidFill>
                <a:srgbClr val="0000FF"/>
              </a:solidFill>
            </a:endParaRPr>
          </a:p>
        </p:txBody>
      </p:sp>
      <p:sp>
        <p:nvSpPr>
          <p:cNvPr id="71695" name="Text Box 15"/>
          <p:cNvSpPr txBox="1">
            <a:spLocks noChangeArrowheads="1"/>
          </p:cNvSpPr>
          <p:nvPr/>
        </p:nvSpPr>
        <p:spPr bwMode="auto">
          <a:xfrm>
            <a:off x="3165872" y="2539604"/>
            <a:ext cx="625492"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a:solidFill>
                  <a:srgbClr val="A50021"/>
                </a:solidFill>
              </a:rPr>
              <a:t>2+,3-</a:t>
            </a:r>
            <a:endParaRPr lang="en-US" sz="1500" b="1">
              <a:solidFill>
                <a:srgbClr val="0000FF"/>
              </a:solidFill>
            </a:endParaRPr>
          </a:p>
        </p:txBody>
      </p:sp>
      <p:sp>
        <p:nvSpPr>
          <p:cNvPr id="71696" name="Text Box 16"/>
          <p:cNvSpPr txBox="1">
            <a:spLocks noChangeArrowheads="1"/>
          </p:cNvSpPr>
          <p:nvPr/>
        </p:nvSpPr>
        <p:spPr bwMode="auto">
          <a:xfrm>
            <a:off x="4307681" y="2825354"/>
            <a:ext cx="483466"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u="sng">
                <a:solidFill>
                  <a:srgbClr val="0000FF"/>
                </a:solidFill>
              </a:rPr>
              <a:t>Yes</a:t>
            </a:r>
          </a:p>
        </p:txBody>
      </p:sp>
      <p:sp>
        <p:nvSpPr>
          <p:cNvPr id="71697" name="Text Box 17"/>
          <p:cNvSpPr txBox="1">
            <a:spLocks noChangeArrowheads="1"/>
          </p:cNvSpPr>
          <p:nvPr/>
        </p:nvSpPr>
        <p:spPr bwMode="auto">
          <a:xfrm>
            <a:off x="3089673" y="2825354"/>
            <a:ext cx="1035861"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a:solidFill>
                  <a:srgbClr val="0000FF"/>
                </a:solidFill>
              </a:rPr>
              <a:t>Humidity</a:t>
            </a:r>
          </a:p>
        </p:txBody>
      </p:sp>
      <p:sp>
        <p:nvSpPr>
          <p:cNvPr id="71698" name="Text Box 18"/>
          <p:cNvSpPr txBox="1">
            <a:spLocks noChangeArrowheads="1"/>
          </p:cNvSpPr>
          <p:nvPr/>
        </p:nvSpPr>
        <p:spPr bwMode="auto">
          <a:xfrm>
            <a:off x="5525691" y="2825354"/>
            <a:ext cx="309700"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a:solidFill>
                  <a:srgbClr val="0000FF"/>
                </a:solidFill>
              </a:rPr>
              <a:t>? </a:t>
            </a:r>
          </a:p>
        </p:txBody>
      </p:sp>
      <p:sp>
        <p:nvSpPr>
          <p:cNvPr id="71699" name="Text Box 19"/>
          <p:cNvSpPr txBox="1">
            <a:spLocks noChangeArrowheads="1"/>
          </p:cNvSpPr>
          <p:nvPr/>
        </p:nvSpPr>
        <p:spPr bwMode="auto">
          <a:xfrm>
            <a:off x="3542110" y="3474244"/>
            <a:ext cx="886781"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a:solidFill>
                  <a:srgbClr val="000066"/>
                </a:solidFill>
              </a:rPr>
              <a:t>Normal</a:t>
            </a:r>
            <a:endParaRPr lang="en-US" sz="1500" b="1">
              <a:solidFill>
                <a:srgbClr val="0000FF"/>
              </a:solidFill>
            </a:endParaRPr>
          </a:p>
        </p:txBody>
      </p:sp>
      <p:sp>
        <p:nvSpPr>
          <p:cNvPr id="71700" name="Text Box 20"/>
          <p:cNvSpPr txBox="1">
            <a:spLocks noChangeArrowheads="1"/>
          </p:cNvSpPr>
          <p:nvPr/>
        </p:nvSpPr>
        <p:spPr bwMode="auto">
          <a:xfrm>
            <a:off x="2715817" y="3474244"/>
            <a:ext cx="614271"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a:solidFill>
                  <a:srgbClr val="000066"/>
                </a:solidFill>
              </a:rPr>
              <a:t>High</a:t>
            </a:r>
            <a:endParaRPr lang="en-US" sz="1500" b="1">
              <a:solidFill>
                <a:srgbClr val="0000FF"/>
              </a:solidFill>
            </a:endParaRPr>
          </a:p>
        </p:txBody>
      </p:sp>
      <p:cxnSp>
        <p:nvCxnSpPr>
          <p:cNvPr id="71701" name="AutoShape 21"/>
          <p:cNvCxnSpPr>
            <a:cxnSpLocks noChangeShapeType="1"/>
            <a:stCxn id="71699" idx="0"/>
            <a:endCxn id="71697" idx="2"/>
          </p:cNvCxnSpPr>
          <p:nvPr/>
        </p:nvCxnSpPr>
        <p:spPr bwMode="auto">
          <a:xfrm flipH="1" flipV="1">
            <a:off x="3607604" y="3148519"/>
            <a:ext cx="377897" cy="3257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703" name="AutoShape 23"/>
          <p:cNvCxnSpPr>
            <a:cxnSpLocks noChangeShapeType="1"/>
            <a:stCxn id="71700" idx="0"/>
            <a:endCxn id="71697" idx="2"/>
          </p:cNvCxnSpPr>
          <p:nvPr/>
        </p:nvCxnSpPr>
        <p:spPr bwMode="auto">
          <a:xfrm flipV="1">
            <a:off x="3022953" y="3148519"/>
            <a:ext cx="584651" cy="3257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704" name="Text Box 24"/>
          <p:cNvSpPr txBox="1">
            <a:spLocks noChangeArrowheads="1"/>
          </p:cNvSpPr>
          <p:nvPr/>
        </p:nvSpPr>
        <p:spPr bwMode="auto">
          <a:xfrm>
            <a:off x="2771775" y="3714750"/>
            <a:ext cx="460382"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u="sng">
                <a:solidFill>
                  <a:srgbClr val="0000FF"/>
                </a:solidFill>
              </a:rPr>
              <a:t>No</a:t>
            </a:r>
          </a:p>
        </p:txBody>
      </p:sp>
      <p:sp>
        <p:nvSpPr>
          <p:cNvPr id="71705" name="Text Box 25"/>
          <p:cNvSpPr txBox="1">
            <a:spLocks noChangeArrowheads="1"/>
          </p:cNvSpPr>
          <p:nvPr/>
        </p:nvSpPr>
        <p:spPr bwMode="auto">
          <a:xfrm>
            <a:off x="3657600" y="3702844"/>
            <a:ext cx="483466"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u="sng">
                <a:solidFill>
                  <a:srgbClr val="0000FF"/>
                </a:solidFill>
              </a:rPr>
              <a:t>Yes</a:t>
            </a:r>
          </a:p>
        </p:txBody>
      </p:sp>
    </p:spTree>
    <p:extLst>
      <p:ext uri="{BB962C8B-B14F-4D97-AF65-F5344CB8AC3E}">
        <p14:creationId xmlns:p14="http://schemas.microsoft.com/office/powerpoint/2010/main" val="23988242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a:off x="1143000" y="0"/>
            <a:ext cx="6858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143000" y="0"/>
            <a:ext cx="6858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43000" y="0"/>
            <a:ext cx="6858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143000" y="0"/>
            <a:ext cx="6858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FA6F6034-1516-478C-9756-BC6A8296D6DE}" type="slidenum">
              <a:rPr lang="en-US" smtClean="0"/>
              <a:pPr/>
              <a:t>24</a:t>
            </a:fld>
            <a:endParaRPr lang="en-US" dirty="0"/>
          </a:p>
        </p:txBody>
      </p:sp>
      <p:sp>
        <p:nvSpPr>
          <p:cNvPr id="2" name="Title 1"/>
          <p:cNvSpPr>
            <a:spLocks noGrp="1"/>
          </p:cNvSpPr>
          <p:nvPr>
            <p:ph type="title"/>
          </p:nvPr>
        </p:nvSpPr>
        <p:spPr/>
        <p:txBody>
          <a:bodyPr/>
          <a:lstStyle/>
          <a:p>
            <a:r>
              <a:rPr lang="en-US" dirty="0"/>
              <a:t>An Illustrative Example (VI)</a:t>
            </a:r>
          </a:p>
        </p:txBody>
      </p:sp>
      <p:sp>
        <p:nvSpPr>
          <p:cNvPr id="4" name="Content Placeholder 3">
            <a:extLst>
              <a:ext uri="{FF2B5EF4-FFF2-40B4-BE49-F238E27FC236}">
                <a16:creationId xmlns:a16="http://schemas.microsoft.com/office/drawing/2014/main" id="{A678F459-39AF-D043-8C74-8613F04FF8BD}"/>
              </a:ext>
            </a:extLst>
          </p:cNvPr>
          <p:cNvSpPr>
            <a:spLocks noGrp="1"/>
          </p:cNvSpPr>
          <p:nvPr>
            <p:ph idx="1"/>
          </p:nvPr>
        </p:nvSpPr>
        <p:spPr/>
        <p:txBody>
          <a:bodyPr/>
          <a:lstStyle/>
          <a:p>
            <a:endParaRPr lang="en-US"/>
          </a:p>
        </p:txBody>
      </p:sp>
      <p:sp>
        <p:nvSpPr>
          <p:cNvPr id="72707" name="Text Box 3"/>
          <p:cNvSpPr txBox="1">
            <a:spLocks noChangeArrowheads="1"/>
          </p:cNvSpPr>
          <p:nvPr/>
        </p:nvSpPr>
        <p:spPr bwMode="auto">
          <a:xfrm>
            <a:off x="4154091" y="1028700"/>
            <a:ext cx="982961"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a:solidFill>
                  <a:srgbClr val="0000FF"/>
                </a:solidFill>
              </a:rPr>
              <a:t>Outlook </a:t>
            </a:r>
          </a:p>
        </p:txBody>
      </p:sp>
      <p:sp>
        <p:nvSpPr>
          <p:cNvPr id="72708" name="Text Box 4"/>
          <p:cNvSpPr txBox="1">
            <a:spLocks noChangeArrowheads="1"/>
          </p:cNvSpPr>
          <p:nvPr/>
        </p:nvSpPr>
        <p:spPr bwMode="auto">
          <a:xfrm>
            <a:off x="4142185" y="1968104"/>
            <a:ext cx="993542"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a:solidFill>
                  <a:srgbClr val="000066"/>
                </a:solidFill>
              </a:rPr>
              <a:t>Overcast</a:t>
            </a:r>
            <a:endParaRPr lang="en-US" sz="1500" b="1">
              <a:solidFill>
                <a:srgbClr val="0000FF"/>
              </a:solidFill>
            </a:endParaRPr>
          </a:p>
        </p:txBody>
      </p:sp>
      <p:sp>
        <p:nvSpPr>
          <p:cNvPr id="72709" name="Text Box 5"/>
          <p:cNvSpPr txBox="1">
            <a:spLocks noChangeArrowheads="1"/>
          </p:cNvSpPr>
          <p:nvPr/>
        </p:nvSpPr>
        <p:spPr bwMode="auto">
          <a:xfrm>
            <a:off x="5448301" y="1931194"/>
            <a:ext cx="582211"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a:solidFill>
                  <a:srgbClr val="000066"/>
                </a:solidFill>
              </a:rPr>
              <a:t>Rain</a:t>
            </a:r>
            <a:endParaRPr lang="en-US" sz="1500" b="1">
              <a:solidFill>
                <a:srgbClr val="0000FF"/>
              </a:solidFill>
            </a:endParaRPr>
          </a:p>
        </p:txBody>
      </p:sp>
      <p:cxnSp>
        <p:nvCxnSpPr>
          <p:cNvPr id="72710" name="AutoShape 6"/>
          <p:cNvCxnSpPr>
            <a:cxnSpLocks noChangeShapeType="1"/>
            <a:stCxn id="72707" idx="2"/>
            <a:endCxn id="72709" idx="0"/>
          </p:cNvCxnSpPr>
          <p:nvPr/>
        </p:nvCxnSpPr>
        <p:spPr bwMode="auto">
          <a:xfrm>
            <a:off x="4645572" y="1351865"/>
            <a:ext cx="1093835" cy="57932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711" name="AutoShape 7"/>
          <p:cNvCxnSpPr>
            <a:cxnSpLocks noChangeShapeType="1"/>
            <a:stCxn id="72707" idx="2"/>
            <a:endCxn id="72708" idx="0"/>
          </p:cNvCxnSpPr>
          <p:nvPr/>
        </p:nvCxnSpPr>
        <p:spPr bwMode="auto">
          <a:xfrm flipH="1">
            <a:off x="4638956" y="1351865"/>
            <a:ext cx="6616" cy="61623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2712" name="Text Box 8"/>
          <p:cNvSpPr txBox="1">
            <a:spLocks noChangeArrowheads="1"/>
          </p:cNvSpPr>
          <p:nvPr/>
        </p:nvSpPr>
        <p:spPr bwMode="auto">
          <a:xfrm>
            <a:off x="4095750" y="2265760"/>
            <a:ext cx="978153"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a:solidFill>
                  <a:srgbClr val="A50021"/>
                </a:solidFill>
              </a:rPr>
              <a:t>3,7,12,13</a:t>
            </a:r>
            <a:endParaRPr lang="en-US" sz="1500" b="1">
              <a:solidFill>
                <a:srgbClr val="0000FF"/>
              </a:solidFill>
            </a:endParaRPr>
          </a:p>
        </p:txBody>
      </p:sp>
      <p:sp>
        <p:nvSpPr>
          <p:cNvPr id="72713" name="Text Box 9"/>
          <p:cNvSpPr txBox="1">
            <a:spLocks noChangeArrowheads="1"/>
          </p:cNvSpPr>
          <p:nvPr/>
        </p:nvSpPr>
        <p:spPr bwMode="auto">
          <a:xfrm>
            <a:off x="5198269" y="2266950"/>
            <a:ext cx="1136850"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a:solidFill>
                  <a:srgbClr val="A50021"/>
                </a:solidFill>
              </a:rPr>
              <a:t>4,5,6,10,14</a:t>
            </a:r>
            <a:endParaRPr lang="en-US" sz="1500" b="1">
              <a:solidFill>
                <a:srgbClr val="0000FF"/>
              </a:solidFill>
            </a:endParaRPr>
          </a:p>
        </p:txBody>
      </p:sp>
      <p:sp>
        <p:nvSpPr>
          <p:cNvPr id="72714" name="Text Box 10"/>
          <p:cNvSpPr txBox="1">
            <a:spLocks noChangeArrowheads="1"/>
          </p:cNvSpPr>
          <p:nvPr/>
        </p:nvSpPr>
        <p:spPr bwMode="auto">
          <a:xfrm>
            <a:off x="5388769" y="2539604"/>
            <a:ext cx="625492"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a:solidFill>
                  <a:srgbClr val="A50021"/>
                </a:solidFill>
              </a:rPr>
              <a:t>3+,2-</a:t>
            </a:r>
            <a:endParaRPr lang="en-US" sz="1500" b="1">
              <a:solidFill>
                <a:srgbClr val="0000FF"/>
              </a:solidFill>
            </a:endParaRPr>
          </a:p>
        </p:txBody>
      </p:sp>
      <p:sp>
        <p:nvSpPr>
          <p:cNvPr id="72715" name="Text Box 11"/>
          <p:cNvSpPr txBox="1">
            <a:spLocks noChangeArrowheads="1"/>
          </p:cNvSpPr>
          <p:nvPr/>
        </p:nvSpPr>
        <p:spPr bwMode="auto">
          <a:xfrm>
            <a:off x="3171825" y="1968104"/>
            <a:ext cx="730649"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a:solidFill>
                  <a:srgbClr val="000066"/>
                </a:solidFill>
              </a:rPr>
              <a:t>Sunny</a:t>
            </a:r>
            <a:endParaRPr lang="en-US" sz="1500" b="1">
              <a:solidFill>
                <a:srgbClr val="0000FF"/>
              </a:solidFill>
            </a:endParaRPr>
          </a:p>
        </p:txBody>
      </p:sp>
      <p:sp>
        <p:nvSpPr>
          <p:cNvPr id="72716" name="Text Box 12"/>
          <p:cNvSpPr txBox="1">
            <a:spLocks noChangeArrowheads="1"/>
          </p:cNvSpPr>
          <p:nvPr/>
        </p:nvSpPr>
        <p:spPr bwMode="auto">
          <a:xfrm>
            <a:off x="3019426" y="2265760"/>
            <a:ext cx="1031051"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a:solidFill>
                  <a:srgbClr val="A50021"/>
                </a:solidFill>
              </a:rPr>
              <a:t>1,2,8,9,11</a:t>
            </a:r>
            <a:endParaRPr lang="en-US" sz="1500" b="1">
              <a:solidFill>
                <a:srgbClr val="0000FF"/>
              </a:solidFill>
            </a:endParaRPr>
          </a:p>
        </p:txBody>
      </p:sp>
      <p:cxnSp>
        <p:nvCxnSpPr>
          <p:cNvPr id="72717" name="AutoShape 13"/>
          <p:cNvCxnSpPr>
            <a:cxnSpLocks noChangeShapeType="1"/>
            <a:stCxn id="72707" idx="2"/>
            <a:endCxn id="72715" idx="0"/>
          </p:cNvCxnSpPr>
          <p:nvPr/>
        </p:nvCxnSpPr>
        <p:spPr bwMode="auto">
          <a:xfrm flipH="1">
            <a:off x="3537150" y="1351865"/>
            <a:ext cx="1108422" cy="61623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2718" name="Text Box 14"/>
          <p:cNvSpPr txBox="1">
            <a:spLocks noChangeArrowheads="1"/>
          </p:cNvSpPr>
          <p:nvPr/>
        </p:nvSpPr>
        <p:spPr bwMode="auto">
          <a:xfrm>
            <a:off x="4221956" y="2539604"/>
            <a:ext cx="625492"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a:solidFill>
                  <a:srgbClr val="A50021"/>
                </a:solidFill>
              </a:rPr>
              <a:t>4+,0-</a:t>
            </a:r>
            <a:endParaRPr lang="en-US" sz="1500" b="1">
              <a:solidFill>
                <a:srgbClr val="0000FF"/>
              </a:solidFill>
            </a:endParaRPr>
          </a:p>
        </p:txBody>
      </p:sp>
      <p:sp>
        <p:nvSpPr>
          <p:cNvPr id="72719" name="Text Box 15"/>
          <p:cNvSpPr txBox="1">
            <a:spLocks noChangeArrowheads="1"/>
          </p:cNvSpPr>
          <p:nvPr/>
        </p:nvSpPr>
        <p:spPr bwMode="auto">
          <a:xfrm>
            <a:off x="3165872" y="2539604"/>
            <a:ext cx="625492"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a:solidFill>
                  <a:srgbClr val="A50021"/>
                </a:solidFill>
              </a:rPr>
              <a:t>2+,3-</a:t>
            </a:r>
            <a:endParaRPr lang="en-US" sz="1500" b="1">
              <a:solidFill>
                <a:srgbClr val="0000FF"/>
              </a:solidFill>
            </a:endParaRPr>
          </a:p>
        </p:txBody>
      </p:sp>
      <p:sp>
        <p:nvSpPr>
          <p:cNvPr id="72720" name="Text Box 16"/>
          <p:cNvSpPr txBox="1">
            <a:spLocks noChangeArrowheads="1"/>
          </p:cNvSpPr>
          <p:nvPr/>
        </p:nvSpPr>
        <p:spPr bwMode="auto">
          <a:xfrm>
            <a:off x="4307681" y="2825354"/>
            <a:ext cx="483466"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u="sng">
                <a:solidFill>
                  <a:srgbClr val="0000FF"/>
                </a:solidFill>
              </a:rPr>
              <a:t>Yes</a:t>
            </a:r>
          </a:p>
        </p:txBody>
      </p:sp>
      <p:sp>
        <p:nvSpPr>
          <p:cNvPr id="72721" name="Text Box 17"/>
          <p:cNvSpPr txBox="1">
            <a:spLocks noChangeArrowheads="1"/>
          </p:cNvSpPr>
          <p:nvPr/>
        </p:nvSpPr>
        <p:spPr bwMode="auto">
          <a:xfrm>
            <a:off x="3089673" y="2825354"/>
            <a:ext cx="1035861"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a:solidFill>
                  <a:srgbClr val="0000FF"/>
                </a:solidFill>
              </a:rPr>
              <a:t>Humidity</a:t>
            </a:r>
          </a:p>
        </p:txBody>
      </p:sp>
      <p:sp>
        <p:nvSpPr>
          <p:cNvPr id="72722" name="Text Box 18"/>
          <p:cNvSpPr txBox="1">
            <a:spLocks noChangeArrowheads="1"/>
          </p:cNvSpPr>
          <p:nvPr/>
        </p:nvSpPr>
        <p:spPr bwMode="auto">
          <a:xfrm>
            <a:off x="5525691" y="2825354"/>
            <a:ext cx="686406"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a:solidFill>
                  <a:srgbClr val="0000FF"/>
                </a:solidFill>
              </a:rPr>
              <a:t>Wind</a:t>
            </a:r>
          </a:p>
        </p:txBody>
      </p:sp>
      <p:sp>
        <p:nvSpPr>
          <p:cNvPr id="72723" name="Text Box 19"/>
          <p:cNvSpPr txBox="1">
            <a:spLocks noChangeArrowheads="1"/>
          </p:cNvSpPr>
          <p:nvPr/>
        </p:nvSpPr>
        <p:spPr bwMode="auto">
          <a:xfrm>
            <a:off x="3577829" y="3468291"/>
            <a:ext cx="886781"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a:solidFill>
                  <a:srgbClr val="000066"/>
                </a:solidFill>
              </a:rPr>
              <a:t>Normal</a:t>
            </a:r>
            <a:endParaRPr lang="en-US" sz="1500" b="1">
              <a:solidFill>
                <a:srgbClr val="0000FF"/>
              </a:solidFill>
            </a:endParaRPr>
          </a:p>
        </p:txBody>
      </p:sp>
      <p:sp>
        <p:nvSpPr>
          <p:cNvPr id="72724" name="Text Box 20"/>
          <p:cNvSpPr txBox="1">
            <a:spLocks noChangeArrowheads="1"/>
          </p:cNvSpPr>
          <p:nvPr/>
        </p:nvSpPr>
        <p:spPr bwMode="auto">
          <a:xfrm>
            <a:off x="2751535" y="3468291"/>
            <a:ext cx="614271"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a:solidFill>
                  <a:srgbClr val="000066"/>
                </a:solidFill>
              </a:rPr>
              <a:t>High</a:t>
            </a:r>
            <a:endParaRPr lang="en-US" sz="1500" b="1">
              <a:solidFill>
                <a:srgbClr val="0000FF"/>
              </a:solidFill>
            </a:endParaRPr>
          </a:p>
        </p:txBody>
      </p:sp>
      <p:cxnSp>
        <p:nvCxnSpPr>
          <p:cNvPr id="72725" name="AutoShape 21"/>
          <p:cNvCxnSpPr>
            <a:cxnSpLocks noChangeShapeType="1"/>
            <a:stCxn id="72723" idx="0"/>
            <a:endCxn id="72721" idx="2"/>
          </p:cNvCxnSpPr>
          <p:nvPr/>
        </p:nvCxnSpPr>
        <p:spPr bwMode="auto">
          <a:xfrm flipH="1" flipV="1">
            <a:off x="3607604" y="3148519"/>
            <a:ext cx="413616" cy="31977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726" name="AutoShape 22"/>
          <p:cNvCxnSpPr>
            <a:cxnSpLocks noChangeShapeType="1"/>
            <a:stCxn id="72724" idx="0"/>
            <a:endCxn id="72721" idx="2"/>
          </p:cNvCxnSpPr>
          <p:nvPr/>
        </p:nvCxnSpPr>
        <p:spPr bwMode="auto">
          <a:xfrm flipV="1">
            <a:off x="3058671" y="3148519"/>
            <a:ext cx="548933" cy="31977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2727" name="Text Box 23"/>
          <p:cNvSpPr txBox="1">
            <a:spLocks noChangeArrowheads="1"/>
          </p:cNvSpPr>
          <p:nvPr/>
        </p:nvSpPr>
        <p:spPr bwMode="auto">
          <a:xfrm>
            <a:off x="2807494" y="3714750"/>
            <a:ext cx="460382"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u="sng">
                <a:solidFill>
                  <a:srgbClr val="0000FF"/>
                </a:solidFill>
              </a:rPr>
              <a:t>No</a:t>
            </a:r>
          </a:p>
        </p:txBody>
      </p:sp>
      <p:sp>
        <p:nvSpPr>
          <p:cNvPr id="72728" name="Text Box 24"/>
          <p:cNvSpPr txBox="1">
            <a:spLocks noChangeArrowheads="1"/>
          </p:cNvSpPr>
          <p:nvPr/>
        </p:nvSpPr>
        <p:spPr bwMode="auto">
          <a:xfrm>
            <a:off x="3693319" y="3702844"/>
            <a:ext cx="483466"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u="sng">
                <a:solidFill>
                  <a:srgbClr val="0000FF"/>
                </a:solidFill>
              </a:rPr>
              <a:t>Yes</a:t>
            </a:r>
          </a:p>
        </p:txBody>
      </p:sp>
      <p:sp>
        <p:nvSpPr>
          <p:cNvPr id="72729" name="Text Box 25"/>
          <p:cNvSpPr txBox="1">
            <a:spLocks noChangeArrowheads="1"/>
          </p:cNvSpPr>
          <p:nvPr/>
        </p:nvSpPr>
        <p:spPr bwMode="auto">
          <a:xfrm>
            <a:off x="5912644" y="3468291"/>
            <a:ext cx="705962"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a:solidFill>
                  <a:srgbClr val="000066"/>
                </a:solidFill>
              </a:rPr>
              <a:t>Weak</a:t>
            </a:r>
            <a:endParaRPr lang="en-US" sz="1500" b="1">
              <a:solidFill>
                <a:srgbClr val="0000FF"/>
              </a:solidFill>
            </a:endParaRPr>
          </a:p>
        </p:txBody>
      </p:sp>
      <p:sp>
        <p:nvSpPr>
          <p:cNvPr id="72730" name="Text Box 26"/>
          <p:cNvSpPr txBox="1">
            <a:spLocks noChangeArrowheads="1"/>
          </p:cNvSpPr>
          <p:nvPr/>
        </p:nvSpPr>
        <p:spPr bwMode="auto">
          <a:xfrm>
            <a:off x="5086350" y="3468291"/>
            <a:ext cx="790601"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a:solidFill>
                  <a:srgbClr val="000066"/>
                </a:solidFill>
              </a:rPr>
              <a:t>Strong</a:t>
            </a:r>
            <a:endParaRPr lang="en-US" sz="1500" b="1">
              <a:solidFill>
                <a:srgbClr val="0000FF"/>
              </a:solidFill>
            </a:endParaRPr>
          </a:p>
        </p:txBody>
      </p:sp>
      <p:sp>
        <p:nvSpPr>
          <p:cNvPr id="72731" name="Text Box 27"/>
          <p:cNvSpPr txBox="1">
            <a:spLocks noChangeArrowheads="1"/>
          </p:cNvSpPr>
          <p:nvPr/>
        </p:nvSpPr>
        <p:spPr bwMode="auto">
          <a:xfrm>
            <a:off x="5142310" y="3702844"/>
            <a:ext cx="460382"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u="sng">
                <a:solidFill>
                  <a:srgbClr val="0000FF"/>
                </a:solidFill>
              </a:rPr>
              <a:t>No</a:t>
            </a:r>
          </a:p>
        </p:txBody>
      </p:sp>
      <p:sp>
        <p:nvSpPr>
          <p:cNvPr id="72732" name="Text Box 28"/>
          <p:cNvSpPr txBox="1">
            <a:spLocks noChangeArrowheads="1"/>
          </p:cNvSpPr>
          <p:nvPr/>
        </p:nvSpPr>
        <p:spPr bwMode="auto">
          <a:xfrm>
            <a:off x="6028135" y="3690938"/>
            <a:ext cx="483466"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u="sng">
                <a:solidFill>
                  <a:srgbClr val="0000FF"/>
                </a:solidFill>
              </a:rPr>
              <a:t>Yes</a:t>
            </a:r>
          </a:p>
        </p:txBody>
      </p:sp>
      <p:cxnSp>
        <p:nvCxnSpPr>
          <p:cNvPr id="72733" name="AutoShape 29"/>
          <p:cNvCxnSpPr>
            <a:cxnSpLocks noChangeShapeType="1"/>
            <a:stCxn id="72722" idx="2"/>
            <a:endCxn id="72729" idx="0"/>
          </p:cNvCxnSpPr>
          <p:nvPr/>
        </p:nvCxnSpPr>
        <p:spPr bwMode="auto">
          <a:xfrm>
            <a:off x="5868894" y="3148519"/>
            <a:ext cx="396731" cy="31977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734" name="AutoShape 30"/>
          <p:cNvCxnSpPr>
            <a:cxnSpLocks noChangeShapeType="1"/>
            <a:stCxn id="72730" idx="0"/>
            <a:endCxn id="72722" idx="2"/>
          </p:cNvCxnSpPr>
          <p:nvPr/>
        </p:nvCxnSpPr>
        <p:spPr bwMode="auto">
          <a:xfrm flipV="1">
            <a:off x="5481651" y="3148519"/>
            <a:ext cx="387243" cy="31977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4563751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1143000" y="0"/>
            <a:ext cx="6858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43000" y="0"/>
            <a:ext cx="6858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143000" y="0"/>
            <a:ext cx="6858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143000" y="0"/>
            <a:ext cx="6858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FA6F6034-1516-478C-9756-BC6A8296D6DE}" type="slidenum">
              <a:rPr lang="en-US" smtClean="0"/>
              <a:pPr/>
              <a:t>25</a:t>
            </a:fld>
            <a:endParaRPr lang="en-US" dirty="0"/>
          </a:p>
        </p:txBody>
      </p:sp>
      <p:sp>
        <p:nvSpPr>
          <p:cNvPr id="2" name="Title 1"/>
          <p:cNvSpPr>
            <a:spLocks noGrp="1"/>
          </p:cNvSpPr>
          <p:nvPr>
            <p:ph type="title"/>
          </p:nvPr>
        </p:nvSpPr>
        <p:spPr/>
        <p:txBody>
          <a:bodyPr>
            <a:normAutofit/>
          </a:bodyPr>
          <a:lstStyle/>
          <a:p>
            <a:r>
              <a:rPr lang="en-US" sz="3000" dirty="0"/>
              <a:t>Hypothesis Space in Decision Tree Induction</a:t>
            </a:r>
          </a:p>
        </p:txBody>
      </p:sp>
      <p:sp>
        <p:nvSpPr>
          <p:cNvPr id="3" name="Content Placeholder 2"/>
          <p:cNvSpPr>
            <a:spLocks noGrp="1"/>
          </p:cNvSpPr>
          <p:nvPr>
            <p:ph idx="1"/>
          </p:nvPr>
        </p:nvSpPr>
        <p:spPr/>
        <p:txBody>
          <a:bodyPr>
            <a:normAutofit/>
          </a:bodyPr>
          <a:lstStyle/>
          <a:p>
            <a:r>
              <a:rPr lang="en-US" dirty="0"/>
              <a:t>Goal: to find the </a:t>
            </a:r>
            <a:r>
              <a:rPr lang="en-US" dirty="0">
                <a:solidFill>
                  <a:schemeClr val="accent1"/>
                </a:solidFill>
              </a:rPr>
              <a:t>best</a:t>
            </a:r>
            <a:r>
              <a:rPr lang="en-US" dirty="0"/>
              <a:t> decision tree</a:t>
            </a:r>
          </a:p>
          <a:p>
            <a:pPr lvl="1"/>
            <a:r>
              <a:rPr lang="en-US" dirty="0"/>
              <a:t>Best could be “smallest depth”</a:t>
            </a:r>
          </a:p>
          <a:p>
            <a:pPr lvl="1"/>
            <a:r>
              <a:rPr lang="en-US" dirty="0"/>
              <a:t>Best could be “minimizing the expected number of tests”</a:t>
            </a:r>
          </a:p>
        </p:txBody>
      </p:sp>
    </p:spTree>
    <p:extLst>
      <p:ext uri="{BB962C8B-B14F-4D97-AF65-F5344CB8AC3E}">
        <p14:creationId xmlns:p14="http://schemas.microsoft.com/office/powerpoint/2010/main" val="8470710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D09EDC5-E722-8C9C-987F-71C360EC3816}"/>
              </a:ext>
            </a:extLst>
          </p:cNvPr>
          <p:cNvSpPr>
            <a:spLocks noGrp="1"/>
          </p:cNvSpPr>
          <p:nvPr>
            <p:ph type="sldNum" sz="quarter" idx="12"/>
          </p:nvPr>
        </p:nvSpPr>
        <p:spPr/>
        <p:txBody>
          <a:bodyPr/>
          <a:lstStyle/>
          <a:p>
            <a:fld id="{8A758EFE-665F-4341-B5B8-2DAEADA52F6C}" type="slidenum">
              <a:rPr lang="en-US" smtClean="0"/>
              <a:pPr/>
              <a:t>26</a:t>
            </a:fld>
            <a:endParaRPr lang="en-US" dirty="0"/>
          </a:p>
        </p:txBody>
      </p:sp>
      <p:pic>
        <p:nvPicPr>
          <p:cNvPr id="4" name="Image 3">
            <a:extLst>
              <a:ext uri="{FF2B5EF4-FFF2-40B4-BE49-F238E27FC236}">
                <a16:creationId xmlns:a16="http://schemas.microsoft.com/office/drawing/2014/main" id="{8EE2D589-51C6-CCAB-4F16-300ABC086548}"/>
              </a:ext>
            </a:extLst>
          </p:cNvPr>
          <p:cNvPicPr>
            <a:picLocks noChangeAspect="1"/>
          </p:cNvPicPr>
          <p:nvPr/>
        </p:nvPicPr>
        <p:blipFill>
          <a:blip r:embed="rId3"/>
          <a:stretch>
            <a:fillRect/>
          </a:stretch>
        </p:blipFill>
        <p:spPr>
          <a:xfrm>
            <a:off x="0" y="3914"/>
            <a:ext cx="9144000" cy="5135671"/>
          </a:xfrm>
          <a:prstGeom prst="rect">
            <a:avLst/>
          </a:prstGeom>
        </p:spPr>
      </p:pic>
    </p:spTree>
    <p:extLst>
      <p:ext uri="{BB962C8B-B14F-4D97-AF65-F5344CB8AC3E}">
        <p14:creationId xmlns:p14="http://schemas.microsoft.com/office/powerpoint/2010/main" val="26021857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F8830FF1-62A5-F4A5-7C49-A12A14E67F14}"/>
              </a:ext>
            </a:extLst>
          </p:cNvPr>
          <p:cNvSpPr>
            <a:spLocks noGrp="1"/>
          </p:cNvSpPr>
          <p:nvPr>
            <p:ph type="sldNum" sz="quarter" idx="12"/>
          </p:nvPr>
        </p:nvSpPr>
        <p:spPr/>
        <p:txBody>
          <a:bodyPr/>
          <a:lstStyle/>
          <a:p>
            <a:fld id="{8A758EFE-665F-4341-B5B8-2DAEADA52F6C}" type="slidenum">
              <a:rPr lang="en-US" smtClean="0"/>
              <a:pPr/>
              <a:t>27</a:t>
            </a:fld>
            <a:endParaRPr lang="en-US" dirty="0"/>
          </a:p>
        </p:txBody>
      </p:sp>
      <p:pic>
        <p:nvPicPr>
          <p:cNvPr id="4" name="Image 3">
            <a:extLst>
              <a:ext uri="{FF2B5EF4-FFF2-40B4-BE49-F238E27FC236}">
                <a16:creationId xmlns:a16="http://schemas.microsoft.com/office/drawing/2014/main" id="{C0349498-FDF4-6EB5-E0AF-74974D3C684F}"/>
              </a:ext>
            </a:extLst>
          </p:cNvPr>
          <p:cNvPicPr>
            <a:picLocks noChangeAspect="1"/>
          </p:cNvPicPr>
          <p:nvPr/>
        </p:nvPicPr>
        <p:blipFill>
          <a:blip r:embed="rId3"/>
          <a:stretch>
            <a:fillRect/>
          </a:stretch>
        </p:blipFill>
        <p:spPr>
          <a:xfrm>
            <a:off x="0" y="33119"/>
            <a:ext cx="9144000" cy="5077261"/>
          </a:xfrm>
          <a:prstGeom prst="rect">
            <a:avLst/>
          </a:prstGeom>
        </p:spPr>
      </p:pic>
    </p:spTree>
    <p:extLst>
      <p:ext uri="{BB962C8B-B14F-4D97-AF65-F5344CB8AC3E}">
        <p14:creationId xmlns:p14="http://schemas.microsoft.com/office/powerpoint/2010/main" val="7378449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737BEF-45D7-890A-B01B-C6136DBCDD06}"/>
              </a:ext>
            </a:extLst>
          </p:cNvPr>
          <p:cNvSpPr>
            <a:spLocks noGrp="1"/>
          </p:cNvSpPr>
          <p:nvPr>
            <p:ph type="title"/>
          </p:nvPr>
        </p:nvSpPr>
        <p:spPr/>
        <p:txBody>
          <a:bodyPr/>
          <a:lstStyle/>
          <a:p>
            <a:r>
              <a:rPr lang="en-CA" dirty="0"/>
              <a:t>Grid search</a:t>
            </a:r>
          </a:p>
        </p:txBody>
      </p:sp>
      <p:sp>
        <p:nvSpPr>
          <p:cNvPr id="3" name="Espace réservé du contenu 2">
            <a:extLst>
              <a:ext uri="{FF2B5EF4-FFF2-40B4-BE49-F238E27FC236}">
                <a16:creationId xmlns:a16="http://schemas.microsoft.com/office/drawing/2014/main" id="{5D535B03-6DE4-C868-40D8-E53A605DCDF6}"/>
              </a:ext>
            </a:extLst>
          </p:cNvPr>
          <p:cNvSpPr>
            <a:spLocks noGrp="1"/>
          </p:cNvSpPr>
          <p:nvPr>
            <p:ph idx="1"/>
          </p:nvPr>
        </p:nvSpPr>
        <p:spPr>
          <a:xfrm>
            <a:off x="430464" y="709090"/>
            <a:ext cx="8229600" cy="3884077"/>
          </a:xfrm>
        </p:spPr>
        <p:txBody>
          <a:bodyPr>
            <a:normAutofit/>
          </a:bodyPr>
          <a:lstStyle/>
          <a:p>
            <a:r>
              <a:rPr lang="en-US" b="0" i="0" dirty="0">
                <a:solidFill>
                  <a:srgbClr val="202124"/>
                </a:solidFill>
                <a:effectLst/>
                <a:latin typeface="arial" panose="020B0604020202020204" pitchFamily="34" charset="0"/>
              </a:rPr>
              <a:t>Grid search is </a:t>
            </a:r>
            <a:r>
              <a:rPr lang="en-US" b="1" i="0" dirty="0">
                <a:solidFill>
                  <a:srgbClr val="202124"/>
                </a:solidFill>
                <a:effectLst/>
                <a:latin typeface="arial" panose="020B0604020202020204" pitchFamily="34" charset="0"/>
              </a:rPr>
              <a:t>a method for performing hyper-parameter </a:t>
            </a:r>
            <a:r>
              <a:rPr lang="en-US" b="1" i="0" dirty="0" err="1">
                <a:solidFill>
                  <a:srgbClr val="202124"/>
                </a:solidFill>
                <a:effectLst/>
                <a:latin typeface="arial" panose="020B0604020202020204" pitchFamily="34" charset="0"/>
              </a:rPr>
              <a:t>optimisation</a:t>
            </a:r>
            <a:endParaRPr lang="en-CA" dirty="0"/>
          </a:p>
        </p:txBody>
      </p:sp>
      <p:sp>
        <p:nvSpPr>
          <p:cNvPr id="4" name="Espace réservé du numéro de diapositive 3">
            <a:extLst>
              <a:ext uri="{FF2B5EF4-FFF2-40B4-BE49-F238E27FC236}">
                <a16:creationId xmlns:a16="http://schemas.microsoft.com/office/drawing/2014/main" id="{3214CD67-FC12-D20A-415A-A2362A293A80}"/>
              </a:ext>
            </a:extLst>
          </p:cNvPr>
          <p:cNvSpPr>
            <a:spLocks noGrp="1"/>
          </p:cNvSpPr>
          <p:nvPr>
            <p:ph type="sldNum" sz="quarter" idx="12"/>
          </p:nvPr>
        </p:nvSpPr>
        <p:spPr/>
        <p:txBody>
          <a:bodyPr/>
          <a:lstStyle/>
          <a:p>
            <a:fld id="{8A758EFE-665F-4341-B5B8-2DAEADA52F6C}" type="slidenum">
              <a:rPr lang="en-US" smtClean="0"/>
              <a:pPr/>
              <a:t>28</a:t>
            </a:fld>
            <a:endParaRPr lang="en-US" dirty="0"/>
          </a:p>
        </p:txBody>
      </p:sp>
      <p:pic>
        <p:nvPicPr>
          <p:cNvPr id="2050" name="Picture 2" descr="images.deepai.org/glossary-terms/05c646fe167649...">
            <a:extLst>
              <a:ext uri="{FF2B5EF4-FFF2-40B4-BE49-F238E27FC236}">
                <a16:creationId xmlns:a16="http://schemas.microsoft.com/office/drawing/2014/main" id="{B29D7CF1-DDB7-21D0-76ED-4ACCBE5D2B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2349" y="1603717"/>
            <a:ext cx="7019116" cy="35242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68288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039333-4F12-8CDD-7390-0D796B21C7D0}"/>
              </a:ext>
            </a:extLst>
          </p:cNvPr>
          <p:cNvSpPr>
            <a:spLocks noGrp="1"/>
          </p:cNvSpPr>
          <p:nvPr>
            <p:ph type="ctrTitle"/>
          </p:nvPr>
        </p:nvSpPr>
        <p:spPr/>
        <p:txBody>
          <a:bodyPr/>
          <a:lstStyle/>
          <a:p>
            <a:r>
              <a:rPr lang="en-CA" dirty="0"/>
              <a:t>Evaluation metrics</a:t>
            </a:r>
          </a:p>
        </p:txBody>
      </p:sp>
      <p:sp>
        <p:nvSpPr>
          <p:cNvPr id="3" name="Sous-titre 2">
            <a:extLst>
              <a:ext uri="{FF2B5EF4-FFF2-40B4-BE49-F238E27FC236}">
                <a16:creationId xmlns:a16="http://schemas.microsoft.com/office/drawing/2014/main" id="{3168612A-ECF6-C728-8D1F-8013EC9F813D}"/>
              </a:ext>
            </a:extLst>
          </p:cNvPr>
          <p:cNvSpPr>
            <a:spLocks noGrp="1"/>
          </p:cNvSpPr>
          <p:nvPr>
            <p:ph type="subTitle" idx="1"/>
          </p:nvPr>
        </p:nvSpPr>
        <p:spPr/>
        <p:txBody>
          <a:bodyPr/>
          <a:lstStyle/>
          <a:p>
            <a:endParaRPr lang="en-CA"/>
          </a:p>
        </p:txBody>
      </p:sp>
    </p:spTree>
    <p:extLst>
      <p:ext uri="{BB962C8B-B14F-4D97-AF65-F5344CB8AC3E}">
        <p14:creationId xmlns:p14="http://schemas.microsoft.com/office/powerpoint/2010/main" val="3590729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5589A-D279-C44C-8B95-E3201EFE0134}"/>
              </a:ext>
            </a:extLst>
          </p:cNvPr>
          <p:cNvSpPr>
            <a:spLocks noGrp="1"/>
          </p:cNvSpPr>
          <p:nvPr>
            <p:ph type="ctrTitle"/>
          </p:nvPr>
        </p:nvSpPr>
        <p:spPr/>
        <p:txBody>
          <a:bodyPr/>
          <a:lstStyle/>
          <a:p>
            <a:r>
              <a:rPr lang="en-US"/>
              <a:t>Introduction of Decision trees</a:t>
            </a:r>
          </a:p>
        </p:txBody>
      </p:sp>
      <p:sp>
        <p:nvSpPr>
          <p:cNvPr id="3" name="Subtitle 2">
            <a:extLst>
              <a:ext uri="{FF2B5EF4-FFF2-40B4-BE49-F238E27FC236}">
                <a16:creationId xmlns:a16="http://schemas.microsoft.com/office/drawing/2014/main" id="{CD3BE5A2-6A23-B44F-8471-F646AFC78F0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501418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AFB495-A6A6-F8A3-8A4D-3EEBE4DB104D}"/>
              </a:ext>
            </a:extLst>
          </p:cNvPr>
          <p:cNvSpPr>
            <a:spLocks noGrp="1"/>
          </p:cNvSpPr>
          <p:nvPr>
            <p:ph type="title"/>
          </p:nvPr>
        </p:nvSpPr>
        <p:spPr/>
        <p:txBody>
          <a:bodyPr/>
          <a:lstStyle/>
          <a:p>
            <a:endParaRPr lang="en-CA"/>
          </a:p>
        </p:txBody>
      </p:sp>
      <p:sp>
        <p:nvSpPr>
          <p:cNvPr id="3" name="Espace réservé du contenu 2">
            <a:extLst>
              <a:ext uri="{FF2B5EF4-FFF2-40B4-BE49-F238E27FC236}">
                <a16:creationId xmlns:a16="http://schemas.microsoft.com/office/drawing/2014/main" id="{025E7221-EF2E-14F7-EA78-809DB55689C1}"/>
              </a:ext>
            </a:extLst>
          </p:cNvPr>
          <p:cNvSpPr>
            <a:spLocks noGrp="1"/>
          </p:cNvSpPr>
          <p:nvPr>
            <p:ph idx="1"/>
          </p:nvPr>
        </p:nvSpPr>
        <p:spPr/>
        <p:txBody>
          <a:bodyPr>
            <a:normAutofit lnSpcReduction="10000"/>
          </a:bodyPr>
          <a:lstStyle/>
          <a:p>
            <a:r>
              <a:rPr lang="en-US" b="0" i="0" dirty="0">
                <a:solidFill>
                  <a:srgbClr val="292929"/>
                </a:solidFill>
                <a:effectLst/>
                <a:latin typeface="source-serif-pro"/>
              </a:rPr>
              <a:t>Let us consider a task to classify whether a person is </a:t>
            </a:r>
            <a:r>
              <a:rPr lang="en-US" b="1" i="0" dirty="0">
                <a:solidFill>
                  <a:srgbClr val="292929"/>
                </a:solidFill>
                <a:effectLst/>
                <a:latin typeface="source-serif-pro"/>
              </a:rPr>
              <a:t>pregnant</a:t>
            </a:r>
            <a:r>
              <a:rPr lang="en-US" b="0" i="0" dirty="0">
                <a:solidFill>
                  <a:srgbClr val="292929"/>
                </a:solidFill>
                <a:effectLst/>
                <a:latin typeface="source-serif-pro"/>
              </a:rPr>
              <a:t> or </a:t>
            </a:r>
            <a:r>
              <a:rPr lang="en-US" b="1" i="0" dirty="0">
                <a:solidFill>
                  <a:srgbClr val="292929"/>
                </a:solidFill>
                <a:effectLst/>
                <a:latin typeface="source-serif-pro"/>
              </a:rPr>
              <a:t>not pregnant</a:t>
            </a:r>
            <a:r>
              <a:rPr lang="en-US" b="0" i="0" dirty="0">
                <a:solidFill>
                  <a:srgbClr val="292929"/>
                </a:solidFill>
                <a:effectLst/>
                <a:latin typeface="source-serif-pro"/>
              </a:rPr>
              <a:t>. If the test for pregnancy is positive (+</a:t>
            </a:r>
            <a:r>
              <a:rPr lang="en-US" b="0" i="0" dirty="0" err="1">
                <a:solidFill>
                  <a:srgbClr val="292929"/>
                </a:solidFill>
                <a:effectLst/>
                <a:latin typeface="source-serif-pro"/>
              </a:rPr>
              <a:t>ve</a:t>
            </a:r>
            <a:r>
              <a:rPr lang="en-US" b="0" i="0" dirty="0">
                <a:solidFill>
                  <a:srgbClr val="292929"/>
                </a:solidFill>
                <a:effectLst/>
                <a:latin typeface="source-serif-pro"/>
              </a:rPr>
              <a:t> ), then the person is pregnant. On the other hand, if the test for pregnancy is negative (-</a:t>
            </a:r>
            <a:r>
              <a:rPr lang="en-US" b="0" i="0" dirty="0" err="1">
                <a:solidFill>
                  <a:srgbClr val="292929"/>
                </a:solidFill>
                <a:effectLst/>
                <a:latin typeface="source-serif-pro"/>
              </a:rPr>
              <a:t>ve</a:t>
            </a:r>
            <a:r>
              <a:rPr lang="en-US" b="0" i="0" dirty="0">
                <a:solidFill>
                  <a:srgbClr val="292929"/>
                </a:solidFill>
                <a:effectLst/>
                <a:latin typeface="source-serif-pro"/>
              </a:rPr>
              <a:t>) then the person is not pregnant.</a:t>
            </a:r>
          </a:p>
          <a:p>
            <a:pPr algn="l"/>
            <a:r>
              <a:rPr lang="en-US" b="0" i="0" dirty="0">
                <a:solidFill>
                  <a:srgbClr val="292929"/>
                </a:solidFill>
                <a:effectLst/>
                <a:latin typeface="source-serif-pro"/>
              </a:rPr>
              <a:t>Now consider the above classification ( pregnant or not pregnant ) carried out by a machine learning algorithm. The output of the machine learning algorithm can be mapped to one of the following categories.</a:t>
            </a:r>
            <a:br>
              <a:rPr lang="en-US" b="0" i="0" dirty="0">
                <a:effectLst/>
                <a:latin typeface="medium-content-sans-serif-font"/>
              </a:rPr>
            </a:br>
            <a:endParaRPr lang="en-CA" dirty="0"/>
          </a:p>
        </p:txBody>
      </p:sp>
      <p:sp>
        <p:nvSpPr>
          <p:cNvPr id="4" name="Espace réservé du numéro de diapositive 3">
            <a:extLst>
              <a:ext uri="{FF2B5EF4-FFF2-40B4-BE49-F238E27FC236}">
                <a16:creationId xmlns:a16="http://schemas.microsoft.com/office/drawing/2014/main" id="{F31A94F2-B652-AF0D-13A7-305B24D44B9C}"/>
              </a:ext>
            </a:extLst>
          </p:cNvPr>
          <p:cNvSpPr>
            <a:spLocks noGrp="1"/>
          </p:cNvSpPr>
          <p:nvPr>
            <p:ph type="sldNum" sz="quarter" idx="12"/>
          </p:nvPr>
        </p:nvSpPr>
        <p:spPr/>
        <p:txBody>
          <a:bodyPr/>
          <a:lstStyle/>
          <a:p>
            <a:fld id="{8A758EFE-665F-4341-B5B8-2DAEADA52F6C}" type="slidenum">
              <a:rPr lang="en-US" smtClean="0"/>
              <a:pPr/>
              <a:t>30</a:t>
            </a:fld>
            <a:endParaRPr lang="en-US" dirty="0"/>
          </a:p>
        </p:txBody>
      </p:sp>
    </p:spTree>
    <p:extLst>
      <p:ext uri="{BB962C8B-B14F-4D97-AF65-F5344CB8AC3E}">
        <p14:creationId xmlns:p14="http://schemas.microsoft.com/office/powerpoint/2010/main" val="9298021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DEB81C9-173A-3ED4-72E1-DF4DFEF1C3D1}"/>
              </a:ext>
            </a:extLst>
          </p:cNvPr>
          <p:cNvSpPr>
            <a:spLocks noGrp="1"/>
          </p:cNvSpPr>
          <p:nvPr>
            <p:ph type="sldNum" sz="quarter" idx="12"/>
          </p:nvPr>
        </p:nvSpPr>
        <p:spPr/>
        <p:txBody>
          <a:bodyPr/>
          <a:lstStyle/>
          <a:p>
            <a:fld id="{8A758EFE-665F-4341-B5B8-2DAEADA52F6C}" type="slidenum">
              <a:rPr lang="en-US" smtClean="0"/>
              <a:pPr/>
              <a:t>31</a:t>
            </a:fld>
            <a:endParaRPr lang="en-US" dirty="0"/>
          </a:p>
        </p:txBody>
      </p:sp>
      <p:sp>
        <p:nvSpPr>
          <p:cNvPr id="4" name="ZoneTexte 3">
            <a:extLst>
              <a:ext uri="{FF2B5EF4-FFF2-40B4-BE49-F238E27FC236}">
                <a16:creationId xmlns:a16="http://schemas.microsoft.com/office/drawing/2014/main" id="{99C802F2-B0F3-2A92-FCF5-774A72566544}"/>
              </a:ext>
            </a:extLst>
          </p:cNvPr>
          <p:cNvSpPr txBox="1"/>
          <p:nvPr/>
        </p:nvSpPr>
        <p:spPr>
          <a:xfrm>
            <a:off x="256782" y="233529"/>
            <a:ext cx="8430017" cy="646331"/>
          </a:xfrm>
          <a:prstGeom prst="rect">
            <a:avLst/>
          </a:prstGeom>
          <a:noFill/>
        </p:spPr>
        <p:txBody>
          <a:bodyPr wrap="square">
            <a:spAutoFit/>
          </a:bodyPr>
          <a:lstStyle/>
          <a:p>
            <a:pPr algn="l">
              <a:buFont typeface="+mj-lt"/>
              <a:buAutoNum type="arabicPeriod"/>
            </a:pPr>
            <a:r>
              <a:rPr lang="en-US" b="0" i="0" dirty="0">
                <a:solidFill>
                  <a:srgbClr val="292929"/>
                </a:solidFill>
                <a:effectLst/>
                <a:latin typeface="source-serif-pro"/>
              </a:rPr>
              <a:t>A person who is actually pregnant (positive) and classified as pregnant (positive). This is called </a:t>
            </a:r>
            <a:r>
              <a:rPr lang="en-US" b="1" i="0" dirty="0">
                <a:solidFill>
                  <a:srgbClr val="292929"/>
                </a:solidFill>
                <a:effectLst/>
                <a:latin typeface="source-serif-pro"/>
              </a:rPr>
              <a:t>TRUE POSITIVE (</a:t>
            </a:r>
            <a:r>
              <a:rPr lang="en-US" b="1" i="1" dirty="0">
                <a:solidFill>
                  <a:srgbClr val="292929"/>
                </a:solidFill>
                <a:effectLst/>
                <a:latin typeface="source-serif-pro"/>
              </a:rPr>
              <a:t>TP</a:t>
            </a:r>
            <a:r>
              <a:rPr lang="en-US" b="1" i="0" dirty="0">
                <a:solidFill>
                  <a:srgbClr val="292929"/>
                </a:solidFill>
                <a:effectLst/>
                <a:latin typeface="source-serif-pro"/>
              </a:rPr>
              <a:t>).</a:t>
            </a:r>
            <a:endParaRPr lang="en-US" b="0" i="0" dirty="0">
              <a:solidFill>
                <a:srgbClr val="292929"/>
              </a:solidFill>
              <a:effectLst/>
              <a:latin typeface="source-serif-pro"/>
            </a:endParaRPr>
          </a:p>
        </p:txBody>
      </p:sp>
      <p:pic>
        <p:nvPicPr>
          <p:cNvPr id="6" name="Image 5">
            <a:extLst>
              <a:ext uri="{FF2B5EF4-FFF2-40B4-BE49-F238E27FC236}">
                <a16:creationId xmlns:a16="http://schemas.microsoft.com/office/drawing/2014/main" id="{D2C160EF-2CAA-D417-A53F-F8811F3DB705}"/>
              </a:ext>
            </a:extLst>
          </p:cNvPr>
          <p:cNvPicPr>
            <a:picLocks noChangeAspect="1"/>
          </p:cNvPicPr>
          <p:nvPr/>
        </p:nvPicPr>
        <p:blipFill>
          <a:blip r:embed="rId2"/>
          <a:stretch>
            <a:fillRect/>
          </a:stretch>
        </p:blipFill>
        <p:spPr>
          <a:xfrm>
            <a:off x="2865883" y="1341465"/>
            <a:ext cx="3412234" cy="3511716"/>
          </a:xfrm>
          <a:prstGeom prst="rect">
            <a:avLst/>
          </a:prstGeom>
        </p:spPr>
      </p:pic>
    </p:spTree>
    <p:extLst>
      <p:ext uri="{BB962C8B-B14F-4D97-AF65-F5344CB8AC3E}">
        <p14:creationId xmlns:p14="http://schemas.microsoft.com/office/powerpoint/2010/main" val="28001104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E3F2101-55EF-79E8-1833-16348F2C22BD}"/>
              </a:ext>
            </a:extLst>
          </p:cNvPr>
          <p:cNvSpPr>
            <a:spLocks noGrp="1"/>
          </p:cNvSpPr>
          <p:nvPr>
            <p:ph type="sldNum" sz="quarter" idx="12"/>
          </p:nvPr>
        </p:nvSpPr>
        <p:spPr/>
        <p:txBody>
          <a:bodyPr/>
          <a:lstStyle/>
          <a:p>
            <a:fld id="{8A758EFE-665F-4341-B5B8-2DAEADA52F6C}" type="slidenum">
              <a:rPr lang="en-US" smtClean="0"/>
              <a:pPr/>
              <a:t>32</a:t>
            </a:fld>
            <a:endParaRPr lang="en-US" dirty="0"/>
          </a:p>
        </p:txBody>
      </p:sp>
      <p:sp>
        <p:nvSpPr>
          <p:cNvPr id="4" name="ZoneTexte 3">
            <a:extLst>
              <a:ext uri="{FF2B5EF4-FFF2-40B4-BE49-F238E27FC236}">
                <a16:creationId xmlns:a16="http://schemas.microsoft.com/office/drawing/2014/main" id="{4EC88AE4-51F3-2E8D-F58D-4E03AED50E71}"/>
              </a:ext>
            </a:extLst>
          </p:cNvPr>
          <p:cNvSpPr txBox="1"/>
          <p:nvPr/>
        </p:nvSpPr>
        <p:spPr>
          <a:xfrm>
            <a:off x="322545" y="361827"/>
            <a:ext cx="8498910" cy="646331"/>
          </a:xfrm>
          <a:prstGeom prst="rect">
            <a:avLst/>
          </a:prstGeom>
          <a:noFill/>
        </p:spPr>
        <p:txBody>
          <a:bodyPr wrap="square">
            <a:spAutoFit/>
          </a:bodyPr>
          <a:lstStyle/>
          <a:p>
            <a:r>
              <a:rPr lang="en-US" b="0" i="0" dirty="0">
                <a:solidFill>
                  <a:srgbClr val="292929"/>
                </a:solidFill>
                <a:effectLst/>
                <a:latin typeface="source-serif-pro"/>
              </a:rPr>
              <a:t>2. A person who is actually not pregnant (negative) and classified as not pregnant (negative). This is called </a:t>
            </a:r>
            <a:r>
              <a:rPr lang="en-US" b="1" i="0" dirty="0">
                <a:solidFill>
                  <a:srgbClr val="292929"/>
                </a:solidFill>
                <a:effectLst/>
                <a:latin typeface="source-serif-pro"/>
              </a:rPr>
              <a:t>TRUE NEGATIVE (</a:t>
            </a:r>
            <a:r>
              <a:rPr lang="en-US" b="1" i="1" dirty="0">
                <a:solidFill>
                  <a:srgbClr val="292929"/>
                </a:solidFill>
                <a:effectLst/>
                <a:latin typeface="source-serif-pro"/>
              </a:rPr>
              <a:t>TN</a:t>
            </a:r>
            <a:r>
              <a:rPr lang="en-US" b="1" i="0" dirty="0">
                <a:solidFill>
                  <a:srgbClr val="292929"/>
                </a:solidFill>
                <a:effectLst/>
                <a:latin typeface="source-serif-pro"/>
              </a:rPr>
              <a:t>).</a:t>
            </a:r>
            <a:endParaRPr lang="en-CA" dirty="0"/>
          </a:p>
        </p:txBody>
      </p:sp>
      <p:pic>
        <p:nvPicPr>
          <p:cNvPr id="6" name="Image 5">
            <a:extLst>
              <a:ext uri="{FF2B5EF4-FFF2-40B4-BE49-F238E27FC236}">
                <a16:creationId xmlns:a16="http://schemas.microsoft.com/office/drawing/2014/main" id="{EF850C99-63F1-0076-56D5-B54813B05F68}"/>
              </a:ext>
            </a:extLst>
          </p:cNvPr>
          <p:cNvPicPr>
            <a:picLocks noChangeAspect="1"/>
          </p:cNvPicPr>
          <p:nvPr/>
        </p:nvPicPr>
        <p:blipFill>
          <a:blip r:embed="rId2"/>
          <a:stretch>
            <a:fillRect/>
          </a:stretch>
        </p:blipFill>
        <p:spPr>
          <a:xfrm>
            <a:off x="2209433" y="1274212"/>
            <a:ext cx="4467225" cy="3714750"/>
          </a:xfrm>
          <a:prstGeom prst="rect">
            <a:avLst/>
          </a:prstGeom>
        </p:spPr>
      </p:pic>
    </p:spTree>
    <p:extLst>
      <p:ext uri="{BB962C8B-B14F-4D97-AF65-F5344CB8AC3E}">
        <p14:creationId xmlns:p14="http://schemas.microsoft.com/office/powerpoint/2010/main" val="41287737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E3F2101-55EF-79E8-1833-16348F2C22BD}"/>
              </a:ext>
            </a:extLst>
          </p:cNvPr>
          <p:cNvSpPr>
            <a:spLocks noGrp="1"/>
          </p:cNvSpPr>
          <p:nvPr>
            <p:ph type="sldNum" sz="quarter" idx="12"/>
          </p:nvPr>
        </p:nvSpPr>
        <p:spPr/>
        <p:txBody>
          <a:bodyPr/>
          <a:lstStyle/>
          <a:p>
            <a:fld id="{8A758EFE-665F-4341-B5B8-2DAEADA52F6C}" type="slidenum">
              <a:rPr lang="en-US" smtClean="0"/>
              <a:pPr/>
              <a:t>33</a:t>
            </a:fld>
            <a:endParaRPr lang="en-US" dirty="0"/>
          </a:p>
        </p:txBody>
      </p:sp>
      <p:sp>
        <p:nvSpPr>
          <p:cNvPr id="4" name="ZoneTexte 3">
            <a:extLst>
              <a:ext uri="{FF2B5EF4-FFF2-40B4-BE49-F238E27FC236}">
                <a16:creationId xmlns:a16="http://schemas.microsoft.com/office/drawing/2014/main" id="{D6826C34-7657-3E53-7808-0210C8987FE1}"/>
              </a:ext>
            </a:extLst>
          </p:cNvPr>
          <p:cNvSpPr txBox="1"/>
          <p:nvPr/>
        </p:nvSpPr>
        <p:spPr>
          <a:xfrm>
            <a:off x="398583" y="177242"/>
            <a:ext cx="8428893" cy="646331"/>
          </a:xfrm>
          <a:prstGeom prst="rect">
            <a:avLst/>
          </a:prstGeom>
          <a:noFill/>
        </p:spPr>
        <p:txBody>
          <a:bodyPr wrap="square">
            <a:spAutoFit/>
          </a:bodyPr>
          <a:lstStyle/>
          <a:p>
            <a:r>
              <a:rPr lang="en-US" b="0" i="0" dirty="0">
                <a:solidFill>
                  <a:srgbClr val="292929"/>
                </a:solidFill>
                <a:effectLst/>
                <a:latin typeface="source-serif-pro"/>
              </a:rPr>
              <a:t>3. A person who is actually not pregnant (negative) and classified as pregnant (positive). This is called </a:t>
            </a:r>
            <a:r>
              <a:rPr lang="en-US" b="1" i="0" dirty="0">
                <a:solidFill>
                  <a:srgbClr val="292929"/>
                </a:solidFill>
                <a:effectLst/>
                <a:latin typeface="source-serif-pro"/>
              </a:rPr>
              <a:t>FALSE POSITIVE (</a:t>
            </a:r>
            <a:r>
              <a:rPr lang="en-US" b="1" i="1" dirty="0">
                <a:solidFill>
                  <a:srgbClr val="292929"/>
                </a:solidFill>
                <a:effectLst/>
                <a:latin typeface="source-serif-pro"/>
              </a:rPr>
              <a:t>FP</a:t>
            </a:r>
            <a:r>
              <a:rPr lang="en-US" b="1" i="0" dirty="0">
                <a:solidFill>
                  <a:srgbClr val="292929"/>
                </a:solidFill>
                <a:effectLst/>
                <a:latin typeface="source-serif-pro"/>
              </a:rPr>
              <a:t>).</a:t>
            </a:r>
            <a:endParaRPr lang="en-CA" dirty="0"/>
          </a:p>
        </p:txBody>
      </p:sp>
      <p:pic>
        <p:nvPicPr>
          <p:cNvPr id="6" name="Image 5">
            <a:extLst>
              <a:ext uri="{FF2B5EF4-FFF2-40B4-BE49-F238E27FC236}">
                <a16:creationId xmlns:a16="http://schemas.microsoft.com/office/drawing/2014/main" id="{B8B364F7-1846-19BB-E8F0-B7E66AA3D2F9}"/>
              </a:ext>
            </a:extLst>
          </p:cNvPr>
          <p:cNvPicPr>
            <a:picLocks noChangeAspect="1"/>
          </p:cNvPicPr>
          <p:nvPr/>
        </p:nvPicPr>
        <p:blipFill>
          <a:blip r:embed="rId2"/>
          <a:stretch>
            <a:fillRect/>
          </a:stretch>
        </p:blipFill>
        <p:spPr>
          <a:xfrm>
            <a:off x="2395537" y="1229518"/>
            <a:ext cx="4352925" cy="3743325"/>
          </a:xfrm>
          <a:prstGeom prst="rect">
            <a:avLst/>
          </a:prstGeom>
        </p:spPr>
      </p:pic>
    </p:spTree>
    <p:extLst>
      <p:ext uri="{BB962C8B-B14F-4D97-AF65-F5344CB8AC3E}">
        <p14:creationId xmlns:p14="http://schemas.microsoft.com/office/powerpoint/2010/main" val="22415480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E3F2101-55EF-79E8-1833-16348F2C22BD}"/>
              </a:ext>
            </a:extLst>
          </p:cNvPr>
          <p:cNvSpPr>
            <a:spLocks noGrp="1"/>
          </p:cNvSpPr>
          <p:nvPr>
            <p:ph type="sldNum" sz="quarter" idx="12"/>
          </p:nvPr>
        </p:nvSpPr>
        <p:spPr/>
        <p:txBody>
          <a:bodyPr/>
          <a:lstStyle/>
          <a:p>
            <a:fld id="{8A758EFE-665F-4341-B5B8-2DAEADA52F6C}" type="slidenum">
              <a:rPr lang="en-US" smtClean="0"/>
              <a:pPr/>
              <a:t>34</a:t>
            </a:fld>
            <a:endParaRPr lang="en-US" dirty="0"/>
          </a:p>
        </p:txBody>
      </p:sp>
      <p:sp>
        <p:nvSpPr>
          <p:cNvPr id="4" name="ZoneTexte 3">
            <a:extLst>
              <a:ext uri="{FF2B5EF4-FFF2-40B4-BE49-F238E27FC236}">
                <a16:creationId xmlns:a16="http://schemas.microsoft.com/office/drawing/2014/main" id="{326DD7FC-DE69-D73D-0E51-A8CEED7F4FA0}"/>
              </a:ext>
            </a:extLst>
          </p:cNvPr>
          <p:cNvSpPr txBox="1"/>
          <p:nvPr/>
        </p:nvSpPr>
        <p:spPr>
          <a:xfrm>
            <a:off x="422031" y="205043"/>
            <a:ext cx="8534400" cy="646331"/>
          </a:xfrm>
          <a:prstGeom prst="rect">
            <a:avLst/>
          </a:prstGeom>
          <a:noFill/>
        </p:spPr>
        <p:txBody>
          <a:bodyPr wrap="square">
            <a:spAutoFit/>
          </a:bodyPr>
          <a:lstStyle/>
          <a:p>
            <a:pPr algn="l"/>
            <a:r>
              <a:rPr lang="en-US" b="0" i="0" dirty="0">
                <a:solidFill>
                  <a:srgbClr val="292929"/>
                </a:solidFill>
                <a:effectLst/>
                <a:latin typeface="source-serif-pro"/>
              </a:rPr>
              <a:t>4. A person who is actually pregnant (positive) and classified as not pregnant (negative). This is called </a:t>
            </a:r>
            <a:r>
              <a:rPr lang="en-US" b="1" i="0" dirty="0">
                <a:solidFill>
                  <a:srgbClr val="292929"/>
                </a:solidFill>
                <a:effectLst/>
                <a:latin typeface="source-serif-pro"/>
              </a:rPr>
              <a:t>FALSE NEGATIVE (</a:t>
            </a:r>
            <a:r>
              <a:rPr lang="en-US" b="1" i="1" dirty="0">
                <a:solidFill>
                  <a:srgbClr val="292929"/>
                </a:solidFill>
                <a:effectLst/>
                <a:latin typeface="source-serif-pro"/>
              </a:rPr>
              <a:t>FN</a:t>
            </a:r>
            <a:r>
              <a:rPr lang="en-US" b="1" i="0" dirty="0">
                <a:solidFill>
                  <a:srgbClr val="292929"/>
                </a:solidFill>
                <a:effectLst/>
                <a:latin typeface="source-serif-pro"/>
              </a:rPr>
              <a:t>).</a:t>
            </a:r>
            <a:endParaRPr lang="en-US" b="0" i="0" dirty="0">
              <a:solidFill>
                <a:srgbClr val="292929"/>
              </a:solidFill>
              <a:effectLst/>
              <a:latin typeface="source-serif-pro"/>
            </a:endParaRPr>
          </a:p>
        </p:txBody>
      </p:sp>
      <p:pic>
        <p:nvPicPr>
          <p:cNvPr id="6" name="Image 5">
            <a:extLst>
              <a:ext uri="{FF2B5EF4-FFF2-40B4-BE49-F238E27FC236}">
                <a16:creationId xmlns:a16="http://schemas.microsoft.com/office/drawing/2014/main" id="{8827F23D-82BB-9183-C997-B32E4CC6D159}"/>
              </a:ext>
            </a:extLst>
          </p:cNvPr>
          <p:cNvPicPr>
            <a:picLocks noChangeAspect="1"/>
          </p:cNvPicPr>
          <p:nvPr/>
        </p:nvPicPr>
        <p:blipFill>
          <a:blip r:embed="rId2"/>
          <a:stretch>
            <a:fillRect/>
          </a:stretch>
        </p:blipFill>
        <p:spPr>
          <a:xfrm>
            <a:off x="2895600" y="1218833"/>
            <a:ext cx="3352800" cy="3362325"/>
          </a:xfrm>
          <a:prstGeom prst="rect">
            <a:avLst/>
          </a:prstGeom>
        </p:spPr>
      </p:pic>
    </p:spTree>
    <p:extLst>
      <p:ext uri="{BB962C8B-B14F-4D97-AF65-F5344CB8AC3E}">
        <p14:creationId xmlns:p14="http://schemas.microsoft.com/office/powerpoint/2010/main" val="76125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FA1BF13-60FD-0BAF-49F0-B753368DA8C9}"/>
              </a:ext>
            </a:extLst>
          </p:cNvPr>
          <p:cNvSpPr>
            <a:spLocks noGrp="1"/>
          </p:cNvSpPr>
          <p:nvPr>
            <p:ph type="sldNum" sz="quarter" idx="12"/>
          </p:nvPr>
        </p:nvSpPr>
        <p:spPr/>
        <p:txBody>
          <a:bodyPr/>
          <a:lstStyle/>
          <a:p>
            <a:fld id="{8A758EFE-665F-4341-B5B8-2DAEADA52F6C}" type="slidenum">
              <a:rPr lang="en-US" smtClean="0"/>
              <a:pPr/>
              <a:t>35</a:t>
            </a:fld>
            <a:endParaRPr lang="en-US" dirty="0"/>
          </a:p>
        </p:txBody>
      </p:sp>
      <p:sp>
        <p:nvSpPr>
          <p:cNvPr id="3" name="Espace réservé du contenu 3">
            <a:extLst>
              <a:ext uri="{FF2B5EF4-FFF2-40B4-BE49-F238E27FC236}">
                <a16:creationId xmlns:a16="http://schemas.microsoft.com/office/drawing/2014/main" id="{B62E69E1-0DF9-F69A-34C8-D55CA29A027E}"/>
              </a:ext>
            </a:extLst>
          </p:cNvPr>
          <p:cNvSpPr txBox="1">
            <a:spLocks/>
          </p:cNvSpPr>
          <p:nvPr/>
        </p:nvSpPr>
        <p:spPr>
          <a:xfrm>
            <a:off x="430464" y="170349"/>
            <a:ext cx="8229600" cy="3690798"/>
          </a:xfrm>
          <a:prstGeom prst="rect">
            <a:avLst/>
          </a:prstGeom>
        </p:spPr>
        <p:txBody>
          <a:bodyPr/>
          <a:lstStyle>
            <a:lvl1pPr marL="342900" indent="-342900" algn="l" defTabSz="457200" rtl="0" eaLnBrk="1" latinLnBrk="0" hangingPunct="1">
              <a:spcBef>
                <a:spcPct val="20000"/>
              </a:spcBef>
              <a:buClr>
                <a:schemeClr val="tx1"/>
              </a:buClr>
              <a:buFont typeface="Arial"/>
              <a:buChar char="•"/>
              <a:defRPr sz="2400" kern="1200">
                <a:solidFill>
                  <a:schemeClr val="accent6"/>
                </a:solidFill>
                <a:latin typeface="Gill Sans"/>
                <a:ea typeface="+mn-ea"/>
                <a:cs typeface="Gill Sans"/>
              </a:defRPr>
            </a:lvl1pPr>
            <a:lvl2pPr marL="742950" indent="-285750" algn="l" defTabSz="457200" rtl="0" eaLnBrk="1" latinLnBrk="0" hangingPunct="1">
              <a:spcBef>
                <a:spcPct val="20000"/>
              </a:spcBef>
              <a:buClr>
                <a:schemeClr val="tx1"/>
              </a:buClr>
              <a:buFont typeface="Arial"/>
              <a:buChar char="–"/>
              <a:defRPr sz="2000" kern="1200">
                <a:solidFill>
                  <a:schemeClr val="accent6"/>
                </a:solidFill>
                <a:latin typeface="Gill Sans"/>
                <a:ea typeface="+mn-ea"/>
                <a:cs typeface="Gill Sans"/>
              </a:defRPr>
            </a:lvl2pPr>
            <a:lvl3pPr marL="1143000" indent="-228600" algn="l" defTabSz="457200" rtl="0" eaLnBrk="1" latinLnBrk="0" hangingPunct="1">
              <a:spcBef>
                <a:spcPct val="20000"/>
              </a:spcBef>
              <a:buClr>
                <a:schemeClr val="tx1"/>
              </a:buClr>
              <a:buFont typeface="Arial"/>
              <a:buChar char="•"/>
              <a:defRPr sz="1800" kern="1200">
                <a:solidFill>
                  <a:schemeClr val="accent6"/>
                </a:solidFill>
                <a:latin typeface="Gill Sans"/>
                <a:ea typeface="+mn-ea"/>
                <a:cs typeface="Gill Sans"/>
              </a:defRPr>
            </a:lvl3pPr>
            <a:lvl4pPr marL="1600200" indent="-228600" algn="l" defTabSz="457200" rtl="0" eaLnBrk="1" latinLnBrk="0" hangingPunct="1">
              <a:spcBef>
                <a:spcPct val="20000"/>
              </a:spcBef>
              <a:buClr>
                <a:schemeClr val="tx1"/>
              </a:buClr>
              <a:buFont typeface="Arial"/>
              <a:buChar char="–"/>
              <a:defRPr sz="1600" kern="1200">
                <a:solidFill>
                  <a:schemeClr val="accent6"/>
                </a:solidFill>
                <a:latin typeface="Gill Sans"/>
                <a:ea typeface="+mn-ea"/>
                <a:cs typeface="Gill Sans"/>
              </a:defRPr>
            </a:lvl4pPr>
            <a:lvl5pPr marL="2057400" indent="-228600" algn="l" defTabSz="457200" rtl="0" eaLnBrk="1" latinLnBrk="0" hangingPunct="1">
              <a:spcBef>
                <a:spcPct val="20000"/>
              </a:spcBef>
              <a:buClr>
                <a:schemeClr val="tx1"/>
              </a:buClr>
              <a:buFont typeface="Arial"/>
              <a:buChar char="»"/>
              <a:defRPr sz="1600" kern="1200">
                <a:solidFill>
                  <a:schemeClr val="accent6"/>
                </a:solidFill>
                <a:latin typeface="Gill Sans"/>
                <a:ea typeface="+mn-ea"/>
                <a:cs typeface="Gill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solidFill>
                  <a:srgbClr val="292929"/>
                </a:solidFill>
                <a:latin typeface="source-serif-pro"/>
              </a:rPr>
              <a:t>What we desire is TRUE POSITIVE and TRUE NEGATIVE but due to the misclassifications, we may also end up in FALSE POSITIVE and FALSE NEGATIVE</a:t>
            </a:r>
          </a:p>
          <a:p>
            <a:r>
              <a:rPr lang="en-US">
                <a:solidFill>
                  <a:srgbClr val="292929"/>
                </a:solidFill>
                <a:latin typeface="source-serif-pro"/>
              </a:rPr>
              <a:t>Firstly, let us look at the following confusion matrix. What is the accuracy for the model?</a:t>
            </a:r>
          </a:p>
          <a:p>
            <a:endParaRPr lang="en-CA" dirty="0"/>
          </a:p>
        </p:txBody>
      </p:sp>
      <p:pic>
        <p:nvPicPr>
          <p:cNvPr id="4" name="Image 3">
            <a:extLst>
              <a:ext uri="{FF2B5EF4-FFF2-40B4-BE49-F238E27FC236}">
                <a16:creationId xmlns:a16="http://schemas.microsoft.com/office/drawing/2014/main" id="{66A82C6F-5E98-21C7-7E0C-63344BA1B838}"/>
              </a:ext>
            </a:extLst>
          </p:cNvPr>
          <p:cNvPicPr>
            <a:picLocks noChangeAspect="1"/>
          </p:cNvPicPr>
          <p:nvPr/>
        </p:nvPicPr>
        <p:blipFill>
          <a:blip r:embed="rId3"/>
          <a:stretch>
            <a:fillRect/>
          </a:stretch>
        </p:blipFill>
        <p:spPr>
          <a:xfrm>
            <a:off x="1619250" y="2120658"/>
            <a:ext cx="5905500" cy="1885950"/>
          </a:xfrm>
          <a:prstGeom prst="rect">
            <a:avLst/>
          </a:prstGeom>
        </p:spPr>
      </p:pic>
      <p:pic>
        <p:nvPicPr>
          <p:cNvPr id="7" name="Image 6">
            <a:extLst>
              <a:ext uri="{FF2B5EF4-FFF2-40B4-BE49-F238E27FC236}">
                <a16:creationId xmlns:a16="http://schemas.microsoft.com/office/drawing/2014/main" id="{D34A32A8-555D-2E47-7601-A367D4E8902B}"/>
              </a:ext>
            </a:extLst>
          </p:cNvPr>
          <p:cNvPicPr>
            <a:picLocks noChangeAspect="1"/>
          </p:cNvPicPr>
          <p:nvPr/>
        </p:nvPicPr>
        <p:blipFill>
          <a:blip r:embed="rId4"/>
          <a:stretch>
            <a:fillRect/>
          </a:stretch>
        </p:blipFill>
        <p:spPr>
          <a:xfrm>
            <a:off x="1371966" y="3848100"/>
            <a:ext cx="6657975" cy="1295400"/>
          </a:xfrm>
          <a:prstGeom prst="rect">
            <a:avLst/>
          </a:prstGeom>
        </p:spPr>
      </p:pic>
    </p:spTree>
    <p:extLst>
      <p:ext uri="{BB962C8B-B14F-4D97-AF65-F5344CB8AC3E}">
        <p14:creationId xmlns:p14="http://schemas.microsoft.com/office/powerpoint/2010/main" val="2631143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71D5B558-AC88-C1A5-5AC5-C3C91AB41433}"/>
              </a:ext>
            </a:extLst>
          </p:cNvPr>
          <p:cNvSpPr>
            <a:spLocks noGrp="1"/>
          </p:cNvSpPr>
          <p:nvPr>
            <p:ph type="sldNum" sz="quarter" idx="12"/>
          </p:nvPr>
        </p:nvSpPr>
        <p:spPr/>
        <p:txBody>
          <a:bodyPr/>
          <a:lstStyle/>
          <a:p>
            <a:fld id="{8A758EFE-665F-4341-B5B8-2DAEADA52F6C}" type="slidenum">
              <a:rPr lang="en-US" smtClean="0"/>
              <a:pPr/>
              <a:t>36</a:t>
            </a:fld>
            <a:endParaRPr lang="en-US" dirty="0"/>
          </a:p>
        </p:txBody>
      </p:sp>
      <p:sp>
        <p:nvSpPr>
          <p:cNvPr id="3" name="Titre 2">
            <a:extLst>
              <a:ext uri="{FF2B5EF4-FFF2-40B4-BE49-F238E27FC236}">
                <a16:creationId xmlns:a16="http://schemas.microsoft.com/office/drawing/2014/main" id="{DFDC5E5E-D7E2-211F-6744-889E00AFD63F}"/>
              </a:ext>
            </a:extLst>
          </p:cNvPr>
          <p:cNvSpPr>
            <a:spLocks noGrp="1"/>
          </p:cNvSpPr>
          <p:nvPr>
            <p:ph type="title"/>
          </p:nvPr>
        </p:nvSpPr>
        <p:spPr/>
        <p:txBody>
          <a:bodyPr>
            <a:normAutofit/>
          </a:bodyPr>
          <a:lstStyle/>
          <a:p>
            <a:r>
              <a:rPr lang="en-US" b="1" i="0" dirty="0">
                <a:solidFill>
                  <a:srgbClr val="292929"/>
                </a:solidFill>
                <a:effectLst/>
                <a:latin typeface="sohne"/>
              </a:rPr>
              <a:t>Is accuracy the best measure?</a:t>
            </a:r>
            <a:endParaRPr lang="en-CA" dirty="0"/>
          </a:p>
        </p:txBody>
      </p:sp>
      <p:sp>
        <p:nvSpPr>
          <p:cNvPr id="4" name="Espace réservé du contenu 3">
            <a:extLst>
              <a:ext uri="{FF2B5EF4-FFF2-40B4-BE49-F238E27FC236}">
                <a16:creationId xmlns:a16="http://schemas.microsoft.com/office/drawing/2014/main" id="{010A01ED-4DBB-587E-845B-1B3532C4DF90}"/>
              </a:ext>
            </a:extLst>
          </p:cNvPr>
          <p:cNvSpPr>
            <a:spLocks noGrp="1"/>
          </p:cNvSpPr>
          <p:nvPr>
            <p:ph idx="1"/>
          </p:nvPr>
        </p:nvSpPr>
        <p:spPr>
          <a:xfrm>
            <a:off x="430464" y="902369"/>
            <a:ext cx="8229600" cy="3055033"/>
          </a:xfrm>
        </p:spPr>
        <p:txBody>
          <a:bodyPr>
            <a:normAutofit fontScale="92500"/>
          </a:bodyPr>
          <a:lstStyle/>
          <a:p>
            <a:pPr algn="l"/>
            <a:r>
              <a:rPr lang="en-US" b="0" i="0" dirty="0">
                <a:solidFill>
                  <a:srgbClr val="292929"/>
                </a:solidFill>
                <a:effectLst/>
                <a:latin typeface="source-serif-pro"/>
              </a:rPr>
              <a:t>Accuracy may not be a good measure if the dataset is not balanced (both negative and positive classes have different number of data instances). We will explain this with an example.</a:t>
            </a:r>
          </a:p>
          <a:p>
            <a:pPr algn="l"/>
            <a:r>
              <a:rPr lang="en-US" b="0" i="0" dirty="0">
                <a:solidFill>
                  <a:srgbClr val="292929"/>
                </a:solidFill>
                <a:effectLst/>
                <a:latin typeface="source-serif-pro"/>
              </a:rPr>
              <a:t>Consider the following scenario: There are 90 people who are healthy (negative) and 10 people who have some disease (positive). Now let’s say our machine learning model perfectly classified the 90 people as healthy but it also classified the unhealthy people as healthy. </a:t>
            </a:r>
          </a:p>
        </p:txBody>
      </p:sp>
      <p:pic>
        <p:nvPicPr>
          <p:cNvPr id="5" name="Image 4">
            <a:extLst>
              <a:ext uri="{FF2B5EF4-FFF2-40B4-BE49-F238E27FC236}">
                <a16:creationId xmlns:a16="http://schemas.microsoft.com/office/drawing/2014/main" id="{A0642EDE-BFA8-F42A-5FE3-BE524F30D63B}"/>
              </a:ext>
            </a:extLst>
          </p:cNvPr>
          <p:cNvPicPr>
            <a:picLocks noChangeAspect="1"/>
          </p:cNvPicPr>
          <p:nvPr/>
        </p:nvPicPr>
        <p:blipFill>
          <a:blip r:embed="rId3"/>
          <a:stretch>
            <a:fillRect/>
          </a:stretch>
        </p:blipFill>
        <p:spPr>
          <a:xfrm>
            <a:off x="1371966" y="3832615"/>
            <a:ext cx="6657975" cy="1295400"/>
          </a:xfrm>
          <a:prstGeom prst="rect">
            <a:avLst/>
          </a:prstGeom>
        </p:spPr>
      </p:pic>
    </p:spTree>
    <p:extLst>
      <p:ext uri="{BB962C8B-B14F-4D97-AF65-F5344CB8AC3E}">
        <p14:creationId xmlns:p14="http://schemas.microsoft.com/office/powerpoint/2010/main" val="38018440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7D380E7-778F-AE6A-3A5C-B0BE1E5A634F}"/>
              </a:ext>
            </a:extLst>
          </p:cNvPr>
          <p:cNvSpPr>
            <a:spLocks noGrp="1"/>
          </p:cNvSpPr>
          <p:nvPr>
            <p:ph type="sldNum" sz="quarter" idx="12"/>
          </p:nvPr>
        </p:nvSpPr>
        <p:spPr/>
        <p:txBody>
          <a:bodyPr/>
          <a:lstStyle/>
          <a:p>
            <a:fld id="{8A758EFE-665F-4341-B5B8-2DAEADA52F6C}" type="slidenum">
              <a:rPr lang="en-US" smtClean="0"/>
              <a:pPr/>
              <a:t>37</a:t>
            </a:fld>
            <a:endParaRPr lang="en-US" dirty="0"/>
          </a:p>
        </p:txBody>
      </p:sp>
      <p:sp>
        <p:nvSpPr>
          <p:cNvPr id="3" name="Titre 2">
            <a:extLst>
              <a:ext uri="{FF2B5EF4-FFF2-40B4-BE49-F238E27FC236}">
                <a16:creationId xmlns:a16="http://schemas.microsoft.com/office/drawing/2014/main" id="{BCF094B6-5830-3198-BAF2-05DE40D1A894}"/>
              </a:ext>
            </a:extLst>
          </p:cNvPr>
          <p:cNvSpPr>
            <a:spLocks noGrp="1"/>
          </p:cNvSpPr>
          <p:nvPr>
            <p:ph type="title"/>
          </p:nvPr>
        </p:nvSpPr>
        <p:spPr/>
        <p:txBody>
          <a:bodyPr>
            <a:normAutofit/>
          </a:bodyPr>
          <a:lstStyle/>
          <a:p>
            <a:r>
              <a:rPr lang="fr-CA" b="1" i="0" dirty="0" err="1">
                <a:solidFill>
                  <a:srgbClr val="292929"/>
                </a:solidFill>
                <a:effectLst/>
                <a:latin typeface="sohne"/>
              </a:rPr>
              <a:t>Precision</a:t>
            </a:r>
            <a:r>
              <a:rPr lang="fr-CA" b="1" i="0" dirty="0">
                <a:solidFill>
                  <a:srgbClr val="292929"/>
                </a:solidFill>
                <a:effectLst/>
                <a:latin typeface="sohne"/>
              </a:rPr>
              <a:t> and </a:t>
            </a:r>
            <a:r>
              <a:rPr lang="fr-CA" b="1" i="0" dirty="0" err="1">
                <a:solidFill>
                  <a:srgbClr val="292929"/>
                </a:solidFill>
                <a:effectLst/>
                <a:latin typeface="sohne"/>
              </a:rPr>
              <a:t>Recall</a:t>
            </a:r>
            <a:endParaRPr lang="en-CA" dirty="0"/>
          </a:p>
        </p:txBody>
      </p:sp>
      <p:sp>
        <p:nvSpPr>
          <p:cNvPr id="4" name="Espace réservé du contenu 3">
            <a:extLst>
              <a:ext uri="{FF2B5EF4-FFF2-40B4-BE49-F238E27FC236}">
                <a16:creationId xmlns:a16="http://schemas.microsoft.com/office/drawing/2014/main" id="{54A88072-2A5E-594B-5F04-FCFF85AE92A0}"/>
              </a:ext>
            </a:extLst>
          </p:cNvPr>
          <p:cNvSpPr>
            <a:spLocks noGrp="1"/>
          </p:cNvSpPr>
          <p:nvPr>
            <p:ph idx="1"/>
          </p:nvPr>
        </p:nvSpPr>
        <p:spPr/>
        <p:txBody>
          <a:bodyPr/>
          <a:lstStyle/>
          <a:p>
            <a:pPr algn="l"/>
            <a:r>
              <a:rPr lang="en-US" b="0" i="0" dirty="0">
                <a:solidFill>
                  <a:srgbClr val="292929"/>
                </a:solidFill>
                <a:effectLst/>
                <a:latin typeface="source-serif-pro"/>
              </a:rPr>
              <a:t>Let me put in the confusion matrix and its parts here.</a:t>
            </a:r>
          </a:p>
          <a:p>
            <a:pPr algn="l"/>
            <a:endParaRPr lang="en-US" dirty="0">
              <a:solidFill>
                <a:srgbClr val="292929"/>
              </a:solidFill>
              <a:latin typeface="source-serif-pro"/>
            </a:endParaRPr>
          </a:p>
          <a:p>
            <a:pPr algn="l"/>
            <a:endParaRPr lang="en-US" b="0" i="0" dirty="0">
              <a:solidFill>
                <a:srgbClr val="292929"/>
              </a:solidFill>
              <a:effectLst/>
              <a:latin typeface="source-serif-pro"/>
            </a:endParaRPr>
          </a:p>
          <a:p>
            <a:pPr algn="l"/>
            <a:endParaRPr lang="en-US" dirty="0">
              <a:solidFill>
                <a:srgbClr val="292929"/>
              </a:solidFill>
              <a:latin typeface="source-serif-pro"/>
            </a:endParaRPr>
          </a:p>
          <a:p>
            <a:pPr algn="l"/>
            <a:endParaRPr lang="en-US" b="0" i="0" dirty="0">
              <a:solidFill>
                <a:srgbClr val="292929"/>
              </a:solidFill>
              <a:effectLst/>
              <a:latin typeface="source-serif-pro"/>
            </a:endParaRPr>
          </a:p>
          <a:p>
            <a:pPr algn="l"/>
            <a:endParaRPr lang="en-US" b="0" i="0" dirty="0">
              <a:solidFill>
                <a:srgbClr val="292929"/>
              </a:solidFill>
              <a:effectLst/>
              <a:latin typeface="source-serif-pro"/>
            </a:endParaRPr>
          </a:p>
          <a:p>
            <a:pPr marL="0" indent="0">
              <a:buNone/>
            </a:pPr>
            <a:endParaRPr lang="en-CA" dirty="0"/>
          </a:p>
        </p:txBody>
      </p:sp>
      <p:pic>
        <p:nvPicPr>
          <p:cNvPr id="6" name="Image 5">
            <a:extLst>
              <a:ext uri="{FF2B5EF4-FFF2-40B4-BE49-F238E27FC236}">
                <a16:creationId xmlns:a16="http://schemas.microsoft.com/office/drawing/2014/main" id="{2F578C82-4753-BD5A-21B9-7DE983E6F33C}"/>
              </a:ext>
            </a:extLst>
          </p:cNvPr>
          <p:cNvPicPr>
            <a:picLocks noChangeAspect="1"/>
          </p:cNvPicPr>
          <p:nvPr/>
        </p:nvPicPr>
        <p:blipFill>
          <a:blip r:embed="rId3"/>
          <a:stretch>
            <a:fillRect/>
          </a:stretch>
        </p:blipFill>
        <p:spPr>
          <a:xfrm>
            <a:off x="1187191" y="1235744"/>
            <a:ext cx="6562725" cy="1514475"/>
          </a:xfrm>
          <a:prstGeom prst="rect">
            <a:avLst/>
          </a:prstGeom>
        </p:spPr>
      </p:pic>
      <p:pic>
        <p:nvPicPr>
          <p:cNvPr id="8" name="Image 7">
            <a:extLst>
              <a:ext uri="{FF2B5EF4-FFF2-40B4-BE49-F238E27FC236}">
                <a16:creationId xmlns:a16="http://schemas.microsoft.com/office/drawing/2014/main" id="{F0F63188-88BA-2936-9546-0AD6498A5697}"/>
              </a:ext>
            </a:extLst>
          </p:cNvPr>
          <p:cNvPicPr>
            <a:picLocks noChangeAspect="1"/>
          </p:cNvPicPr>
          <p:nvPr/>
        </p:nvPicPr>
        <p:blipFill>
          <a:blip r:embed="rId4"/>
          <a:stretch>
            <a:fillRect/>
          </a:stretch>
        </p:blipFill>
        <p:spPr>
          <a:xfrm>
            <a:off x="2190750" y="2852177"/>
            <a:ext cx="4762500" cy="2111157"/>
          </a:xfrm>
          <a:prstGeom prst="rect">
            <a:avLst/>
          </a:prstGeom>
        </p:spPr>
      </p:pic>
    </p:spTree>
    <p:extLst>
      <p:ext uri="{BB962C8B-B14F-4D97-AF65-F5344CB8AC3E}">
        <p14:creationId xmlns:p14="http://schemas.microsoft.com/office/powerpoint/2010/main" val="40946670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7D380E7-778F-AE6A-3A5C-B0BE1E5A634F}"/>
              </a:ext>
            </a:extLst>
          </p:cNvPr>
          <p:cNvSpPr>
            <a:spLocks noGrp="1"/>
          </p:cNvSpPr>
          <p:nvPr>
            <p:ph type="sldNum" sz="quarter" idx="12"/>
          </p:nvPr>
        </p:nvSpPr>
        <p:spPr/>
        <p:txBody>
          <a:bodyPr/>
          <a:lstStyle/>
          <a:p>
            <a:fld id="{8A758EFE-665F-4341-B5B8-2DAEADA52F6C}" type="slidenum">
              <a:rPr lang="en-US" smtClean="0"/>
              <a:pPr/>
              <a:t>38</a:t>
            </a:fld>
            <a:endParaRPr lang="en-US" dirty="0"/>
          </a:p>
        </p:txBody>
      </p:sp>
      <p:sp>
        <p:nvSpPr>
          <p:cNvPr id="3" name="Titre 2">
            <a:extLst>
              <a:ext uri="{FF2B5EF4-FFF2-40B4-BE49-F238E27FC236}">
                <a16:creationId xmlns:a16="http://schemas.microsoft.com/office/drawing/2014/main" id="{BCF094B6-5830-3198-BAF2-05DE40D1A894}"/>
              </a:ext>
            </a:extLst>
          </p:cNvPr>
          <p:cNvSpPr>
            <a:spLocks noGrp="1"/>
          </p:cNvSpPr>
          <p:nvPr>
            <p:ph type="title"/>
          </p:nvPr>
        </p:nvSpPr>
        <p:spPr/>
        <p:txBody>
          <a:bodyPr/>
          <a:lstStyle/>
          <a:p>
            <a:r>
              <a:rPr lang="fr-BE" dirty="0" err="1"/>
              <a:t>precision</a:t>
            </a:r>
            <a:endParaRPr lang="en-CA" dirty="0"/>
          </a:p>
        </p:txBody>
      </p:sp>
      <p:sp>
        <p:nvSpPr>
          <p:cNvPr id="4" name="Espace réservé du contenu 3">
            <a:extLst>
              <a:ext uri="{FF2B5EF4-FFF2-40B4-BE49-F238E27FC236}">
                <a16:creationId xmlns:a16="http://schemas.microsoft.com/office/drawing/2014/main" id="{54A88072-2A5E-594B-5F04-FCFF85AE92A0}"/>
              </a:ext>
            </a:extLst>
          </p:cNvPr>
          <p:cNvSpPr>
            <a:spLocks noGrp="1"/>
          </p:cNvSpPr>
          <p:nvPr>
            <p:ph idx="1"/>
          </p:nvPr>
        </p:nvSpPr>
        <p:spPr/>
        <p:txBody>
          <a:bodyPr>
            <a:normAutofit fontScale="92500" lnSpcReduction="10000"/>
          </a:bodyPr>
          <a:lstStyle/>
          <a:p>
            <a:pPr algn="l"/>
            <a:r>
              <a:rPr lang="en-US" b="0" i="0" dirty="0">
                <a:solidFill>
                  <a:srgbClr val="292929"/>
                </a:solidFill>
                <a:effectLst/>
                <a:latin typeface="source-serif-pro"/>
              </a:rPr>
              <a:t>Immediately, you can see that Precision talks about how precise/accurate your model is out of those predicted positive, how many of them are actual positive.</a:t>
            </a:r>
          </a:p>
          <a:p>
            <a:pPr algn="l"/>
            <a:r>
              <a:rPr lang="en-US" b="0" i="0" dirty="0">
                <a:solidFill>
                  <a:srgbClr val="292929"/>
                </a:solidFill>
                <a:effectLst/>
                <a:latin typeface="source-serif-pro"/>
              </a:rPr>
              <a:t>Precision is a good measure to determine, when the costs of False Positive is high. For instance, email spam detection. In email spam detection, a false positive means that an email that is non-spam (actual negative) has been identified as spam (predicted spam). The email user might lose important emails if the precision is not high for the spam detection model.</a:t>
            </a:r>
          </a:p>
          <a:p>
            <a:br>
              <a:rPr lang="en-US" dirty="0"/>
            </a:br>
            <a:endParaRPr lang="en-CA" dirty="0"/>
          </a:p>
        </p:txBody>
      </p:sp>
      <p:pic>
        <p:nvPicPr>
          <p:cNvPr id="9" name="Image 8">
            <a:extLst>
              <a:ext uri="{FF2B5EF4-FFF2-40B4-BE49-F238E27FC236}">
                <a16:creationId xmlns:a16="http://schemas.microsoft.com/office/drawing/2014/main" id="{A305A6DE-ABD6-DF07-DA42-7ACAD93C4AA2}"/>
              </a:ext>
            </a:extLst>
          </p:cNvPr>
          <p:cNvPicPr>
            <a:picLocks noChangeAspect="1"/>
          </p:cNvPicPr>
          <p:nvPr/>
        </p:nvPicPr>
        <p:blipFill>
          <a:blip r:embed="rId3"/>
          <a:stretch>
            <a:fillRect/>
          </a:stretch>
        </p:blipFill>
        <p:spPr>
          <a:xfrm>
            <a:off x="4572000" y="3658393"/>
            <a:ext cx="4162425" cy="1295400"/>
          </a:xfrm>
          <a:prstGeom prst="rect">
            <a:avLst/>
          </a:prstGeom>
        </p:spPr>
      </p:pic>
    </p:spTree>
    <p:extLst>
      <p:ext uri="{BB962C8B-B14F-4D97-AF65-F5344CB8AC3E}">
        <p14:creationId xmlns:p14="http://schemas.microsoft.com/office/powerpoint/2010/main" val="38245758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7D380E7-778F-AE6A-3A5C-B0BE1E5A634F}"/>
              </a:ext>
            </a:extLst>
          </p:cNvPr>
          <p:cNvSpPr>
            <a:spLocks noGrp="1"/>
          </p:cNvSpPr>
          <p:nvPr>
            <p:ph type="sldNum" sz="quarter" idx="12"/>
          </p:nvPr>
        </p:nvSpPr>
        <p:spPr/>
        <p:txBody>
          <a:bodyPr/>
          <a:lstStyle/>
          <a:p>
            <a:fld id="{8A758EFE-665F-4341-B5B8-2DAEADA52F6C}" type="slidenum">
              <a:rPr lang="en-US" smtClean="0"/>
              <a:pPr/>
              <a:t>39</a:t>
            </a:fld>
            <a:endParaRPr lang="en-US" dirty="0"/>
          </a:p>
        </p:txBody>
      </p:sp>
      <p:sp>
        <p:nvSpPr>
          <p:cNvPr id="3" name="Titre 2">
            <a:extLst>
              <a:ext uri="{FF2B5EF4-FFF2-40B4-BE49-F238E27FC236}">
                <a16:creationId xmlns:a16="http://schemas.microsoft.com/office/drawing/2014/main" id="{BCF094B6-5830-3198-BAF2-05DE40D1A894}"/>
              </a:ext>
            </a:extLst>
          </p:cNvPr>
          <p:cNvSpPr>
            <a:spLocks noGrp="1"/>
          </p:cNvSpPr>
          <p:nvPr>
            <p:ph type="title"/>
          </p:nvPr>
        </p:nvSpPr>
        <p:spPr/>
        <p:txBody>
          <a:bodyPr>
            <a:normAutofit/>
          </a:bodyPr>
          <a:lstStyle/>
          <a:p>
            <a:r>
              <a:rPr lang="fr-CA" b="1" dirty="0" err="1">
                <a:solidFill>
                  <a:srgbClr val="292929"/>
                </a:solidFill>
                <a:latin typeface="source-serif-pro"/>
              </a:rPr>
              <a:t>Recall</a:t>
            </a:r>
            <a:endParaRPr lang="en-CA" dirty="0"/>
          </a:p>
        </p:txBody>
      </p:sp>
      <p:sp>
        <p:nvSpPr>
          <p:cNvPr id="8" name="Espace réservé du contenu 7">
            <a:extLst>
              <a:ext uri="{FF2B5EF4-FFF2-40B4-BE49-F238E27FC236}">
                <a16:creationId xmlns:a16="http://schemas.microsoft.com/office/drawing/2014/main" id="{4371E16A-C5B0-E4A1-8B3E-E8577B06934E}"/>
              </a:ext>
            </a:extLst>
          </p:cNvPr>
          <p:cNvSpPr>
            <a:spLocks noGrp="1"/>
          </p:cNvSpPr>
          <p:nvPr>
            <p:ph idx="1"/>
          </p:nvPr>
        </p:nvSpPr>
        <p:spPr/>
        <p:txBody>
          <a:bodyPr/>
          <a:lstStyle/>
          <a:p>
            <a:pPr algn="l"/>
            <a:r>
              <a:rPr lang="en-US" b="0" i="0" dirty="0">
                <a:solidFill>
                  <a:srgbClr val="292929"/>
                </a:solidFill>
                <a:effectLst/>
                <a:latin typeface="source-serif-pro"/>
              </a:rPr>
              <a:t>There you go! So Recall actually calculates how many of the Actual Positives our model capture through labeling it as Positive (True Positive). Applying the same understanding, we know that Recall shall be the model metric we use to select our best model when there is a high cost associated with False Negative.</a:t>
            </a:r>
          </a:p>
          <a:p>
            <a:br>
              <a:rPr lang="en-US" dirty="0"/>
            </a:br>
            <a:endParaRPr lang="en-CA" dirty="0"/>
          </a:p>
        </p:txBody>
      </p:sp>
      <p:pic>
        <p:nvPicPr>
          <p:cNvPr id="10" name="Image 9">
            <a:extLst>
              <a:ext uri="{FF2B5EF4-FFF2-40B4-BE49-F238E27FC236}">
                <a16:creationId xmlns:a16="http://schemas.microsoft.com/office/drawing/2014/main" id="{C26130B7-0BA7-49D9-B64D-513C2636185C}"/>
              </a:ext>
            </a:extLst>
          </p:cNvPr>
          <p:cNvPicPr>
            <a:picLocks noChangeAspect="1"/>
          </p:cNvPicPr>
          <p:nvPr/>
        </p:nvPicPr>
        <p:blipFill>
          <a:blip r:embed="rId3"/>
          <a:stretch>
            <a:fillRect/>
          </a:stretch>
        </p:blipFill>
        <p:spPr>
          <a:xfrm>
            <a:off x="5791199" y="3536924"/>
            <a:ext cx="3247293" cy="1371600"/>
          </a:xfrm>
          <a:prstGeom prst="rect">
            <a:avLst/>
          </a:prstGeom>
        </p:spPr>
      </p:pic>
      <p:pic>
        <p:nvPicPr>
          <p:cNvPr id="12" name="Image 11">
            <a:extLst>
              <a:ext uri="{FF2B5EF4-FFF2-40B4-BE49-F238E27FC236}">
                <a16:creationId xmlns:a16="http://schemas.microsoft.com/office/drawing/2014/main" id="{3DC133D9-E35B-DDAD-C69E-293FB9CAEAE7}"/>
              </a:ext>
            </a:extLst>
          </p:cNvPr>
          <p:cNvPicPr>
            <a:picLocks noChangeAspect="1"/>
          </p:cNvPicPr>
          <p:nvPr/>
        </p:nvPicPr>
        <p:blipFill>
          <a:blip r:embed="rId4"/>
          <a:stretch>
            <a:fillRect/>
          </a:stretch>
        </p:blipFill>
        <p:spPr>
          <a:xfrm>
            <a:off x="293075" y="3403266"/>
            <a:ext cx="5498124" cy="1543050"/>
          </a:xfrm>
          <a:prstGeom prst="rect">
            <a:avLst/>
          </a:prstGeom>
        </p:spPr>
      </p:pic>
    </p:spTree>
    <p:extLst>
      <p:ext uri="{BB962C8B-B14F-4D97-AF65-F5344CB8AC3E}">
        <p14:creationId xmlns:p14="http://schemas.microsoft.com/office/powerpoint/2010/main" val="269094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p:cNvCxnSpPr/>
          <p:nvPr/>
        </p:nvCxnSpPr>
        <p:spPr>
          <a:xfrm>
            <a:off x="1143000" y="0"/>
            <a:ext cx="6858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143000" y="0"/>
            <a:ext cx="6858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143000" y="0"/>
            <a:ext cx="6858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43000" y="0"/>
            <a:ext cx="6858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FA6F6034-1516-478C-9756-BC6A8296D6DE}" type="slidenum">
              <a:rPr lang="en-US" smtClean="0"/>
              <a:pPr/>
              <a:t>4</a:t>
            </a:fld>
            <a:endParaRPr lang="en-US" dirty="0"/>
          </a:p>
        </p:txBody>
      </p:sp>
      <p:sp>
        <p:nvSpPr>
          <p:cNvPr id="2" name="Title 1"/>
          <p:cNvSpPr>
            <a:spLocks noGrp="1"/>
          </p:cNvSpPr>
          <p:nvPr>
            <p:ph type="title"/>
          </p:nvPr>
        </p:nvSpPr>
        <p:spPr/>
        <p:txBody>
          <a:bodyPr/>
          <a:lstStyle/>
          <a:p>
            <a:r>
              <a:rPr lang="en-US" dirty="0"/>
              <a:t>Decision Trees</a:t>
            </a:r>
          </a:p>
        </p:txBody>
      </p:sp>
      <p:sp>
        <p:nvSpPr>
          <p:cNvPr id="3" name="Content Placeholder 2"/>
          <p:cNvSpPr>
            <a:spLocks noGrp="1"/>
          </p:cNvSpPr>
          <p:nvPr>
            <p:ph idx="1"/>
          </p:nvPr>
        </p:nvSpPr>
        <p:spPr/>
        <p:txBody>
          <a:bodyPr>
            <a:normAutofit/>
          </a:bodyPr>
          <a:lstStyle/>
          <a:p>
            <a:pPr lvl="1"/>
            <a:r>
              <a:rPr lang="en-US" dirty="0"/>
              <a:t>A hierarchical data structure that represents data by implementing a divide and conquer strategy</a:t>
            </a:r>
          </a:p>
          <a:p>
            <a:pPr lvl="1"/>
            <a:r>
              <a:rPr lang="en-US" dirty="0"/>
              <a:t>Can be used as a non-parametric classification and regression method</a:t>
            </a:r>
          </a:p>
          <a:p>
            <a:pPr lvl="1"/>
            <a:r>
              <a:rPr lang="en-US" dirty="0"/>
              <a:t>Given a collection of examples, learn a decision tree that represents it.</a:t>
            </a:r>
          </a:p>
          <a:p>
            <a:pPr lvl="1"/>
            <a:r>
              <a:rPr lang="en-US" dirty="0"/>
              <a:t>Use this representation to classify new examples</a:t>
            </a:r>
          </a:p>
        </p:txBody>
      </p:sp>
      <p:grpSp>
        <p:nvGrpSpPr>
          <p:cNvPr id="41" name="Group 40">
            <a:extLst>
              <a:ext uri="{FF2B5EF4-FFF2-40B4-BE49-F238E27FC236}">
                <a16:creationId xmlns:a16="http://schemas.microsoft.com/office/drawing/2014/main" id="{A16130CA-26E9-444C-B86C-A570E1EC4B69}"/>
              </a:ext>
            </a:extLst>
          </p:cNvPr>
          <p:cNvGrpSpPr/>
          <p:nvPr/>
        </p:nvGrpSpPr>
        <p:grpSpPr>
          <a:xfrm>
            <a:off x="1865840" y="2893199"/>
            <a:ext cx="4896070" cy="1520362"/>
            <a:chOff x="1339999" y="4340196"/>
            <a:chExt cx="5670401" cy="1832004"/>
          </a:xfrm>
        </p:grpSpPr>
        <p:sp>
          <p:nvSpPr>
            <p:cNvPr id="42" name="Oval 36">
              <a:extLst>
                <a:ext uri="{FF2B5EF4-FFF2-40B4-BE49-F238E27FC236}">
                  <a16:creationId xmlns:a16="http://schemas.microsoft.com/office/drawing/2014/main" id="{41BFBB04-D62A-5847-9550-D637D77A0E1B}"/>
                </a:ext>
              </a:extLst>
            </p:cNvPr>
            <p:cNvSpPr>
              <a:spLocks noChangeArrowheads="1"/>
            </p:cNvSpPr>
            <p:nvPr/>
          </p:nvSpPr>
          <p:spPr bwMode="auto">
            <a:xfrm>
              <a:off x="5257800" y="4671687"/>
              <a:ext cx="346355" cy="562629"/>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350"/>
            </a:p>
          </p:txBody>
        </p:sp>
        <p:sp>
          <p:nvSpPr>
            <p:cNvPr id="43" name="Oval 37">
              <a:extLst>
                <a:ext uri="{FF2B5EF4-FFF2-40B4-BE49-F238E27FC236}">
                  <a16:creationId xmlns:a16="http://schemas.microsoft.com/office/drawing/2014/main" id="{BCCEE081-D854-7240-9D28-6EDFF44686CA}"/>
                </a:ext>
              </a:extLst>
            </p:cNvPr>
            <p:cNvSpPr>
              <a:spLocks noChangeArrowheads="1"/>
            </p:cNvSpPr>
            <p:nvPr/>
          </p:nvSpPr>
          <p:spPr bwMode="auto">
            <a:xfrm>
              <a:off x="4038600" y="5319387"/>
              <a:ext cx="346355" cy="562629"/>
            </a:xfrm>
            <a:prstGeom prst="ellipse">
              <a:avLst/>
            </a:prstGeom>
            <a:noFill/>
            <a:ln w="9525" algn="ctr">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350"/>
            </a:p>
          </p:txBody>
        </p:sp>
        <p:sp>
          <p:nvSpPr>
            <p:cNvPr id="44" name="Oval 39">
              <a:extLst>
                <a:ext uri="{FF2B5EF4-FFF2-40B4-BE49-F238E27FC236}">
                  <a16:creationId xmlns:a16="http://schemas.microsoft.com/office/drawing/2014/main" id="{E84D1E4C-1C65-D54E-B18B-8FA3A38A922D}"/>
                </a:ext>
              </a:extLst>
            </p:cNvPr>
            <p:cNvSpPr>
              <a:spLocks noChangeArrowheads="1"/>
            </p:cNvSpPr>
            <p:nvPr/>
          </p:nvSpPr>
          <p:spPr bwMode="auto">
            <a:xfrm>
              <a:off x="4343400" y="4709787"/>
              <a:ext cx="346355" cy="562629"/>
            </a:xfrm>
            <a:prstGeom prst="ellipse">
              <a:avLst/>
            </a:prstGeom>
            <a:noFill/>
            <a:ln w="9525" algn="ctr">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350"/>
            </a:p>
          </p:txBody>
        </p:sp>
        <p:sp>
          <p:nvSpPr>
            <p:cNvPr id="45" name="Oval 40">
              <a:extLst>
                <a:ext uri="{FF2B5EF4-FFF2-40B4-BE49-F238E27FC236}">
                  <a16:creationId xmlns:a16="http://schemas.microsoft.com/office/drawing/2014/main" id="{E819864A-776E-1E4E-99B7-FD337D481574}"/>
                </a:ext>
              </a:extLst>
            </p:cNvPr>
            <p:cNvSpPr>
              <a:spLocks noChangeArrowheads="1"/>
            </p:cNvSpPr>
            <p:nvPr/>
          </p:nvSpPr>
          <p:spPr bwMode="auto">
            <a:xfrm>
              <a:off x="5867400" y="5243187"/>
              <a:ext cx="346355" cy="562629"/>
            </a:xfrm>
            <a:prstGeom prst="ellipse">
              <a:avLst/>
            </a:prstGeom>
            <a:noFill/>
            <a:ln w="9525" algn="ctr">
              <a:solidFill>
                <a:srgbClr val="33CC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350"/>
            </a:p>
          </p:txBody>
        </p:sp>
        <p:sp>
          <p:nvSpPr>
            <p:cNvPr id="46" name="Rectangle 41">
              <a:extLst>
                <a:ext uri="{FF2B5EF4-FFF2-40B4-BE49-F238E27FC236}">
                  <a16:creationId xmlns:a16="http://schemas.microsoft.com/office/drawing/2014/main" id="{AE5B7328-EEC9-4D4B-8520-B825CF1FFBAE}"/>
                </a:ext>
              </a:extLst>
            </p:cNvPr>
            <p:cNvSpPr>
              <a:spLocks noChangeArrowheads="1"/>
            </p:cNvSpPr>
            <p:nvPr/>
          </p:nvSpPr>
          <p:spPr bwMode="auto">
            <a:xfrm>
              <a:off x="5791200" y="4600545"/>
              <a:ext cx="246308" cy="400109"/>
            </a:xfrm>
            <a:prstGeom prst="rect">
              <a:avLst/>
            </a:prstGeom>
            <a:noFill/>
            <a:ln w="9525" algn="ctr">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350"/>
            </a:p>
          </p:txBody>
        </p:sp>
        <p:sp>
          <p:nvSpPr>
            <p:cNvPr id="47" name="Rectangle 42">
              <a:extLst>
                <a:ext uri="{FF2B5EF4-FFF2-40B4-BE49-F238E27FC236}">
                  <a16:creationId xmlns:a16="http://schemas.microsoft.com/office/drawing/2014/main" id="{3861952F-220E-AB40-BA19-6A2260B5970E}"/>
                </a:ext>
              </a:extLst>
            </p:cNvPr>
            <p:cNvSpPr>
              <a:spLocks noChangeArrowheads="1"/>
            </p:cNvSpPr>
            <p:nvPr/>
          </p:nvSpPr>
          <p:spPr bwMode="auto">
            <a:xfrm>
              <a:off x="3733800" y="4600545"/>
              <a:ext cx="246308" cy="400109"/>
            </a:xfrm>
            <a:prstGeom prst="rect">
              <a:avLst/>
            </a:prstGeom>
            <a:noFill/>
            <a:ln w="9525" algn="ctr">
              <a:solidFill>
                <a:srgbClr val="33CC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350"/>
            </a:p>
          </p:txBody>
        </p:sp>
        <p:sp>
          <p:nvSpPr>
            <p:cNvPr id="48" name="Rectangle 43">
              <a:extLst>
                <a:ext uri="{FF2B5EF4-FFF2-40B4-BE49-F238E27FC236}">
                  <a16:creationId xmlns:a16="http://schemas.microsoft.com/office/drawing/2014/main" id="{69D11222-9549-4C48-B0C9-787016812997}"/>
                </a:ext>
              </a:extLst>
            </p:cNvPr>
            <p:cNvSpPr>
              <a:spLocks noChangeArrowheads="1"/>
            </p:cNvSpPr>
            <p:nvPr/>
          </p:nvSpPr>
          <p:spPr bwMode="auto">
            <a:xfrm>
              <a:off x="3581400" y="5133945"/>
              <a:ext cx="246308" cy="400109"/>
            </a:xfrm>
            <a:prstGeom prst="rect">
              <a:avLst/>
            </a:prstGeom>
            <a:noFill/>
            <a:ln w="9525" algn="ctr">
              <a:solidFill>
                <a:srgbClr val="33CC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350"/>
            </a:p>
          </p:txBody>
        </p:sp>
        <p:sp>
          <p:nvSpPr>
            <p:cNvPr id="49" name="Rectangle 44">
              <a:extLst>
                <a:ext uri="{FF2B5EF4-FFF2-40B4-BE49-F238E27FC236}">
                  <a16:creationId xmlns:a16="http://schemas.microsoft.com/office/drawing/2014/main" id="{12099B67-EB30-B442-8692-43964E9754A9}"/>
                </a:ext>
              </a:extLst>
            </p:cNvPr>
            <p:cNvSpPr>
              <a:spLocks noChangeArrowheads="1"/>
            </p:cNvSpPr>
            <p:nvPr/>
          </p:nvSpPr>
          <p:spPr bwMode="auto">
            <a:xfrm>
              <a:off x="4038600" y="5210145"/>
              <a:ext cx="246308" cy="400109"/>
            </a:xfrm>
            <a:prstGeom prst="rect">
              <a:avLst/>
            </a:prstGeom>
            <a:noFill/>
            <a:ln w="9525" algn="ctr">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350"/>
            </a:p>
          </p:txBody>
        </p:sp>
        <p:sp>
          <p:nvSpPr>
            <p:cNvPr id="50" name="Oval 45">
              <a:extLst>
                <a:ext uri="{FF2B5EF4-FFF2-40B4-BE49-F238E27FC236}">
                  <a16:creationId xmlns:a16="http://schemas.microsoft.com/office/drawing/2014/main" id="{390774F4-F224-774B-AD71-C2049B91AAA7}"/>
                </a:ext>
              </a:extLst>
            </p:cNvPr>
            <p:cNvSpPr>
              <a:spLocks noChangeArrowheads="1"/>
            </p:cNvSpPr>
            <p:nvPr/>
          </p:nvSpPr>
          <p:spPr bwMode="auto">
            <a:xfrm>
              <a:off x="1447800" y="4938387"/>
              <a:ext cx="990600" cy="562629"/>
            </a:xfrm>
            <a:prstGeom prst="ellipse">
              <a:avLst/>
            </a:prstGeom>
            <a:noFill/>
            <a:ln w="9525" algn="ctr">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sz="1350"/>
            </a:p>
          </p:txBody>
        </p:sp>
        <p:grpSp>
          <p:nvGrpSpPr>
            <p:cNvPr id="51" name="Group 58">
              <a:extLst>
                <a:ext uri="{FF2B5EF4-FFF2-40B4-BE49-F238E27FC236}">
                  <a16:creationId xmlns:a16="http://schemas.microsoft.com/office/drawing/2014/main" id="{2513E69C-DD88-344F-9DE2-874FB4EA25EA}"/>
                </a:ext>
              </a:extLst>
            </p:cNvPr>
            <p:cNvGrpSpPr>
              <a:grpSpLocks/>
            </p:cNvGrpSpPr>
            <p:nvPr/>
          </p:nvGrpSpPr>
          <p:grpSpPr bwMode="auto">
            <a:xfrm rot="16200000">
              <a:off x="4495800" y="5410200"/>
              <a:ext cx="381000" cy="990600"/>
              <a:chOff x="192" y="2928"/>
              <a:chExt cx="240" cy="624"/>
            </a:xfrm>
          </p:grpSpPr>
          <p:cxnSp>
            <p:nvCxnSpPr>
              <p:cNvPr id="63" name="AutoShape 59">
                <a:extLst>
                  <a:ext uri="{FF2B5EF4-FFF2-40B4-BE49-F238E27FC236}">
                    <a16:creationId xmlns:a16="http://schemas.microsoft.com/office/drawing/2014/main" id="{043274E8-9B81-A649-AA2F-E0D0FBA75B55}"/>
                  </a:ext>
                </a:extLst>
              </p:cNvPr>
              <p:cNvCxnSpPr>
                <a:cxnSpLocks noChangeShapeType="1"/>
              </p:cNvCxnSpPr>
              <p:nvPr/>
            </p:nvCxnSpPr>
            <p:spPr bwMode="auto">
              <a:xfrm flipH="1" flipV="1">
                <a:off x="192" y="2928"/>
                <a:ext cx="240" cy="432"/>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 name="AutoShape 60">
                <a:extLst>
                  <a:ext uri="{FF2B5EF4-FFF2-40B4-BE49-F238E27FC236}">
                    <a16:creationId xmlns:a16="http://schemas.microsoft.com/office/drawing/2014/main" id="{4B0576FC-6B4C-CC46-9084-846294DC60DD}"/>
                  </a:ext>
                </a:extLst>
              </p:cNvPr>
              <p:cNvCxnSpPr>
                <a:cxnSpLocks noChangeShapeType="1"/>
              </p:cNvCxnSpPr>
              <p:nvPr/>
            </p:nvCxnSpPr>
            <p:spPr bwMode="auto">
              <a:xfrm flipV="1">
                <a:off x="192" y="2928"/>
                <a:ext cx="0" cy="624"/>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 name="AutoShape 61">
                <a:extLst>
                  <a:ext uri="{FF2B5EF4-FFF2-40B4-BE49-F238E27FC236}">
                    <a16:creationId xmlns:a16="http://schemas.microsoft.com/office/drawing/2014/main" id="{12676FD4-9D77-144C-9EC5-59E03D55DDC9}"/>
                  </a:ext>
                </a:extLst>
              </p:cNvPr>
              <p:cNvCxnSpPr>
                <a:cxnSpLocks noChangeShapeType="1"/>
              </p:cNvCxnSpPr>
              <p:nvPr/>
            </p:nvCxnSpPr>
            <p:spPr bwMode="auto">
              <a:xfrm flipV="1">
                <a:off x="192" y="3360"/>
                <a:ext cx="240" cy="192"/>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2" name="Oval 66">
              <a:extLst>
                <a:ext uri="{FF2B5EF4-FFF2-40B4-BE49-F238E27FC236}">
                  <a16:creationId xmlns:a16="http://schemas.microsoft.com/office/drawing/2014/main" id="{F2B135DE-8828-F444-9C0D-F1BA17D47878}"/>
                </a:ext>
              </a:extLst>
            </p:cNvPr>
            <p:cNvSpPr>
              <a:spLocks noChangeArrowheads="1"/>
            </p:cNvSpPr>
            <p:nvPr/>
          </p:nvSpPr>
          <p:spPr bwMode="auto">
            <a:xfrm>
              <a:off x="2209800" y="4709787"/>
              <a:ext cx="1066800" cy="562629"/>
            </a:xfrm>
            <a:prstGeom prst="ellipse">
              <a:avLst/>
            </a:prstGeom>
            <a:noFill/>
            <a:ln w="9525" algn="ctr">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sz="1350"/>
            </a:p>
          </p:txBody>
        </p:sp>
        <p:sp>
          <p:nvSpPr>
            <p:cNvPr id="53" name="Oval 67">
              <a:extLst>
                <a:ext uri="{FF2B5EF4-FFF2-40B4-BE49-F238E27FC236}">
                  <a16:creationId xmlns:a16="http://schemas.microsoft.com/office/drawing/2014/main" id="{265D4839-379D-1944-A223-E425FEC3DCBE}"/>
                </a:ext>
              </a:extLst>
            </p:cNvPr>
            <p:cNvSpPr>
              <a:spLocks noChangeArrowheads="1"/>
            </p:cNvSpPr>
            <p:nvPr/>
          </p:nvSpPr>
          <p:spPr bwMode="auto">
            <a:xfrm>
              <a:off x="6096000" y="4904255"/>
              <a:ext cx="914400" cy="562629"/>
            </a:xfrm>
            <a:prstGeom prst="ellipse">
              <a:avLst/>
            </a:prstGeom>
            <a:noFill/>
            <a:ln w="9525" algn="ctr">
              <a:solidFill>
                <a:srgbClr val="33CC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endParaRPr lang="en-US" sz="1350">
                <a:solidFill>
                  <a:srgbClr val="33CC33"/>
                </a:solidFill>
              </a:endParaRPr>
            </a:p>
          </p:txBody>
        </p:sp>
        <p:sp>
          <p:nvSpPr>
            <p:cNvPr id="54" name="Line 68">
              <a:extLst>
                <a:ext uri="{FF2B5EF4-FFF2-40B4-BE49-F238E27FC236}">
                  <a16:creationId xmlns:a16="http://schemas.microsoft.com/office/drawing/2014/main" id="{83E4105B-E812-B64A-9DCC-888987217C3E}"/>
                </a:ext>
              </a:extLst>
            </p:cNvPr>
            <p:cNvSpPr>
              <a:spLocks noChangeShapeType="1"/>
            </p:cNvSpPr>
            <p:nvPr/>
          </p:nvSpPr>
          <p:spPr bwMode="auto">
            <a:xfrm flipV="1">
              <a:off x="5334000" y="4343400"/>
              <a:ext cx="0" cy="1828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sz="1350"/>
            </a:p>
          </p:txBody>
        </p:sp>
        <p:sp>
          <p:nvSpPr>
            <p:cNvPr id="55" name="Line 69">
              <a:extLst>
                <a:ext uri="{FF2B5EF4-FFF2-40B4-BE49-F238E27FC236}">
                  <a16:creationId xmlns:a16="http://schemas.microsoft.com/office/drawing/2014/main" id="{7D7DF5CD-AF6F-9342-AADB-D96F1D30365F}"/>
                </a:ext>
              </a:extLst>
            </p:cNvPr>
            <p:cNvSpPr>
              <a:spLocks noChangeShapeType="1"/>
            </p:cNvSpPr>
            <p:nvPr/>
          </p:nvSpPr>
          <p:spPr bwMode="auto">
            <a:xfrm flipV="1">
              <a:off x="3352800" y="4343400"/>
              <a:ext cx="0" cy="1828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sz="1350"/>
            </a:p>
          </p:txBody>
        </p:sp>
        <p:sp>
          <p:nvSpPr>
            <p:cNvPr id="56" name="Text Box 71">
              <a:extLst>
                <a:ext uri="{FF2B5EF4-FFF2-40B4-BE49-F238E27FC236}">
                  <a16:creationId xmlns:a16="http://schemas.microsoft.com/office/drawing/2014/main" id="{B97943F4-87F3-4645-AC66-B1EBFBE3AF55}"/>
                </a:ext>
              </a:extLst>
            </p:cNvPr>
            <p:cNvSpPr txBox="1">
              <a:spLocks noChangeArrowheads="1"/>
            </p:cNvSpPr>
            <p:nvPr/>
          </p:nvSpPr>
          <p:spPr bwMode="auto">
            <a:xfrm>
              <a:off x="5105400" y="4373197"/>
              <a:ext cx="1380418" cy="361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1350"/>
                <a:t>     A</a:t>
              </a:r>
            </a:p>
          </p:txBody>
        </p:sp>
        <p:sp>
          <p:nvSpPr>
            <p:cNvPr id="57" name="Text Box 72">
              <a:extLst>
                <a:ext uri="{FF2B5EF4-FFF2-40B4-BE49-F238E27FC236}">
                  <a16:creationId xmlns:a16="http://schemas.microsoft.com/office/drawing/2014/main" id="{8D257CC1-7D1E-E84C-A1FA-408C3D232E7F}"/>
                </a:ext>
              </a:extLst>
            </p:cNvPr>
            <p:cNvSpPr txBox="1">
              <a:spLocks noChangeArrowheads="1"/>
            </p:cNvSpPr>
            <p:nvPr/>
          </p:nvSpPr>
          <p:spPr bwMode="auto">
            <a:xfrm>
              <a:off x="1339999" y="4340196"/>
              <a:ext cx="350839" cy="361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350"/>
                <a:t>C           </a:t>
              </a:r>
            </a:p>
          </p:txBody>
        </p:sp>
        <p:sp>
          <p:nvSpPr>
            <p:cNvPr id="58" name="Text Box 73">
              <a:extLst>
                <a:ext uri="{FF2B5EF4-FFF2-40B4-BE49-F238E27FC236}">
                  <a16:creationId xmlns:a16="http://schemas.microsoft.com/office/drawing/2014/main" id="{C4DA3497-D36A-BF4F-8DFE-20D9EE182CA9}"/>
                </a:ext>
              </a:extLst>
            </p:cNvPr>
            <p:cNvSpPr txBox="1">
              <a:spLocks noChangeArrowheads="1"/>
            </p:cNvSpPr>
            <p:nvPr/>
          </p:nvSpPr>
          <p:spPr bwMode="auto">
            <a:xfrm>
              <a:off x="3347103" y="4340197"/>
              <a:ext cx="350839" cy="400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350"/>
                <a:t>B</a:t>
              </a:r>
            </a:p>
          </p:txBody>
        </p:sp>
        <p:grpSp>
          <p:nvGrpSpPr>
            <p:cNvPr id="59" name="Group 74">
              <a:extLst>
                <a:ext uri="{FF2B5EF4-FFF2-40B4-BE49-F238E27FC236}">
                  <a16:creationId xmlns:a16="http://schemas.microsoft.com/office/drawing/2014/main" id="{1CB260E7-E92A-A84F-A72C-A9A8C3C7258B}"/>
                </a:ext>
              </a:extLst>
            </p:cNvPr>
            <p:cNvGrpSpPr>
              <a:grpSpLocks/>
            </p:cNvGrpSpPr>
            <p:nvPr/>
          </p:nvGrpSpPr>
          <p:grpSpPr bwMode="auto">
            <a:xfrm>
              <a:off x="4800600" y="4724400"/>
              <a:ext cx="381000" cy="990600"/>
              <a:chOff x="192" y="2928"/>
              <a:chExt cx="240" cy="624"/>
            </a:xfrm>
          </p:grpSpPr>
          <p:cxnSp>
            <p:nvCxnSpPr>
              <p:cNvPr id="60" name="AutoShape 75">
                <a:extLst>
                  <a:ext uri="{FF2B5EF4-FFF2-40B4-BE49-F238E27FC236}">
                    <a16:creationId xmlns:a16="http://schemas.microsoft.com/office/drawing/2014/main" id="{70FBE3E6-72CC-1844-8B66-AFB6298316E1}"/>
                  </a:ext>
                </a:extLst>
              </p:cNvPr>
              <p:cNvCxnSpPr>
                <a:cxnSpLocks noChangeShapeType="1"/>
              </p:cNvCxnSpPr>
              <p:nvPr/>
            </p:nvCxnSpPr>
            <p:spPr bwMode="auto">
              <a:xfrm flipH="1" flipV="1">
                <a:off x="192" y="2928"/>
                <a:ext cx="240" cy="432"/>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 name="AutoShape 76">
                <a:extLst>
                  <a:ext uri="{FF2B5EF4-FFF2-40B4-BE49-F238E27FC236}">
                    <a16:creationId xmlns:a16="http://schemas.microsoft.com/office/drawing/2014/main" id="{A110ABBD-84E3-B949-A229-F942FE4567E0}"/>
                  </a:ext>
                </a:extLst>
              </p:cNvPr>
              <p:cNvCxnSpPr>
                <a:cxnSpLocks noChangeShapeType="1"/>
              </p:cNvCxnSpPr>
              <p:nvPr/>
            </p:nvCxnSpPr>
            <p:spPr bwMode="auto">
              <a:xfrm flipV="1">
                <a:off x="192" y="2928"/>
                <a:ext cx="0" cy="624"/>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 name="AutoShape 77">
                <a:extLst>
                  <a:ext uri="{FF2B5EF4-FFF2-40B4-BE49-F238E27FC236}">
                    <a16:creationId xmlns:a16="http://schemas.microsoft.com/office/drawing/2014/main" id="{A0ECAACC-57A6-1B4F-9ACF-6FA32CA515DE}"/>
                  </a:ext>
                </a:extLst>
              </p:cNvPr>
              <p:cNvCxnSpPr>
                <a:cxnSpLocks noChangeShapeType="1"/>
              </p:cNvCxnSpPr>
              <p:nvPr/>
            </p:nvCxnSpPr>
            <p:spPr bwMode="auto">
              <a:xfrm flipV="1">
                <a:off x="192" y="3360"/>
                <a:ext cx="240" cy="192"/>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spTree>
    <p:extLst>
      <p:ext uri="{BB962C8B-B14F-4D97-AF65-F5344CB8AC3E}">
        <p14:creationId xmlns:p14="http://schemas.microsoft.com/office/powerpoint/2010/main" val="5845509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B0EEF85-CB53-0B66-CDD7-4417DA630076}"/>
              </a:ext>
            </a:extLst>
          </p:cNvPr>
          <p:cNvSpPr>
            <a:spLocks noGrp="1"/>
          </p:cNvSpPr>
          <p:nvPr>
            <p:ph type="sldNum" sz="quarter" idx="12"/>
          </p:nvPr>
        </p:nvSpPr>
        <p:spPr/>
        <p:txBody>
          <a:bodyPr/>
          <a:lstStyle/>
          <a:p>
            <a:fld id="{8A758EFE-665F-4341-B5B8-2DAEADA52F6C}" type="slidenum">
              <a:rPr lang="en-US" smtClean="0"/>
              <a:pPr/>
              <a:t>40</a:t>
            </a:fld>
            <a:endParaRPr lang="en-US" dirty="0"/>
          </a:p>
        </p:txBody>
      </p:sp>
      <p:pic>
        <p:nvPicPr>
          <p:cNvPr id="1026" name="Picture 2">
            <a:extLst>
              <a:ext uri="{FF2B5EF4-FFF2-40B4-BE49-F238E27FC236}">
                <a16:creationId xmlns:a16="http://schemas.microsoft.com/office/drawing/2014/main" id="{380B1907-7DFF-3BE7-364F-6FB15CB715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1883" y="0"/>
            <a:ext cx="4392118" cy="51435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au 2">
            <a:extLst>
              <a:ext uri="{FF2B5EF4-FFF2-40B4-BE49-F238E27FC236}">
                <a16:creationId xmlns:a16="http://schemas.microsoft.com/office/drawing/2014/main" id="{14041AE3-577D-BC42-1B45-F28D66B74858}"/>
              </a:ext>
            </a:extLst>
          </p:cNvPr>
          <p:cNvGraphicFramePr>
            <a:graphicFrameLocks noGrp="1"/>
          </p:cNvGraphicFramePr>
          <p:nvPr>
            <p:extLst>
              <p:ext uri="{D42A27DB-BD31-4B8C-83A1-F6EECF244321}">
                <p14:modId xmlns:p14="http://schemas.microsoft.com/office/powerpoint/2010/main" val="501619293"/>
              </p:ext>
            </p:extLst>
          </p:nvPr>
        </p:nvGraphicFramePr>
        <p:xfrm>
          <a:off x="299802" y="713409"/>
          <a:ext cx="4576504" cy="3410000"/>
        </p:xfrm>
        <a:graphic>
          <a:graphicData uri="http://schemas.openxmlformats.org/drawingml/2006/table">
            <a:tbl>
              <a:tblPr/>
              <a:tblGrid>
                <a:gridCol w="2288252">
                  <a:extLst>
                    <a:ext uri="{9D8B030D-6E8A-4147-A177-3AD203B41FA5}">
                      <a16:colId xmlns:a16="http://schemas.microsoft.com/office/drawing/2014/main" val="4055452308"/>
                    </a:ext>
                  </a:extLst>
                </a:gridCol>
                <a:gridCol w="2288252">
                  <a:extLst>
                    <a:ext uri="{9D8B030D-6E8A-4147-A177-3AD203B41FA5}">
                      <a16:colId xmlns:a16="http://schemas.microsoft.com/office/drawing/2014/main" val="1702390439"/>
                    </a:ext>
                  </a:extLst>
                </a:gridCol>
              </a:tblGrid>
              <a:tr h="1295273">
                <a:tc>
                  <a:txBody>
                    <a:bodyPr/>
                    <a:lstStyle/>
                    <a:p>
                      <a:pPr algn="ctr" fontAlgn="base"/>
                      <a:r>
                        <a:rPr lang="en-US" dirty="0">
                          <a:effectLst/>
                        </a:rPr>
                        <a:t>Recall</a:t>
                      </a: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base"/>
                      <a:r>
                        <a:rPr lang="en-US" dirty="0">
                          <a:effectLst/>
                        </a:rPr>
                        <a:t>precision</a:t>
                      </a: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898047076"/>
                  </a:ext>
                </a:extLst>
              </a:tr>
              <a:tr h="2114727">
                <a:tc>
                  <a:txBody>
                    <a:bodyPr/>
                    <a:lstStyle/>
                    <a:p>
                      <a:pPr algn="ctr" fontAlgn="base"/>
                      <a:r>
                        <a:rPr lang="en-US">
                          <a:effectLst/>
                        </a:rPr>
                        <a:t>This allows us to determine how many positive samples have been correctly classified using the ML model.</a:t>
                      </a: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base"/>
                      <a:r>
                        <a:rPr lang="en-US" dirty="0">
                          <a:effectLst/>
                        </a:rPr>
                        <a:t>This allows us to measure the ability to classify the positive samples in the model.</a:t>
                      </a: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01038118"/>
                  </a:ext>
                </a:extLst>
              </a:tr>
            </a:tbl>
          </a:graphicData>
        </a:graphic>
      </p:graphicFrame>
    </p:spTree>
    <p:extLst>
      <p:ext uri="{BB962C8B-B14F-4D97-AF65-F5344CB8AC3E}">
        <p14:creationId xmlns:p14="http://schemas.microsoft.com/office/powerpoint/2010/main" val="35856993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7D380E7-778F-AE6A-3A5C-B0BE1E5A634F}"/>
              </a:ext>
            </a:extLst>
          </p:cNvPr>
          <p:cNvSpPr>
            <a:spLocks noGrp="1"/>
          </p:cNvSpPr>
          <p:nvPr>
            <p:ph type="sldNum" sz="quarter" idx="12"/>
          </p:nvPr>
        </p:nvSpPr>
        <p:spPr/>
        <p:txBody>
          <a:bodyPr/>
          <a:lstStyle/>
          <a:p>
            <a:fld id="{8A758EFE-665F-4341-B5B8-2DAEADA52F6C}" type="slidenum">
              <a:rPr lang="en-US" smtClean="0"/>
              <a:pPr/>
              <a:t>41</a:t>
            </a:fld>
            <a:endParaRPr lang="en-US" dirty="0"/>
          </a:p>
        </p:txBody>
      </p:sp>
      <p:sp>
        <p:nvSpPr>
          <p:cNvPr id="3" name="Titre 2">
            <a:extLst>
              <a:ext uri="{FF2B5EF4-FFF2-40B4-BE49-F238E27FC236}">
                <a16:creationId xmlns:a16="http://schemas.microsoft.com/office/drawing/2014/main" id="{BCF094B6-5830-3198-BAF2-05DE40D1A894}"/>
              </a:ext>
            </a:extLst>
          </p:cNvPr>
          <p:cNvSpPr>
            <a:spLocks noGrp="1"/>
          </p:cNvSpPr>
          <p:nvPr>
            <p:ph type="title"/>
          </p:nvPr>
        </p:nvSpPr>
        <p:spPr/>
        <p:txBody>
          <a:bodyPr>
            <a:normAutofit/>
          </a:bodyPr>
          <a:lstStyle/>
          <a:p>
            <a:r>
              <a:rPr lang="fr-CA" b="1" i="0" dirty="0">
                <a:solidFill>
                  <a:srgbClr val="292929"/>
                </a:solidFill>
                <a:effectLst/>
                <a:latin typeface="sohne"/>
              </a:rPr>
              <a:t>F1 Score</a:t>
            </a:r>
            <a:endParaRPr lang="en-CA" dirty="0"/>
          </a:p>
        </p:txBody>
      </p:sp>
      <p:sp>
        <p:nvSpPr>
          <p:cNvPr id="4" name="Espace réservé du contenu 3">
            <a:extLst>
              <a:ext uri="{FF2B5EF4-FFF2-40B4-BE49-F238E27FC236}">
                <a16:creationId xmlns:a16="http://schemas.microsoft.com/office/drawing/2014/main" id="{54A88072-2A5E-594B-5F04-FCFF85AE92A0}"/>
              </a:ext>
            </a:extLst>
          </p:cNvPr>
          <p:cNvSpPr>
            <a:spLocks noGrp="1"/>
          </p:cNvSpPr>
          <p:nvPr>
            <p:ph idx="1"/>
          </p:nvPr>
        </p:nvSpPr>
        <p:spPr>
          <a:xfrm>
            <a:off x="422139" y="902369"/>
            <a:ext cx="8229600" cy="3690798"/>
          </a:xfrm>
        </p:spPr>
        <p:txBody>
          <a:bodyPr/>
          <a:lstStyle/>
          <a:p>
            <a:r>
              <a:rPr lang="en-US" b="0" i="0" dirty="0">
                <a:solidFill>
                  <a:srgbClr val="292929"/>
                </a:solidFill>
                <a:effectLst/>
                <a:latin typeface="source-serif-pro"/>
              </a:rPr>
              <a:t>F1 Score might be a better measure to use if we need to seek a balance between Precision and Recall AND there is an uneven class distribution (large number of Actual Negatives).</a:t>
            </a:r>
          </a:p>
          <a:p>
            <a:endParaRPr lang="en-CA" dirty="0"/>
          </a:p>
        </p:txBody>
      </p:sp>
      <p:pic>
        <p:nvPicPr>
          <p:cNvPr id="8" name="Image 7">
            <a:extLst>
              <a:ext uri="{FF2B5EF4-FFF2-40B4-BE49-F238E27FC236}">
                <a16:creationId xmlns:a16="http://schemas.microsoft.com/office/drawing/2014/main" id="{12E18D92-A03C-D498-B4E3-2DACF156116E}"/>
              </a:ext>
            </a:extLst>
          </p:cNvPr>
          <p:cNvPicPr>
            <a:picLocks noChangeAspect="1"/>
          </p:cNvPicPr>
          <p:nvPr/>
        </p:nvPicPr>
        <p:blipFill>
          <a:blip r:embed="rId3"/>
          <a:stretch>
            <a:fillRect/>
          </a:stretch>
        </p:blipFill>
        <p:spPr>
          <a:xfrm>
            <a:off x="2520679" y="2571750"/>
            <a:ext cx="4032521" cy="1111128"/>
          </a:xfrm>
          <a:prstGeom prst="rect">
            <a:avLst/>
          </a:prstGeom>
        </p:spPr>
      </p:pic>
    </p:spTree>
    <p:extLst>
      <p:ext uri="{BB962C8B-B14F-4D97-AF65-F5344CB8AC3E}">
        <p14:creationId xmlns:p14="http://schemas.microsoft.com/office/powerpoint/2010/main" val="446892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18ACED3-201D-5D4C-E588-730B7AC5E9B0}"/>
              </a:ext>
            </a:extLst>
          </p:cNvPr>
          <p:cNvSpPr>
            <a:spLocks noGrp="1"/>
          </p:cNvSpPr>
          <p:nvPr>
            <p:ph type="sldNum" sz="quarter" idx="12"/>
          </p:nvPr>
        </p:nvSpPr>
        <p:spPr/>
        <p:txBody>
          <a:bodyPr/>
          <a:lstStyle/>
          <a:p>
            <a:fld id="{8A758EFE-665F-4341-B5B8-2DAEADA52F6C}" type="slidenum">
              <a:rPr lang="en-US" smtClean="0"/>
              <a:pPr/>
              <a:t>5</a:t>
            </a:fld>
            <a:endParaRPr lang="en-US" dirty="0"/>
          </a:p>
        </p:txBody>
      </p:sp>
      <p:pic>
        <p:nvPicPr>
          <p:cNvPr id="4" name="Image 3">
            <a:extLst>
              <a:ext uri="{FF2B5EF4-FFF2-40B4-BE49-F238E27FC236}">
                <a16:creationId xmlns:a16="http://schemas.microsoft.com/office/drawing/2014/main" id="{485BE7F7-DE63-884C-EA0F-0C47BF30C629}"/>
              </a:ext>
            </a:extLst>
          </p:cNvPr>
          <p:cNvPicPr>
            <a:picLocks noChangeAspect="1"/>
          </p:cNvPicPr>
          <p:nvPr/>
        </p:nvPicPr>
        <p:blipFill>
          <a:blip r:embed="rId2"/>
          <a:stretch>
            <a:fillRect/>
          </a:stretch>
        </p:blipFill>
        <p:spPr>
          <a:xfrm>
            <a:off x="0" y="3349"/>
            <a:ext cx="9144000" cy="5136801"/>
          </a:xfrm>
          <a:prstGeom prst="rect">
            <a:avLst/>
          </a:prstGeom>
        </p:spPr>
      </p:pic>
    </p:spTree>
    <p:extLst>
      <p:ext uri="{BB962C8B-B14F-4D97-AF65-F5344CB8AC3E}">
        <p14:creationId xmlns:p14="http://schemas.microsoft.com/office/powerpoint/2010/main" val="3920085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CCAAC-8034-AA46-A808-C381DC08959E}"/>
              </a:ext>
            </a:extLst>
          </p:cNvPr>
          <p:cNvSpPr>
            <a:spLocks noGrp="1"/>
          </p:cNvSpPr>
          <p:nvPr>
            <p:ph type="ctrTitle"/>
          </p:nvPr>
        </p:nvSpPr>
        <p:spPr/>
        <p:txBody>
          <a:bodyPr/>
          <a:lstStyle/>
          <a:p>
            <a:r>
              <a:rPr lang="en-US"/>
              <a:t>Learning decision trees (ID3 algorithm</a:t>
            </a:r>
          </a:p>
        </p:txBody>
      </p:sp>
      <p:sp>
        <p:nvSpPr>
          <p:cNvPr id="5" name="Subtitle 4">
            <a:extLst>
              <a:ext uri="{FF2B5EF4-FFF2-40B4-BE49-F238E27FC236}">
                <a16:creationId xmlns:a16="http://schemas.microsoft.com/office/drawing/2014/main" id="{0D05130D-C9D7-D24E-8A61-7EF91AD8C21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934662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a:off x="1143000" y="0"/>
            <a:ext cx="6858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143000" y="0"/>
            <a:ext cx="6858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cxnSp>
        <p:nvCxnSpPr>
          <p:cNvPr id="2" name="Straight Connector 1"/>
          <p:cNvCxnSpPr/>
          <p:nvPr/>
        </p:nvCxnSpPr>
        <p:spPr>
          <a:xfrm>
            <a:off x="1143000" y="0"/>
            <a:ext cx="6858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1143000" y="0"/>
            <a:ext cx="6858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2066355A-084C-D24E-9AD2-7E4FC41EA627}" type="slidenum">
              <a:rPr lang="en-US" smtClean="0"/>
              <a:pPr/>
              <a:t>7</a:t>
            </a:fld>
            <a:endParaRPr lang="en-US" dirty="0"/>
          </a:p>
        </p:txBody>
      </p:sp>
      <p:sp>
        <p:nvSpPr>
          <p:cNvPr id="3" name="Title 2"/>
          <p:cNvSpPr>
            <a:spLocks noGrp="1"/>
          </p:cNvSpPr>
          <p:nvPr>
            <p:ph type="title"/>
          </p:nvPr>
        </p:nvSpPr>
        <p:spPr/>
        <p:txBody>
          <a:bodyPr/>
          <a:lstStyle/>
          <a:p>
            <a:r>
              <a:rPr lang="en-US" dirty="0"/>
              <a:t>Will I play tennis today? </a:t>
            </a:r>
          </a:p>
        </p:txBody>
      </p:sp>
      <p:sp>
        <p:nvSpPr>
          <p:cNvPr id="7" name="Text Box 4"/>
          <p:cNvSpPr txBox="1">
            <a:spLocks noChangeArrowheads="1"/>
          </p:cNvSpPr>
          <p:nvPr/>
        </p:nvSpPr>
        <p:spPr bwMode="auto">
          <a:xfrm>
            <a:off x="4424952" y="972575"/>
            <a:ext cx="3032892" cy="3554819"/>
          </a:xfrm>
          <a:prstGeom prst="rect">
            <a:avLst/>
          </a:prstGeom>
          <a:noFill/>
          <a:ln w="9525">
            <a:noFill/>
            <a:miter lim="800000"/>
            <a:headEnd/>
            <a:tailEnd/>
          </a:ln>
        </p:spPr>
        <p:txBody>
          <a:bodyPr wrap="square">
            <a:spAutoFit/>
          </a:bodyPr>
          <a:lstStyle/>
          <a:p>
            <a:pPr>
              <a:spcBef>
                <a:spcPct val="50000"/>
              </a:spcBef>
              <a:tabLst>
                <a:tab pos="1200150" algn="l"/>
              </a:tabLst>
            </a:pPr>
            <a:r>
              <a:rPr lang="en-US" b="1" dirty="0"/>
              <a:t>O</a:t>
            </a:r>
            <a:r>
              <a:rPr lang="en-US" dirty="0"/>
              <a:t>utlook:	S(</a:t>
            </a:r>
            <a:r>
              <a:rPr lang="en-US" dirty="0" err="1"/>
              <a:t>unny</a:t>
            </a:r>
            <a:r>
              <a:rPr lang="en-US" dirty="0"/>
              <a:t>), </a:t>
            </a:r>
            <a:br>
              <a:rPr lang="en-US" dirty="0"/>
            </a:br>
            <a:r>
              <a:rPr lang="en-US" dirty="0"/>
              <a:t>	O(</a:t>
            </a:r>
            <a:r>
              <a:rPr lang="en-US" dirty="0" err="1"/>
              <a:t>vercast</a:t>
            </a:r>
            <a:r>
              <a:rPr lang="en-US" dirty="0"/>
              <a:t>), </a:t>
            </a:r>
            <a:br>
              <a:rPr lang="en-US" dirty="0"/>
            </a:br>
            <a:r>
              <a:rPr lang="en-US" dirty="0"/>
              <a:t>	R(</a:t>
            </a:r>
            <a:r>
              <a:rPr lang="en-US" dirty="0" err="1"/>
              <a:t>ainy</a:t>
            </a:r>
            <a:r>
              <a:rPr lang="en-US" dirty="0"/>
              <a:t>)</a:t>
            </a:r>
          </a:p>
          <a:p>
            <a:pPr>
              <a:spcBef>
                <a:spcPct val="50000"/>
              </a:spcBef>
              <a:tabLst>
                <a:tab pos="1200150" algn="l"/>
              </a:tabLst>
            </a:pPr>
            <a:r>
              <a:rPr lang="en-US" b="1" dirty="0"/>
              <a:t>T</a:t>
            </a:r>
            <a:r>
              <a:rPr lang="en-US" dirty="0"/>
              <a:t>emperature:	H(</a:t>
            </a:r>
            <a:r>
              <a:rPr lang="en-US" dirty="0" err="1"/>
              <a:t>ot</a:t>
            </a:r>
            <a:r>
              <a:rPr lang="en-US" dirty="0"/>
              <a:t>), </a:t>
            </a:r>
            <a:br>
              <a:rPr lang="en-US" dirty="0"/>
            </a:br>
            <a:r>
              <a:rPr lang="en-US" dirty="0"/>
              <a:t>		M(</a:t>
            </a:r>
            <a:r>
              <a:rPr lang="en-US" dirty="0" err="1"/>
              <a:t>edium</a:t>
            </a:r>
            <a:r>
              <a:rPr lang="en-US" dirty="0"/>
              <a:t>), </a:t>
            </a:r>
            <a:br>
              <a:rPr lang="en-US" dirty="0"/>
            </a:br>
            <a:r>
              <a:rPr lang="en-US" dirty="0"/>
              <a:t>		C(</a:t>
            </a:r>
            <a:r>
              <a:rPr lang="en-US" dirty="0" err="1"/>
              <a:t>ool</a:t>
            </a:r>
            <a:r>
              <a:rPr lang="en-US" dirty="0"/>
              <a:t>)</a:t>
            </a:r>
          </a:p>
          <a:p>
            <a:pPr>
              <a:spcBef>
                <a:spcPct val="50000"/>
              </a:spcBef>
              <a:tabLst>
                <a:tab pos="1200150" algn="l"/>
              </a:tabLst>
            </a:pPr>
            <a:r>
              <a:rPr lang="en-US" b="1" dirty="0"/>
              <a:t>H</a:t>
            </a:r>
            <a:r>
              <a:rPr lang="en-US" dirty="0"/>
              <a:t>umidity:	H(</a:t>
            </a:r>
            <a:r>
              <a:rPr lang="en-US" dirty="0" err="1"/>
              <a:t>igh</a:t>
            </a:r>
            <a:r>
              <a:rPr lang="en-US" dirty="0"/>
              <a:t>),</a:t>
            </a:r>
            <a:br>
              <a:rPr lang="en-US" dirty="0"/>
            </a:br>
            <a:r>
              <a:rPr lang="en-US" dirty="0"/>
              <a:t>	N(</a:t>
            </a:r>
            <a:r>
              <a:rPr lang="en-US" dirty="0" err="1"/>
              <a:t>ormal</a:t>
            </a:r>
            <a:r>
              <a:rPr lang="en-US" dirty="0"/>
              <a:t>), </a:t>
            </a:r>
            <a:br>
              <a:rPr lang="en-US" dirty="0"/>
            </a:br>
            <a:r>
              <a:rPr lang="en-US" dirty="0"/>
              <a:t>	L(</a:t>
            </a:r>
            <a:r>
              <a:rPr lang="en-US" dirty="0" err="1"/>
              <a:t>ow</a:t>
            </a:r>
            <a:r>
              <a:rPr lang="en-US" dirty="0"/>
              <a:t>)</a:t>
            </a:r>
          </a:p>
          <a:p>
            <a:pPr>
              <a:spcBef>
                <a:spcPct val="50000"/>
              </a:spcBef>
              <a:tabLst>
                <a:tab pos="1200150" algn="l"/>
              </a:tabLst>
            </a:pPr>
            <a:r>
              <a:rPr lang="en-US" b="1" dirty="0"/>
              <a:t>W</a:t>
            </a:r>
            <a:r>
              <a:rPr lang="en-US" dirty="0"/>
              <a:t>ind:	S(</a:t>
            </a:r>
            <a:r>
              <a:rPr lang="en-US" dirty="0" err="1"/>
              <a:t>trong</a:t>
            </a:r>
            <a:r>
              <a:rPr lang="en-US" dirty="0"/>
              <a:t>), </a:t>
            </a:r>
            <a:br>
              <a:rPr lang="en-US" dirty="0"/>
            </a:br>
            <a:r>
              <a:rPr lang="en-US" dirty="0"/>
              <a:t>	W(</a:t>
            </a:r>
            <a:r>
              <a:rPr lang="en-US" dirty="0" err="1"/>
              <a:t>eak</a:t>
            </a:r>
            <a:r>
              <a:rPr lang="en-US" dirty="0"/>
              <a:t>)</a:t>
            </a:r>
          </a:p>
        </p:txBody>
      </p:sp>
      <p:sp>
        <p:nvSpPr>
          <p:cNvPr id="17" name="Content Placeholder 16">
            <a:extLst>
              <a:ext uri="{FF2B5EF4-FFF2-40B4-BE49-F238E27FC236}">
                <a16:creationId xmlns:a16="http://schemas.microsoft.com/office/drawing/2014/main" id="{8621AFF4-6BD9-2B46-8331-A7F62E0725F5}"/>
              </a:ext>
            </a:extLst>
          </p:cNvPr>
          <p:cNvSpPr>
            <a:spLocks noGrp="1"/>
          </p:cNvSpPr>
          <p:nvPr>
            <p:ph idx="1"/>
          </p:nvPr>
        </p:nvSpPr>
        <p:spPr/>
        <p:txBody>
          <a:bodyPr/>
          <a:lstStyle/>
          <a:p>
            <a:endParaRPr lang="en-US"/>
          </a:p>
        </p:txBody>
      </p:sp>
      <p:graphicFrame>
        <p:nvGraphicFramePr>
          <p:cNvPr id="18" name="Content Placeholder 5">
            <a:extLst>
              <a:ext uri="{FF2B5EF4-FFF2-40B4-BE49-F238E27FC236}">
                <a16:creationId xmlns:a16="http://schemas.microsoft.com/office/drawing/2014/main" id="{D1E7DF23-CBFD-C346-BBF1-63BCCAF20FE3}"/>
              </a:ext>
            </a:extLst>
          </p:cNvPr>
          <p:cNvGraphicFramePr>
            <a:graphicFrameLocks/>
          </p:cNvGraphicFramePr>
          <p:nvPr>
            <p:extLst>
              <p:ext uri="{D42A27DB-BD31-4B8C-83A1-F6EECF244321}">
                <p14:modId xmlns:p14="http://schemas.microsoft.com/office/powerpoint/2010/main" val="1720715016"/>
              </p:ext>
            </p:extLst>
          </p:nvPr>
        </p:nvGraphicFramePr>
        <p:xfrm>
          <a:off x="868829" y="901700"/>
          <a:ext cx="2391080" cy="3454206"/>
        </p:xfrm>
        <a:graphic>
          <a:graphicData uri="http://schemas.openxmlformats.org/drawingml/2006/table">
            <a:tbl>
              <a:tblPr firstRow="1" bandRow="1">
                <a:tableStyleId>{2D5ABB26-0587-4C30-8999-92F81FD0307C}</a:tableStyleId>
              </a:tblPr>
              <a:tblGrid>
                <a:gridCol w="205619">
                  <a:extLst>
                    <a:ext uri="{9D8B030D-6E8A-4147-A177-3AD203B41FA5}">
                      <a16:colId xmlns:a16="http://schemas.microsoft.com/office/drawing/2014/main" val="20000"/>
                    </a:ext>
                  </a:extLst>
                </a:gridCol>
                <a:gridCol w="313840">
                  <a:extLst>
                    <a:ext uri="{9D8B030D-6E8A-4147-A177-3AD203B41FA5}">
                      <a16:colId xmlns:a16="http://schemas.microsoft.com/office/drawing/2014/main" val="20001"/>
                    </a:ext>
                  </a:extLst>
                </a:gridCol>
                <a:gridCol w="406719">
                  <a:extLst>
                    <a:ext uri="{9D8B030D-6E8A-4147-A177-3AD203B41FA5}">
                      <a16:colId xmlns:a16="http://schemas.microsoft.com/office/drawing/2014/main" val="20002"/>
                    </a:ext>
                  </a:extLst>
                </a:gridCol>
                <a:gridCol w="313957">
                  <a:extLst>
                    <a:ext uri="{9D8B030D-6E8A-4147-A177-3AD203B41FA5}">
                      <a16:colId xmlns:a16="http://schemas.microsoft.com/office/drawing/2014/main" val="20003"/>
                    </a:ext>
                  </a:extLst>
                </a:gridCol>
                <a:gridCol w="478074">
                  <a:extLst>
                    <a:ext uri="{9D8B030D-6E8A-4147-A177-3AD203B41FA5}">
                      <a16:colId xmlns:a16="http://schemas.microsoft.com/office/drawing/2014/main" val="20004"/>
                    </a:ext>
                  </a:extLst>
                </a:gridCol>
                <a:gridCol w="672871">
                  <a:extLst>
                    <a:ext uri="{9D8B030D-6E8A-4147-A177-3AD203B41FA5}">
                      <a16:colId xmlns:a16="http://schemas.microsoft.com/office/drawing/2014/main" val="20005"/>
                    </a:ext>
                  </a:extLst>
                </a:gridCol>
              </a:tblGrid>
              <a:tr h="231489">
                <a:tc>
                  <a:txBody>
                    <a:bodyPr/>
                    <a:lstStyle/>
                    <a:p>
                      <a:pPr algn="ctr"/>
                      <a:endParaRPr lang="en-US" sz="1400" b="1" dirty="0"/>
                    </a:p>
                  </a:txBody>
                  <a:tcPr marL="0" marR="0" marT="0" marB="0">
                    <a:solidFill>
                      <a:schemeClr val="accent4">
                        <a:lumMod val="20000"/>
                        <a:lumOff val="80000"/>
                      </a:schemeClr>
                    </a:solidFill>
                  </a:tcPr>
                </a:tc>
                <a:tc>
                  <a:txBody>
                    <a:bodyPr/>
                    <a:lstStyle/>
                    <a:p>
                      <a:pPr algn="ctr"/>
                      <a:r>
                        <a:rPr lang="en-US" sz="1400" b="1" baseline="0" dirty="0"/>
                        <a:t> O</a:t>
                      </a:r>
                      <a:endParaRPr lang="en-US" sz="1400" b="1" dirty="0"/>
                    </a:p>
                  </a:txBody>
                  <a:tcPr marL="0" marR="0" marT="0" marB="0">
                    <a:solidFill>
                      <a:schemeClr val="accent4">
                        <a:lumMod val="20000"/>
                        <a:lumOff val="80000"/>
                      </a:schemeClr>
                    </a:solidFill>
                  </a:tcPr>
                </a:tc>
                <a:tc>
                  <a:txBody>
                    <a:bodyPr/>
                    <a:lstStyle/>
                    <a:p>
                      <a:pPr algn="ctr"/>
                      <a:r>
                        <a:rPr lang="en-US" sz="1400" b="1" dirty="0"/>
                        <a:t>T</a:t>
                      </a:r>
                    </a:p>
                  </a:txBody>
                  <a:tcPr marL="0" marR="0" marT="0" marB="0">
                    <a:solidFill>
                      <a:schemeClr val="accent4">
                        <a:lumMod val="20000"/>
                        <a:lumOff val="80000"/>
                      </a:schemeClr>
                    </a:solidFill>
                  </a:tcPr>
                </a:tc>
                <a:tc>
                  <a:txBody>
                    <a:bodyPr/>
                    <a:lstStyle/>
                    <a:p>
                      <a:pPr algn="ctr"/>
                      <a:r>
                        <a:rPr lang="en-US" sz="1400" b="1" dirty="0"/>
                        <a:t>H</a:t>
                      </a:r>
                      <a:r>
                        <a:rPr lang="en-US" sz="1400" b="1" baseline="0" dirty="0"/>
                        <a:t> </a:t>
                      </a:r>
                      <a:endParaRPr lang="en-US" sz="1400" b="1" dirty="0"/>
                    </a:p>
                  </a:txBody>
                  <a:tcPr marL="0" marR="0" marT="0" marB="0">
                    <a:solidFill>
                      <a:schemeClr val="accent4">
                        <a:lumMod val="20000"/>
                        <a:lumOff val="80000"/>
                      </a:schemeClr>
                    </a:solidFill>
                  </a:tcPr>
                </a:tc>
                <a:tc>
                  <a:txBody>
                    <a:bodyPr/>
                    <a:lstStyle/>
                    <a:p>
                      <a:pPr algn="ctr"/>
                      <a:r>
                        <a:rPr lang="en-US" sz="1400" b="1" dirty="0"/>
                        <a:t>W</a:t>
                      </a:r>
                      <a:r>
                        <a:rPr lang="en-US" sz="1400" b="1" baseline="0" dirty="0"/>
                        <a:t> </a:t>
                      </a:r>
                      <a:endParaRPr lang="en-US" sz="1400" b="1" dirty="0"/>
                    </a:p>
                  </a:txBody>
                  <a:tcPr marL="0" marR="0" marT="0" marB="0">
                    <a:solidFill>
                      <a:schemeClr val="accent4">
                        <a:lumMod val="20000"/>
                        <a:lumOff val="80000"/>
                      </a:schemeClr>
                    </a:solidFill>
                  </a:tcPr>
                </a:tc>
                <a:tc>
                  <a:txBody>
                    <a:bodyPr/>
                    <a:lstStyle/>
                    <a:p>
                      <a:pPr algn="ctr"/>
                      <a:r>
                        <a:rPr lang="en-US" sz="1400" b="1" dirty="0"/>
                        <a:t>Play?</a:t>
                      </a:r>
                    </a:p>
                  </a:txBody>
                  <a:tcPr marL="0" marR="0" marT="0" marB="0">
                    <a:solidFill>
                      <a:schemeClr val="accent4">
                        <a:lumMod val="20000"/>
                        <a:lumOff val="80000"/>
                      </a:schemeClr>
                    </a:solidFill>
                  </a:tcPr>
                </a:tc>
                <a:extLst>
                  <a:ext uri="{0D108BD9-81ED-4DB2-BD59-A6C34878D82A}">
                    <a16:rowId xmlns:a16="http://schemas.microsoft.com/office/drawing/2014/main" val="10000"/>
                  </a:ext>
                </a:extLst>
              </a:tr>
              <a:tr h="212634">
                <a:tc>
                  <a:txBody>
                    <a:bodyPr/>
                    <a:lstStyle/>
                    <a:p>
                      <a:pPr algn="ctr"/>
                      <a:r>
                        <a:rPr lang="en-US" sz="1400" dirty="0"/>
                        <a:t>1</a:t>
                      </a:r>
                    </a:p>
                  </a:txBody>
                  <a:tcPr marL="0" marR="0" marT="0" marB="0">
                    <a:solidFill>
                      <a:schemeClr val="accent4">
                        <a:lumMod val="20000"/>
                        <a:lumOff val="80000"/>
                      </a:schemeClr>
                    </a:solidFill>
                  </a:tcPr>
                </a:tc>
                <a:tc>
                  <a:txBody>
                    <a:bodyPr/>
                    <a:lstStyle/>
                    <a:p>
                      <a:pPr algn="ctr"/>
                      <a:r>
                        <a:rPr lang="en-US" sz="1400" dirty="0"/>
                        <a:t>S</a:t>
                      </a:r>
                    </a:p>
                  </a:txBody>
                  <a:tcPr marL="0" marR="0" marT="0" marB="0">
                    <a:solidFill>
                      <a:schemeClr val="accent4">
                        <a:lumMod val="20000"/>
                        <a:lumOff val="80000"/>
                      </a:schemeClr>
                    </a:solidFill>
                  </a:tcPr>
                </a:tc>
                <a:tc>
                  <a:txBody>
                    <a:bodyPr/>
                    <a:lstStyle/>
                    <a:p>
                      <a:pPr algn="ctr"/>
                      <a:r>
                        <a:rPr lang="en-US" sz="1400" dirty="0"/>
                        <a:t>H</a:t>
                      </a:r>
                    </a:p>
                  </a:txBody>
                  <a:tcPr marL="0" marR="0" marT="0" marB="0">
                    <a:solidFill>
                      <a:schemeClr val="accent4">
                        <a:lumMod val="20000"/>
                        <a:lumOff val="80000"/>
                      </a:schemeClr>
                    </a:solidFill>
                  </a:tcPr>
                </a:tc>
                <a:tc>
                  <a:txBody>
                    <a:bodyPr/>
                    <a:lstStyle/>
                    <a:p>
                      <a:pPr algn="ctr"/>
                      <a:r>
                        <a:rPr lang="en-US" sz="1400" dirty="0"/>
                        <a:t>H</a:t>
                      </a:r>
                    </a:p>
                  </a:txBody>
                  <a:tcPr marL="0" marR="0" marT="0" marB="0">
                    <a:solidFill>
                      <a:schemeClr val="accent4">
                        <a:lumMod val="20000"/>
                        <a:lumOff val="80000"/>
                      </a:schemeClr>
                    </a:solidFill>
                  </a:tcPr>
                </a:tc>
                <a:tc>
                  <a:txBody>
                    <a:bodyPr/>
                    <a:lstStyle/>
                    <a:p>
                      <a:pPr algn="ctr"/>
                      <a:r>
                        <a:rPr lang="en-US" sz="1400" dirty="0"/>
                        <a:t>W</a:t>
                      </a:r>
                    </a:p>
                  </a:txBody>
                  <a:tcPr marL="0" marR="0" marT="0" marB="0">
                    <a:solidFill>
                      <a:schemeClr val="accent4">
                        <a:lumMod val="20000"/>
                        <a:lumOff val="80000"/>
                      </a:schemeClr>
                    </a:solidFill>
                  </a:tcPr>
                </a:tc>
                <a:tc>
                  <a:txBody>
                    <a:bodyPr/>
                    <a:lstStyle/>
                    <a:p>
                      <a:pPr algn="ctr"/>
                      <a:r>
                        <a:rPr lang="en-US" sz="1400" dirty="0"/>
                        <a:t>-</a:t>
                      </a:r>
                    </a:p>
                  </a:txBody>
                  <a:tcPr marL="0" marR="0" marT="0" marB="0">
                    <a:solidFill>
                      <a:schemeClr val="accent4">
                        <a:lumMod val="20000"/>
                        <a:lumOff val="80000"/>
                      </a:schemeClr>
                    </a:solidFill>
                  </a:tcPr>
                </a:tc>
                <a:extLst>
                  <a:ext uri="{0D108BD9-81ED-4DB2-BD59-A6C34878D82A}">
                    <a16:rowId xmlns:a16="http://schemas.microsoft.com/office/drawing/2014/main" val="10001"/>
                  </a:ext>
                </a:extLst>
              </a:tr>
              <a:tr h="231489">
                <a:tc>
                  <a:txBody>
                    <a:bodyPr/>
                    <a:lstStyle/>
                    <a:p>
                      <a:pPr algn="ctr"/>
                      <a:r>
                        <a:rPr lang="en-US" sz="1400" dirty="0"/>
                        <a:t>2</a:t>
                      </a:r>
                    </a:p>
                  </a:txBody>
                  <a:tcPr marL="0" marR="0" marT="0" marB="0">
                    <a:solidFill>
                      <a:schemeClr val="accent4">
                        <a:lumMod val="20000"/>
                        <a:lumOff val="80000"/>
                      </a:schemeClr>
                    </a:solidFill>
                  </a:tcPr>
                </a:tc>
                <a:tc>
                  <a:txBody>
                    <a:bodyPr/>
                    <a:lstStyle/>
                    <a:p>
                      <a:pPr algn="ctr"/>
                      <a:r>
                        <a:rPr lang="en-US" sz="1400" dirty="0"/>
                        <a:t>S</a:t>
                      </a:r>
                    </a:p>
                  </a:txBody>
                  <a:tcPr marL="0" marR="0" marT="0" marB="0">
                    <a:solidFill>
                      <a:schemeClr val="accent4">
                        <a:lumMod val="20000"/>
                        <a:lumOff val="80000"/>
                      </a:schemeClr>
                    </a:solidFill>
                  </a:tcPr>
                </a:tc>
                <a:tc>
                  <a:txBody>
                    <a:bodyPr/>
                    <a:lstStyle/>
                    <a:p>
                      <a:pPr algn="ctr"/>
                      <a:r>
                        <a:rPr lang="en-US" sz="1400" dirty="0"/>
                        <a:t>H</a:t>
                      </a:r>
                    </a:p>
                  </a:txBody>
                  <a:tcPr marL="0" marR="0" marT="0" marB="0">
                    <a:solidFill>
                      <a:schemeClr val="accent4">
                        <a:lumMod val="20000"/>
                        <a:lumOff val="80000"/>
                      </a:schemeClr>
                    </a:solidFill>
                  </a:tcPr>
                </a:tc>
                <a:tc>
                  <a:txBody>
                    <a:bodyPr/>
                    <a:lstStyle/>
                    <a:p>
                      <a:pPr algn="ctr"/>
                      <a:r>
                        <a:rPr lang="en-US" sz="1400" dirty="0"/>
                        <a:t>H</a:t>
                      </a:r>
                    </a:p>
                  </a:txBody>
                  <a:tcPr marL="0" marR="0" marT="0" marB="0">
                    <a:solidFill>
                      <a:schemeClr val="accent4">
                        <a:lumMod val="20000"/>
                        <a:lumOff val="80000"/>
                      </a:schemeClr>
                    </a:solidFill>
                  </a:tcPr>
                </a:tc>
                <a:tc>
                  <a:txBody>
                    <a:bodyPr/>
                    <a:lstStyle/>
                    <a:p>
                      <a:pPr algn="ctr"/>
                      <a:r>
                        <a:rPr lang="en-US" sz="1400" dirty="0"/>
                        <a:t>S</a:t>
                      </a:r>
                    </a:p>
                  </a:txBody>
                  <a:tcPr marL="0" marR="0" marT="0" marB="0">
                    <a:solidFill>
                      <a:schemeClr val="accent4">
                        <a:lumMod val="20000"/>
                        <a:lumOff val="80000"/>
                      </a:schemeClr>
                    </a:solidFill>
                  </a:tcPr>
                </a:tc>
                <a:tc>
                  <a:txBody>
                    <a:bodyPr/>
                    <a:lstStyle/>
                    <a:p>
                      <a:pPr algn="ctr"/>
                      <a:r>
                        <a:rPr lang="en-US" sz="1400" dirty="0"/>
                        <a:t>-</a:t>
                      </a:r>
                    </a:p>
                  </a:txBody>
                  <a:tcPr marL="0" marR="0" marT="0" marB="0">
                    <a:solidFill>
                      <a:schemeClr val="accent4">
                        <a:lumMod val="20000"/>
                        <a:lumOff val="80000"/>
                      </a:schemeClr>
                    </a:solidFill>
                  </a:tcPr>
                </a:tc>
                <a:extLst>
                  <a:ext uri="{0D108BD9-81ED-4DB2-BD59-A6C34878D82A}">
                    <a16:rowId xmlns:a16="http://schemas.microsoft.com/office/drawing/2014/main" val="10002"/>
                  </a:ext>
                </a:extLst>
              </a:tr>
              <a:tr h="231489">
                <a:tc>
                  <a:txBody>
                    <a:bodyPr/>
                    <a:lstStyle/>
                    <a:p>
                      <a:pPr algn="ctr"/>
                      <a:r>
                        <a:rPr lang="en-US" sz="1400" dirty="0"/>
                        <a:t>3</a:t>
                      </a:r>
                    </a:p>
                  </a:txBody>
                  <a:tcPr marL="0" marR="0" marT="0" marB="0">
                    <a:solidFill>
                      <a:schemeClr val="accent4">
                        <a:lumMod val="20000"/>
                        <a:lumOff val="80000"/>
                      </a:schemeClr>
                    </a:solidFill>
                  </a:tcPr>
                </a:tc>
                <a:tc>
                  <a:txBody>
                    <a:bodyPr/>
                    <a:lstStyle/>
                    <a:p>
                      <a:pPr algn="ctr"/>
                      <a:r>
                        <a:rPr lang="en-US" sz="1400" dirty="0"/>
                        <a:t>O</a:t>
                      </a:r>
                    </a:p>
                  </a:txBody>
                  <a:tcPr marL="0" marR="0" marT="0" marB="0">
                    <a:solidFill>
                      <a:schemeClr val="accent4">
                        <a:lumMod val="20000"/>
                        <a:lumOff val="80000"/>
                      </a:schemeClr>
                    </a:solidFill>
                  </a:tcPr>
                </a:tc>
                <a:tc>
                  <a:txBody>
                    <a:bodyPr/>
                    <a:lstStyle/>
                    <a:p>
                      <a:pPr algn="ctr"/>
                      <a:r>
                        <a:rPr lang="en-US" sz="1400" dirty="0"/>
                        <a:t>H</a:t>
                      </a:r>
                    </a:p>
                  </a:txBody>
                  <a:tcPr marL="0" marR="0" marT="0" marB="0">
                    <a:solidFill>
                      <a:schemeClr val="accent4">
                        <a:lumMod val="20000"/>
                        <a:lumOff val="80000"/>
                      </a:schemeClr>
                    </a:solidFill>
                  </a:tcPr>
                </a:tc>
                <a:tc>
                  <a:txBody>
                    <a:bodyPr/>
                    <a:lstStyle/>
                    <a:p>
                      <a:pPr algn="ctr"/>
                      <a:r>
                        <a:rPr lang="en-US" sz="1400" dirty="0"/>
                        <a:t>H</a:t>
                      </a:r>
                    </a:p>
                  </a:txBody>
                  <a:tcPr marL="0" marR="0" marT="0" marB="0">
                    <a:solidFill>
                      <a:schemeClr val="accent4">
                        <a:lumMod val="20000"/>
                        <a:lumOff val="80000"/>
                      </a:schemeClr>
                    </a:solidFill>
                  </a:tcPr>
                </a:tc>
                <a:tc>
                  <a:txBody>
                    <a:bodyPr/>
                    <a:lstStyle/>
                    <a:p>
                      <a:pPr algn="ctr"/>
                      <a:r>
                        <a:rPr lang="en-US" sz="1400" dirty="0"/>
                        <a:t>W</a:t>
                      </a:r>
                    </a:p>
                  </a:txBody>
                  <a:tcPr marL="0" marR="0" marT="0" marB="0">
                    <a:solidFill>
                      <a:schemeClr val="accent4">
                        <a:lumMod val="20000"/>
                        <a:lumOff val="80000"/>
                      </a:schemeClr>
                    </a:solidFill>
                  </a:tcPr>
                </a:tc>
                <a:tc>
                  <a:txBody>
                    <a:bodyPr/>
                    <a:lstStyle/>
                    <a:p>
                      <a:pPr algn="ctr"/>
                      <a:r>
                        <a:rPr lang="en-US" sz="1400" dirty="0"/>
                        <a:t>+</a:t>
                      </a:r>
                    </a:p>
                  </a:txBody>
                  <a:tcPr marL="0" marR="0" marT="0" marB="0">
                    <a:solidFill>
                      <a:schemeClr val="accent4">
                        <a:lumMod val="20000"/>
                        <a:lumOff val="80000"/>
                      </a:schemeClr>
                    </a:solidFill>
                  </a:tcPr>
                </a:tc>
                <a:extLst>
                  <a:ext uri="{0D108BD9-81ED-4DB2-BD59-A6C34878D82A}">
                    <a16:rowId xmlns:a16="http://schemas.microsoft.com/office/drawing/2014/main" val="10003"/>
                  </a:ext>
                </a:extLst>
              </a:tr>
              <a:tr h="231489">
                <a:tc>
                  <a:txBody>
                    <a:bodyPr/>
                    <a:lstStyle/>
                    <a:p>
                      <a:pPr algn="ctr"/>
                      <a:r>
                        <a:rPr lang="en-US" sz="1400" dirty="0"/>
                        <a:t>4</a:t>
                      </a:r>
                    </a:p>
                  </a:txBody>
                  <a:tcPr marL="0" marR="0" marT="0" marB="0">
                    <a:solidFill>
                      <a:schemeClr val="accent4">
                        <a:lumMod val="20000"/>
                        <a:lumOff val="80000"/>
                      </a:schemeClr>
                    </a:solidFill>
                  </a:tcPr>
                </a:tc>
                <a:tc>
                  <a:txBody>
                    <a:bodyPr/>
                    <a:lstStyle/>
                    <a:p>
                      <a:pPr algn="ctr"/>
                      <a:r>
                        <a:rPr lang="en-US" sz="1400" dirty="0"/>
                        <a:t>R</a:t>
                      </a:r>
                    </a:p>
                  </a:txBody>
                  <a:tcPr marL="0" marR="0" marT="0" marB="0">
                    <a:solidFill>
                      <a:schemeClr val="accent4">
                        <a:lumMod val="20000"/>
                        <a:lumOff val="80000"/>
                      </a:schemeClr>
                    </a:solidFill>
                  </a:tcPr>
                </a:tc>
                <a:tc>
                  <a:txBody>
                    <a:bodyPr/>
                    <a:lstStyle/>
                    <a:p>
                      <a:pPr algn="ctr"/>
                      <a:r>
                        <a:rPr lang="en-US" sz="1400" dirty="0"/>
                        <a:t>M</a:t>
                      </a:r>
                    </a:p>
                  </a:txBody>
                  <a:tcPr marL="0" marR="0" marT="0" marB="0">
                    <a:solidFill>
                      <a:schemeClr val="accent4">
                        <a:lumMod val="20000"/>
                        <a:lumOff val="80000"/>
                      </a:schemeClr>
                    </a:solidFill>
                  </a:tcPr>
                </a:tc>
                <a:tc>
                  <a:txBody>
                    <a:bodyPr/>
                    <a:lstStyle/>
                    <a:p>
                      <a:pPr algn="ctr"/>
                      <a:r>
                        <a:rPr lang="en-US" sz="1400" dirty="0"/>
                        <a:t>H</a:t>
                      </a:r>
                    </a:p>
                  </a:txBody>
                  <a:tcPr marL="0" marR="0" marT="0" marB="0">
                    <a:solidFill>
                      <a:schemeClr val="accent4">
                        <a:lumMod val="20000"/>
                        <a:lumOff val="80000"/>
                      </a:schemeClr>
                    </a:solidFill>
                  </a:tcPr>
                </a:tc>
                <a:tc>
                  <a:txBody>
                    <a:bodyPr/>
                    <a:lstStyle/>
                    <a:p>
                      <a:pPr algn="ctr"/>
                      <a:r>
                        <a:rPr lang="en-US" sz="1400" dirty="0"/>
                        <a:t>W</a:t>
                      </a:r>
                    </a:p>
                  </a:txBody>
                  <a:tcPr marL="0" marR="0" marT="0" marB="0">
                    <a:solidFill>
                      <a:schemeClr val="accent4">
                        <a:lumMod val="20000"/>
                        <a:lumOff val="80000"/>
                      </a:schemeClr>
                    </a:solidFill>
                  </a:tcPr>
                </a:tc>
                <a:tc>
                  <a:txBody>
                    <a:bodyPr/>
                    <a:lstStyle/>
                    <a:p>
                      <a:pPr algn="ctr"/>
                      <a:r>
                        <a:rPr lang="en-US" sz="1400" dirty="0"/>
                        <a:t>+</a:t>
                      </a:r>
                    </a:p>
                  </a:txBody>
                  <a:tcPr marL="0" marR="0" marT="0" marB="0">
                    <a:solidFill>
                      <a:schemeClr val="accent4">
                        <a:lumMod val="20000"/>
                        <a:lumOff val="80000"/>
                      </a:schemeClr>
                    </a:solidFill>
                  </a:tcPr>
                </a:tc>
                <a:extLst>
                  <a:ext uri="{0D108BD9-81ED-4DB2-BD59-A6C34878D82A}">
                    <a16:rowId xmlns:a16="http://schemas.microsoft.com/office/drawing/2014/main" val="10004"/>
                  </a:ext>
                </a:extLst>
              </a:tr>
              <a:tr h="231489">
                <a:tc>
                  <a:txBody>
                    <a:bodyPr/>
                    <a:lstStyle/>
                    <a:p>
                      <a:pPr algn="ctr"/>
                      <a:r>
                        <a:rPr lang="en-US" sz="1400" dirty="0"/>
                        <a:t>5</a:t>
                      </a:r>
                    </a:p>
                  </a:txBody>
                  <a:tcPr marL="0" marR="0" marT="0" marB="0">
                    <a:solidFill>
                      <a:schemeClr val="accent4">
                        <a:lumMod val="20000"/>
                        <a:lumOff val="80000"/>
                      </a:schemeClr>
                    </a:solidFill>
                  </a:tcPr>
                </a:tc>
                <a:tc>
                  <a:txBody>
                    <a:bodyPr/>
                    <a:lstStyle/>
                    <a:p>
                      <a:pPr algn="ctr"/>
                      <a:r>
                        <a:rPr lang="en-US" sz="1400" dirty="0"/>
                        <a:t>R</a:t>
                      </a:r>
                    </a:p>
                  </a:txBody>
                  <a:tcPr marL="0" marR="0" marT="0" marB="0">
                    <a:solidFill>
                      <a:schemeClr val="accent4">
                        <a:lumMod val="20000"/>
                        <a:lumOff val="80000"/>
                      </a:schemeClr>
                    </a:solidFill>
                  </a:tcPr>
                </a:tc>
                <a:tc>
                  <a:txBody>
                    <a:bodyPr/>
                    <a:lstStyle/>
                    <a:p>
                      <a:pPr algn="ctr"/>
                      <a:r>
                        <a:rPr lang="en-US" sz="1400" dirty="0"/>
                        <a:t>C</a:t>
                      </a:r>
                    </a:p>
                  </a:txBody>
                  <a:tcPr marL="0" marR="0" marT="0" marB="0">
                    <a:solidFill>
                      <a:schemeClr val="accent4">
                        <a:lumMod val="20000"/>
                        <a:lumOff val="80000"/>
                      </a:schemeClr>
                    </a:solidFill>
                  </a:tcPr>
                </a:tc>
                <a:tc>
                  <a:txBody>
                    <a:bodyPr/>
                    <a:lstStyle/>
                    <a:p>
                      <a:pPr algn="ctr"/>
                      <a:r>
                        <a:rPr lang="en-US" sz="1400" dirty="0"/>
                        <a:t>N</a:t>
                      </a:r>
                    </a:p>
                  </a:txBody>
                  <a:tcPr marL="0" marR="0" marT="0" marB="0">
                    <a:solidFill>
                      <a:schemeClr val="accent4">
                        <a:lumMod val="20000"/>
                        <a:lumOff val="80000"/>
                      </a:schemeClr>
                    </a:solidFill>
                  </a:tcPr>
                </a:tc>
                <a:tc>
                  <a:txBody>
                    <a:bodyPr/>
                    <a:lstStyle/>
                    <a:p>
                      <a:pPr algn="ctr"/>
                      <a:r>
                        <a:rPr lang="en-US" sz="1400" dirty="0"/>
                        <a:t>W</a:t>
                      </a:r>
                    </a:p>
                  </a:txBody>
                  <a:tcPr marL="0" marR="0" marT="0" marB="0">
                    <a:solidFill>
                      <a:schemeClr val="accent4">
                        <a:lumMod val="20000"/>
                        <a:lumOff val="80000"/>
                      </a:schemeClr>
                    </a:solidFill>
                  </a:tcPr>
                </a:tc>
                <a:tc>
                  <a:txBody>
                    <a:bodyPr/>
                    <a:lstStyle/>
                    <a:p>
                      <a:pPr algn="ctr"/>
                      <a:r>
                        <a:rPr lang="en-US" sz="1400" dirty="0"/>
                        <a:t>+</a:t>
                      </a:r>
                    </a:p>
                  </a:txBody>
                  <a:tcPr marL="0" marR="0" marT="0" marB="0">
                    <a:solidFill>
                      <a:schemeClr val="accent4">
                        <a:lumMod val="20000"/>
                        <a:lumOff val="80000"/>
                      </a:schemeClr>
                    </a:solidFill>
                  </a:tcPr>
                </a:tc>
                <a:extLst>
                  <a:ext uri="{0D108BD9-81ED-4DB2-BD59-A6C34878D82A}">
                    <a16:rowId xmlns:a16="http://schemas.microsoft.com/office/drawing/2014/main" val="10005"/>
                  </a:ext>
                </a:extLst>
              </a:tr>
              <a:tr h="231489">
                <a:tc>
                  <a:txBody>
                    <a:bodyPr/>
                    <a:lstStyle/>
                    <a:p>
                      <a:pPr algn="ctr"/>
                      <a:r>
                        <a:rPr lang="en-US" sz="1400" dirty="0"/>
                        <a:t>6</a:t>
                      </a:r>
                    </a:p>
                  </a:txBody>
                  <a:tcPr marL="0" marR="0" marT="0" marB="0">
                    <a:solidFill>
                      <a:schemeClr val="accent4">
                        <a:lumMod val="20000"/>
                        <a:lumOff val="80000"/>
                      </a:schemeClr>
                    </a:solidFill>
                  </a:tcPr>
                </a:tc>
                <a:tc>
                  <a:txBody>
                    <a:bodyPr/>
                    <a:lstStyle/>
                    <a:p>
                      <a:pPr algn="ctr"/>
                      <a:r>
                        <a:rPr lang="en-US" sz="1400" dirty="0"/>
                        <a:t>R</a:t>
                      </a:r>
                    </a:p>
                  </a:txBody>
                  <a:tcPr marL="0" marR="0" marT="0" marB="0">
                    <a:solidFill>
                      <a:schemeClr val="accent4">
                        <a:lumMod val="20000"/>
                        <a:lumOff val="80000"/>
                      </a:schemeClr>
                    </a:solidFill>
                  </a:tcPr>
                </a:tc>
                <a:tc>
                  <a:txBody>
                    <a:bodyPr/>
                    <a:lstStyle/>
                    <a:p>
                      <a:pPr algn="ctr"/>
                      <a:r>
                        <a:rPr lang="en-US" sz="1400" dirty="0"/>
                        <a:t>C</a:t>
                      </a:r>
                    </a:p>
                  </a:txBody>
                  <a:tcPr marL="0" marR="0" marT="0" marB="0">
                    <a:solidFill>
                      <a:schemeClr val="accent4">
                        <a:lumMod val="20000"/>
                        <a:lumOff val="80000"/>
                      </a:schemeClr>
                    </a:solidFill>
                  </a:tcPr>
                </a:tc>
                <a:tc>
                  <a:txBody>
                    <a:bodyPr/>
                    <a:lstStyle/>
                    <a:p>
                      <a:pPr algn="ctr"/>
                      <a:r>
                        <a:rPr lang="en-US" sz="1400" dirty="0"/>
                        <a:t>N</a:t>
                      </a:r>
                    </a:p>
                  </a:txBody>
                  <a:tcPr marL="0" marR="0" marT="0" marB="0">
                    <a:solidFill>
                      <a:schemeClr val="accent4">
                        <a:lumMod val="20000"/>
                        <a:lumOff val="80000"/>
                      </a:schemeClr>
                    </a:solidFill>
                  </a:tcPr>
                </a:tc>
                <a:tc>
                  <a:txBody>
                    <a:bodyPr/>
                    <a:lstStyle/>
                    <a:p>
                      <a:pPr algn="ctr"/>
                      <a:r>
                        <a:rPr lang="en-US" sz="1400" dirty="0"/>
                        <a:t>S</a:t>
                      </a:r>
                    </a:p>
                  </a:txBody>
                  <a:tcPr marL="0" marR="0" marT="0" marB="0">
                    <a:solidFill>
                      <a:schemeClr val="accent4">
                        <a:lumMod val="20000"/>
                        <a:lumOff val="80000"/>
                      </a:schemeClr>
                    </a:solidFill>
                  </a:tcPr>
                </a:tc>
                <a:tc>
                  <a:txBody>
                    <a:bodyPr/>
                    <a:lstStyle/>
                    <a:p>
                      <a:pPr algn="ctr"/>
                      <a:r>
                        <a:rPr lang="en-US" sz="1400" dirty="0"/>
                        <a:t>-</a:t>
                      </a:r>
                    </a:p>
                  </a:txBody>
                  <a:tcPr marL="0" marR="0" marT="0" marB="0">
                    <a:solidFill>
                      <a:schemeClr val="accent4">
                        <a:lumMod val="20000"/>
                        <a:lumOff val="80000"/>
                      </a:schemeClr>
                    </a:solidFill>
                  </a:tcPr>
                </a:tc>
                <a:extLst>
                  <a:ext uri="{0D108BD9-81ED-4DB2-BD59-A6C34878D82A}">
                    <a16:rowId xmlns:a16="http://schemas.microsoft.com/office/drawing/2014/main" val="10006"/>
                  </a:ext>
                </a:extLst>
              </a:tr>
              <a:tr h="231489">
                <a:tc>
                  <a:txBody>
                    <a:bodyPr/>
                    <a:lstStyle/>
                    <a:p>
                      <a:pPr algn="ctr"/>
                      <a:r>
                        <a:rPr lang="en-US" sz="1400" dirty="0"/>
                        <a:t>7</a:t>
                      </a:r>
                    </a:p>
                  </a:txBody>
                  <a:tcPr marL="0" marR="0" marT="0" marB="0">
                    <a:solidFill>
                      <a:schemeClr val="accent4">
                        <a:lumMod val="20000"/>
                        <a:lumOff val="80000"/>
                      </a:schemeClr>
                    </a:solidFill>
                  </a:tcPr>
                </a:tc>
                <a:tc>
                  <a:txBody>
                    <a:bodyPr/>
                    <a:lstStyle/>
                    <a:p>
                      <a:pPr algn="ctr"/>
                      <a:r>
                        <a:rPr lang="en-US" sz="1400" dirty="0"/>
                        <a:t>O</a:t>
                      </a:r>
                    </a:p>
                  </a:txBody>
                  <a:tcPr marL="0" marR="0" marT="0" marB="0">
                    <a:solidFill>
                      <a:schemeClr val="accent4">
                        <a:lumMod val="20000"/>
                        <a:lumOff val="80000"/>
                      </a:schemeClr>
                    </a:solidFill>
                  </a:tcPr>
                </a:tc>
                <a:tc>
                  <a:txBody>
                    <a:bodyPr/>
                    <a:lstStyle/>
                    <a:p>
                      <a:pPr algn="ctr"/>
                      <a:r>
                        <a:rPr lang="en-US" sz="1400" dirty="0"/>
                        <a:t>C</a:t>
                      </a:r>
                    </a:p>
                  </a:txBody>
                  <a:tcPr marL="0" marR="0" marT="0" marB="0">
                    <a:solidFill>
                      <a:schemeClr val="accent4">
                        <a:lumMod val="20000"/>
                        <a:lumOff val="80000"/>
                      </a:schemeClr>
                    </a:solidFill>
                  </a:tcPr>
                </a:tc>
                <a:tc>
                  <a:txBody>
                    <a:bodyPr/>
                    <a:lstStyle/>
                    <a:p>
                      <a:pPr algn="ctr"/>
                      <a:r>
                        <a:rPr lang="en-US" sz="1400" dirty="0"/>
                        <a:t>N</a:t>
                      </a:r>
                    </a:p>
                  </a:txBody>
                  <a:tcPr marL="0" marR="0" marT="0" marB="0">
                    <a:solidFill>
                      <a:schemeClr val="accent4">
                        <a:lumMod val="20000"/>
                        <a:lumOff val="80000"/>
                      </a:schemeClr>
                    </a:solidFill>
                  </a:tcPr>
                </a:tc>
                <a:tc>
                  <a:txBody>
                    <a:bodyPr/>
                    <a:lstStyle/>
                    <a:p>
                      <a:pPr algn="ctr"/>
                      <a:r>
                        <a:rPr lang="en-US" sz="1400" dirty="0"/>
                        <a:t>S</a:t>
                      </a:r>
                    </a:p>
                  </a:txBody>
                  <a:tcPr marL="0" marR="0" marT="0" marB="0">
                    <a:solidFill>
                      <a:schemeClr val="accent4">
                        <a:lumMod val="20000"/>
                        <a:lumOff val="80000"/>
                      </a:schemeClr>
                    </a:solidFill>
                  </a:tcPr>
                </a:tc>
                <a:tc>
                  <a:txBody>
                    <a:bodyPr/>
                    <a:lstStyle/>
                    <a:p>
                      <a:pPr algn="ctr"/>
                      <a:r>
                        <a:rPr lang="en-US" sz="1400" dirty="0"/>
                        <a:t>+</a:t>
                      </a:r>
                    </a:p>
                  </a:txBody>
                  <a:tcPr marL="0" marR="0" marT="0" marB="0">
                    <a:solidFill>
                      <a:schemeClr val="accent4">
                        <a:lumMod val="20000"/>
                        <a:lumOff val="80000"/>
                      </a:schemeClr>
                    </a:solidFill>
                  </a:tcPr>
                </a:tc>
                <a:extLst>
                  <a:ext uri="{0D108BD9-81ED-4DB2-BD59-A6C34878D82A}">
                    <a16:rowId xmlns:a16="http://schemas.microsoft.com/office/drawing/2014/main" val="10007"/>
                  </a:ext>
                </a:extLst>
              </a:tr>
              <a:tr h="231489">
                <a:tc>
                  <a:txBody>
                    <a:bodyPr/>
                    <a:lstStyle/>
                    <a:p>
                      <a:pPr algn="ctr"/>
                      <a:r>
                        <a:rPr lang="en-US" sz="1400" dirty="0"/>
                        <a:t>8</a:t>
                      </a:r>
                    </a:p>
                  </a:txBody>
                  <a:tcPr marL="0" marR="0" marT="0" marB="0">
                    <a:solidFill>
                      <a:schemeClr val="accent4">
                        <a:lumMod val="20000"/>
                        <a:lumOff val="80000"/>
                      </a:schemeClr>
                    </a:solidFill>
                  </a:tcPr>
                </a:tc>
                <a:tc>
                  <a:txBody>
                    <a:bodyPr/>
                    <a:lstStyle/>
                    <a:p>
                      <a:pPr algn="ctr"/>
                      <a:r>
                        <a:rPr lang="en-US" sz="1400" dirty="0"/>
                        <a:t>S</a:t>
                      </a:r>
                    </a:p>
                  </a:txBody>
                  <a:tcPr marL="0" marR="0" marT="0" marB="0">
                    <a:solidFill>
                      <a:schemeClr val="accent4">
                        <a:lumMod val="20000"/>
                        <a:lumOff val="80000"/>
                      </a:schemeClr>
                    </a:solidFill>
                  </a:tcPr>
                </a:tc>
                <a:tc>
                  <a:txBody>
                    <a:bodyPr/>
                    <a:lstStyle/>
                    <a:p>
                      <a:pPr algn="ctr"/>
                      <a:r>
                        <a:rPr lang="en-US" sz="1400" dirty="0"/>
                        <a:t>M</a:t>
                      </a:r>
                    </a:p>
                  </a:txBody>
                  <a:tcPr marL="0" marR="0" marT="0" marB="0">
                    <a:solidFill>
                      <a:schemeClr val="accent4">
                        <a:lumMod val="20000"/>
                        <a:lumOff val="80000"/>
                      </a:schemeClr>
                    </a:solidFill>
                  </a:tcPr>
                </a:tc>
                <a:tc>
                  <a:txBody>
                    <a:bodyPr/>
                    <a:lstStyle/>
                    <a:p>
                      <a:pPr algn="ctr"/>
                      <a:r>
                        <a:rPr lang="en-US" sz="1400" dirty="0"/>
                        <a:t>H</a:t>
                      </a:r>
                    </a:p>
                  </a:txBody>
                  <a:tcPr marL="0" marR="0" marT="0" marB="0">
                    <a:solidFill>
                      <a:schemeClr val="accent4">
                        <a:lumMod val="20000"/>
                        <a:lumOff val="80000"/>
                      </a:schemeClr>
                    </a:solidFill>
                  </a:tcPr>
                </a:tc>
                <a:tc>
                  <a:txBody>
                    <a:bodyPr/>
                    <a:lstStyle/>
                    <a:p>
                      <a:pPr algn="ctr"/>
                      <a:r>
                        <a:rPr lang="en-US" sz="1400" dirty="0"/>
                        <a:t>W</a:t>
                      </a:r>
                    </a:p>
                  </a:txBody>
                  <a:tcPr marL="0" marR="0" marT="0" marB="0">
                    <a:solidFill>
                      <a:schemeClr val="accent4">
                        <a:lumMod val="20000"/>
                        <a:lumOff val="80000"/>
                      </a:schemeClr>
                    </a:solidFill>
                  </a:tcPr>
                </a:tc>
                <a:tc>
                  <a:txBody>
                    <a:bodyPr/>
                    <a:lstStyle/>
                    <a:p>
                      <a:pPr algn="ctr"/>
                      <a:r>
                        <a:rPr lang="en-US" sz="1400" dirty="0"/>
                        <a:t>-</a:t>
                      </a:r>
                    </a:p>
                  </a:txBody>
                  <a:tcPr marL="0" marR="0" marT="0" marB="0">
                    <a:solidFill>
                      <a:schemeClr val="accent4">
                        <a:lumMod val="20000"/>
                        <a:lumOff val="80000"/>
                      </a:schemeClr>
                    </a:solidFill>
                  </a:tcPr>
                </a:tc>
                <a:extLst>
                  <a:ext uri="{0D108BD9-81ED-4DB2-BD59-A6C34878D82A}">
                    <a16:rowId xmlns:a16="http://schemas.microsoft.com/office/drawing/2014/main" val="10008"/>
                  </a:ext>
                </a:extLst>
              </a:tr>
              <a:tr h="231489">
                <a:tc>
                  <a:txBody>
                    <a:bodyPr/>
                    <a:lstStyle/>
                    <a:p>
                      <a:pPr algn="ctr"/>
                      <a:r>
                        <a:rPr lang="en-US" sz="1400" dirty="0"/>
                        <a:t>9</a:t>
                      </a:r>
                    </a:p>
                  </a:txBody>
                  <a:tcPr marL="0" marR="0" marT="0" marB="0">
                    <a:solidFill>
                      <a:schemeClr val="accent4">
                        <a:lumMod val="20000"/>
                        <a:lumOff val="80000"/>
                      </a:schemeClr>
                    </a:solidFill>
                  </a:tcPr>
                </a:tc>
                <a:tc>
                  <a:txBody>
                    <a:bodyPr/>
                    <a:lstStyle/>
                    <a:p>
                      <a:pPr algn="ctr"/>
                      <a:r>
                        <a:rPr lang="en-US" sz="1400" dirty="0"/>
                        <a:t>S</a:t>
                      </a:r>
                    </a:p>
                  </a:txBody>
                  <a:tcPr marL="0" marR="0" marT="0" marB="0">
                    <a:solidFill>
                      <a:schemeClr val="accent4">
                        <a:lumMod val="20000"/>
                        <a:lumOff val="80000"/>
                      </a:schemeClr>
                    </a:solidFill>
                  </a:tcPr>
                </a:tc>
                <a:tc>
                  <a:txBody>
                    <a:bodyPr/>
                    <a:lstStyle/>
                    <a:p>
                      <a:pPr algn="ctr"/>
                      <a:r>
                        <a:rPr lang="en-US" sz="1400" dirty="0"/>
                        <a:t>C</a:t>
                      </a:r>
                    </a:p>
                  </a:txBody>
                  <a:tcPr marL="0" marR="0" marT="0" marB="0">
                    <a:solidFill>
                      <a:schemeClr val="accent4">
                        <a:lumMod val="20000"/>
                        <a:lumOff val="80000"/>
                      </a:schemeClr>
                    </a:solidFill>
                  </a:tcPr>
                </a:tc>
                <a:tc>
                  <a:txBody>
                    <a:bodyPr/>
                    <a:lstStyle/>
                    <a:p>
                      <a:pPr algn="ctr"/>
                      <a:r>
                        <a:rPr lang="en-US" sz="1400" dirty="0"/>
                        <a:t>N</a:t>
                      </a:r>
                    </a:p>
                  </a:txBody>
                  <a:tcPr marL="0" marR="0" marT="0" marB="0">
                    <a:solidFill>
                      <a:schemeClr val="accent4">
                        <a:lumMod val="20000"/>
                        <a:lumOff val="80000"/>
                      </a:schemeClr>
                    </a:solidFill>
                  </a:tcPr>
                </a:tc>
                <a:tc>
                  <a:txBody>
                    <a:bodyPr/>
                    <a:lstStyle/>
                    <a:p>
                      <a:pPr algn="ctr"/>
                      <a:r>
                        <a:rPr lang="en-US" sz="1400" dirty="0"/>
                        <a:t>W</a:t>
                      </a:r>
                    </a:p>
                  </a:txBody>
                  <a:tcPr marL="0" marR="0" marT="0" marB="0">
                    <a:solidFill>
                      <a:schemeClr val="accent4">
                        <a:lumMod val="20000"/>
                        <a:lumOff val="80000"/>
                      </a:schemeClr>
                    </a:solidFill>
                  </a:tcPr>
                </a:tc>
                <a:tc>
                  <a:txBody>
                    <a:bodyPr/>
                    <a:lstStyle/>
                    <a:p>
                      <a:pPr algn="ctr"/>
                      <a:r>
                        <a:rPr lang="en-US" sz="1400" dirty="0"/>
                        <a:t>+</a:t>
                      </a:r>
                    </a:p>
                  </a:txBody>
                  <a:tcPr marL="0" marR="0" marT="0" marB="0">
                    <a:solidFill>
                      <a:schemeClr val="accent4">
                        <a:lumMod val="20000"/>
                        <a:lumOff val="80000"/>
                      </a:schemeClr>
                    </a:solidFill>
                  </a:tcPr>
                </a:tc>
                <a:extLst>
                  <a:ext uri="{0D108BD9-81ED-4DB2-BD59-A6C34878D82A}">
                    <a16:rowId xmlns:a16="http://schemas.microsoft.com/office/drawing/2014/main" val="10009"/>
                  </a:ext>
                </a:extLst>
              </a:tr>
              <a:tr h="231489">
                <a:tc>
                  <a:txBody>
                    <a:bodyPr/>
                    <a:lstStyle/>
                    <a:p>
                      <a:pPr algn="ctr"/>
                      <a:r>
                        <a:rPr lang="en-US" sz="1400" dirty="0"/>
                        <a:t>10</a:t>
                      </a:r>
                    </a:p>
                  </a:txBody>
                  <a:tcPr marL="0" marR="0" marT="0" marB="0">
                    <a:solidFill>
                      <a:schemeClr val="accent4">
                        <a:lumMod val="20000"/>
                        <a:lumOff val="80000"/>
                      </a:schemeClr>
                    </a:solidFill>
                  </a:tcPr>
                </a:tc>
                <a:tc>
                  <a:txBody>
                    <a:bodyPr/>
                    <a:lstStyle/>
                    <a:p>
                      <a:pPr algn="ctr"/>
                      <a:r>
                        <a:rPr lang="en-US" sz="1400" dirty="0"/>
                        <a:t>R</a:t>
                      </a:r>
                    </a:p>
                  </a:txBody>
                  <a:tcPr marL="0" marR="0" marT="0" marB="0">
                    <a:solidFill>
                      <a:schemeClr val="accent4">
                        <a:lumMod val="20000"/>
                        <a:lumOff val="80000"/>
                      </a:schemeClr>
                    </a:solidFill>
                  </a:tcPr>
                </a:tc>
                <a:tc>
                  <a:txBody>
                    <a:bodyPr/>
                    <a:lstStyle/>
                    <a:p>
                      <a:pPr algn="ctr"/>
                      <a:r>
                        <a:rPr lang="en-US" sz="1400" dirty="0"/>
                        <a:t>M</a:t>
                      </a:r>
                    </a:p>
                  </a:txBody>
                  <a:tcPr marL="0" marR="0" marT="0" marB="0">
                    <a:solidFill>
                      <a:schemeClr val="accent4">
                        <a:lumMod val="20000"/>
                        <a:lumOff val="80000"/>
                      </a:schemeClr>
                    </a:solidFill>
                  </a:tcPr>
                </a:tc>
                <a:tc>
                  <a:txBody>
                    <a:bodyPr/>
                    <a:lstStyle/>
                    <a:p>
                      <a:pPr algn="ctr"/>
                      <a:r>
                        <a:rPr lang="en-US" sz="1400" dirty="0"/>
                        <a:t>N</a:t>
                      </a:r>
                    </a:p>
                  </a:txBody>
                  <a:tcPr marL="0" marR="0" marT="0" marB="0">
                    <a:solidFill>
                      <a:schemeClr val="accent4">
                        <a:lumMod val="20000"/>
                        <a:lumOff val="80000"/>
                      </a:schemeClr>
                    </a:solidFill>
                  </a:tcPr>
                </a:tc>
                <a:tc>
                  <a:txBody>
                    <a:bodyPr/>
                    <a:lstStyle/>
                    <a:p>
                      <a:pPr algn="ctr"/>
                      <a:r>
                        <a:rPr lang="en-US" sz="1400" dirty="0"/>
                        <a:t>W</a:t>
                      </a:r>
                    </a:p>
                  </a:txBody>
                  <a:tcPr marL="0" marR="0" marT="0" marB="0">
                    <a:solidFill>
                      <a:schemeClr val="accent4">
                        <a:lumMod val="20000"/>
                        <a:lumOff val="80000"/>
                      </a:schemeClr>
                    </a:solidFill>
                  </a:tcPr>
                </a:tc>
                <a:tc>
                  <a:txBody>
                    <a:bodyPr/>
                    <a:lstStyle/>
                    <a:p>
                      <a:pPr algn="ctr"/>
                      <a:r>
                        <a:rPr lang="en-US" sz="1400" dirty="0"/>
                        <a:t>+</a:t>
                      </a:r>
                    </a:p>
                  </a:txBody>
                  <a:tcPr marL="0" marR="0" marT="0" marB="0">
                    <a:solidFill>
                      <a:schemeClr val="accent4">
                        <a:lumMod val="20000"/>
                        <a:lumOff val="80000"/>
                      </a:schemeClr>
                    </a:solidFill>
                  </a:tcPr>
                </a:tc>
                <a:extLst>
                  <a:ext uri="{0D108BD9-81ED-4DB2-BD59-A6C34878D82A}">
                    <a16:rowId xmlns:a16="http://schemas.microsoft.com/office/drawing/2014/main" val="10010"/>
                  </a:ext>
                </a:extLst>
              </a:tr>
              <a:tr h="231489">
                <a:tc>
                  <a:txBody>
                    <a:bodyPr/>
                    <a:lstStyle/>
                    <a:p>
                      <a:pPr algn="ctr"/>
                      <a:r>
                        <a:rPr lang="en-US" sz="1400" dirty="0"/>
                        <a:t>11</a:t>
                      </a:r>
                    </a:p>
                  </a:txBody>
                  <a:tcPr marL="0" marR="0" marT="0" marB="0">
                    <a:solidFill>
                      <a:schemeClr val="accent4">
                        <a:lumMod val="20000"/>
                        <a:lumOff val="80000"/>
                      </a:schemeClr>
                    </a:solidFill>
                  </a:tcPr>
                </a:tc>
                <a:tc>
                  <a:txBody>
                    <a:bodyPr/>
                    <a:lstStyle/>
                    <a:p>
                      <a:pPr algn="ctr"/>
                      <a:r>
                        <a:rPr lang="en-US" sz="1400" dirty="0"/>
                        <a:t>S</a:t>
                      </a:r>
                    </a:p>
                  </a:txBody>
                  <a:tcPr marL="0" marR="0" marT="0" marB="0">
                    <a:solidFill>
                      <a:schemeClr val="accent4">
                        <a:lumMod val="20000"/>
                        <a:lumOff val="80000"/>
                      </a:schemeClr>
                    </a:solidFill>
                  </a:tcPr>
                </a:tc>
                <a:tc>
                  <a:txBody>
                    <a:bodyPr/>
                    <a:lstStyle/>
                    <a:p>
                      <a:pPr algn="ctr"/>
                      <a:r>
                        <a:rPr lang="en-US" sz="1400" dirty="0"/>
                        <a:t>M</a:t>
                      </a:r>
                    </a:p>
                  </a:txBody>
                  <a:tcPr marL="0" marR="0" marT="0" marB="0">
                    <a:solidFill>
                      <a:schemeClr val="accent4">
                        <a:lumMod val="20000"/>
                        <a:lumOff val="80000"/>
                      </a:schemeClr>
                    </a:solidFill>
                  </a:tcPr>
                </a:tc>
                <a:tc>
                  <a:txBody>
                    <a:bodyPr/>
                    <a:lstStyle/>
                    <a:p>
                      <a:pPr algn="ctr"/>
                      <a:r>
                        <a:rPr lang="en-US" sz="1400" dirty="0"/>
                        <a:t>N</a:t>
                      </a:r>
                    </a:p>
                  </a:txBody>
                  <a:tcPr marL="0" marR="0" marT="0" marB="0">
                    <a:solidFill>
                      <a:schemeClr val="accent4">
                        <a:lumMod val="20000"/>
                        <a:lumOff val="80000"/>
                      </a:schemeClr>
                    </a:solidFill>
                  </a:tcPr>
                </a:tc>
                <a:tc>
                  <a:txBody>
                    <a:bodyPr/>
                    <a:lstStyle/>
                    <a:p>
                      <a:pPr algn="ctr"/>
                      <a:r>
                        <a:rPr lang="en-US" sz="1400" dirty="0"/>
                        <a:t>S</a:t>
                      </a:r>
                    </a:p>
                  </a:txBody>
                  <a:tcPr marL="0" marR="0" marT="0" marB="0">
                    <a:solidFill>
                      <a:schemeClr val="accent4">
                        <a:lumMod val="20000"/>
                        <a:lumOff val="80000"/>
                      </a:schemeClr>
                    </a:solidFill>
                  </a:tcPr>
                </a:tc>
                <a:tc>
                  <a:txBody>
                    <a:bodyPr/>
                    <a:lstStyle/>
                    <a:p>
                      <a:pPr algn="ctr"/>
                      <a:r>
                        <a:rPr lang="en-US" sz="1400" dirty="0"/>
                        <a:t>+</a:t>
                      </a:r>
                    </a:p>
                  </a:txBody>
                  <a:tcPr marL="0" marR="0" marT="0" marB="0">
                    <a:solidFill>
                      <a:schemeClr val="accent4">
                        <a:lumMod val="20000"/>
                        <a:lumOff val="80000"/>
                      </a:schemeClr>
                    </a:solidFill>
                  </a:tcPr>
                </a:tc>
                <a:extLst>
                  <a:ext uri="{0D108BD9-81ED-4DB2-BD59-A6C34878D82A}">
                    <a16:rowId xmlns:a16="http://schemas.microsoft.com/office/drawing/2014/main" val="10011"/>
                  </a:ext>
                </a:extLst>
              </a:tr>
              <a:tr h="231489">
                <a:tc>
                  <a:txBody>
                    <a:bodyPr/>
                    <a:lstStyle/>
                    <a:p>
                      <a:pPr algn="ctr"/>
                      <a:r>
                        <a:rPr lang="en-US" sz="1400" dirty="0"/>
                        <a:t>12</a:t>
                      </a:r>
                    </a:p>
                  </a:txBody>
                  <a:tcPr marL="0" marR="0" marT="0" marB="0">
                    <a:solidFill>
                      <a:schemeClr val="accent4">
                        <a:lumMod val="20000"/>
                        <a:lumOff val="80000"/>
                      </a:schemeClr>
                    </a:solidFill>
                  </a:tcPr>
                </a:tc>
                <a:tc>
                  <a:txBody>
                    <a:bodyPr/>
                    <a:lstStyle/>
                    <a:p>
                      <a:pPr algn="ctr"/>
                      <a:r>
                        <a:rPr lang="en-US" sz="1400" dirty="0"/>
                        <a:t>O</a:t>
                      </a:r>
                    </a:p>
                  </a:txBody>
                  <a:tcPr marL="0" marR="0" marT="0" marB="0">
                    <a:solidFill>
                      <a:schemeClr val="accent4">
                        <a:lumMod val="20000"/>
                        <a:lumOff val="80000"/>
                      </a:schemeClr>
                    </a:solidFill>
                  </a:tcPr>
                </a:tc>
                <a:tc>
                  <a:txBody>
                    <a:bodyPr/>
                    <a:lstStyle/>
                    <a:p>
                      <a:pPr algn="ctr"/>
                      <a:r>
                        <a:rPr lang="en-US" sz="1400" dirty="0"/>
                        <a:t>M</a:t>
                      </a:r>
                    </a:p>
                  </a:txBody>
                  <a:tcPr marL="0" marR="0" marT="0" marB="0">
                    <a:solidFill>
                      <a:schemeClr val="accent4">
                        <a:lumMod val="20000"/>
                        <a:lumOff val="80000"/>
                      </a:schemeClr>
                    </a:solidFill>
                  </a:tcPr>
                </a:tc>
                <a:tc>
                  <a:txBody>
                    <a:bodyPr/>
                    <a:lstStyle/>
                    <a:p>
                      <a:pPr algn="ctr"/>
                      <a:r>
                        <a:rPr lang="en-US" sz="1400" dirty="0"/>
                        <a:t>H</a:t>
                      </a:r>
                    </a:p>
                  </a:txBody>
                  <a:tcPr marL="0" marR="0" marT="0" marB="0">
                    <a:solidFill>
                      <a:schemeClr val="accent4">
                        <a:lumMod val="20000"/>
                        <a:lumOff val="80000"/>
                      </a:schemeClr>
                    </a:solidFill>
                  </a:tcPr>
                </a:tc>
                <a:tc>
                  <a:txBody>
                    <a:bodyPr/>
                    <a:lstStyle/>
                    <a:p>
                      <a:pPr algn="ctr"/>
                      <a:r>
                        <a:rPr lang="en-US" sz="1400" dirty="0"/>
                        <a:t>S</a:t>
                      </a:r>
                    </a:p>
                  </a:txBody>
                  <a:tcPr marL="0" marR="0" marT="0" marB="0">
                    <a:solidFill>
                      <a:schemeClr val="accent4">
                        <a:lumMod val="20000"/>
                        <a:lumOff val="80000"/>
                      </a:schemeClr>
                    </a:solidFill>
                  </a:tcPr>
                </a:tc>
                <a:tc>
                  <a:txBody>
                    <a:bodyPr/>
                    <a:lstStyle/>
                    <a:p>
                      <a:pPr algn="ctr"/>
                      <a:r>
                        <a:rPr lang="en-US" sz="1400" dirty="0"/>
                        <a:t>+</a:t>
                      </a:r>
                    </a:p>
                  </a:txBody>
                  <a:tcPr marL="0" marR="0" marT="0" marB="0">
                    <a:solidFill>
                      <a:schemeClr val="accent4">
                        <a:lumMod val="20000"/>
                        <a:lumOff val="80000"/>
                      </a:schemeClr>
                    </a:solidFill>
                  </a:tcPr>
                </a:tc>
                <a:extLst>
                  <a:ext uri="{0D108BD9-81ED-4DB2-BD59-A6C34878D82A}">
                    <a16:rowId xmlns:a16="http://schemas.microsoft.com/office/drawing/2014/main" val="10012"/>
                  </a:ext>
                </a:extLst>
              </a:tr>
              <a:tr h="231489">
                <a:tc>
                  <a:txBody>
                    <a:bodyPr/>
                    <a:lstStyle/>
                    <a:p>
                      <a:pPr algn="ctr"/>
                      <a:r>
                        <a:rPr lang="en-US" sz="1400" dirty="0"/>
                        <a:t>13</a:t>
                      </a:r>
                    </a:p>
                  </a:txBody>
                  <a:tcPr marL="0" marR="0" marT="0" marB="0">
                    <a:solidFill>
                      <a:schemeClr val="accent4">
                        <a:lumMod val="20000"/>
                        <a:lumOff val="80000"/>
                      </a:schemeClr>
                    </a:solidFill>
                  </a:tcPr>
                </a:tc>
                <a:tc>
                  <a:txBody>
                    <a:bodyPr/>
                    <a:lstStyle/>
                    <a:p>
                      <a:pPr algn="ctr"/>
                      <a:r>
                        <a:rPr lang="en-US" sz="1400" dirty="0"/>
                        <a:t>O</a:t>
                      </a:r>
                    </a:p>
                  </a:txBody>
                  <a:tcPr marL="0" marR="0" marT="0" marB="0">
                    <a:solidFill>
                      <a:schemeClr val="accent4">
                        <a:lumMod val="20000"/>
                        <a:lumOff val="80000"/>
                      </a:schemeClr>
                    </a:solidFill>
                  </a:tcPr>
                </a:tc>
                <a:tc>
                  <a:txBody>
                    <a:bodyPr/>
                    <a:lstStyle/>
                    <a:p>
                      <a:pPr algn="ctr"/>
                      <a:r>
                        <a:rPr lang="en-US" sz="1400" dirty="0"/>
                        <a:t>H</a:t>
                      </a:r>
                    </a:p>
                  </a:txBody>
                  <a:tcPr marL="0" marR="0" marT="0" marB="0">
                    <a:solidFill>
                      <a:schemeClr val="accent4">
                        <a:lumMod val="20000"/>
                        <a:lumOff val="80000"/>
                      </a:schemeClr>
                    </a:solidFill>
                  </a:tcPr>
                </a:tc>
                <a:tc>
                  <a:txBody>
                    <a:bodyPr/>
                    <a:lstStyle/>
                    <a:p>
                      <a:pPr algn="ctr"/>
                      <a:r>
                        <a:rPr lang="en-US" sz="1400" dirty="0"/>
                        <a:t>N</a:t>
                      </a:r>
                    </a:p>
                  </a:txBody>
                  <a:tcPr marL="0" marR="0" marT="0" marB="0">
                    <a:solidFill>
                      <a:schemeClr val="accent4">
                        <a:lumMod val="20000"/>
                        <a:lumOff val="80000"/>
                      </a:schemeClr>
                    </a:solidFill>
                  </a:tcPr>
                </a:tc>
                <a:tc>
                  <a:txBody>
                    <a:bodyPr/>
                    <a:lstStyle/>
                    <a:p>
                      <a:pPr algn="ctr"/>
                      <a:r>
                        <a:rPr lang="en-US" sz="1400" dirty="0"/>
                        <a:t>W</a:t>
                      </a:r>
                    </a:p>
                  </a:txBody>
                  <a:tcPr marL="0" marR="0" marT="0" marB="0">
                    <a:solidFill>
                      <a:schemeClr val="accent4">
                        <a:lumMod val="20000"/>
                        <a:lumOff val="80000"/>
                      </a:schemeClr>
                    </a:solidFill>
                  </a:tcPr>
                </a:tc>
                <a:tc>
                  <a:txBody>
                    <a:bodyPr/>
                    <a:lstStyle/>
                    <a:p>
                      <a:pPr algn="ctr"/>
                      <a:r>
                        <a:rPr lang="en-US" sz="1400" dirty="0"/>
                        <a:t>+</a:t>
                      </a:r>
                    </a:p>
                  </a:txBody>
                  <a:tcPr marL="0" marR="0" marT="0" marB="0">
                    <a:solidFill>
                      <a:schemeClr val="accent4">
                        <a:lumMod val="20000"/>
                        <a:lumOff val="80000"/>
                      </a:schemeClr>
                    </a:solidFill>
                  </a:tcPr>
                </a:tc>
                <a:extLst>
                  <a:ext uri="{0D108BD9-81ED-4DB2-BD59-A6C34878D82A}">
                    <a16:rowId xmlns:a16="http://schemas.microsoft.com/office/drawing/2014/main" val="10013"/>
                  </a:ext>
                </a:extLst>
              </a:tr>
              <a:tr h="231489">
                <a:tc>
                  <a:txBody>
                    <a:bodyPr/>
                    <a:lstStyle/>
                    <a:p>
                      <a:pPr algn="ctr"/>
                      <a:r>
                        <a:rPr lang="en-US" sz="1400" dirty="0"/>
                        <a:t>14</a:t>
                      </a:r>
                    </a:p>
                  </a:txBody>
                  <a:tcPr marL="0" marR="0" marT="0" marB="0">
                    <a:solidFill>
                      <a:schemeClr val="accent4">
                        <a:lumMod val="20000"/>
                        <a:lumOff val="80000"/>
                      </a:schemeClr>
                    </a:solidFill>
                  </a:tcPr>
                </a:tc>
                <a:tc>
                  <a:txBody>
                    <a:bodyPr/>
                    <a:lstStyle/>
                    <a:p>
                      <a:pPr algn="ctr"/>
                      <a:r>
                        <a:rPr lang="en-US" sz="1400" dirty="0"/>
                        <a:t>R</a:t>
                      </a:r>
                    </a:p>
                  </a:txBody>
                  <a:tcPr marL="0" marR="0" marT="0" marB="0">
                    <a:solidFill>
                      <a:schemeClr val="accent4">
                        <a:lumMod val="20000"/>
                        <a:lumOff val="80000"/>
                      </a:schemeClr>
                    </a:solidFill>
                  </a:tcPr>
                </a:tc>
                <a:tc>
                  <a:txBody>
                    <a:bodyPr/>
                    <a:lstStyle/>
                    <a:p>
                      <a:pPr algn="ctr"/>
                      <a:r>
                        <a:rPr lang="en-US" sz="1400" dirty="0"/>
                        <a:t>M</a:t>
                      </a:r>
                    </a:p>
                  </a:txBody>
                  <a:tcPr marL="0" marR="0" marT="0" marB="0">
                    <a:solidFill>
                      <a:schemeClr val="accent4">
                        <a:lumMod val="20000"/>
                        <a:lumOff val="80000"/>
                      </a:schemeClr>
                    </a:solidFill>
                  </a:tcPr>
                </a:tc>
                <a:tc>
                  <a:txBody>
                    <a:bodyPr/>
                    <a:lstStyle/>
                    <a:p>
                      <a:pPr algn="ctr"/>
                      <a:r>
                        <a:rPr lang="en-US" sz="1400" dirty="0"/>
                        <a:t>H</a:t>
                      </a:r>
                    </a:p>
                  </a:txBody>
                  <a:tcPr marL="0" marR="0" marT="0" marB="0">
                    <a:solidFill>
                      <a:schemeClr val="accent4">
                        <a:lumMod val="20000"/>
                        <a:lumOff val="80000"/>
                      </a:schemeClr>
                    </a:solidFill>
                  </a:tcPr>
                </a:tc>
                <a:tc>
                  <a:txBody>
                    <a:bodyPr/>
                    <a:lstStyle/>
                    <a:p>
                      <a:pPr algn="ctr"/>
                      <a:r>
                        <a:rPr lang="en-US" sz="1400" dirty="0"/>
                        <a:t>S</a:t>
                      </a:r>
                    </a:p>
                  </a:txBody>
                  <a:tcPr marL="0" marR="0" marT="0" marB="0">
                    <a:solidFill>
                      <a:schemeClr val="accent4">
                        <a:lumMod val="20000"/>
                        <a:lumOff val="80000"/>
                      </a:schemeClr>
                    </a:solidFill>
                  </a:tcPr>
                </a:tc>
                <a:tc>
                  <a:txBody>
                    <a:bodyPr/>
                    <a:lstStyle/>
                    <a:p>
                      <a:pPr algn="ctr"/>
                      <a:r>
                        <a:rPr lang="en-US" sz="1400" dirty="0"/>
                        <a:t>-</a:t>
                      </a:r>
                    </a:p>
                  </a:txBody>
                  <a:tcPr marL="0" marR="0" marT="0" marB="0">
                    <a:solidFill>
                      <a:schemeClr val="accent4">
                        <a:lumMod val="20000"/>
                        <a:lumOff val="80000"/>
                      </a:schemeClr>
                    </a:solidFill>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2168331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a:off x="1143000" y="0"/>
            <a:ext cx="6858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143000" y="0"/>
            <a:ext cx="6858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cxnSp>
        <p:nvCxnSpPr>
          <p:cNvPr id="2" name="Straight Connector 1"/>
          <p:cNvCxnSpPr/>
          <p:nvPr/>
        </p:nvCxnSpPr>
        <p:spPr>
          <a:xfrm>
            <a:off x="1143000" y="0"/>
            <a:ext cx="6858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43000" y="0"/>
            <a:ext cx="6858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2066355A-084C-D24E-9AD2-7E4FC41EA627}" type="slidenum">
              <a:rPr lang="en-US" smtClean="0"/>
              <a:t>8</a:t>
            </a:fld>
            <a:endParaRPr lang="en-US" dirty="0"/>
          </a:p>
        </p:txBody>
      </p:sp>
      <p:sp>
        <p:nvSpPr>
          <p:cNvPr id="3" name="Title 2"/>
          <p:cNvSpPr>
            <a:spLocks noGrp="1"/>
          </p:cNvSpPr>
          <p:nvPr>
            <p:ph type="title"/>
          </p:nvPr>
        </p:nvSpPr>
        <p:spPr/>
        <p:txBody>
          <a:bodyPr/>
          <a:lstStyle/>
          <a:p>
            <a:r>
              <a:rPr lang="en-US" dirty="0"/>
              <a:t>Will I play tennis today? </a:t>
            </a:r>
          </a:p>
        </p:txBody>
      </p:sp>
      <p:sp>
        <p:nvSpPr>
          <p:cNvPr id="4" name="Content Placeholder 3"/>
          <p:cNvSpPr>
            <a:spLocks noGrp="1"/>
          </p:cNvSpPr>
          <p:nvPr>
            <p:ph idx="1"/>
          </p:nvPr>
        </p:nvSpPr>
        <p:spPr/>
        <p:txBody>
          <a:bodyPr>
            <a:normAutofit/>
          </a:bodyPr>
          <a:lstStyle/>
          <a:p>
            <a:r>
              <a:rPr lang="en-US" b="1" dirty="0"/>
              <a:t>Features </a:t>
            </a:r>
          </a:p>
          <a:p>
            <a:pPr lvl="1"/>
            <a:r>
              <a:rPr lang="en-US" dirty="0"/>
              <a:t>Outlook: 			{Sun, Overcast, Rain}</a:t>
            </a:r>
          </a:p>
          <a:p>
            <a:pPr lvl="1"/>
            <a:r>
              <a:rPr lang="en-US" dirty="0"/>
              <a:t>Temperature:		{Hot, Mild, Cool}</a:t>
            </a:r>
          </a:p>
          <a:p>
            <a:pPr lvl="1"/>
            <a:r>
              <a:rPr lang="en-US" dirty="0"/>
              <a:t>Humidity:			{High, Normal, Low}</a:t>
            </a:r>
          </a:p>
          <a:p>
            <a:pPr lvl="1"/>
            <a:r>
              <a:rPr lang="en-US" dirty="0"/>
              <a:t>Wind:				{Strong, Weak}</a:t>
            </a:r>
          </a:p>
          <a:p>
            <a:endParaRPr lang="en-US" dirty="0"/>
          </a:p>
          <a:p>
            <a:r>
              <a:rPr lang="en-US" b="1" dirty="0"/>
              <a:t>Labels</a:t>
            </a:r>
          </a:p>
          <a:p>
            <a:pPr lvl="1"/>
            <a:r>
              <a:rPr lang="en-US" dirty="0"/>
              <a:t>Binary classification task: Y =  {+, -}</a:t>
            </a:r>
          </a:p>
        </p:txBody>
      </p:sp>
    </p:spTree>
    <p:extLst>
      <p:ext uri="{BB962C8B-B14F-4D97-AF65-F5344CB8AC3E}">
        <p14:creationId xmlns:p14="http://schemas.microsoft.com/office/powerpoint/2010/main" val="2542525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p:cNvCxnSpPr/>
          <p:nvPr/>
        </p:nvCxnSpPr>
        <p:spPr>
          <a:xfrm>
            <a:off x="1143000" y="0"/>
            <a:ext cx="6858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143000" y="0"/>
            <a:ext cx="6858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143000" y="0"/>
            <a:ext cx="6858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1143000" y="0"/>
            <a:ext cx="6858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normAutofit/>
          </a:bodyPr>
          <a:lstStyle/>
          <a:p>
            <a:r>
              <a:rPr lang="en-US" dirty="0"/>
              <a:t>Basic Decision Trees Learning Algorithm</a:t>
            </a:r>
          </a:p>
        </p:txBody>
      </p:sp>
      <p:sp>
        <p:nvSpPr>
          <p:cNvPr id="3" name="Content Placeholder 2"/>
          <p:cNvSpPr>
            <a:spLocks noGrp="1"/>
          </p:cNvSpPr>
          <p:nvPr>
            <p:ph idx="1"/>
          </p:nvPr>
        </p:nvSpPr>
        <p:spPr>
          <a:xfrm>
            <a:off x="3464312" y="902369"/>
            <a:ext cx="5195752" cy="3690798"/>
          </a:xfrm>
        </p:spPr>
        <p:txBody>
          <a:bodyPr/>
          <a:lstStyle/>
          <a:p>
            <a:r>
              <a:rPr lang="en-US" dirty="0"/>
              <a:t>Data is processed in Batch (i.e. all the data available)</a:t>
            </a:r>
          </a:p>
          <a:p>
            <a:r>
              <a:rPr lang="en-US" dirty="0"/>
              <a:t>Recursively build a decision tree top down.</a:t>
            </a:r>
          </a:p>
        </p:txBody>
      </p:sp>
      <p:sp>
        <p:nvSpPr>
          <p:cNvPr id="36" name="Text Box 32"/>
          <p:cNvSpPr txBox="1">
            <a:spLocks noChangeArrowheads="1"/>
          </p:cNvSpPr>
          <p:nvPr/>
        </p:nvSpPr>
        <p:spPr bwMode="auto">
          <a:xfrm>
            <a:off x="5865603" y="1344087"/>
            <a:ext cx="949234" cy="300082"/>
          </a:xfrm>
          <a:prstGeom prst="rect">
            <a:avLst/>
          </a:prstGeom>
          <a:solidFill>
            <a:srgbClr val="FFFFCC"/>
          </a:solidFill>
          <a:ln w="9525">
            <a:solidFill>
              <a:schemeClr val="accent1"/>
            </a:solidFill>
            <a:miter lim="800000"/>
            <a:headEnd/>
            <a:tailEnd/>
          </a:ln>
          <a:effectLst/>
        </p:spPr>
        <p:txBody>
          <a:bodyPr wrap="none">
            <a:spAutoFit/>
          </a:bodyPr>
          <a:lstStyle/>
          <a:p>
            <a:pPr>
              <a:buSzTx/>
              <a:buFontTx/>
              <a:buNone/>
            </a:pPr>
            <a:r>
              <a:rPr lang="en-US" sz="1350" dirty="0">
                <a:solidFill>
                  <a:srgbClr val="FC0128"/>
                </a:solidFill>
                <a:latin typeface="+mj-lt"/>
              </a:rPr>
              <a:t>Algorithm?</a:t>
            </a:r>
          </a:p>
        </p:txBody>
      </p:sp>
      <p:grpSp>
        <p:nvGrpSpPr>
          <p:cNvPr id="39" name="Group 4"/>
          <p:cNvGrpSpPr>
            <a:grpSpLocks/>
          </p:cNvGrpSpPr>
          <p:nvPr/>
        </p:nvGrpSpPr>
        <p:grpSpPr bwMode="auto">
          <a:xfrm>
            <a:off x="4591980" y="2466693"/>
            <a:ext cx="3231563" cy="2126474"/>
            <a:chOff x="3648" y="2352"/>
            <a:chExt cx="2002" cy="1590"/>
          </a:xfrm>
        </p:grpSpPr>
        <p:sp>
          <p:nvSpPr>
            <p:cNvPr id="40" name="Text Box 5"/>
            <p:cNvSpPr txBox="1">
              <a:spLocks noChangeArrowheads="1"/>
            </p:cNvSpPr>
            <p:nvPr/>
          </p:nvSpPr>
          <p:spPr bwMode="auto">
            <a:xfrm>
              <a:off x="4456" y="3218"/>
              <a:ext cx="300"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u="sng">
                  <a:solidFill>
                    <a:srgbClr val="0000FF"/>
                  </a:solidFill>
                </a:rPr>
                <a:t>Yes</a:t>
              </a:r>
            </a:p>
          </p:txBody>
        </p:sp>
        <p:grpSp>
          <p:nvGrpSpPr>
            <p:cNvPr id="41" name="Group 6"/>
            <p:cNvGrpSpPr>
              <a:grpSpLocks/>
            </p:cNvGrpSpPr>
            <p:nvPr/>
          </p:nvGrpSpPr>
          <p:grpSpPr bwMode="auto">
            <a:xfrm>
              <a:off x="3648" y="3156"/>
              <a:ext cx="958" cy="786"/>
              <a:chOff x="3792" y="2196"/>
              <a:chExt cx="958" cy="786"/>
            </a:xfrm>
          </p:grpSpPr>
          <p:sp>
            <p:nvSpPr>
              <p:cNvPr id="60" name="Text Box 7"/>
              <p:cNvSpPr txBox="1">
                <a:spLocks noChangeArrowheads="1"/>
              </p:cNvSpPr>
              <p:nvPr/>
            </p:nvSpPr>
            <p:spPr bwMode="auto">
              <a:xfrm>
                <a:off x="3960" y="2196"/>
                <a:ext cx="642"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a:solidFill>
                      <a:srgbClr val="0000FF"/>
                    </a:solidFill>
                  </a:rPr>
                  <a:t>Humidity</a:t>
                </a:r>
              </a:p>
            </p:txBody>
          </p:sp>
          <p:sp>
            <p:nvSpPr>
              <p:cNvPr id="61" name="Text Box 8"/>
              <p:cNvSpPr txBox="1">
                <a:spLocks noChangeArrowheads="1"/>
              </p:cNvSpPr>
              <p:nvPr/>
            </p:nvSpPr>
            <p:spPr bwMode="auto">
              <a:xfrm>
                <a:off x="4201" y="2590"/>
                <a:ext cx="549"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a:solidFill>
                      <a:srgbClr val="000066"/>
                    </a:solidFill>
                  </a:rPr>
                  <a:t>Normal</a:t>
                </a:r>
                <a:endParaRPr lang="en-US" sz="1500" b="1">
                  <a:solidFill>
                    <a:srgbClr val="0000FF"/>
                  </a:solidFill>
                </a:endParaRPr>
              </a:p>
            </p:txBody>
          </p:sp>
          <p:sp>
            <p:nvSpPr>
              <p:cNvPr id="62" name="Text Box 9"/>
              <p:cNvSpPr txBox="1">
                <a:spLocks noChangeArrowheads="1"/>
              </p:cNvSpPr>
              <p:nvPr/>
            </p:nvSpPr>
            <p:spPr bwMode="auto">
              <a:xfrm>
                <a:off x="3792" y="2590"/>
                <a:ext cx="381"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a:solidFill>
                      <a:srgbClr val="000066"/>
                    </a:solidFill>
                  </a:rPr>
                  <a:t>High</a:t>
                </a:r>
                <a:endParaRPr lang="en-US" sz="1500" b="1">
                  <a:solidFill>
                    <a:srgbClr val="0000FF"/>
                  </a:solidFill>
                </a:endParaRPr>
              </a:p>
            </p:txBody>
          </p:sp>
          <p:cxnSp>
            <p:nvCxnSpPr>
              <p:cNvPr id="63" name="AutoShape 10"/>
              <p:cNvCxnSpPr>
                <a:cxnSpLocks noChangeShapeType="1"/>
                <a:stCxn id="61" idx="0"/>
                <a:endCxn id="60" idx="2"/>
              </p:cNvCxnSpPr>
              <p:nvPr/>
            </p:nvCxnSpPr>
            <p:spPr bwMode="auto">
              <a:xfrm flipH="1" flipV="1">
                <a:off x="4281" y="2438"/>
                <a:ext cx="194" cy="15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 name="AutoShape 11"/>
              <p:cNvCxnSpPr>
                <a:cxnSpLocks noChangeShapeType="1"/>
                <a:stCxn id="62" idx="0"/>
                <a:endCxn id="60" idx="2"/>
              </p:cNvCxnSpPr>
              <p:nvPr/>
            </p:nvCxnSpPr>
            <p:spPr bwMode="auto">
              <a:xfrm flipV="1">
                <a:off x="3983" y="2438"/>
                <a:ext cx="299" cy="15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5" name="Text Box 12"/>
              <p:cNvSpPr txBox="1">
                <a:spLocks noChangeArrowheads="1"/>
              </p:cNvSpPr>
              <p:nvPr/>
            </p:nvSpPr>
            <p:spPr bwMode="auto">
              <a:xfrm>
                <a:off x="3820" y="2740"/>
                <a:ext cx="285"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u="sng">
                    <a:solidFill>
                      <a:srgbClr val="0000FF"/>
                    </a:solidFill>
                  </a:rPr>
                  <a:t>No</a:t>
                </a:r>
              </a:p>
            </p:txBody>
          </p:sp>
          <p:sp>
            <p:nvSpPr>
              <p:cNvPr id="66" name="Text Box 13"/>
              <p:cNvSpPr txBox="1">
                <a:spLocks noChangeArrowheads="1"/>
              </p:cNvSpPr>
              <p:nvPr/>
            </p:nvSpPr>
            <p:spPr bwMode="auto">
              <a:xfrm>
                <a:off x="4258" y="2733"/>
                <a:ext cx="300"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u="sng">
                    <a:solidFill>
                      <a:srgbClr val="0000FF"/>
                    </a:solidFill>
                  </a:rPr>
                  <a:t>Yes</a:t>
                </a:r>
              </a:p>
            </p:txBody>
          </p:sp>
        </p:grpSp>
        <p:grpSp>
          <p:nvGrpSpPr>
            <p:cNvPr id="42" name="Group 14"/>
            <p:cNvGrpSpPr>
              <a:grpSpLocks/>
            </p:cNvGrpSpPr>
            <p:nvPr/>
          </p:nvGrpSpPr>
          <p:grpSpPr bwMode="auto">
            <a:xfrm>
              <a:off x="4803" y="3156"/>
              <a:ext cx="847" cy="779"/>
              <a:chOff x="4947" y="2196"/>
              <a:chExt cx="847" cy="779"/>
            </a:xfrm>
          </p:grpSpPr>
          <p:sp>
            <p:nvSpPr>
              <p:cNvPr id="53" name="Text Box 15"/>
              <p:cNvSpPr txBox="1">
                <a:spLocks noChangeArrowheads="1"/>
              </p:cNvSpPr>
              <p:nvPr/>
            </p:nvSpPr>
            <p:spPr bwMode="auto">
              <a:xfrm>
                <a:off x="5164" y="2196"/>
                <a:ext cx="425"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a:solidFill>
                      <a:srgbClr val="0000FF"/>
                    </a:solidFill>
                  </a:rPr>
                  <a:t>Wind</a:t>
                </a:r>
              </a:p>
            </p:txBody>
          </p:sp>
          <p:sp>
            <p:nvSpPr>
              <p:cNvPr id="54" name="Text Box 16"/>
              <p:cNvSpPr txBox="1">
                <a:spLocks noChangeArrowheads="1"/>
              </p:cNvSpPr>
              <p:nvPr/>
            </p:nvSpPr>
            <p:spPr bwMode="auto">
              <a:xfrm>
                <a:off x="5357" y="2590"/>
                <a:ext cx="437"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a:solidFill>
                      <a:srgbClr val="000066"/>
                    </a:solidFill>
                  </a:rPr>
                  <a:t>Weak</a:t>
                </a:r>
                <a:endParaRPr lang="en-US" sz="1500" b="1">
                  <a:solidFill>
                    <a:srgbClr val="0000FF"/>
                  </a:solidFill>
                </a:endParaRPr>
              </a:p>
            </p:txBody>
          </p:sp>
          <p:sp>
            <p:nvSpPr>
              <p:cNvPr id="55" name="Text Box 17"/>
              <p:cNvSpPr txBox="1">
                <a:spLocks noChangeArrowheads="1"/>
              </p:cNvSpPr>
              <p:nvPr/>
            </p:nvSpPr>
            <p:spPr bwMode="auto">
              <a:xfrm>
                <a:off x="4947" y="2590"/>
                <a:ext cx="490"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dirty="0">
                    <a:solidFill>
                      <a:srgbClr val="000066"/>
                    </a:solidFill>
                  </a:rPr>
                  <a:t>Strong</a:t>
                </a:r>
                <a:endParaRPr lang="en-US" sz="1500" b="1" dirty="0">
                  <a:solidFill>
                    <a:srgbClr val="0000FF"/>
                  </a:solidFill>
                </a:endParaRPr>
              </a:p>
            </p:txBody>
          </p:sp>
          <p:sp>
            <p:nvSpPr>
              <p:cNvPr id="56" name="Text Box 18"/>
              <p:cNvSpPr txBox="1">
                <a:spLocks noChangeArrowheads="1"/>
              </p:cNvSpPr>
              <p:nvPr/>
            </p:nvSpPr>
            <p:spPr bwMode="auto">
              <a:xfrm>
                <a:off x="4975" y="2733"/>
                <a:ext cx="285"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u="sng">
                    <a:solidFill>
                      <a:srgbClr val="0000FF"/>
                    </a:solidFill>
                  </a:rPr>
                  <a:t>No</a:t>
                </a:r>
              </a:p>
            </p:txBody>
          </p:sp>
          <p:sp>
            <p:nvSpPr>
              <p:cNvPr id="57" name="Text Box 19"/>
              <p:cNvSpPr txBox="1">
                <a:spLocks noChangeArrowheads="1"/>
              </p:cNvSpPr>
              <p:nvPr/>
            </p:nvSpPr>
            <p:spPr bwMode="auto">
              <a:xfrm>
                <a:off x="5413" y="2727"/>
                <a:ext cx="300"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u="sng">
                    <a:solidFill>
                      <a:srgbClr val="0000FF"/>
                    </a:solidFill>
                  </a:rPr>
                  <a:t>Yes</a:t>
                </a:r>
              </a:p>
            </p:txBody>
          </p:sp>
          <p:cxnSp>
            <p:nvCxnSpPr>
              <p:cNvPr id="58" name="AutoShape 20"/>
              <p:cNvCxnSpPr>
                <a:cxnSpLocks noChangeShapeType="1"/>
                <a:stCxn id="53" idx="2"/>
                <a:endCxn id="54" idx="0"/>
              </p:cNvCxnSpPr>
              <p:nvPr/>
            </p:nvCxnSpPr>
            <p:spPr bwMode="auto">
              <a:xfrm>
                <a:off x="5376" y="2438"/>
                <a:ext cx="199" cy="15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 name="AutoShape 21"/>
              <p:cNvCxnSpPr>
                <a:cxnSpLocks noChangeShapeType="1"/>
                <a:stCxn id="55" idx="0"/>
                <a:endCxn id="53" idx="2"/>
              </p:cNvCxnSpPr>
              <p:nvPr/>
            </p:nvCxnSpPr>
            <p:spPr bwMode="auto">
              <a:xfrm flipV="1">
                <a:off x="5192" y="2438"/>
                <a:ext cx="185" cy="15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43" name="Group 22"/>
            <p:cNvGrpSpPr>
              <a:grpSpLocks/>
            </p:cNvGrpSpPr>
            <p:nvPr/>
          </p:nvGrpSpPr>
          <p:grpSpPr bwMode="auto">
            <a:xfrm>
              <a:off x="3856" y="2352"/>
              <a:ext cx="1487" cy="866"/>
              <a:chOff x="4000" y="1392"/>
              <a:chExt cx="1487" cy="866"/>
            </a:xfrm>
          </p:grpSpPr>
          <p:sp>
            <p:nvSpPr>
              <p:cNvPr id="44" name="Text Box 23"/>
              <p:cNvSpPr txBox="1">
                <a:spLocks noChangeArrowheads="1"/>
              </p:cNvSpPr>
              <p:nvPr/>
            </p:nvSpPr>
            <p:spPr bwMode="auto">
              <a:xfrm>
                <a:off x="4486" y="1392"/>
                <a:ext cx="609"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a:solidFill>
                      <a:srgbClr val="0000FF"/>
                    </a:solidFill>
                  </a:rPr>
                  <a:t>Outlook </a:t>
                </a:r>
              </a:p>
            </p:txBody>
          </p:sp>
          <p:sp>
            <p:nvSpPr>
              <p:cNvPr id="45" name="Text Box 24"/>
              <p:cNvSpPr txBox="1">
                <a:spLocks noChangeArrowheads="1"/>
              </p:cNvSpPr>
              <p:nvPr/>
            </p:nvSpPr>
            <p:spPr bwMode="auto">
              <a:xfrm>
                <a:off x="4480" y="1966"/>
                <a:ext cx="616"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a:solidFill>
                      <a:srgbClr val="000066"/>
                    </a:solidFill>
                  </a:rPr>
                  <a:t>Overcast</a:t>
                </a:r>
                <a:endParaRPr lang="en-US" sz="1500" b="1">
                  <a:solidFill>
                    <a:srgbClr val="0000FF"/>
                  </a:solidFill>
                </a:endParaRPr>
              </a:p>
            </p:txBody>
          </p:sp>
          <p:sp>
            <p:nvSpPr>
              <p:cNvPr id="46" name="Text Box 25"/>
              <p:cNvSpPr txBox="1">
                <a:spLocks noChangeArrowheads="1"/>
              </p:cNvSpPr>
              <p:nvPr/>
            </p:nvSpPr>
            <p:spPr bwMode="auto">
              <a:xfrm>
                <a:off x="5126" y="1944"/>
                <a:ext cx="361"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a:solidFill>
                      <a:srgbClr val="000066"/>
                    </a:solidFill>
                  </a:rPr>
                  <a:t>Rain</a:t>
                </a:r>
                <a:endParaRPr lang="en-US" sz="1500" b="1">
                  <a:solidFill>
                    <a:srgbClr val="0000FF"/>
                  </a:solidFill>
                </a:endParaRPr>
              </a:p>
            </p:txBody>
          </p:sp>
          <p:cxnSp>
            <p:nvCxnSpPr>
              <p:cNvPr id="47" name="AutoShape 26"/>
              <p:cNvCxnSpPr>
                <a:cxnSpLocks noChangeShapeType="1"/>
                <a:stCxn id="44" idx="2"/>
                <a:endCxn id="46" idx="0"/>
              </p:cNvCxnSpPr>
              <p:nvPr/>
            </p:nvCxnSpPr>
            <p:spPr bwMode="auto">
              <a:xfrm>
                <a:off x="4790" y="1634"/>
                <a:ext cx="516" cy="31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AutoShape 27"/>
              <p:cNvCxnSpPr>
                <a:cxnSpLocks noChangeShapeType="1"/>
                <a:stCxn id="44" idx="2"/>
                <a:endCxn id="45" idx="0"/>
              </p:cNvCxnSpPr>
              <p:nvPr/>
            </p:nvCxnSpPr>
            <p:spPr bwMode="auto">
              <a:xfrm flipH="1">
                <a:off x="4788" y="1634"/>
                <a:ext cx="2" cy="33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Text Box 28"/>
              <p:cNvSpPr txBox="1">
                <a:spLocks noChangeArrowheads="1"/>
              </p:cNvSpPr>
              <p:nvPr/>
            </p:nvSpPr>
            <p:spPr bwMode="auto">
              <a:xfrm>
                <a:off x="4000" y="1966"/>
                <a:ext cx="453"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a:solidFill>
                      <a:srgbClr val="000066"/>
                    </a:solidFill>
                  </a:rPr>
                  <a:t>Sunny</a:t>
                </a:r>
                <a:endParaRPr lang="en-US" sz="1500" b="1">
                  <a:solidFill>
                    <a:srgbClr val="0000FF"/>
                  </a:solidFill>
                </a:endParaRPr>
              </a:p>
            </p:txBody>
          </p:sp>
          <p:cxnSp>
            <p:nvCxnSpPr>
              <p:cNvPr id="50" name="AutoShape 29"/>
              <p:cNvCxnSpPr>
                <a:cxnSpLocks noChangeShapeType="1"/>
                <a:stCxn id="44" idx="2"/>
                <a:endCxn id="49" idx="0"/>
              </p:cNvCxnSpPr>
              <p:nvPr/>
            </p:nvCxnSpPr>
            <p:spPr bwMode="auto">
              <a:xfrm flipH="1">
                <a:off x="4227" y="1634"/>
                <a:ext cx="564" cy="33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AutoShape 30"/>
              <p:cNvCxnSpPr>
                <a:cxnSpLocks noChangeShapeType="1"/>
                <a:stCxn id="40" idx="0"/>
                <a:endCxn id="45" idx="2"/>
              </p:cNvCxnSpPr>
              <p:nvPr/>
            </p:nvCxnSpPr>
            <p:spPr bwMode="auto">
              <a:xfrm flipV="1">
                <a:off x="4750" y="2208"/>
                <a:ext cx="38" cy="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graphicFrame>
        <p:nvGraphicFramePr>
          <p:cNvPr id="67" name="Content Placeholder 5">
            <a:extLst>
              <a:ext uri="{FF2B5EF4-FFF2-40B4-BE49-F238E27FC236}">
                <a16:creationId xmlns:a16="http://schemas.microsoft.com/office/drawing/2014/main" id="{70F0BDF8-C296-B841-967A-601B35D2815C}"/>
              </a:ext>
            </a:extLst>
          </p:cNvPr>
          <p:cNvGraphicFramePr>
            <a:graphicFrameLocks/>
          </p:cNvGraphicFramePr>
          <p:nvPr>
            <p:extLst>
              <p:ext uri="{D42A27DB-BD31-4B8C-83A1-F6EECF244321}">
                <p14:modId xmlns:p14="http://schemas.microsoft.com/office/powerpoint/2010/main" val="1800696085"/>
              </p:ext>
            </p:extLst>
          </p:nvPr>
        </p:nvGraphicFramePr>
        <p:xfrm>
          <a:off x="868829" y="901700"/>
          <a:ext cx="2391080" cy="3454206"/>
        </p:xfrm>
        <a:graphic>
          <a:graphicData uri="http://schemas.openxmlformats.org/drawingml/2006/table">
            <a:tbl>
              <a:tblPr firstRow="1" bandRow="1">
                <a:tableStyleId>{2D5ABB26-0587-4C30-8999-92F81FD0307C}</a:tableStyleId>
              </a:tblPr>
              <a:tblGrid>
                <a:gridCol w="205619">
                  <a:extLst>
                    <a:ext uri="{9D8B030D-6E8A-4147-A177-3AD203B41FA5}">
                      <a16:colId xmlns:a16="http://schemas.microsoft.com/office/drawing/2014/main" val="20000"/>
                    </a:ext>
                  </a:extLst>
                </a:gridCol>
                <a:gridCol w="313840">
                  <a:extLst>
                    <a:ext uri="{9D8B030D-6E8A-4147-A177-3AD203B41FA5}">
                      <a16:colId xmlns:a16="http://schemas.microsoft.com/office/drawing/2014/main" val="20001"/>
                    </a:ext>
                  </a:extLst>
                </a:gridCol>
                <a:gridCol w="406719">
                  <a:extLst>
                    <a:ext uri="{9D8B030D-6E8A-4147-A177-3AD203B41FA5}">
                      <a16:colId xmlns:a16="http://schemas.microsoft.com/office/drawing/2014/main" val="20002"/>
                    </a:ext>
                  </a:extLst>
                </a:gridCol>
                <a:gridCol w="313957">
                  <a:extLst>
                    <a:ext uri="{9D8B030D-6E8A-4147-A177-3AD203B41FA5}">
                      <a16:colId xmlns:a16="http://schemas.microsoft.com/office/drawing/2014/main" val="20003"/>
                    </a:ext>
                  </a:extLst>
                </a:gridCol>
                <a:gridCol w="478074">
                  <a:extLst>
                    <a:ext uri="{9D8B030D-6E8A-4147-A177-3AD203B41FA5}">
                      <a16:colId xmlns:a16="http://schemas.microsoft.com/office/drawing/2014/main" val="20004"/>
                    </a:ext>
                  </a:extLst>
                </a:gridCol>
                <a:gridCol w="672871">
                  <a:extLst>
                    <a:ext uri="{9D8B030D-6E8A-4147-A177-3AD203B41FA5}">
                      <a16:colId xmlns:a16="http://schemas.microsoft.com/office/drawing/2014/main" val="20005"/>
                    </a:ext>
                  </a:extLst>
                </a:gridCol>
              </a:tblGrid>
              <a:tr h="231489">
                <a:tc>
                  <a:txBody>
                    <a:bodyPr/>
                    <a:lstStyle/>
                    <a:p>
                      <a:pPr algn="ctr"/>
                      <a:endParaRPr lang="en-US" sz="1400" b="1" dirty="0"/>
                    </a:p>
                  </a:txBody>
                  <a:tcPr marL="0" marR="0" marT="0" marB="0">
                    <a:solidFill>
                      <a:schemeClr val="accent4">
                        <a:lumMod val="20000"/>
                        <a:lumOff val="80000"/>
                      </a:schemeClr>
                    </a:solidFill>
                  </a:tcPr>
                </a:tc>
                <a:tc>
                  <a:txBody>
                    <a:bodyPr/>
                    <a:lstStyle/>
                    <a:p>
                      <a:pPr algn="ctr"/>
                      <a:r>
                        <a:rPr lang="en-US" sz="1400" b="1" baseline="0" dirty="0"/>
                        <a:t> O</a:t>
                      </a:r>
                      <a:endParaRPr lang="en-US" sz="1400" b="1" dirty="0"/>
                    </a:p>
                  </a:txBody>
                  <a:tcPr marL="0" marR="0" marT="0" marB="0">
                    <a:solidFill>
                      <a:schemeClr val="accent4">
                        <a:lumMod val="20000"/>
                        <a:lumOff val="80000"/>
                      </a:schemeClr>
                    </a:solidFill>
                  </a:tcPr>
                </a:tc>
                <a:tc>
                  <a:txBody>
                    <a:bodyPr/>
                    <a:lstStyle/>
                    <a:p>
                      <a:pPr algn="ctr"/>
                      <a:r>
                        <a:rPr lang="en-US" sz="1400" b="1" dirty="0"/>
                        <a:t>T</a:t>
                      </a:r>
                    </a:p>
                  </a:txBody>
                  <a:tcPr marL="0" marR="0" marT="0" marB="0">
                    <a:solidFill>
                      <a:schemeClr val="accent4">
                        <a:lumMod val="20000"/>
                        <a:lumOff val="80000"/>
                      </a:schemeClr>
                    </a:solidFill>
                  </a:tcPr>
                </a:tc>
                <a:tc>
                  <a:txBody>
                    <a:bodyPr/>
                    <a:lstStyle/>
                    <a:p>
                      <a:pPr algn="ctr"/>
                      <a:r>
                        <a:rPr lang="en-US" sz="1400" b="1" dirty="0"/>
                        <a:t>H</a:t>
                      </a:r>
                      <a:r>
                        <a:rPr lang="en-US" sz="1400" b="1" baseline="0" dirty="0"/>
                        <a:t> </a:t>
                      </a:r>
                      <a:endParaRPr lang="en-US" sz="1400" b="1" dirty="0"/>
                    </a:p>
                  </a:txBody>
                  <a:tcPr marL="0" marR="0" marT="0" marB="0">
                    <a:solidFill>
                      <a:schemeClr val="accent4">
                        <a:lumMod val="20000"/>
                        <a:lumOff val="80000"/>
                      </a:schemeClr>
                    </a:solidFill>
                  </a:tcPr>
                </a:tc>
                <a:tc>
                  <a:txBody>
                    <a:bodyPr/>
                    <a:lstStyle/>
                    <a:p>
                      <a:pPr algn="ctr"/>
                      <a:r>
                        <a:rPr lang="en-US" sz="1400" b="1" dirty="0"/>
                        <a:t>W</a:t>
                      </a:r>
                      <a:r>
                        <a:rPr lang="en-US" sz="1400" b="1" baseline="0" dirty="0"/>
                        <a:t> </a:t>
                      </a:r>
                      <a:endParaRPr lang="en-US" sz="1400" b="1" dirty="0"/>
                    </a:p>
                  </a:txBody>
                  <a:tcPr marL="0" marR="0" marT="0" marB="0">
                    <a:solidFill>
                      <a:schemeClr val="accent4">
                        <a:lumMod val="20000"/>
                        <a:lumOff val="80000"/>
                      </a:schemeClr>
                    </a:solidFill>
                  </a:tcPr>
                </a:tc>
                <a:tc>
                  <a:txBody>
                    <a:bodyPr/>
                    <a:lstStyle/>
                    <a:p>
                      <a:pPr algn="ctr"/>
                      <a:r>
                        <a:rPr lang="en-US" sz="1400" b="1" dirty="0"/>
                        <a:t>Play?</a:t>
                      </a:r>
                    </a:p>
                  </a:txBody>
                  <a:tcPr marL="0" marR="0" marT="0" marB="0">
                    <a:solidFill>
                      <a:schemeClr val="accent4">
                        <a:lumMod val="20000"/>
                        <a:lumOff val="80000"/>
                      </a:schemeClr>
                    </a:solidFill>
                  </a:tcPr>
                </a:tc>
                <a:extLst>
                  <a:ext uri="{0D108BD9-81ED-4DB2-BD59-A6C34878D82A}">
                    <a16:rowId xmlns:a16="http://schemas.microsoft.com/office/drawing/2014/main" val="10000"/>
                  </a:ext>
                </a:extLst>
              </a:tr>
              <a:tr h="212634">
                <a:tc>
                  <a:txBody>
                    <a:bodyPr/>
                    <a:lstStyle/>
                    <a:p>
                      <a:pPr algn="ctr"/>
                      <a:r>
                        <a:rPr lang="en-US" sz="1400" dirty="0"/>
                        <a:t>1</a:t>
                      </a:r>
                    </a:p>
                  </a:txBody>
                  <a:tcPr marL="0" marR="0" marT="0" marB="0">
                    <a:solidFill>
                      <a:schemeClr val="accent4">
                        <a:lumMod val="20000"/>
                        <a:lumOff val="80000"/>
                      </a:schemeClr>
                    </a:solidFill>
                  </a:tcPr>
                </a:tc>
                <a:tc>
                  <a:txBody>
                    <a:bodyPr/>
                    <a:lstStyle/>
                    <a:p>
                      <a:pPr algn="ctr"/>
                      <a:r>
                        <a:rPr lang="en-US" sz="1400" dirty="0"/>
                        <a:t>S</a:t>
                      </a:r>
                    </a:p>
                  </a:txBody>
                  <a:tcPr marL="0" marR="0" marT="0" marB="0">
                    <a:solidFill>
                      <a:schemeClr val="accent4">
                        <a:lumMod val="20000"/>
                        <a:lumOff val="80000"/>
                      </a:schemeClr>
                    </a:solidFill>
                  </a:tcPr>
                </a:tc>
                <a:tc>
                  <a:txBody>
                    <a:bodyPr/>
                    <a:lstStyle/>
                    <a:p>
                      <a:pPr algn="ctr"/>
                      <a:r>
                        <a:rPr lang="en-US" sz="1400" dirty="0"/>
                        <a:t>H</a:t>
                      </a:r>
                    </a:p>
                  </a:txBody>
                  <a:tcPr marL="0" marR="0" marT="0" marB="0">
                    <a:solidFill>
                      <a:schemeClr val="accent4">
                        <a:lumMod val="20000"/>
                        <a:lumOff val="80000"/>
                      </a:schemeClr>
                    </a:solidFill>
                  </a:tcPr>
                </a:tc>
                <a:tc>
                  <a:txBody>
                    <a:bodyPr/>
                    <a:lstStyle/>
                    <a:p>
                      <a:pPr algn="ctr"/>
                      <a:r>
                        <a:rPr lang="en-US" sz="1400" dirty="0"/>
                        <a:t>H</a:t>
                      </a:r>
                    </a:p>
                  </a:txBody>
                  <a:tcPr marL="0" marR="0" marT="0" marB="0">
                    <a:solidFill>
                      <a:schemeClr val="accent4">
                        <a:lumMod val="20000"/>
                        <a:lumOff val="80000"/>
                      </a:schemeClr>
                    </a:solidFill>
                  </a:tcPr>
                </a:tc>
                <a:tc>
                  <a:txBody>
                    <a:bodyPr/>
                    <a:lstStyle/>
                    <a:p>
                      <a:pPr algn="ctr"/>
                      <a:r>
                        <a:rPr lang="en-US" sz="1400" dirty="0"/>
                        <a:t>W</a:t>
                      </a:r>
                    </a:p>
                  </a:txBody>
                  <a:tcPr marL="0" marR="0" marT="0" marB="0">
                    <a:solidFill>
                      <a:schemeClr val="accent4">
                        <a:lumMod val="20000"/>
                        <a:lumOff val="80000"/>
                      </a:schemeClr>
                    </a:solidFill>
                  </a:tcPr>
                </a:tc>
                <a:tc>
                  <a:txBody>
                    <a:bodyPr/>
                    <a:lstStyle/>
                    <a:p>
                      <a:pPr algn="ctr"/>
                      <a:r>
                        <a:rPr lang="en-US" sz="1400" dirty="0"/>
                        <a:t>-</a:t>
                      </a:r>
                    </a:p>
                  </a:txBody>
                  <a:tcPr marL="0" marR="0" marT="0" marB="0">
                    <a:solidFill>
                      <a:schemeClr val="accent4">
                        <a:lumMod val="20000"/>
                        <a:lumOff val="80000"/>
                      </a:schemeClr>
                    </a:solidFill>
                  </a:tcPr>
                </a:tc>
                <a:extLst>
                  <a:ext uri="{0D108BD9-81ED-4DB2-BD59-A6C34878D82A}">
                    <a16:rowId xmlns:a16="http://schemas.microsoft.com/office/drawing/2014/main" val="10001"/>
                  </a:ext>
                </a:extLst>
              </a:tr>
              <a:tr h="231489">
                <a:tc>
                  <a:txBody>
                    <a:bodyPr/>
                    <a:lstStyle/>
                    <a:p>
                      <a:pPr algn="ctr"/>
                      <a:r>
                        <a:rPr lang="en-US" sz="1400" dirty="0"/>
                        <a:t>2</a:t>
                      </a:r>
                    </a:p>
                  </a:txBody>
                  <a:tcPr marL="0" marR="0" marT="0" marB="0">
                    <a:solidFill>
                      <a:schemeClr val="accent4">
                        <a:lumMod val="20000"/>
                        <a:lumOff val="80000"/>
                      </a:schemeClr>
                    </a:solidFill>
                  </a:tcPr>
                </a:tc>
                <a:tc>
                  <a:txBody>
                    <a:bodyPr/>
                    <a:lstStyle/>
                    <a:p>
                      <a:pPr algn="ctr"/>
                      <a:r>
                        <a:rPr lang="en-US" sz="1400" dirty="0"/>
                        <a:t>S</a:t>
                      </a:r>
                    </a:p>
                  </a:txBody>
                  <a:tcPr marL="0" marR="0" marT="0" marB="0">
                    <a:solidFill>
                      <a:schemeClr val="accent4">
                        <a:lumMod val="20000"/>
                        <a:lumOff val="80000"/>
                      </a:schemeClr>
                    </a:solidFill>
                  </a:tcPr>
                </a:tc>
                <a:tc>
                  <a:txBody>
                    <a:bodyPr/>
                    <a:lstStyle/>
                    <a:p>
                      <a:pPr algn="ctr"/>
                      <a:r>
                        <a:rPr lang="en-US" sz="1400" dirty="0"/>
                        <a:t>H</a:t>
                      </a:r>
                    </a:p>
                  </a:txBody>
                  <a:tcPr marL="0" marR="0" marT="0" marB="0">
                    <a:solidFill>
                      <a:schemeClr val="accent4">
                        <a:lumMod val="20000"/>
                        <a:lumOff val="80000"/>
                      </a:schemeClr>
                    </a:solidFill>
                  </a:tcPr>
                </a:tc>
                <a:tc>
                  <a:txBody>
                    <a:bodyPr/>
                    <a:lstStyle/>
                    <a:p>
                      <a:pPr algn="ctr"/>
                      <a:r>
                        <a:rPr lang="en-US" sz="1400" dirty="0"/>
                        <a:t>H</a:t>
                      </a:r>
                    </a:p>
                  </a:txBody>
                  <a:tcPr marL="0" marR="0" marT="0" marB="0">
                    <a:solidFill>
                      <a:schemeClr val="accent4">
                        <a:lumMod val="20000"/>
                        <a:lumOff val="80000"/>
                      </a:schemeClr>
                    </a:solidFill>
                  </a:tcPr>
                </a:tc>
                <a:tc>
                  <a:txBody>
                    <a:bodyPr/>
                    <a:lstStyle/>
                    <a:p>
                      <a:pPr algn="ctr"/>
                      <a:r>
                        <a:rPr lang="en-US" sz="1400" dirty="0"/>
                        <a:t>S</a:t>
                      </a:r>
                    </a:p>
                  </a:txBody>
                  <a:tcPr marL="0" marR="0" marT="0" marB="0">
                    <a:solidFill>
                      <a:schemeClr val="accent4">
                        <a:lumMod val="20000"/>
                        <a:lumOff val="80000"/>
                      </a:schemeClr>
                    </a:solidFill>
                  </a:tcPr>
                </a:tc>
                <a:tc>
                  <a:txBody>
                    <a:bodyPr/>
                    <a:lstStyle/>
                    <a:p>
                      <a:pPr algn="ctr"/>
                      <a:r>
                        <a:rPr lang="en-US" sz="1400" dirty="0"/>
                        <a:t>-</a:t>
                      </a:r>
                    </a:p>
                  </a:txBody>
                  <a:tcPr marL="0" marR="0" marT="0" marB="0">
                    <a:solidFill>
                      <a:schemeClr val="accent4">
                        <a:lumMod val="20000"/>
                        <a:lumOff val="80000"/>
                      </a:schemeClr>
                    </a:solidFill>
                  </a:tcPr>
                </a:tc>
                <a:extLst>
                  <a:ext uri="{0D108BD9-81ED-4DB2-BD59-A6C34878D82A}">
                    <a16:rowId xmlns:a16="http://schemas.microsoft.com/office/drawing/2014/main" val="10002"/>
                  </a:ext>
                </a:extLst>
              </a:tr>
              <a:tr h="231489">
                <a:tc>
                  <a:txBody>
                    <a:bodyPr/>
                    <a:lstStyle/>
                    <a:p>
                      <a:pPr algn="ctr"/>
                      <a:r>
                        <a:rPr lang="en-US" sz="1400" dirty="0"/>
                        <a:t>3</a:t>
                      </a:r>
                    </a:p>
                  </a:txBody>
                  <a:tcPr marL="0" marR="0" marT="0" marB="0">
                    <a:solidFill>
                      <a:schemeClr val="accent4">
                        <a:lumMod val="20000"/>
                        <a:lumOff val="80000"/>
                      </a:schemeClr>
                    </a:solidFill>
                  </a:tcPr>
                </a:tc>
                <a:tc>
                  <a:txBody>
                    <a:bodyPr/>
                    <a:lstStyle/>
                    <a:p>
                      <a:pPr algn="ctr"/>
                      <a:r>
                        <a:rPr lang="en-US" sz="1400" dirty="0"/>
                        <a:t>O</a:t>
                      </a:r>
                    </a:p>
                  </a:txBody>
                  <a:tcPr marL="0" marR="0" marT="0" marB="0">
                    <a:solidFill>
                      <a:schemeClr val="accent4">
                        <a:lumMod val="20000"/>
                        <a:lumOff val="80000"/>
                      </a:schemeClr>
                    </a:solidFill>
                  </a:tcPr>
                </a:tc>
                <a:tc>
                  <a:txBody>
                    <a:bodyPr/>
                    <a:lstStyle/>
                    <a:p>
                      <a:pPr algn="ctr"/>
                      <a:r>
                        <a:rPr lang="en-US" sz="1400" dirty="0"/>
                        <a:t>H</a:t>
                      </a:r>
                    </a:p>
                  </a:txBody>
                  <a:tcPr marL="0" marR="0" marT="0" marB="0">
                    <a:solidFill>
                      <a:schemeClr val="accent4">
                        <a:lumMod val="20000"/>
                        <a:lumOff val="80000"/>
                      </a:schemeClr>
                    </a:solidFill>
                  </a:tcPr>
                </a:tc>
                <a:tc>
                  <a:txBody>
                    <a:bodyPr/>
                    <a:lstStyle/>
                    <a:p>
                      <a:pPr algn="ctr"/>
                      <a:r>
                        <a:rPr lang="en-US" sz="1400" dirty="0"/>
                        <a:t>H</a:t>
                      </a:r>
                    </a:p>
                  </a:txBody>
                  <a:tcPr marL="0" marR="0" marT="0" marB="0">
                    <a:solidFill>
                      <a:schemeClr val="accent4">
                        <a:lumMod val="20000"/>
                        <a:lumOff val="80000"/>
                      </a:schemeClr>
                    </a:solidFill>
                  </a:tcPr>
                </a:tc>
                <a:tc>
                  <a:txBody>
                    <a:bodyPr/>
                    <a:lstStyle/>
                    <a:p>
                      <a:pPr algn="ctr"/>
                      <a:r>
                        <a:rPr lang="en-US" sz="1400" dirty="0"/>
                        <a:t>W</a:t>
                      </a:r>
                    </a:p>
                  </a:txBody>
                  <a:tcPr marL="0" marR="0" marT="0" marB="0">
                    <a:solidFill>
                      <a:schemeClr val="accent4">
                        <a:lumMod val="20000"/>
                        <a:lumOff val="80000"/>
                      </a:schemeClr>
                    </a:solidFill>
                  </a:tcPr>
                </a:tc>
                <a:tc>
                  <a:txBody>
                    <a:bodyPr/>
                    <a:lstStyle/>
                    <a:p>
                      <a:pPr algn="ctr"/>
                      <a:r>
                        <a:rPr lang="en-US" sz="1400" dirty="0"/>
                        <a:t>+</a:t>
                      </a:r>
                    </a:p>
                  </a:txBody>
                  <a:tcPr marL="0" marR="0" marT="0" marB="0">
                    <a:solidFill>
                      <a:schemeClr val="accent4">
                        <a:lumMod val="20000"/>
                        <a:lumOff val="80000"/>
                      </a:schemeClr>
                    </a:solidFill>
                  </a:tcPr>
                </a:tc>
                <a:extLst>
                  <a:ext uri="{0D108BD9-81ED-4DB2-BD59-A6C34878D82A}">
                    <a16:rowId xmlns:a16="http://schemas.microsoft.com/office/drawing/2014/main" val="10003"/>
                  </a:ext>
                </a:extLst>
              </a:tr>
              <a:tr h="231489">
                <a:tc>
                  <a:txBody>
                    <a:bodyPr/>
                    <a:lstStyle/>
                    <a:p>
                      <a:pPr algn="ctr"/>
                      <a:r>
                        <a:rPr lang="en-US" sz="1400" dirty="0"/>
                        <a:t>4</a:t>
                      </a:r>
                    </a:p>
                  </a:txBody>
                  <a:tcPr marL="0" marR="0" marT="0" marB="0">
                    <a:solidFill>
                      <a:schemeClr val="accent4">
                        <a:lumMod val="20000"/>
                        <a:lumOff val="80000"/>
                      </a:schemeClr>
                    </a:solidFill>
                  </a:tcPr>
                </a:tc>
                <a:tc>
                  <a:txBody>
                    <a:bodyPr/>
                    <a:lstStyle/>
                    <a:p>
                      <a:pPr algn="ctr"/>
                      <a:r>
                        <a:rPr lang="en-US" sz="1400" dirty="0"/>
                        <a:t>R</a:t>
                      </a:r>
                    </a:p>
                  </a:txBody>
                  <a:tcPr marL="0" marR="0" marT="0" marB="0">
                    <a:solidFill>
                      <a:schemeClr val="accent4">
                        <a:lumMod val="20000"/>
                        <a:lumOff val="80000"/>
                      </a:schemeClr>
                    </a:solidFill>
                  </a:tcPr>
                </a:tc>
                <a:tc>
                  <a:txBody>
                    <a:bodyPr/>
                    <a:lstStyle/>
                    <a:p>
                      <a:pPr algn="ctr"/>
                      <a:r>
                        <a:rPr lang="en-US" sz="1400" dirty="0"/>
                        <a:t>M</a:t>
                      </a:r>
                    </a:p>
                  </a:txBody>
                  <a:tcPr marL="0" marR="0" marT="0" marB="0">
                    <a:solidFill>
                      <a:schemeClr val="accent4">
                        <a:lumMod val="20000"/>
                        <a:lumOff val="80000"/>
                      </a:schemeClr>
                    </a:solidFill>
                  </a:tcPr>
                </a:tc>
                <a:tc>
                  <a:txBody>
                    <a:bodyPr/>
                    <a:lstStyle/>
                    <a:p>
                      <a:pPr algn="ctr"/>
                      <a:r>
                        <a:rPr lang="en-US" sz="1400" dirty="0"/>
                        <a:t>H</a:t>
                      </a:r>
                    </a:p>
                  </a:txBody>
                  <a:tcPr marL="0" marR="0" marT="0" marB="0">
                    <a:solidFill>
                      <a:schemeClr val="accent4">
                        <a:lumMod val="20000"/>
                        <a:lumOff val="80000"/>
                      </a:schemeClr>
                    </a:solidFill>
                  </a:tcPr>
                </a:tc>
                <a:tc>
                  <a:txBody>
                    <a:bodyPr/>
                    <a:lstStyle/>
                    <a:p>
                      <a:pPr algn="ctr"/>
                      <a:r>
                        <a:rPr lang="en-US" sz="1400" dirty="0"/>
                        <a:t>W</a:t>
                      </a:r>
                    </a:p>
                  </a:txBody>
                  <a:tcPr marL="0" marR="0" marT="0" marB="0">
                    <a:solidFill>
                      <a:schemeClr val="accent4">
                        <a:lumMod val="20000"/>
                        <a:lumOff val="80000"/>
                      </a:schemeClr>
                    </a:solidFill>
                  </a:tcPr>
                </a:tc>
                <a:tc>
                  <a:txBody>
                    <a:bodyPr/>
                    <a:lstStyle/>
                    <a:p>
                      <a:pPr algn="ctr"/>
                      <a:r>
                        <a:rPr lang="en-US" sz="1400" dirty="0"/>
                        <a:t>+</a:t>
                      </a:r>
                    </a:p>
                  </a:txBody>
                  <a:tcPr marL="0" marR="0" marT="0" marB="0">
                    <a:solidFill>
                      <a:schemeClr val="accent4">
                        <a:lumMod val="20000"/>
                        <a:lumOff val="80000"/>
                      </a:schemeClr>
                    </a:solidFill>
                  </a:tcPr>
                </a:tc>
                <a:extLst>
                  <a:ext uri="{0D108BD9-81ED-4DB2-BD59-A6C34878D82A}">
                    <a16:rowId xmlns:a16="http://schemas.microsoft.com/office/drawing/2014/main" val="10004"/>
                  </a:ext>
                </a:extLst>
              </a:tr>
              <a:tr h="231489">
                <a:tc>
                  <a:txBody>
                    <a:bodyPr/>
                    <a:lstStyle/>
                    <a:p>
                      <a:pPr algn="ctr"/>
                      <a:r>
                        <a:rPr lang="en-US" sz="1400" dirty="0"/>
                        <a:t>5</a:t>
                      </a:r>
                    </a:p>
                  </a:txBody>
                  <a:tcPr marL="0" marR="0" marT="0" marB="0">
                    <a:solidFill>
                      <a:schemeClr val="accent4">
                        <a:lumMod val="20000"/>
                        <a:lumOff val="80000"/>
                      </a:schemeClr>
                    </a:solidFill>
                  </a:tcPr>
                </a:tc>
                <a:tc>
                  <a:txBody>
                    <a:bodyPr/>
                    <a:lstStyle/>
                    <a:p>
                      <a:pPr algn="ctr"/>
                      <a:r>
                        <a:rPr lang="en-US" sz="1400" dirty="0"/>
                        <a:t>R</a:t>
                      </a:r>
                    </a:p>
                  </a:txBody>
                  <a:tcPr marL="0" marR="0" marT="0" marB="0">
                    <a:solidFill>
                      <a:schemeClr val="accent4">
                        <a:lumMod val="20000"/>
                        <a:lumOff val="80000"/>
                      </a:schemeClr>
                    </a:solidFill>
                  </a:tcPr>
                </a:tc>
                <a:tc>
                  <a:txBody>
                    <a:bodyPr/>
                    <a:lstStyle/>
                    <a:p>
                      <a:pPr algn="ctr"/>
                      <a:r>
                        <a:rPr lang="en-US" sz="1400" dirty="0"/>
                        <a:t>C</a:t>
                      </a:r>
                    </a:p>
                  </a:txBody>
                  <a:tcPr marL="0" marR="0" marT="0" marB="0">
                    <a:solidFill>
                      <a:schemeClr val="accent4">
                        <a:lumMod val="20000"/>
                        <a:lumOff val="80000"/>
                      </a:schemeClr>
                    </a:solidFill>
                  </a:tcPr>
                </a:tc>
                <a:tc>
                  <a:txBody>
                    <a:bodyPr/>
                    <a:lstStyle/>
                    <a:p>
                      <a:pPr algn="ctr"/>
                      <a:r>
                        <a:rPr lang="en-US" sz="1400" dirty="0"/>
                        <a:t>N</a:t>
                      </a:r>
                    </a:p>
                  </a:txBody>
                  <a:tcPr marL="0" marR="0" marT="0" marB="0">
                    <a:solidFill>
                      <a:schemeClr val="accent4">
                        <a:lumMod val="20000"/>
                        <a:lumOff val="80000"/>
                      </a:schemeClr>
                    </a:solidFill>
                  </a:tcPr>
                </a:tc>
                <a:tc>
                  <a:txBody>
                    <a:bodyPr/>
                    <a:lstStyle/>
                    <a:p>
                      <a:pPr algn="ctr"/>
                      <a:r>
                        <a:rPr lang="en-US" sz="1400" dirty="0"/>
                        <a:t>W</a:t>
                      </a:r>
                    </a:p>
                  </a:txBody>
                  <a:tcPr marL="0" marR="0" marT="0" marB="0">
                    <a:solidFill>
                      <a:schemeClr val="accent4">
                        <a:lumMod val="20000"/>
                        <a:lumOff val="80000"/>
                      </a:schemeClr>
                    </a:solidFill>
                  </a:tcPr>
                </a:tc>
                <a:tc>
                  <a:txBody>
                    <a:bodyPr/>
                    <a:lstStyle/>
                    <a:p>
                      <a:pPr algn="ctr"/>
                      <a:r>
                        <a:rPr lang="en-US" sz="1400" dirty="0"/>
                        <a:t>+</a:t>
                      </a:r>
                    </a:p>
                  </a:txBody>
                  <a:tcPr marL="0" marR="0" marT="0" marB="0">
                    <a:solidFill>
                      <a:schemeClr val="accent4">
                        <a:lumMod val="20000"/>
                        <a:lumOff val="80000"/>
                      </a:schemeClr>
                    </a:solidFill>
                  </a:tcPr>
                </a:tc>
                <a:extLst>
                  <a:ext uri="{0D108BD9-81ED-4DB2-BD59-A6C34878D82A}">
                    <a16:rowId xmlns:a16="http://schemas.microsoft.com/office/drawing/2014/main" val="10005"/>
                  </a:ext>
                </a:extLst>
              </a:tr>
              <a:tr h="231489">
                <a:tc>
                  <a:txBody>
                    <a:bodyPr/>
                    <a:lstStyle/>
                    <a:p>
                      <a:pPr algn="ctr"/>
                      <a:r>
                        <a:rPr lang="en-US" sz="1400" dirty="0"/>
                        <a:t>6</a:t>
                      </a:r>
                    </a:p>
                  </a:txBody>
                  <a:tcPr marL="0" marR="0" marT="0" marB="0">
                    <a:solidFill>
                      <a:schemeClr val="accent4">
                        <a:lumMod val="20000"/>
                        <a:lumOff val="80000"/>
                      </a:schemeClr>
                    </a:solidFill>
                  </a:tcPr>
                </a:tc>
                <a:tc>
                  <a:txBody>
                    <a:bodyPr/>
                    <a:lstStyle/>
                    <a:p>
                      <a:pPr algn="ctr"/>
                      <a:r>
                        <a:rPr lang="en-US" sz="1400" dirty="0"/>
                        <a:t>R</a:t>
                      </a:r>
                    </a:p>
                  </a:txBody>
                  <a:tcPr marL="0" marR="0" marT="0" marB="0">
                    <a:solidFill>
                      <a:schemeClr val="accent4">
                        <a:lumMod val="20000"/>
                        <a:lumOff val="80000"/>
                      </a:schemeClr>
                    </a:solidFill>
                  </a:tcPr>
                </a:tc>
                <a:tc>
                  <a:txBody>
                    <a:bodyPr/>
                    <a:lstStyle/>
                    <a:p>
                      <a:pPr algn="ctr"/>
                      <a:r>
                        <a:rPr lang="en-US" sz="1400" dirty="0"/>
                        <a:t>C</a:t>
                      </a:r>
                    </a:p>
                  </a:txBody>
                  <a:tcPr marL="0" marR="0" marT="0" marB="0">
                    <a:solidFill>
                      <a:schemeClr val="accent4">
                        <a:lumMod val="20000"/>
                        <a:lumOff val="80000"/>
                      </a:schemeClr>
                    </a:solidFill>
                  </a:tcPr>
                </a:tc>
                <a:tc>
                  <a:txBody>
                    <a:bodyPr/>
                    <a:lstStyle/>
                    <a:p>
                      <a:pPr algn="ctr"/>
                      <a:r>
                        <a:rPr lang="en-US" sz="1400" dirty="0"/>
                        <a:t>N</a:t>
                      </a:r>
                    </a:p>
                  </a:txBody>
                  <a:tcPr marL="0" marR="0" marT="0" marB="0">
                    <a:solidFill>
                      <a:schemeClr val="accent4">
                        <a:lumMod val="20000"/>
                        <a:lumOff val="80000"/>
                      </a:schemeClr>
                    </a:solidFill>
                  </a:tcPr>
                </a:tc>
                <a:tc>
                  <a:txBody>
                    <a:bodyPr/>
                    <a:lstStyle/>
                    <a:p>
                      <a:pPr algn="ctr"/>
                      <a:r>
                        <a:rPr lang="en-US" sz="1400" dirty="0"/>
                        <a:t>S</a:t>
                      </a:r>
                    </a:p>
                  </a:txBody>
                  <a:tcPr marL="0" marR="0" marT="0" marB="0">
                    <a:solidFill>
                      <a:schemeClr val="accent4">
                        <a:lumMod val="20000"/>
                        <a:lumOff val="80000"/>
                      </a:schemeClr>
                    </a:solidFill>
                  </a:tcPr>
                </a:tc>
                <a:tc>
                  <a:txBody>
                    <a:bodyPr/>
                    <a:lstStyle/>
                    <a:p>
                      <a:pPr algn="ctr"/>
                      <a:r>
                        <a:rPr lang="en-US" sz="1400" dirty="0"/>
                        <a:t>-</a:t>
                      </a:r>
                    </a:p>
                  </a:txBody>
                  <a:tcPr marL="0" marR="0" marT="0" marB="0">
                    <a:solidFill>
                      <a:schemeClr val="accent4">
                        <a:lumMod val="20000"/>
                        <a:lumOff val="80000"/>
                      </a:schemeClr>
                    </a:solidFill>
                  </a:tcPr>
                </a:tc>
                <a:extLst>
                  <a:ext uri="{0D108BD9-81ED-4DB2-BD59-A6C34878D82A}">
                    <a16:rowId xmlns:a16="http://schemas.microsoft.com/office/drawing/2014/main" val="10006"/>
                  </a:ext>
                </a:extLst>
              </a:tr>
              <a:tr h="231489">
                <a:tc>
                  <a:txBody>
                    <a:bodyPr/>
                    <a:lstStyle/>
                    <a:p>
                      <a:pPr algn="ctr"/>
                      <a:r>
                        <a:rPr lang="en-US" sz="1400" dirty="0"/>
                        <a:t>7</a:t>
                      </a:r>
                    </a:p>
                  </a:txBody>
                  <a:tcPr marL="0" marR="0" marT="0" marB="0">
                    <a:solidFill>
                      <a:schemeClr val="accent4">
                        <a:lumMod val="20000"/>
                        <a:lumOff val="80000"/>
                      </a:schemeClr>
                    </a:solidFill>
                  </a:tcPr>
                </a:tc>
                <a:tc>
                  <a:txBody>
                    <a:bodyPr/>
                    <a:lstStyle/>
                    <a:p>
                      <a:pPr algn="ctr"/>
                      <a:r>
                        <a:rPr lang="en-US" sz="1400" dirty="0"/>
                        <a:t>O</a:t>
                      </a:r>
                    </a:p>
                  </a:txBody>
                  <a:tcPr marL="0" marR="0" marT="0" marB="0">
                    <a:solidFill>
                      <a:schemeClr val="accent4">
                        <a:lumMod val="20000"/>
                        <a:lumOff val="80000"/>
                      </a:schemeClr>
                    </a:solidFill>
                  </a:tcPr>
                </a:tc>
                <a:tc>
                  <a:txBody>
                    <a:bodyPr/>
                    <a:lstStyle/>
                    <a:p>
                      <a:pPr algn="ctr"/>
                      <a:r>
                        <a:rPr lang="en-US" sz="1400" dirty="0"/>
                        <a:t>C</a:t>
                      </a:r>
                    </a:p>
                  </a:txBody>
                  <a:tcPr marL="0" marR="0" marT="0" marB="0">
                    <a:solidFill>
                      <a:schemeClr val="accent4">
                        <a:lumMod val="20000"/>
                        <a:lumOff val="80000"/>
                      </a:schemeClr>
                    </a:solidFill>
                  </a:tcPr>
                </a:tc>
                <a:tc>
                  <a:txBody>
                    <a:bodyPr/>
                    <a:lstStyle/>
                    <a:p>
                      <a:pPr algn="ctr"/>
                      <a:r>
                        <a:rPr lang="en-US" sz="1400" dirty="0"/>
                        <a:t>N</a:t>
                      </a:r>
                    </a:p>
                  </a:txBody>
                  <a:tcPr marL="0" marR="0" marT="0" marB="0">
                    <a:solidFill>
                      <a:schemeClr val="accent4">
                        <a:lumMod val="20000"/>
                        <a:lumOff val="80000"/>
                      </a:schemeClr>
                    </a:solidFill>
                  </a:tcPr>
                </a:tc>
                <a:tc>
                  <a:txBody>
                    <a:bodyPr/>
                    <a:lstStyle/>
                    <a:p>
                      <a:pPr algn="ctr"/>
                      <a:r>
                        <a:rPr lang="en-US" sz="1400" dirty="0"/>
                        <a:t>S</a:t>
                      </a:r>
                    </a:p>
                  </a:txBody>
                  <a:tcPr marL="0" marR="0" marT="0" marB="0">
                    <a:solidFill>
                      <a:schemeClr val="accent4">
                        <a:lumMod val="20000"/>
                        <a:lumOff val="80000"/>
                      </a:schemeClr>
                    </a:solidFill>
                  </a:tcPr>
                </a:tc>
                <a:tc>
                  <a:txBody>
                    <a:bodyPr/>
                    <a:lstStyle/>
                    <a:p>
                      <a:pPr algn="ctr"/>
                      <a:r>
                        <a:rPr lang="en-US" sz="1400" dirty="0"/>
                        <a:t>+</a:t>
                      </a:r>
                    </a:p>
                  </a:txBody>
                  <a:tcPr marL="0" marR="0" marT="0" marB="0">
                    <a:solidFill>
                      <a:schemeClr val="accent4">
                        <a:lumMod val="20000"/>
                        <a:lumOff val="80000"/>
                      </a:schemeClr>
                    </a:solidFill>
                  </a:tcPr>
                </a:tc>
                <a:extLst>
                  <a:ext uri="{0D108BD9-81ED-4DB2-BD59-A6C34878D82A}">
                    <a16:rowId xmlns:a16="http://schemas.microsoft.com/office/drawing/2014/main" val="10007"/>
                  </a:ext>
                </a:extLst>
              </a:tr>
              <a:tr h="231489">
                <a:tc>
                  <a:txBody>
                    <a:bodyPr/>
                    <a:lstStyle/>
                    <a:p>
                      <a:pPr algn="ctr"/>
                      <a:r>
                        <a:rPr lang="en-US" sz="1400" dirty="0"/>
                        <a:t>8</a:t>
                      </a:r>
                    </a:p>
                  </a:txBody>
                  <a:tcPr marL="0" marR="0" marT="0" marB="0">
                    <a:solidFill>
                      <a:schemeClr val="accent4">
                        <a:lumMod val="20000"/>
                        <a:lumOff val="80000"/>
                      </a:schemeClr>
                    </a:solidFill>
                  </a:tcPr>
                </a:tc>
                <a:tc>
                  <a:txBody>
                    <a:bodyPr/>
                    <a:lstStyle/>
                    <a:p>
                      <a:pPr algn="ctr"/>
                      <a:r>
                        <a:rPr lang="en-US" sz="1400" dirty="0"/>
                        <a:t>S</a:t>
                      </a:r>
                    </a:p>
                  </a:txBody>
                  <a:tcPr marL="0" marR="0" marT="0" marB="0">
                    <a:solidFill>
                      <a:schemeClr val="accent4">
                        <a:lumMod val="20000"/>
                        <a:lumOff val="80000"/>
                      </a:schemeClr>
                    </a:solidFill>
                  </a:tcPr>
                </a:tc>
                <a:tc>
                  <a:txBody>
                    <a:bodyPr/>
                    <a:lstStyle/>
                    <a:p>
                      <a:pPr algn="ctr"/>
                      <a:r>
                        <a:rPr lang="en-US" sz="1400" dirty="0"/>
                        <a:t>M</a:t>
                      </a:r>
                    </a:p>
                  </a:txBody>
                  <a:tcPr marL="0" marR="0" marT="0" marB="0">
                    <a:solidFill>
                      <a:schemeClr val="accent4">
                        <a:lumMod val="20000"/>
                        <a:lumOff val="80000"/>
                      </a:schemeClr>
                    </a:solidFill>
                  </a:tcPr>
                </a:tc>
                <a:tc>
                  <a:txBody>
                    <a:bodyPr/>
                    <a:lstStyle/>
                    <a:p>
                      <a:pPr algn="ctr"/>
                      <a:r>
                        <a:rPr lang="en-US" sz="1400" dirty="0"/>
                        <a:t>H</a:t>
                      </a:r>
                    </a:p>
                  </a:txBody>
                  <a:tcPr marL="0" marR="0" marT="0" marB="0">
                    <a:solidFill>
                      <a:schemeClr val="accent4">
                        <a:lumMod val="20000"/>
                        <a:lumOff val="80000"/>
                      </a:schemeClr>
                    </a:solidFill>
                  </a:tcPr>
                </a:tc>
                <a:tc>
                  <a:txBody>
                    <a:bodyPr/>
                    <a:lstStyle/>
                    <a:p>
                      <a:pPr algn="ctr"/>
                      <a:r>
                        <a:rPr lang="en-US" sz="1400" dirty="0"/>
                        <a:t>W</a:t>
                      </a:r>
                    </a:p>
                  </a:txBody>
                  <a:tcPr marL="0" marR="0" marT="0" marB="0">
                    <a:solidFill>
                      <a:schemeClr val="accent4">
                        <a:lumMod val="20000"/>
                        <a:lumOff val="80000"/>
                      </a:schemeClr>
                    </a:solidFill>
                  </a:tcPr>
                </a:tc>
                <a:tc>
                  <a:txBody>
                    <a:bodyPr/>
                    <a:lstStyle/>
                    <a:p>
                      <a:pPr algn="ctr"/>
                      <a:r>
                        <a:rPr lang="en-US" sz="1400" dirty="0"/>
                        <a:t>-</a:t>
                      </a:r>
                    </a:p>
                  </a:txBody>
                  <a:tcPr marL="0" marR="0" marT="0" marB="0">
                    <a:solidFill>
                      <a:schemeClr val="accent4">
                        <a:lumMod val="20000"/>
                        <a:lumOff val="80000"/>
                      </a:schemeClr>
                    </a:solidFill>
                  </a:tcPr>
                </a:tc>
                <a:extLst>
                  <a:ext uri="{0D108BD9-81ED-4DB2-BD59-A6C34878D82A}">
                    <a16:rowId xmlns:a16="http://schemas.microsoft.com/office/drawing/2014/main" val="10008"/>
                  </a:ext>
                </a:extLst>
              </a:tr>
              <a:tr h="231489">
                <a:tc>
                  <a:txBody>
                    <a:bodyPr/>
                    <a:lstStyle/>
                    <a:p>
                      <a:pPr algn="ctr"/>
                      <a:r>
                        <a:rPr lang="en-US" sz="1400" dirty="0"/>
                        <a:t>9</a:t>
                      </a:r>
                    </a:p>
                  </a:txBody>
                  <a:tcPr marL="0" marR="0" marT="0" marB="0">
                    <a:solidFill>
                      <a:schemeClr val="accent4">
                        <a:lumMod val="20000"/>
                        <a:lumOff val="80000"/>
                      </a:schemeClr>
                    </a:solidFill>
                  </a:tcPr>
                </a:tc>
                <a:tc>
                  <a:txBody>
                    <a:bodyPr/>
                    <a:lstStyle/>
                    <a:p>
                      <a:pPr algn="ctr"/>
                      <a:r>
                        <a:rPr lang="en-US" sz="1400" dirty="0"/>
                        <a:t>S</a:t>
                      </a:r>
                    </a:p>
                  </a:txBody>
                  <a:tcPr marL="0" marR="0" marT="0" marB="0">
                    <a:solidFill>
                      <a:schemeClr val="accent4">
                        <a:lumMod val="20000"/>
                        <a:lumOff val="80000"/>
                      </a:schemeClr>
                    </a:solidFill>
                  </a:tcPr>
                </a:tc>
                <a:tc>
                  <a:txBody>
                    <a:bodyPr/>
                    <a:lstStyle/>
                    <a:p>
                      <a:pPr algn="ctr"/>
                      <a:r>
                        <a:rPr lang="en-US" sz="1400" dirty="0"/>
                        <a:t>C</a:t>
                      </a:r>
                    </a:p>
                  </a:txBody>
                  <a:tcPr marL="0" marR="0" marT="0" marB="0">
                    <a:solidFill>
                      <a:schemeClr val="accent4">
                        <a:lumMod val="20000"/>
                        <a:lumOff val="80000"/>
                      </a:schemeClr>
                    </a:solidFill>
                  </a:tcPr>
                </a:tc>
                <a:tc>
                  <a:txBody>
                    <a:bodyPr/>
                    <a:lstStyle/>
                    <a:p>
                      <a:pPr algn="ctr"/>
                      <a:r>
                        <a:rPr lang="en-US" sz="1400" dirty="0"/>
                        <a:t>N</a:t>
                      </a:r>
                    </a:p>
                  </a:txBody>
                  <a:tcPr marL="0" marR="0" marT="0" marB="0">
                    <a:solidFill>
                      <a:schemeClr val="accent4">
                        <a:lumMod val="20000"/>
                        <a:lumOff val="80000"/>
                      </a:schemeClr>
                    </a:solidFill>
                  </a:tcPr>
                </a:tc>
                <a:tc>
                  <a:txBody>
                    <a:bodyPr/>
                    <a:lstStyle/>
                    <a:p>
                      <a:pPr algn="ctr"/>
                      <a:r>
                        <a:rPr lang="en-US" sz="1400" dirty="0"/>
                        <a:t>W</a:t>
                      </a:r>
                    </a:p>
                  </a:txBody>
                  <a:tcPr marL="0" marR="0" marT="0" marB="0">
                    <a:solidFill>
                      <a:schemeClr val="accent4">
                        <a:lumMod val="20000"/>
                        <a:lumOff val="80000"/>
                      </a:schemeClr>
                    </a:solidFill>
                  </a:tcPr>
                </a:tc>
                <a:tc>
                  <a:txBody>
                    <a:bodyPr/>
                    <a:lstStyle/>
                    <a:p>
                      <a:pPr algn="ctr"/>
                      <a:r>
                        <a:rPr lang="en-US" sz="1400" dirty="0"/>
                        <a:t>+</a:t>
                      </a:r>
                    </a:p>
                  </a:txBody>
                  <a:tcPr marL="0" marR="0" marT="0" marB="0">
                    <a:solidFill>
                      <a:schemeClr val="accent4">
                        <a:lumMod val="20000"/>
                        <a:lumOff val="80000"/>
                      </a:schemeClr>
                    </a:solidFill>
                  </a:tcPr>
                </a:tc>
                <a:extLst>
                  <a:ext uri="{0D108BD9-81ED-4DB2-BD59-A6C34878D82A}">
                    <a16:rowId xmlns:a16="http://schemas.microsoft.com/office/drawing/2014/main" val="10009"/>
                  </a:ext>
                </a:extLst>
              </a:tr>
              <a:tr h="231489">
                <a:tc>
                  <a:txBody>
                    <a:bodyPr/>
                    <a:lstStyle/>
                    <a:p>
                      <a:pPr algn="ctr"/>
                      <a:r>
                        <a:rPr lang="en-US" sz="1400" dirty="0"/>
                        <a:t>10</a:t>
                      </a:r>
                    </a:p>
                  </a:txBody>
                  <a:tcPr marL="0" marR="0" marT="0" marB="0">
                    <a:solidFill>
                      <a:schemeClr val="accent4">
                        <a:lumMod val="20000"/>
                        <a:lumOff val="80000"/>
                      </a:schemeClr>
                    </a:solidFill>
                  </a:tcPr>
                </a:tc>
                <a:tc>
                  <a:txBody>
                    <a:bodyPr/>
                    <a:lstStyle/>
                    <a:p>
                      <a:pPr algn="ctr"/>
                      <a:r>
                        <a:rPr lang="en-US" sz="1400" dirty="0"/>
                        <a:t>R</a:t>
                      </a:r>
                    </a:p>
                  </a:txBody>
                  <a:tcPr marL="0" marR="0" marT="0" marB="0">
                    <a:solidFill>
                      <a:schemeClr val="accent4">
                        <a:lumMod val="20000"/>
                        <a:lumOff val="80000"/>
                      </a:schemeClr>
                    </a:solidFill>
                  </a:tcPr>
                </a:tc>
                <a:tc>
                  <a:txBody>
                    <a:bodyPr/>
                    <a:lstStyle/>
                    <a:p>
                      <a:pPr algn="ctr"/>
                      <a:r>
                        <a:rPr lang="en-US" sz="1400" dirty="0"/>
                        <a:t>M</a:t>
                      </a:r>
                    </a:p>
                  </a:txBody>
                  <a:tcPr marL="0" marR="0" marT="0" marB="0">
                    <a:solidFill>
                      <a:schemeClr val="accent4">
                        <a:lumMod val="20000"/>
                        <a:lumOff val="80000"/>
                      </a:schemeClr>
                    </a:solidFill>
                  </a:tcPr>
                </a:tc>
                <a:tc>
                  <a:txBody>
                    <a:bodyPr/>
                    <a:lstStyle/>
                    <a:p>
                      <a:pPr algn="ctr"/>
                      <a:r>
                        <a:rPr lang="en-US" sz="1400" dirty="0"/>
                        <a:t>N</a:t>
                      </a:r>
                    </a:p>
                  </a:txBody>
                  <a:tcPr marL="0" marR="0" marT="0" marB="0">
                    <a:solidFill>
                      <a:schemeClr val="accent4">
                        <a:lumMod val="20000"/>
                        <a:lumOff val="80000"/>
                      </a:schemeClr>
                    </a:solidFill>
                  </a:tcPr>
                </a:tc>
                <a:tc>
                  <a:txBody>
                    <a:bodyPr/>
                    <a:lstStyle/>
                    <a:p>
                      <a:pPr algn="ctr"/>
                      <a:r>
                        <a:rPr lang="en-US" sz="1400" dirty="0"/>
                        <a:t>W</a:t>
                      </a:r>
                    </a:p>
                  </a:txBody>
                  <a:tcPr marL="0" marR="0" marT="0" marB="0">
                    <a:solidFill>
                      <a:schemeClr val="accent4">
                        <a:lumMod val="20000"/>
                        <a:lumOff val="80000"/>
                      </a:schemeClr>
                    </a:solidFill>
                  </a:tcPr>
                </a:tc>
                <a:tc>
                  <a:txBody>
                    <a:bodyPr/>
                    <a:lstStyle/>
                    <a:p>
                      <a:pPr algn="ctr"/>
                      <a:r>
                        <a:rPr lang="en-US" sz="1400" dirty="0"/>
                        <a:t>+</a:t>
                      </a:r>
                    </a:p>
                  </a:txBody>
                  <a:tcPr marL="0" marR="0" marT="0" marB="0">
                    <a:solidFill>
                      <a:schemeClr val="accent4">
                        <a:lumMod val="20000"/>
                        <a:lumOff val="80000"/>
                      </a:schemeClr>
                    </a:solidFill>
                  </a:tcPr>
                </a:tc>
                <a:extLst>
                  <a:ext uri="{0D108BD9-81ED-4DB2-BD59-A6C34878D82A}">
                    <a16:rowId xmlns:a16="http://schemas.microsoft.com/office/drawing/2014/main" val="10010"/>
                  </a:ext>
                </a:extLst>
              </a:tr>
              <a:tr h="231489">
                <a:tc>
                  <a:txBody>
                    <a:bodyPr/>
                    <a:lstStyle/>
                    <a:p>
                      <a:pPr algn="ctr"/>
                      <a:r>
                        <a:rPr lang="en-US" sz="1400" dirty="0"/>
                        <a:t>11</a:t>
                      </a:r>
                    </a:p>
                  </a:txBody>
                  <a:tcPr marL="0" marR="0" marT="0" marB="0">
                    <a:solidFill>
                      <a:schemeClr val="accent4">
                        <a:lumMod val="20000"/>
                        <a:lumOff val="80000"/>
                      </a:schemeClr>
                    </a:solidFill>
                  </a:tcPr>
                </a:tc>
                <a:tc>
                  <a:txBody>
                    <a:bodyPr/>
                    <a:lstStyle/>
                    <a:p>
                      <a:pPr algn="ctr"/>
                      <a:r>
                        <a:rPr lang="en-US" sz="1400" dirty="0"/>
                        <a:t>S</a:t>
                      </a:r>
                    </a:p>
                  </a:txBody>
                  <a:tcPr marL="0" marR="0" marT="0" marB="0">
                    <a:solidFill>
                      <a:schemeClr val="accent4">
                        <a:lumMod val="20000"/>
                        <a:lumOff val="80000"/>
                      </a:schemeClr>
                    </a:solidFill>
                  </a:tcPr>
                </a:tc>
                <a:tc>
                  <a:txBody>
                    <a:bodyPr/>
                    <a:lstStyle/>
                    <a:p>
                      <a:pPr algn="ctr"/>
                      <a:r>
                        <a:rPr lang="en-US" sz="1400" dirty="0"/>
                        <a:t>M</a:t>
                      </a:r>
                    </a:p>
                  </a:txBody>
                  <a:tcPr marL="0" marR="0" marT="0" marB="0">
                    <a:solidFill>
                      <a:schemeClr val="accent4">
                        <a:lumMod val="20000"/>
                        <a:lumOff val="80000"/>
                      </a:schemeClr>
                    </a:solidFill>
                  </a:tcPr>
                </a:tc>
                <a:tc>
                  <a:txBody>
                    <a:bodyPr/>
                    <a:lstStyle/>
                    <a:p>
                      <a:pPr algn="ctr"/>
                      <a:r>
                        <a:rPr lang="en-US" sz="1400" dirty="0"/>
                        <a:t>N</a:t>
                      </a:r>
                    </a:p>
                  </a:txBody>
                  <a:tcPr marL="0" marR="0" marT="0" marB="0">
                    <a:solidFill>
                      <a:schemeClr val="accent4">
                        <a:lumMod val="20000"/>
                        <a:lumOff val="80000"/>
                      </a:schemeClr>
                    </a:solidFill>
                  </a:tcPr>
                </a:tc>
                <a:tc>
                  <a:txBody>
                    <a:bodyPr/>
                    <a:lstStyle/>
                    <a:p>
                      <a:pPr algn="ctr"/>
                      <a:r>
                        <a:rPr lang="en-US" sz="1400" dirty="0"/>
                        <a:t>S</a:t>
                      </a:r>
                    </a:p>
                  </a:txBody>
                  <a:tcPr marL="0" marR="0" marT="0" marB="0">
                    <a:solidFill>
                      <a:schemeClr val="accent4">
                        <a:lumMod val="20000"/>
                        <a:lumOff val="80000"/>
                      </a:schemeClr>
                    </a:solidFill>
                  </a:tcPr>
                </a:tc>
                <a:tc>
                  <a:txBody>
                    <a:bodyPr/>
                    <a:lstStyle/>
                    <a:p>
                      <a:pPr algn="ctr"/>
                      <a:r>
                        <a:rPr lang="en-US" sz="1400" dirty="0"/>
                        <a:t>+</a:t>
                      </a:r>
                    </a:p>
                  </a:txBody>
                  <a:tcPr marL="0" marR="0" marT="0" marB="0">
                    <a:solidFill>
                      <a:schemeClr val="accent4">
                        <a:lumMod val="20000"/>
                        <a:lumOff val="80000"/>
                      </a:schemeClr>
                    </a:solidFill>
                  </a:tcPr>
                </a:tc>
                <a:extLst>
                  <a:ext uri="{0D108BD9-81ED-4DB2-BD59-A6C34878D82A}">
                    <a16:rowId xmlns:a16="http://schemas.microsoft.com/office/drawing/2014/main" val="10011"/>
                  </a:ext>
                </a:extLst>
              </a:tr>
              <a:tr h="231489">
                <a:tc>
                  <a:txBody>
                    <a:bodyPr/>
                    <a:lstStyle/>
                    <a:p>
                      <a:pPr algn="ctr"/>
                      <a:r>
                        <a:rPr lang="en-US" sz="1400" dirty="0"/>
                        <a:t>12</a:t>
                      </a:r>
                    </a:p>
                  </a:txBody>
                  <a:tcPr marL="0" marR="0" marT="0" marB="0">
                    <a:solidFill>
                      <a:schemeClr val="accent4">
                        <a:lumMod val="20000"/>
                        <a:lumOff val="80000"/>
                      </a:schemeClr>
                    </a:solidFill>
                  </a:tcPr>
                </a:tc>
                <a:tc>
                  <a:txBody>
                    <a:bodyPr/>
                    <a:lstStyle/>
                    <a:p>
                      <a:pPr algn="ctr"/>
                      <a:r>
                        <a:rPr lang="en-US" sz="1400" dirty="0"/>
                        <a:t>O</a:t>
                      </a:r>
                    </a:p>
                  </a:txBody>
                  <a:tcPr marL="0" marR="0" marT="0" marB="0">
                    <a:solidFill>
                      <a:schemeClr val="accent4">
                        <a:lumMod val="20000"/>
                        <a:lumOff val="80000"/>
                      </a:schemeClr>
                    </a:solidFill>
                  </a:tcPr>
                </a:tc>
                <a:tc>
                  <a:txBody>
                    <a:bodyPr/>
                    <a:lstStyle/>
                    <a:p>
                      <a:pPr algn="ctr"/>
                      <a:r>
                        <a:rPr lang="en-US" sz="1400" dirty="0"/>
                        <a:t>M</a:t>
                      </a:r>
                    </a:p>
                  </a:txBody>
                  <a:tcPr marL="0" marR="0" marT="0" marB="0">
                    <a:solidFill>
                      <a:schemeClr val="accent4">
                        <a:lumMod val="20000"/>
                        <a:lumOff val="80000"/>
                      </a:schemeClr>
                    </a:solidFill>
                  </a:tcPr>
                </a:tc>
                <a:tc>
                  <a:txBody>
                    <a:bodyPr/>
                    <a:lstStyle/>
                    <a:p>
                      <a:pPr algn="ctr"/>
                      <a:r>
                        <a:rPr lang="en-US" sz="1400" dirty="0"/>
                        <a:t>H</a:t>
                      </a:r>
                    </a:p>
                  </a:txBody>
                  <a:tcPr marL="0" marR="0" marT="0" marB="0">
                    <a:solidFill>
                      <a:schemeClr val="accent4">
                        <a:lumMod val="20000"/>
                        <a:lumOff val="80000"/>
                      </a:schemeClr>
                    </a:solidFill>
                  </a:tcPr>
                </a:tc>
                <a:tc>
                  <a:txBody>
                    <a:bodyPr/>
                    <a:lstStyle/>
                    <a:p>
                      <a:pPr algn="ctr"/>
                      <a:r>
                        <a:rPr lang="en-US" sz="1400" dirty="0"/>
                        <a:t>S</a:t>
                      </a:r>
                    </a:p>
                  </a:txBody>
                  <a:tcPr marL="0" marR="0" marT="0" marB="0">
                    <a:solidFill>
                      <a:schemeClr val="accent4">
                        <a:lumMod val="20000"/>
                        <a:lumOff val="80000"/>
                      </a:schemeClr>
                    </a:solidFill>
                  </a:tcPr>
                </a:tc>
                <a:tc>
                  <a:txBody>
                    <a:bodyPr/>
                    <a:lstStyle/>
                    <a:p>
                      <a:pPr algn="ctr"/>
                      <a:r>
                        <a:rPr lang="en-US" sz="1400" dirty="0"/>
                        <a:t>+</a:t>
                      </a:r>
                    </a:p>
                  </a:txBody>
                  <a:tcPr marL="0" marR="0" marT="0" marB="0">
                    <a:solidFill>
                      <a:schemeClr val="accent4">
                        <a:lumMod val="20000"/>
                        <a:lumOff val="80000"/>
                      </a:schemeClr>
                    </a:solidFill>
                  </a:tcPr>
                </a:tc>
                <a:extLst>
                  <a:ext uri="{0D108BD9-81ED-4DB2-BD59-A6C34878D82A}">
                    <a16:rowId xmlns:a16="http://schemas.microsoft.com/office/drawing/2014/main" val="10012"/>
                  </a:ext>
                </a:extLst>
              </a:tr>
              <a:tr h="231489">
                <a:tc>
                  <a:txBody>
                    <a:bodyPr/>
                    <a:lstStyle/>
                    <a:p>
                      <a:pPr algn="ctr"/>
                      <a:r>
                        <a:rPr lang="en-US" sz="1400" dirty="0"/>
                        <a:t>13</a:t>
                      </a:r>
                    </a:p>
                  </a:txBody>
                  <a:tcPr marL="0" marR="0" marT="0" marB="0">
                    <a:solidFill>
                      <a:schemeClr val="accent4">
                        <a:lumMod val="20000"/>
                        <a:lumOff val="80000"/>
                      </a:schemeClr>
                    </a:solidFill>
                  </a:tcPr>
                </a:tc>
                <a:tc>
                  <a:txBody>
                    <a:bodyPr/>
                    <a:lstStyle/>
                    <a:p>
                      <a:pPr algn="ctr"/>
                      <a:r>
                        <a:rPr lang="en-US" sz="1400" dirty="0"/>
                        <a:t>O</a:t>
                      </a:r>
                    </a:p>
                  </a:txBody>
                  <a:tcPr marL="0" marR="0" marT="0" marB="0">
                    <a:solidFill>
                      <a:schemeClr val="accent4">
                        <a:lumMod val="20000"/>
                        <a:lumOff val="80000"/>
                      </a:schemeClr>
                    </a:solidFill>
                  </a:tcPr>
                </a:tc>
                <a:tc>
                  <a:txBody>
                    <a:bodyPr/>
                    <a:lstStyle/>
                    <a:p>
                      <a:pPr algn="ctr"/>
                      <a:r>
                        <a:rPr lang="en-US" sz="1400" dirty="0"/>
                        <a:t>H</a:t>
                      </a:r>
                    </a:p>
                  </a:txBody>
                  <a:tcPr marL="0" marR="0" marT="0" marB="0">
                    <a:solidFill>
                      <a:schemeClr val="accent4">
                        <a:lumMod val="20000"/>
                        <a:lumOff val="80000"/>
                      </a:schemeClr>
                    </a:solidFill>
                  </a:tcPr>
                </a:tc>
                <a:tc>
                  <a:txBody>
                    <a:bodyPr/>
                    <a:lstStyle/>
                    <a:p>
                      <a:pPr algn="ctr"/>
                      <a:r>
                        <a:rPr lang="en-US" sz="1400" dirty="0"/>
                        <a:t>N</a:t>
                      </a:r>
                    </a:p>
                  </a:txBody>
                  <a:tcPr marL="0" marR="0" marT="0" marB="0">
                    <a:solidFill>
                      <a:schemeClr val="accent4">
                        <a:lumMod val="20000"/>
                        <a:lumOff val="80000"/>
                      </a:schemeClr>
                    </a:solidFill>
                  </a:tcPr>
                </a:tc>
                <a:tc>
                  <a:txBody>
                    <a:bodyPr/>
                    <a:lstStyle/>
                    <a:p>
                      <a:pPr algn="ctr"/>
                      <a:r>
                        <a:rPr lang="en-US" sz="1400" dirty="0"/>
                        <a:t>W</a:t>
                      </a:r>
                    </a:p>
                  </a:txBody>
                  <a:tcPr marL="0" marR="0" marT="0" marB="0">
                    <a:solidFill>
                      <a:schemeClr val="accent4">
                        <a:lumMod val="20000"/>
                        <a:lumOff val="80000"/>
                      </a:schemeClr>
                    </a:solidFill>
                  </a:tcPr>
                </a:tc>
                <a:tc>
                  <a:txBody>
                    <a:bodyPr/>
                    <a:lstStyle/>
                    <a:p>
                      <a:pPr algn="ctr"/>
                      <a:r>
                        <a:rPr lang="en-US" sz="1400" dirty="0"/>
                        <a:t>+</a:t>
                      </a:r>
                    </a:p>
                  </a:txBody>
                  <a:tcPr marL="0" marR="0" marT="0" marB="0">
                    <a:solidFill>
                      <a:schemeClr val="accent4">
                        <a:lumMod val="20000"/>
                        <a:lumOff val="80000"/>
                      </a:schemeClr>
                    </a:solidFill>
                  </a:tcPr>
                </a:tc>
                <a:extLst>
                  <a:ext uri="{0D108BD9-81ED-4DB2-BD59-A6C34878D82A}">
                    <a16:rowId xmlns:a16="http://schemas.microsoft.com/office/drawing/2014/main" val="10013"/>
                  </a:ext>
                </a:extLst>
              </a:tr>
              <a:tr h="231489">
                <a:tc>
                  <a:txBody>
                    <a:bodyPr/>
                    <a:lstStyle/>
                    <a:p>
                      <a:pPr algn="ctr"/>
                      <a:r>
                        <a:rPr lang="en-US" sz="1400" dirty="0"/>
                        <a:t>14</a:t>
                      </a:r>
                    </a:p>
                  </a:txBody>
                  <a:tcPr marL="0" marR="0" marT="0" marB="0">
                    <a:solidFill>
                      <a:schemeClr val="accent4">
                        <a:lumMod val="20000"/>
                        <a:lumOff val="80000"/>
                      </a:schemeClr>
                    </a:solidFill>
                  </a:tcPr>
                </a:tc>
                <a:tc>
                  <a:txBody>
                    <a:bodyPr/>
                    <a:lstStyle/>
                    <a:p>
                      <a:pPr algn="ctr"/>
                      <a:r>
                        <a:rPr lang="en-US" sz="1400" dirty="0"/>
                        <a:t>R</a:t>
                      </a:r>
                    </a:p>
                  </a:txBody>
                  <a:tcPr marL="0" marR="0" marT="0" marB="0">
                    <a:solidFill>
                      <a:schemeClr val="accent4">
                        <a:lumMod val="20000"/>
                        <a:lumOff val="80000"/>
                      </a:schemeClr>
                    </a:solidFill>
                  </a:tcPr>
                </a:tc>
                <a:tc>
                  <a:txBody>
                    <a:bodyPr/>
                    <a:lstStyle/>
                    <a:p>
                      <a:pPr algn="ctr"/>
                      <a:r>
                        <a:rPr lang="en-US" sz="1400" dirty="0"/>
                        <a:t>M</a:t>
                      </a:r>
                    </a:p>
                  </a:txBody>
                  <a:tcPr marL="0" marR="0" marT="0" marB="0">
                    <a:solidFill>
                      <a:schemeClr val="accent4">
                        <a:lumMod val="20000"/>
                        <a:lumOff val="80000"/>
                      </a:schemeClr>
                    </a:solidFill>
                  </a:tcPr>
                </a:tc>
                <a:tc>
                  <a:txBody>
                    <a:bodyPr/>
                    <a:lstStyle/>
                    <a:p>
                      <a:pPr algn="ctr"/>
                      <a:r>
                        <a:rPr lang="en-US" sz="1400" dirty="0"/>
                        <a:t>H</a:t>
                      </a:r>
                    </a:p>
                  </a:txBody>
                  <a:tcPr marL="0" marR="0" marT="0" marB="0">
                    <a:solidFill>
                      <a:schemeClr val="accent4">
                        <a:lumMod val="20000"/>
                        <a:lumOff val="80000"/>
                      </a:schemeClr>
                    </a:solidFill>
                  </a:tcPr>
                </a:tc>
                <a:tc>
                  <a:txBody>
                    <a:bodyPr/>
                    <a:lstStyle/>
                    <a:p>
                      <a:pPr algn="ctr"/>
                      <a:r>
                        <a:rPr lang="en-US" sz="1400" dirty="0"/>
                        <a:t>S</a:t>
                      </a:r>
                    </a:p>
                  </a:txBody>
                  <a:tcPr marL="0" marR="0" marT="0" marB="0">
                    <a:solidFill>
                      <a:schemeClr val="accent4">
                        <a:lumMod val="20000"/>
                        <a:lumOff val="80000"/>
                      </a:schemeClr>
                    </a:solidFill>
                  </a:tcPr>
                </a:tc>
                <a:tc>
                  <a:txBody>
                    <a:bodyPr/>
                    <a:lstStyle/>
                    <a:p>
                      <a:pPr algn="ctr"/>
                      <a:r>
                        <a:rPr lang="en-US" sz="1400" dirty="0"/>
                        <a:t>-</a:t>
                      </a:r>
                    </a:p>
                  </a:txBody>
                  <a:tcPr marL="0" marR="0" marT="0" marB="0">
                    <a:solidFill>
                      <a:schemeClr val="accent4">
                        <a:lumMod val="20000"/>
                        <a:lumOff val="80000"/>
                      </a:schemeClr>
                    </a:solidFill>
                  </a:tcPr>
                </a:tc>
                <a:extLst>
                  <a:ext uri="{0D108BD9-81ED-4DB2-BD59-A6C34878D82A}">
                    <a16:rowId xmlns:a16="http://schemas.microsoft.com/office/drawing/2014/main" val="10014"/>
                  </a:ext>
                </a:extLst>
              </a:tr>
            </a:tbl>
          </a:graphicData>
        </a:graphic>
      </p:graphicFrame>
      <p:sp>
        <p:nvSpPr>
          <p:cNvPr id="5" name="ZoneTexte 4">
            <a:extLst>
              <a:ext uri="{FF2B5EF4-FFF2-40B4-BE49-F238E27FC236}">
                <a16:creationId xmlns:a16="http://schemas.microsoft.com/office/drawing/2014/main" id="{592CB326-2BD3-41FB-8A38-1B15113DED4F}"/>
              </a:ext>
            </a:extLst>
          </p:cNvPr>
          <p:cNvSpPr txBox="1"/>
          <p:nvPr/>
        </p:nvSpPr>
        <p:spPr>
          <a:xfrm>
            <a:off x="8001000" y="2913888"/>
            <a:ext cx="659064" cy="1200329"/>
          </a:xfrm>
          <a:prstGeom prst="rect">
            <a:avLst/>
          </a:prstGeom>
          <a:noFill/>
        </p:spPr>
        <p:txBody>
          <a:bodyPr wrap="square" rtlCol="0">
            <a:spAutoFit/>
          </a:bodyPr>
          <a:lstStyle/>
          <a:p>
            <a:r>
              <a:rPr lang="en-CA" sz="7200" dirty="0">
                <a:solidFill>
                  <a:srgbClr val="FF0000"/>
                </a:solidFill>
              </a:rPr>
              <a:t>?</a:t>
            </a:r>
          </a:p>
        </p:txBody>
      </p:sp>
    </p:spTree>
    <p:extLst>
      <p:ext uri="{BB962C8B-B14F-4D97-AF65-F5344CB8AC3E}">
        <p14:creationId xmlns:p14="http://schemas.microsoft.com/office/powerpoint/2010/main" val="1576617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nodeType="clickEffect">
                                  <p:stCondLst>
                                    <p:cond delay="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0-#ppt_w/2"/>
                                          </p:val>
                                        </p:tav>
                                        <p:tav tm="100000">
                                          <p:val>
                                            <p:strVal val="#ppt_x"/>
                                          </p:val>
                                        </p:tav>
                                      </p:tavLst>
                                    </p:anim>
                                    <p:anim calcmode="lin" valueType="num">
                                      <p:cBhvr additive="base">
                                        <p:cTn id="16" dur="500" fill="hold"/>
                                        <p:tgtEl>
                                          <p:spTgt spid="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autoUpdateAnimBg="0"/>
    </p:bldLst>
  </p:timing>
</p:sld>
</file>

<file path=ppt/theme/theme1.xml><?xml version="1.0" encoding="utf-8"?>
<a:theme xmlns:a="http://schemas.openxmlformats.org/drawingml/2006/main" name="Office Theme">
  <a:themeElements>
    <a:clrScheme name="Custom 23">
      <a:dk1>
        <a:srgbClr val="00144D"/>
      </a:dk1>
      <a:lt1>
        <a:sysClr val="window" lastClr="FFFFFF"/>
      </a:lt1>
      <a:dk2>
        <a:srgbClr val="57000A"/>
      </a:dk2>
      <a:lt2>
        <a:srgbClr val="82AFD3"/>
      </a:lt2>
      <a:accent1>
        <a:srgbClr val="95001A"/>
      </a:accent1>
      <a:accent2>
        <a:srgbClr val="C0504D"/>
      </a:accent2>
      <a:accent3>
        <a:srgbClr val="045EA7"/>
      </a:accent3>
      <a:accent4>
        <a:srgbClr val="F2C100"/>
      </a:accent4>
      <a:accent5>
        <a:srgbClr val="00144D"/>
      </a:accent5>
      <a:accent6>
        <a:srgbClr val="44464B"/>
      </a:accent6>
      <a:hlink>
        <a:srgbClr val="00144D"/>
      </a:hlink>
      <a:folHlink>
        <a:srgbClr val="82AFD3"/>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9732</TotalTime>
  <Words>2992</Words>
  <Application>Microsoft Office PowerPoint</Application>
  <PresentationFormat>Affichage à l'écran (16:9)</PresentationFormat>
  <Paragraphs>1221</Paragraphs>
  <Slides>41</Slides>
  <Notes>22</Notes>
  <HiddenSlides>0</HiddenSlides>
  <MMClips>0</MMClips>
  <ScaleCrop>false</ScaleCrop>
  <HeadingPairs>
    <vt:vector size="8" baseType="variant">
      <vt:variant>
        <vt:lpstr>Polices utilisées</vt:lpstr>
      </vt:variant>
      <vt:variant>
        <vt:i4>13</vt:i4>
      </vt:variant>
      <vt:variant>
        <vt:lpstr>Thème</vt:lpstr>
      </vt:variant>
      <vt:variant>
        <vt:i4>1</vt:i4>
      </vt:variant>
      <vt:variant>
        <vt:lpstr>Serveurs OLE incorporés</vt:lpstr>
      </vt:variant>
      <vt:variant>
        <vt:i4>1</vt:i4>
      </vt:variant>
      <vt:variant>
        <vt:lpstr>Titres des diapositives</vt:lpstr>
      </vt:variant>
      <vt:variant>
        <vt:i4>41</vt:i4>
      </vt:variant>
    </vt:vector>
  </HeadingPairs>
  <TitlesOfParts>
    <vt:vector size="56" baseType="lpstr">
      <vt:lpstr>Arial</vt:lpstr>
      <vt:lpstr>Arial</vt:lpstr>
      <vt:lpstr>Calibri</vt:lpstr>
      <vt:lpstr>Cambria Math</vt:lpstr>
      <vt:lpstr>DroidArabicNaskh</vt:lpstr>
      <vt:lpstr>Gill Sans</vt:lpstr>
      <vt:lpstr>Gill Sans MT</vt:lpstr>
      <vt:lpstr>LMRoman10-Regular-Identity-H</vt:lpstr>
      <vt:lpstr>medium-content-sans-serif-font</vt:lpstr>
      <vt:lpstr>Noto Naskh Arabic</vt:lpstr>
      <vt:lpstr>sohne</vt:lpstr>
      <vt:lpstr>source-serif-pro</vt:lpstr>
      <vt:lpstr>Wingdings</vt:lpstr>
      <vt:lpstr>Office Theme</vt:lpstr>
      <vt:lpstr>Equation</vt:lpstr>
      <vt:lpstr>Decision Trees</vt:lpstr>
      <vt:lpstr>This Lecture</vt:lpstr>
      <vt:lpstr>Introduction of Decision trees</vt:lpstr>
      <vt:lpstr>Decision Trees</vt:lpstr>
      <vt:lpstr>Présentation PowerPoint</vt:lpstr>
      <vt:lpstr>Learning decision trees (ID3 algorithm</vt:lpstr>
      <vt:lpstr>Will I play tennis today? </vt:lpstr>
      <vt:lpstr>Will I play tennis today? </vt:lpstr>
      <vt:lpstr>Basic Decision Trees Learning Algorithm</vt:lpstr>
      <vt:lpstr>Picking the Root Attribute</vt:lpstr>
      <vt:lpstr>Entropy</vt:lpstr>
      <vt:lpstr>Information Gain</vt:lpstr>
      <vt:lpstr>Will I play tennis today? </vt:lpstr>
      <vt:lpstr>Will I play tennis today? </vt:lpstr>
      <vt:lpstr>Information Gain: Outlook</vt:lpstr>
      <vt:lpstr>Information Gain: Humidity</vt:lpstr>
      <vt:lpstr>Which feature to split on? </vt:lpstr>
      <vt:lpstr>An Illustrative Example (III)</vt:lpstr>
      <vt:lpstr>An Illustrative Example (III)</vt:lpstr>
      <vt:lpstr>An Illustrative Example (III)</vt:lpstr>
      <vt:lpstr>An Illustrative Example (IV)</vt:lpstr>
      <vt:lpstr>An Illustrative Example (V)</vt:lpstr>
      <vt:lpstr>An Illustrative Example (V)</vt:lpstr>
      <vt:lpstr>An Illustrative Example (VI)</vt:lpstr>
      <vt:lpstr>Hypothesis Space in Decision Tree Induction</vt:lpstr>
      <vt:lpstr>Présentation PowerPoint</vt:lpstr>
      <vt:lpstr>Présentation PowerPoint</vt:lpstr>
      <vt:lpstr>Grid search</vt:lpstr>
      <vt:lpstr>Evaluation metrics</vt:lpstr>
      <vt:lpstr>Présentation PowerPoint</vt:lpstr>
      <vt:lpstr>Présentation PowerPoint</vt:lpstr>
      <vt:lpstr>Présentation PowerPoint</vt:lpstr>
      <vt:lpstr>Présentation PowerPoint</vt:lpstr>
      <vt:lpstr>Présentation PowerPoint</vt:lpstr>
      <vt:lpstr>Présentation PowerPoint</vt:lpstr>
      <vt:lpstr>Is accuracy the best measure?</vt:lpstr>
      <vt:lpstr>Precision and Recall</vt:lpstr>
      <vt:lpstr>precision</vt:lpstr>
      <vt:lpstr>Recall</vt:lpstr>
      <vt:lpstr>Présentation PowerPoint</vt:lpstr>
      <vt:lpstr>F1 Score</vt:lpstr>
    </vt:vector>
  </TitlesOfParts>
  <Company>Zder0to5ive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Lindsey Tabor</dc:creator>
  <cp:lastModifiedBy>ilyas</cp:lastModifiedBy>
  <cp:revision>224</cp:revision>
  <dcterms:created xsi:type="dcterms:W3CDTF">2017-09-22T15:37:04Z</dcterms:created>
  <dcterms:modified xsi:type="dcterms:W3CDTF">2023-04-04T22:14:42Z</dcterms:modified>
</cp:coreProperties>
</file>