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33116A-C5B9-A007-AA8A-E143AB0DFC76}" v="4" dt="2025-01-16T16:12:59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SuperLig Hakem Seçimi Uygulaması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Akış Şeması ve Çalışma Prensipleri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Uygulama Hakkında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Kullanıcıların kayıt olup giriş yapabileceği bir sistem.</a:t>
            </a:r>
          </a:p>
          <a:p>
            <a:r>
              <a:t>• Maç listesi sunar ve kullanıcılar maç istatistiklerini görebilir.</a:t>
            </a:r>
          </a:p>
          <a:p>
            <a:r>
              <a:t>• Kullanıcının belirlediği maç istatistiklerini e-posta ile gönderebilir.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Aşağıdaki akış şeması, uygulamanın çalışma sürecini göstermektedir:</a:t>
            </a:r>
          </a:p>
        </p:txBody>
      </p:sp>
      <p:pic>
        <p:nvPicPr>
          <p:cNvPr id="3" name="Resim 2" descr="metin, ekran görüntüsü, diyagram, çizgi içeren bir resim&#10;&#10;Açıklama otomatik olarak oluşturuldu">
            <a:extLst>
              <a:ext uri="{FF2B5EF4-FFF2-40B4-BE49-F238E27FC236}">
                <a16:creationId xmlns:a16="http://schemas.microsoft.com/office/drawing/2014/main" id="{0C193A8F-5AC3-FC58-F9DA-0F0AC385F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19" y="1534277"/>
            <a:ext cx="7565326" cy="48965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Uygulama Özellikleri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Kullanıcı Kayıt ve Giriş Sistemi</a:t>
            </a:r>
          </a:p>
          <a:p>
            <a:r>
              <a:t>• Maç Listesi ve Detay Görüntüleme</a:t>
            </a:r>
          </a:p>
          <a:p>
            <a:r>
              <a:t>• İstatistikleri E-Posta ile Gönderme</a:t>
            </a:r>
          </a:p>
          <a:p>
            <a:r>
              <a:t>• Favori Takımların Özelleştirilmiş Maç Takibi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E-Posta Gönderim Süreci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SMTP üzerinden e-posta gönderimi yapılır.</a:t>
            </a:r>
          </a:p>
          <a:p>
            <a:r>
              <a:t>• Kullanıcı giriş yapar ve maç seçimi yapar.</a:t>
            </a:r>
          </a:p>
          <a:p>
            <a:r>
              <a:t>• Kullanıcının e-posta adresine seçilen maçın istatistikleri gönderilir.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Ekran Gösterisi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Office Theme</vt:lpstr>
      <vt:lpstr>SuperLig Hakem Seçimi Uygulaması</vt:lpstr>
      <vt:lpstr>Uygulama Hakkında</vt:lpstr>
      <vt:lpstr>Aşağıdaki akış şeması, uygulamanın çalışma sürecini göstermektedir:</vt:lpstr>
      <vt:lpstr>Uygulama Özellikleri</vt:lpstr>
      <vt:lpstr>E-Posta Gönderim Süreci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4</cp:revision>
  <dcterms:created xsi:type="dcterms:W3CDTF">2013-01-27T09:14:16Z</dcterms:created>
  <dcterms:modified xsi:type="dcterms:W3CDTF">2025-01-16T16:15:53Z</dcterms:modified>
  <cp:category/>
</cp:coreProperties>
</file>