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384" y="200"/>
      </p:cViewPr>
      <p:guideLst/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419</TotalTime>
  <Words>304</Words>
  <Application>Microsoft Macintosh PowerPoint</Application>
  <PresentationFormat>Widescreen</PresentationFormat>
  <Paragraphs>80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CakePHP 3</vt:lpstr>
      <vt:lpstr>PowerPoint Presentation</vt:lpstr>
      <vt:lpstr>Why CakePHP 3 ?</vt:lpstr>
      <vt:lpstr>Naming Convention Database</vt:lpstr>
      <vt:lpstr>Summary of Naming Convention</vt:lpstr>
      <vt:lpstr>PowerPoint Presentation</vt:lpstr>
      <vt:lpstr>CakePHP ORM</vt:lpstr>
      <vt:lpstr>Table Domain</vt:lpstr>
      <vt:lpstr>Entities Domain</vt:lpstr>
      <vt:lpstr>CakePHP query</vt:lpstr>
      <vt:lpstr>Retrieve Data</vt:lpstr>
      <vt:lpstr>Relations hasMany</vt:lpstr>
      <vt:lpstr>Relations BelongsTo</vt:lpstr>
      <vt:lpstr>Security</vt:lpstr>
      <vt:lpstr>Thank You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 3</dc:title>
  <dc:creator>Microsoft Office User</dc:creator>
  <cp:lastModifiedBy>Microsoft Office User</cp:lastModifiedBy>
  <cp:revision>34</cp:revision>
  <dcterms:created xsi:type="dcterms:W3CDTF">2017-08-05T17:31:05Z</dcterms:created>
  <dcterms:modified xsi:type="dcterms:W3CDTF">2017-08-07T21:35:05Z</dcterms:modified>
</cp:coreProperties>
</file>