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6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89" name="Google Shape;3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57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97" name="Google Shape;39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2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16" name="Google Shape;3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62" name="Google Shape;3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80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70" name="Google Shape;3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14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78" name="Google Shape;37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1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tinyurl.com/Rex-Allen-Jones-Books" TargetMode="External"/><Relationship Id="rId5" Type="http://schemas.openxmlformats.org/officeDocument/2006/relationships/hyperlink" Target="mailto:Rex.Jones@Test4Success.or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Cross Browser</a:t>
            </a:r>
            <a:b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" y="1636652"/>
            <a:ext cx="8595360" cy="416381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744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Books By</a:t>
            </a:r>
            <a:br>
              <a:rPr lang="en-US"/>
            </a:br>
            <a:r>
              <a:rPr lang="en-US"/>
              <a:t>Rex Jones II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4760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body" idx="1"/>
          </p:nvPr>
        </p:nvSpPr>
        <p:spPr>
          <a:xfrm>
            <a:off x="692573" y="1625567"/>
            <a:ext cx="9426787" cy="378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400" name="Google Shape;40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480" y="693868"/>
            <a:ext cx="8229600" cy="547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36508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9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Parameter tag via TestNG xml File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Parameters Annotation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 Ways To Supply Test Data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Parameter Tag via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xml File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Parameters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Annotation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Different Ways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To Supply Test Data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Ways To Supply</a:t>
            </a:r>
            <a:br>
              <a:rPr lang="en-US"/>
            </a:br>
            <a:r>
              <a:rPr lang="en-US"/>
              <a:t>Test Data</a:t>
            </a:r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"/>
          </p:nvPr>
        </p:nvSpPr>
        <p:spPr>
          <a:xfrm>
            <a:off x="646853" y="16255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CSV File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Database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Properties File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Microsoft Excel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Hard-Coded Data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Additional</a:t>
            </a:r>
            <a:br>
              <a:rPr lang="en-US"/>
            </a:br>
            <a:r>
              <a:rPr lang="en-US"/>
              <a:t>TestNG Concepts</a:t>
            </a:r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body" idx="1"/>
          </p:nvPr>
        </p:nvSpPr>
        <p:spPr>
          <a:xfrm>
            <a:off x="707813" y="13207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Disable A Test Method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A Package At Runtime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TestNG From The Command Line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Optional Annotation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Listeners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Logs &amp; View Default Reports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Custom Reports</a:t>
            </a:r>
            <a:endParaRPr/>
          </a:p>
          <a:p>
            <a:pPr marL="342900" lvl="0" indent="-2677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None/>
            </a:pPr>
            <a:endParaRPr sz="14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US" sz="14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Multi-Threading</a:t>
            </a:r>
            <a:endParaRPr/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442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Georgia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None/>
            </a:pPr>
            <a:endParaRPr sz="22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endParaRPr sz="2220"/>
          </a:p>
        </p:txBody>
      </p:sp>
      <p:pic>
        <p:nvPicPr>
          <p:cNvPr id="366" name="Google Shape;36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1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>
            <a:spLocks noGrp="1"/>
          </p:cNvSpPr>
          <p:nvPr>
            <p:ph type="body" idx="1"/>
          </p:nvPr>
        </p:nvSpPr>
        <p:spPr>
          <a:xfrm>
            <a:off x="692573" y="1625567"/>
            <a:ext cx="9426787" cy="378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73" name="Google Shape;37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640" y="925982"/>
            <a:ext cx="7330440" cy="4618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5006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8132" y="2116362"/>
            <a:ext cx="839868" cy="6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 txBox="1"/>
          <p:nvPr/>
        </p:nvSpPr>
        <p:spPr>
          <a:xfrm>
            <a:off x="335280" y="1358326"/>
            <a:ext cx="7254239" cy="414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Rex.Jones@Test4Success.org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YouTube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Facebook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https://tinyurl.com/Rex-Allen-Jones-Books 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352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Georgia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8132" y="3090188"/>
            <a:ext cx="839868" cy="677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2891" y="3956119"/>
            <a:ext cx="839869" cy="67762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Contact</a:t>
            </a:r>
            <a:br>
              <a:rPr lang="en-US"/>
            </a:br>
            <a:r>
              <a:rPr lang="en-US"/>
              <a:t>Information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00429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9</vt:lpstr>
      <vt:lpstr>PowerPoint Presentation</vt:lpstr>
      <vt:lpstr>PowerPoint Presentation</vt:lpstr>
      <vt:lpstr>PowerPoint Presentation</vt:lpstr>
      <vt:lpstr>Ways To Supply Test Data</vt:lpstr>
      <vt:lpstr>Additional TestNG Concepts</vt:lpstr>
      <vt:lpstr>PowerPoint Presentation</vt:lpstr>
      <vt:lpstr>Contact Information</vt:lpstr>
      <vt:lpstr>Books By Rex Jones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3</cp:revision>
  <dcterms:modified xsi:type="dcterms:W3CDTF">2019-02-24T06:40:35Z</dcterms:modified>
</cp:coreProperties>
</file>