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77" r:id="rId23"/>
    <p:sldId id="279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ariar Sabit" initials="SS" lastIdx="1" clrIdx="0">
    <p:extLst>
      <p:ext uri="{19B8F6BF-5375-455C-9EA6-DF929625EA0E}">
        <p15:presenceInfo xmlns:p15="http://schemas.microsoft.com/office/powerpoint/2012/main" userId="ea86185dde2358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8A724"/>
    <a:srgbClr val="A6682A"/>
    <a:srgbClr val="D82C2C"/>
    <a:srgbClr val="F0C570"/>
    <a:srgbClr val="E8787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riar Sabit" userId="ea86185dde2358b7" providerId="LiveId" clId="{0EC1AC16-CFDD-47DC-9F37-BB6C9A529F97}"/>
    <pc:docChg chg="undo redo custSel addSld delSld modSld sldOrd">
      <pc:chgData name="Sahariar Sabit" userId="ea86185dde2358b7" providerId="LiveId" clId="{0EC1AC16-CFDD-47DC-9F37-BB6C9A529F97}" dt="2021-08-21T17:19:13.472" v="2755" actId="2085"/>
      <pc:docMkLst>
        <pc:docMk/>
      </pc:docMkLst>
      <pc:sldChg chg="addSp modSp new mod">
        <pc:chgData name="Sahariar Sabit" userId="ea86185dde2358b7" providerId="LiveId" clId="{0EC1AC16-CFDD-47DC-9F37-BB6C9A529F97}" dt="2021-08-21T08:26:20.524" v="2754" actId="1076"/>
        <pc:sldMkLst>
          <pc:docMk/>
          <pc:sldMk cId="2269957057" sldId="256"/>
        </pc:sldMkLst>
        <pc:spChg chg="mod">
          <ac:chgData name="Sahariar Sabit" userId="ea86185dde2358b7" providerId="LiveId" clId="{0EC1AC16-CFDD-47DC-9F37-BB6C9A529F97}" dt="2021-08-21T08:09:28.229" v="2644" actId="207"/>
          <ac:spMkLst>
            <pc:docMk/>
            <pc:sldMk cId="2269957057" sldId="256"/>
            <ac:spMk id="2" creationId="{962854A1-ADFC-49B5-9C72-F422BC300E7D}"/>
          </ac:spMkLst>
        </pc:spChg>
        <pc:spChg chg="mod">
          <ac:chgData name="Sahariar Sabit" userId="ea86185dde2358b7" providerId="LiveId" clId="{0EC1AC16-CFDD-47DC-9F37-BB6C9A529F97}" dt="2021-08-21T08:26:13.587" v="2753" actId="1076"/>
          <ac:spMkLst>
            <pc:docMk/>
            <pc:sldMk cId="2269957057" sldId="256"/>
            <ac:spMk id="3" creationId="{EA6838EC-D5B3-46EE-AFEE-1AD146CB5E68}"/>
          </ac:spMkLst>
        </pc:spChg>
        <pc:picChg chg="add mod">
          <ac:chgData name="Sahariar Sabit" userId="ea86185dde2358b7" providerId="LiveId" clId="{0EC1AC16-CFDD-47DC-9F37-BB6C9A529F97}" dt="2021-08-21T08:26:20.524" v="2754" actId="1076"/>
          <ac:picMkLst>
            <pc:docMk/>
            <pc:sldMk cId="2269957057" sldId="256"/>
            <ac:picMk id="1026" creationId="{528E6D07-0781-4ED8-B8B5-0054D7398566}"/>
          </ac:picMkLst>
        </pc:picChg>
      </pc:sldChg>
      <pc:sldChg chg="addSp delSp modSp new mod">
        <pc:chgData name="Sahariar Sabit" userId="ea86185dde2358b7" providerId="LiveId" clId="{0EC1AC16-CFDD-47DC-9F37-BB6C9A529F97}" dt="2021-08-21T05:24:08.069" v="1730" actId="692"/>
        <pc:sldMkLst>
          <pc:docMk/>
          <pc:sldMk cId="1871643293" sldId="257"/>
        </pc:sldMkLst>
        <pc:spChg chg="del mod">
          <ac:chgData name="Sahariar Sabit" userId="ea86185dde2358b7" providerId="LiveId" clId="{0EC1AC16-CFDD-47DC-9F37-BB6C9A529F97}" dt="2021-08-20T11:16:18.699" v="216" actId="478"/>
          <ac:spMkLst>
            <pc:docMk/>
            <pc:sldMk cId="1871643293" sldId="257"/>
            <ac:spMk id="2" creationId="{28A7CCC6-AC83-46AB-88E2-2A4BDA760E88}"/>
          </ac:spMkLst>
        </pc:spChg>
        <pc:spChg chg="del mod">
          <ac:chgData name="Sahariar Sabit" userId="ea86185dde2358b7" providerId="LiveId" clId="{0EC1AC16-CFDD-47DC-9F37-BB6C9A529F97}" dt="2021-08-20T11:16:14.784" v="215" actId="478"/>
          <ac:spMkLst>
            <pc:docMk/>
            <pc:sldMk cId="1871643293" sldId="257"/>
            <ac:spMk id="3" creationId="{51A53654-1EB1-4BB7-B2E3-A89F4F903920}"/>
          </ac:spMkLst>
        </pc:spChg>
        <pc:spChg chg="add del mod">
          <ac:chgData name="Sahariar Sabit" userId="ea86185dde2358b7" providerId="LiveId" clId="{0EC1AC16-CFDD-47DC-9F37-BB6C9A529F97}" dt="2021-08-20T11:49:47.806" v="341"/>
          <ac:spMkLst>
            <pc:docMk/>
            <pc:sldMk cId="1871643293" sldId="257"/>
            <ac:spMk id="5" creationId="{B7B87935-FB25-4C6B-8E8E-A324FCA14B98}"/>
          </ac:spMkLst>
        </pc:spChg>
        <pc:spChg chg="add del mod">
          <ac:chgData name="Sahariar Sabit" userId="ea86185dde2358b7" providerId="LiveId" clId="{0EC1AC16-CFDD-47DC-9F37-BB6C9A529F97}" dt="2021-08-20T11:49:47.807" v="343"/>
          <ac:spMkLst>
            <pc:docMk/>
            <pc:sldMk cId="1871643293" sldId="257"/>
            <ac:spMk id="6" creationId="{3995A4CF-AD72-4A49-A51C-0D6A485458E8}"/>
          </ac:spMkLst>
        </pc:spChg>
        <pc:spChg chg="add del mod">
          <ac:chgData name="Sahariar Sabit" userId="ea86185dde2358b7" providerId="LiveId" clId="{0EC1AC16-CFDD-47DC-9F37-BB6C9A529F97}" dt="2021-08-20T17:51:44.440" v="1255" actId="478"/>
          <ac:spMkLst>
            <pc:docMk/>
            <pc:sldMk cId="1871643293" sldId="257"/>
            <ac:spMk id="8" creationId="{4DF6253A-B9E8-4FB9-9F60-A9B101ACAD4F}"/>
          </ac:spMkLst>
        </pc:spChg>
        <pc:spChg chg="add mod">
          <ac:chgData name="Sahariar Sabit" userId="ea86185dde2358b7" providerId="LiveId" clId="{0EC1AC16-CFDD-47DC-9F37-BB6C9A529F97}" dt="2021-08-21T05:14:19.051" v="1570" actId="692"/>
          <ac:spMkLst>
            <pc:docMk/>
            <pc:sldMk cId="1871643293" sldId="257"/>
            <ac:spMk id="9" creationId="{4D67F43D-D1A0-4EC2-9C1A-36BF088E8000}"/>
          </ac:spMkLst>
        </pc:spChg>
        <pc:picChg chg="add mod modCrop">
          <ac:chgData name="Sahariar Sabit" userId="ea86185dde2358b7" providerId="LiveId" clId="{0EC1AC16-CFDD-47DC-9F37-BB6C9A529F97}" dt="2021-08-21T05:13:59.842" v="1569" actId="692"/>
          <ac:picMkLst>
            <pc:docMk/>
            <pc:sldMk cId="1871643293" sldId="257"/>
            <ac:picMk id="4" creationId="{3EA6AF64-2FE0-4A94-ACE3-ABAA646754AC}"/>
          </ac:picMkLst>
        </pc:picChg>
        <pc:picChg chg="add mod">
          <ac:chgData name="Sahariar Sabit" userId="ea86185dde2358b7" providerId="LiveId" clId="{0EC1AC16-CFDD-47DC-9F37-BB6C9A529F97}" dt="2021-08-21T05:24:08.069" v="1730" actId="692"/>
          <ac:picMkLst>
            <pc:docMk/>
            <pc:sldMk cId="1871643293" sldId="257"/>
            <ac:picMk id="2050" creationId="{96ECC36E-5919-4E7A-B49B-0D6D3F28A874}"/>
          </ac:picMkLst>
        </pc:picChg>
      </pc:sldChg>
      <pc:sldChg chg="addSp delSp modSp new mod">
        <pc:chgData name="Sahariar Sabit" userId="ea86185dde2358b7" providerId="LiveId" clId="{0EC1AC16-CFDD-47DC-9F37-BB6C9A529F97}" dt="2021-08-21T17:19:13.472" v="2755" actId="2085"/>
        <pc:sldMkLst>
          <pc:docMk/>
          <pc:sldMk cId="3211780949" sldId="258"/>
        </pc:sldMkLst>
        <pc:spChg chg="mod">
          <ac:chgData name="Sahariar Sabit" userId="ea86185dde2358b7" providerId="LiveId" clId="{0EC1AC16-CFDD-47DC-9F37-BB6C9A529F97}" dt="2021-08-21T07:55:57.323" v="2496" actId="1076"/>
          <ac:spMkLst>
            <pc:docMk/>
            <pc:sldMk cId="3211780949" sldId="258"/>
            <ac:spMk id="2" creationId="{BA9C85FD-CE6F-42AF-B118-8DFDF15AAF6D}"/>
          </ac:spMkLst>
        </pc:spChg>
        <pc:spChg chg="mod">
          <ac:chgData name="Sahariar Sabit" userId="ea86185dde2358b7" providerId="LiveId" clId="{0EC1AC16-CFDD-47DC-9F37-BB6C9A529F97}" dt="2021-08-21T08:18:01.296" v="2652" actId="113"/>
          <ac:spMkLst>
            <pc:docMk/>
            <pc:sldMk cId="3211780949" sldId="258"/>
            <ac:spMk id="3" creationId="{006C9C7E-7395-4EE8-8351-23BBC68756AF}"/>
          </ac:spMkLst>
        </pc:spChg>
        <pc:spChg chg="add mod">
          <ac:chgData name="Sahariar Sabit" userId="ea86185dde2358b7" providerId="LiveId" clId="{0EC1AC16-CFDD-47DC-9F37-BB6C9A529F97}" dt="2021-08-21T07:59:23.879" v="2593" actId="207"/>
          <ac:spMkLst>
            <pc:docMk/>
            <pc:sldMk cId="3211780949" sldId="258"/>
            <ac:spMk id="5" creationId="{210E873A-9BDF-49ED-8216-D8AE13A4431F}"/>
          </ac:spMkLst>
        </pc:spChg>
        <pc:spChg chg="add mod">
          <ac:chgData name="Sahariar Sabit" userId="ea86185dde2358b7" providerId="LiveId" clId="{0EC1AC16-CFDD-47DC-9F37-BB6C9A529F97}" dt="2021-08-21T08:17:51.734" v="2651" actId="2711"/>
          <ac:spMkLst>
            <pc:docMk/>
            <pc:sldMk cId="3211780949" sldId="258"/>
            <ac:spMk id="6" creationId="{63C0A73C-25EE-4B76-A62D-1D0D24F08B5E}"/>
          </ac:spMkLst>
        </pc:spChg>
        <pc:spChg chg="add mod">
          <ac:chgData name="Sahariar Sabit" userId="ea86185dde2358b7" providerId="LiveId" clId="{0EC1AC16-CFDD-47DC-9F37-BB6C9A529F97}" dt="2021-08-21T08:18:23.631" v="2653" actId="207"/>
          <ac:spMkLst>
            <pc:docMk/>
            <pc:sldMk cId="3211780949" sldId="258"/>
            <ac:spMk id="7" creationId="{20BE4343-40A5-4EBC-88A7-AB42169F49E6}"/>
          </ac:spMkLst>
        </pc:spChg>
        <pc:spChg chg="add mod">
          <ac:chgData name="Sahariar Sabit" userId="ea86185dde2358b7" providerId="LiveId" clId="{0EC1AC16-CFDD-47DC-9F37-BB6C9A529F97}" dt="2021-08-21T17:19:13.472" v="2755" actId="2085"/>
          <ac:spMkLst>
            <pc:docMk/>
            <pc:sldMk cId="3211780949" sldId="258"/>
            <ac:spMk id="8" creationId="{6041B16E-D3F9-4935-816C-1F3DBCB14620}"/>
          </ac:spMkLst>
        </pc:spChg>
        <pc:spChg chg="add mod">
          <ac:chgData name="Sahariar Sabit" userId="ea86185dde2358b7" providerId="LiveId" clId="{0EC1AC16-CFDD-47DC-9F37-BB6C9A529F97}" dt="2021-08-21T08:17:23.813" v="2646" actId="207"/>
          <ac:spMkLst>
            <pc:docMk/>
            <pc:sldMk cId="3211780949" sldId="258"/>
            <ac:spMk id="9" creationId="{59094425-14DF-442E-BAB8-616544B5B718}"/>
          </ac:spMkLst>
        </pc:spChg>
        <pc:spChg chg="add mod">
          <ac:chgData name="Sahariar Sabit" userId="ea86185dde2358b7" providerId="LiveId" clId="{0EC1AC16-CFDD-47DC-9F37-BB6C9A529F97}" dt="2021-08-21T08:17:26.485" v="2647" actId="207"/>
          <ac:spMkLst>
            <pc:docMk/>
            <pc:sldMk cId="3211780949" sldId="258"/>
            <ac:spMk id="10" creationId="{91920C04-C9DE-45AF-ABAD-E2CCF5B1B068}"/>
          </ac:spMkLst>
        </pc:spChg>
        <pc:spChg chg="add mod">
          <ac:chgData name="Sahariar Sabit" userId="ea86185dde2358b7" providerId="LiveId" clId="{0EC1AC16-CFDD-47DC-9F37-BB6C9A529F97}" dt="2021-08-21T08:17:29.008" v="2648" actId="207"/>
          <ac:spMkLst>
            <pc:docMk/>
            <pc:sldMk cId="3211780949" sldId="258"/>
            <ac:spMk id="11" creationId="{DBCE74A4-BA25-4FA2-98A5-01D529F9FFCB}"/>
          </ac:spMkLst>
        </pc:spChg>
        <pc:spChg chg="add mod">
          <ac:chgData name="Sahariar Sabit" userId="ea86185dde2358b7" providerId="LiveId" clId="{0EC1AC16-CFDD-47DC-9F37-BB6C9A529F97}" dt="2021-08-21T07:55:47.980" v="2494" actId="571"/>
          <ac:spMkLst>
            <pc:docMk/>
            <pc:sldMk cId="3211780949" sldId="258"/>
            <ac:spMk id="13" creationId="{CBA932F5-8849-46D0-A711-207BB52F3E84}"/>
          </ac:spMkLst>
        </pc:spChg>
        <pc:spChg chg="add mod">
          <ac:chgData name="Sahariar Sabit" userId="ea86185dde2358b7" providerId="LiveId" clId="{0EC1AC16-CFDD-47DC-9F37-BB6C9A529F97}" dt="2021-08-21T07:55:47.980" v="2494" actId="571"/>
          <ac:spMkLst>
            <pc:docMk/>
            <pc:sldMk cId="3211780949" sldId="258"/>
            <ac:spMk id="14" creationId="{24394A12-1352-4D5C-9B11-965CB64936F3}"/>
          </ac:spMkLst>
        </pc:spChg>
        <pc:spChg chg="add mod">
          <ac:chgData name="Sahariar Sabit" userId="ea86185dde2358b7" providerId="LiveId" clId="{0EC1AC16-CFDD-47DC-9F37-BB6C9A529F97}" dt="2021-08-21T07:58:11.366" v="2589" actId="14100"/>
          <ac:spMkLst>
            <pc:docMk/>
            <pc:sldMk cId="3211780949" sldId="258"/>
            <ac:spMk id="15" creationId="{B0159432-4942-4315-85BD-46AF8ABDC9F5}"/>
          </ac:spMkLst>
        </pc:spChg>
        <pc:spChg chg="add mod">
          <ac:chgData name="Sahariar Sabit" userId="ea86185dde2358b7" providerId="LiveId" clId="{0EC1AC16-CFDD-47DC-9F37-BB6C9A529F97}" dt="2021-08-21T07:58:01.252" v="2556" actId="14100"/>
          <ac:spMkLst>
            <pc:docMk/>
            <pc:sldMk cId="3211780949" sldId="258"/>
            <ac:spMk id="16" creationId="{3D288D84-A559-432D-9D05-DD790C4D43ED}"/>
          </ac:spMkLst>
        </pc:spChg>
        <pc:grpChg chg="add mod">
          <ac:chgData name="Sahariar Sabit" userId="ea86185dde2358b7" providerId="LiveId" clId="{0EC1AC16-CFDD-47DC-9F37-BB6C9A529F97}" dt="2021-08-20T16:35:12.110" v="711" actId="164"/>
          <ac:grpSpMkLst>
            <pc:docMk/>
            <pc:sldMk cId="3211780949" sldId="258"/>
            <ac:grpSpMk id="12" creationId="{52CEB83F-D5EE-4FE6-A4C4-7F90D2F77B97}"/>
          </ac:grpSpMkLst>
        </pc:grpChg>
        <pc:picChg chg="add del mod modCrop">
          <ac:chgData name="Sahariar Sabit" userId="ea86185dde2358b7" providerId="LiveId" clId="{0EC1AC16-CFDD-47DC-9F37-BB6C9A529F97}" dt="2021-08-20T16:33:01.925" v="702" actId="478"/>
          <ac:picMkLst>
            <pc:docMk/>
            <pc:sldMk cId="3211780949" sldId="258"/>
            <ac:picMk id="4" creationId="{29554087-2EC6-4BA4-A543-9AF98E94B3BC}"/>
          </ac:picMkLst>
        </pc:picChg>
      </pc:sldChg>
      <pc:sldChg chg="addSp delSp modSp new mod">
        <pc:chgData name="Sahariar Sabit" userId="ea86185dde2358b7" providerId="LiveId" clId="{0EC1AC16-CFDD-47DC-9F37-BB6C9A529F97}" dt="2021-08-21T08:18:51.254" v="2658" actId="113"/>
        <pc:sldMkLst>
          <pc:docMk/>
          <pc:sldMk cId="3622167092" sldId="259"/>
        </pc:sldMkLst>
        <pc:spChg chg="del">
          <ac:chgData name="Sahariar Sabit" userId="ea86185dde2358b7" providerId="LiveId" clId="{0EC1AC16-CFDD-47DC-9F37-BB6C9A529F97}" dt="2021-08-20T16:40:37.988" v="782" actId="478"/>
          <ac:spMkLst>
            <pc:docMk/>
            <pc:sldMk cId="3622167092" sldId="259"/>
            <ac:spMk id="2" creationId="{186F2645-6684-4BA0-BC02-6DE2409476D0}"/>
          </ac:spMkLst>
        </pc:spChg>
        <pc:spChg chg="mod">
          <ac:chgData name="Sahariar Sabit" userId="ea86185dde2358b7" providerId="LiveId" clId="{0EC1AC16-CFDD-47DC-9F37-BB6C9A529F97}" dt="2021-08-21T08:18:43.407" v="2656" actId="113"/>
          <ac:spMkLst>
            <pc:docMk/>
            <pc:sldMk cId="3622167092" sldId="259"/>
            <ac:spMk id="3" creationId="{C75A537D-5C12-4349-AEAE-53EE1DB02EB0}"/>
          </ac:spMkLst>
        </pc:spChg>
        <pc:spChg chg="add mod">
          <ac:chgData name="Sahariar Sabit" userId="ea86185dde2358b7" providerId="LiveId" clId="{0EC1AC16-CFDD-47DC-9F37-BB6C9A529F97}" dt="2021-08-21T05:15:23.812" v="1580" actId="692"/>
          <ac:spMkLst>
            <pc:docMk/>
            <pc:sldMk cId="3622167092" sldId="259"/>
            <ac:spMk id="4" creationId="{94BBFA44-5C60-45EB-83A1-13101E016661}"/>
          </ac:spMkLst>
        </pc:spChg>
        <pc:spChg chg="add mod">
          <ac:chgData name="Sahariar Sabit" userId="ea86185dde2358b7" providerId="LiveId" clId="{0EC1AC16-CFDD-47DC-9F37-BB6C9A529F97}" dt="2021-08-21T08:18:51.254" v="2658" actId="113"/>
          <ac:spMkLst>
            <pc:docMk/>
            <pc:sldMk cId="3622167092" sldId="259"/>
            <ac:spMk id="5" creationId="{0FED1B75-B457-43A9-A368-DCC67B22DAD4}"/>
          </ac:spMkLst>
        </pc:spChg>
        <pc:picChg chg="add mod">
          <ac:chgData name="Sahariar Sabit" userId="ea86185dde2358b7" providerId="LiveId" clId="{0EC1AC16-CFDD-47DC-9F37-BB6C9A529F97}" dt="2021-08-21T05:16:30.662" v="1582" actId="692"/>
          <ac:picMkLst>
            <pc:docMk/>
            <pc:sldMk cId="3622167092" sldId="259"/>
            <ac:picMk id="3074" creationId="{655C9016-CFF5-4528-B97F-416E5E67993A}"/>
          </ac:picMkLst>
        </pc:picChg>
      </pc:sldChg>
      <pc:sldChg chg="addSp delSp modSp new mod">
        <pc:chgData name="Sahariar Sabit" userId="ea86185dde2358b7" providerId="LiveId" clId="{0EC1AC16-CFDD-47DC-9F37-BB6C9A529F97}" dt="2021-08-21T08:19:27.873" v="2668" actId="403"/>
        <pc:sldMkLst>
          <pc:docMk/>
          <pc:sldMk cId="4270817324" sldId="260"/>
        </pc:sldMkLst>
        <pc:spChg chg="del">
          <ac:chgData name="Sahariar Sabit" userId="ea86185dde2358b7" providerId="LiveId" clId="{0EC1AC16-CFDD-47DC-9F37-BB6C9A529F97}" dt="2021-08-20T17:01:42.572" v="850" actId="478"/>
          <ac:spMkLst>
            <pc:docMk/>
            <pc:sldMk cId="4270817324" sldId="260"/>
            <ac:spMk id="2" creationId="{54ACF7B7-3D0A-4024-A8D6-093E006A4EEA}"/>
          </ac:spMkLst>
        </pc:spChg>
        <pc:spChg chg="mod">
          <ac:chgData name="Sahariar Sabit" userId="ea86185dde2358b7" providerId="LiveId" clId="{0EC1AC16-CFDD-47DC-9F37-BB6C9A529F97}" dt="2021-08-21T08:19:21.650" v="2664" actId="255"/>
          <ac:spMkLst>
            <pc:docMk/>
            <pc:sldMk cId="4270817324" sldId="260"/>
            <ac:spMk id="3" creationId="{2399F533-55C6-4009-94EB-37CDE3893534}"/>
          </ac:spMkLst>
        </pc:spChg>
        <pc:spChg chg="add mod">
          <ac:chgData name="Sahariar Sabit" userId="ea86185dde2358b7" providerId="LiveId" clId="{0EC1AC16-CFDD-47DC-9F37-BB6C9A529F97}" dt="2021-08-21T05:16:59.770" v="1587" actId="692"/>
          <ac:spMkLst>
            <pc:docMk/>
            <pc:sldMk cId="4270817324" sldId="260"/>
            <ac:spMk id="4" creationId="{80BD50C6-EC2D-4454-B8FE-F81A1D4A2F1E}"/>
          </ac:spMkLst>
        </pc:spChg>
        <pc:spChg chg="add mod">
          <ac:chgData name="Sahariar Sabit" userId="ea86185dde2358b7" providerId="LiveId" clId="{0EC1AC16-CFDD-47DC-9F37-BB6C9A529F97}" dt="2021-08-21T08:19:27.873" v="2668" actId="403"/>
          <ac:spMkLst>
            <pc:docMk/>
            <pc:sldMk cId="4270817324" sldId="260"/>
            <ac:spMk id="5" creationId="{BD068E7F-CBF0-4F37-929C-CE669152C6DB}"/>
          </ac:spMkLst>
        </pc:spChg>
        <pc:picChg chg="add mod">
          <ac:chgData name="Sahariar Sabit" userId="ea86185dde2358b7" providerId="LiveId" clId="{0EC1AC16-CFDD-47DC-9F37-BB6C9A529F97}" dt="2021-08-21T05:17:19.117" v="1590" actId="692"/>
          <ac:picMkLst>
            <pc:docMk/>
            <pc:sldMk cId="4270817324" sldId="260"/>
            <ac:picMk id="4098" creationId="{A56B5DFA-81FB-451E-951B-FFEB2162EBED}"/>
          </ac:picMkLst>
        </pc:picChg>
      </pc:sldChg>
      <pc:sldChg chg="addSp delSp modSp new mod addCm delCm">
        <pc:chgData name="Sahariar Sabit" userId="ea86185dde2358b7" providerId="LiveId" clId="{0EC1AC16-CFDD-47DC-9F37-BB6C9A529F97}" dt="2021-08-21T08:19:38.875" v="2669" actId="113"/>
        <pc:sldMkLst>
          <pc:docMk/>
          <pc:sldMk cId="2409069594" sldId="261"/>
        </pc:sldMkLst>
        <pc:spChg chg="del">
          <ac:chgData name="Sahariar Sabit" userId="ea86185dde2358b7" providerId="LiveId" clId="{0EC1AC16-CFDD-47DC-9F37-BB6C9A529F97}" dt="2021-08-20T17:39:07.145" v="1164" actId="478"/>
          <ac:spMkLst>
            <pc:docMk/>
            <pc:sldMk cId="2409069594" sldId="261"/>
            <ac:spMk id="2" creationId="{0AAA591A-8187-4B96-955F-117A2EDC851E}"/>
          </ac:spMkLst>
        </pc:spChg>
        <pc:spChg chg="mod">
          <ac:chgData name="Sahariar Sabit" userId="ea86185dde2358b7" providerId="LiveId" clId="{0EC1AC16-CFDD-47DC-9F37-BB6C9A529F97}" dt="2021-08-21T08:19:38.875" v="2669" actId="113"/>
          <ac:spMkLst>
            <pc:docMk/>
            <pc:sldMk cId="2409069594" sldId="261"/>
            <ac:spMk id="3" creationId="{CD86FB47-EA5A-4A36-BE84-54A8B558409C}"/>
          </ac:spMkLst>
        </pc:spChg>
        <pc:spChg chg="add mod">
          <ac:chgData name="Sahariar Sabit" userId="ea86185dde2358b7" providerId="LiveId" clId="{0EC1AC16-CFDD-47DC-9F37-BB6C9A529F97}" dt="2021-08-21T05:19:46.259" v="1603" actId="692"/>
          <ac:spMkLst>
            <pc:docMk/>
            <pc:sldMk cId="2409069594" sldId="261"/>
            <ac:spMk id="4" creationId="{6F44F8E8-1976-4940-9A6B-275AFB40D845}"/>
          </ac:spMkLst>
        </pc:spChg>
        <pc:picChg chg="add mod">
          <ac:chgData name="Sahariar Sabit" userId="ea86185dde2358b7" providerId="LiveId" clId="{0EC1AC16-CFDD-47DC-9F37-BB6C9A529F97}" dt="2021-08-21T05:19:34.478" v="1602" actId="692"/>
          <ac:picMkLst>
            <pc:docMk/>
            <pc:sldMk cId="2409069594" sldId="261"/>
            <ac:picMk id="5" creationId="{AE7F25E6-9550-4146-8FC2-9CBB40A19A50}"/>
          </ac:picMkLst>
        </pc:picChg>
      </pc:sldChg>
      <pc:sldChg chg="addSp delSp modSp new mod">
        <pc:chgData name="Sahariar Sabit" userId="ea86185dde2358b7" providerId="LiveId" clId="{0EC1AC16-CFDD-47DC-9F37-BB6C9A529F97}" dt="2021-08-21T08:19:49.401" v="2670" actId="113"/>
        <pc:sldMkLst>
          <pc:docMk/>
          <pc:sldMk cId="3423834276" sldId="262"/>
        </pc:sldMkLst>
        <pc:spChg chg="del">
          <ac:chgData name="Sahariar Sabit" userId="ea86185dde2358b7" providerId="LiveId" clId="{0EC1AC16-CFDD-47DC-9F37-BB6C9A529F97}" dt="2021-08-20T17:43:50.785" v="1200"/>
          <ac:spMkLst>
            <pc:docMk/>
            <pc:sldMk cId="3423834276" sldId="262"/>
            <ac:spMk id="2" creationId="{0792308C-2E7A-4BAD-A142-73D53BCFB6D1}"/>
          </ac:spMkLst>
        </pc:spChg>
        <pc:spChg chg="add mod">
          <ac:chgData name="Sahariar Sabit" userId="ea86185dde2358b7" providerId="LiveId" clId="{0EC1AC16-CFDD-47DC-9F37-BB6C9A529F97}" dt="2021-08-21T08:19:49.401" v="2670" actId="113"/>
          <ac:spMkLst>
            <pc:docMk/>
            <pc:sldMk cId="3423834276" sldId="262"/>
            <ac:spMk id="2" creationId="{C6E78330-4CFD-44E2-8B5A-904E410C0BCA}"/>
          </ac:spMkLst>
        </pc:spChg>
        <pc:spChg chg="del mod">
          <ac:chgData name="Sahariar Sabit" userId="ea86185dde2358b7" providerId="LiveId" clId="{0EC1AC16-CFDD-47DC-9F37-BB6C9A529F97}" dt="2021-08-20T17:45:06.440" v="1210" actId="478"/>
          <ac:spMkLst>
            <pc:docMk/>
            <pc:sldMk cId="3423834276" sldId="262"/>
            <ac:spMk id="3" creationId="{CBCFA7D6-342E-4BC3-9F86-20AE99472CEE}"/>
          </ac:spMkLst>
        </pc:spChg>
        <pc:spChg chg="add mod">
          <ac:chgData name="Sahariar Sabit" userId="ea86185dde2358b7" providerId="LiveId" clId="{0EC1AC16-CFDD-47DC-9F37-BB6C9A529F97}" dt="2021-08-21T05:20:06.492" v="1606" actId="14100"/>
          <ac:spMkLst>
            <pc:docMk/>
            <pc:sldMk cId="3423834276" sldId="262"/>
            <ac:spMk id="4" creationId="{633A2BCC-3E72-41C3-ABB8-FFF5B58D942F}"/>
          </ac:spMkLst>
        </pc:spChg>
        <pc:picChg chg="add mod">
          <ac:chgData name="Sahariar Sabit" userId="ea86185dde2358b7" providerId="LiveId" clId="{0EC1AC16-CFDD-47DC-9F37-BB6C9A529F97}" dt="2021-08-21T05:48:31.844" v="2000" actId="1076"/>
          <ac:picMkLst>
            <pc:docMk/>
            <pc:sldMk cId="3423834276" sldId="262"/>
            <ac:picMk id="5" creationId="{2E71FA4C-9CBE-41D1-8359-E7070293DF4B}"/>
          </ac:picMkLst>
        </pc:picChg>
        <pc:picChg chg="add mod">
          <ac:chgData name="Sahariar Sabit" userId="ea86185dde2358b7" providerId="LiveId" clId="{0EC1AC16-CFDD-47DC-9F37-BB6C9A529F97}" dt="2021-08-21T05:48:13.995" v="1997" actId="692"/>
          <ac:picMkLst>
            <pc:docMk/>
            <pc:sldMk cId="3423834276" sldId="262"/>
            <ac:picMk id="6" creationId="{F4A66FE0-F67B-4324-9A70-34F8DCFE0198}"/>
          </ac:picMkLst>
        </pc:picChg>
        <pc:picChg chg="add mod">
          <ac:chgData name="Sahariar Sabit" userId="ea86185dde2358b7" providerId="LiveId" clId="{0EC1AC16-CFDD-47DC-9F37-BB6C9A529F97}" dt="2021-08-20T17:46:32.792" v="1219"/>
          <ac:picMkLst>
            <pc:docMk/>
            <pc:sldMk cId="3423834276" sldId="262"/>
            <ac:picMk id="7" creationId="{8C54DAC7-B51C-40DE-ACA3-C955A889048B}"/>
          </ac:picMkLst>
        </pc:picChg>
        <pc:picChg chg="add del mod">
          <ac:chgData name="Sahariar Sabit" userId="ea86185dde2358b7" providerId="LiveId" clId="{0EC1AC16-CFDD-47DC-9F37-BB6C9A529F97}" dt="2021-08-21T04:59:17.830" v="1287" actId="478"/>
          <ac:picMkLst>
            <pc:docMk/>
            <pc:sldMk cId="3423834276" sldId="262"/>
            <ac:picMk id="8" creationId="{91266B1B-116D-4312-AAA1-DC7693E5EE9B}"/>
          </ac:picMkLst>
        </pc:picChg>
        <pc:picChg chg="add mod">
          <ac:chgData name="Sahariar Sabit" userId="ea86185dde2358b7" providerId="LiveId" clId="{0EC1AC16-CFDD-47DC-9F37-BB6C9A529F97}" dt="2021-08-21T05:48:21.101" v="1999" actId="692"/>
          <ac:picMkLst>
            <pc:docMk/>
            <pc:sldMk cId="3423834276" sldId="262"/>
            <ac:picMk id="1026" creationId="{81238C3A-DC18-4778-A31C-532EEA8878EB}"/>
          </ac:picMkLst>
        </pc:picChg>
      </pc:sldChg>
      <pc:sldChg chg="addSp delSp modSp new mod">
        <pc:chgData name="Sahariar Sabit" userId="ea86185dde2358b7" providerId="LiveId" clId="{0EC1AC16-CFDD-47DC-9F37-BB6C9A529F97}" dt="2021-08-21T08:20:07.850" v="2671" actId="113"/>
        <pc:sldMkLst>
          <pc:docMk/>
          <pc:sldMk cId="3043425303" sldId="263"/>
        </pc:sldMkLst>
        <pc:spChg chg="del">
          <ac:chgData name="Sahariar Sabit" userId="ea86185dde2358b7" providerId="LiveId" clId="{0EC1AC16-CFDD-47DC-9F37-BB6C9A529F97}" dt="2021-08-21T05:02:21.656" v="1335" actId="478"/>
          <ac:spMkLst>
            <pc:docMk/>
            <pc:sldMk cId="3043425303" sldId="263"/>
            <ac:spMk id="2" creationId="{1561A1E1-1C49-4853-AB84-DAF344C14D89}"/>
          </ac:spMkLst>
        </pc:spChg>
        <pc:spChg chg="del">
          <ac:chgData name="Sahariar Sabit" userId="ea86185dde2358b7" providerId="LiveId" clId="{0EC1AC16-CFDD-47DC-9F37-BB6C9A529F97}" dt="2021-08-21T05:02:23.544" v="1336" actId="478"/>
          <ac:spMkLst>
            <pc:docMk/>
            <pc:sldMk cId="3043425303" sldId="263"/>
            <ac:spMk id="3" creationId="{149DF906-A775-4CE9-B865-F0F5B077A9C6}"/>
          </ac:spMkLst>
        </pc:spChg>
        <pc:spChg chg="add mod">
          <ac:chgData name="Sahariar Sabit" userId="ea86185dde2358b7" providerId="LiveId" clId="{0EC1AC16-CFDD-47DC-9F37-BB6C9A529F97}" dt="2021-08-21T05:21:05.506" v="1615" actId="692"/>
          <ac:spMkLst>
            <pc:docMk/>
            <pc:sldMk cId="3043425303" sldId="263"/>
            <ac:spMk id="4" creationId="{C027C9FB-CFB9-4EBC-BE3B-333DF6612E9E}"/>
          </ac:spMkLst>
        </pc:spChg>
        <pc:spChg chg="add mod">
          <ac:chgData name="Sahariar Sabit" userId="ea86185dde2358b7" providerId="LiveId" clId="{0EC1AC16-CFDD-47DC-9F37-BB6C9A529F97}" dt="2021-08-21T08:20:07.850" v="2671" actId="113"/>
          <ac:spMkLst>
            <pc:docMk/>
            <pc:sldMk cId="3043425303" sldId="263"/>
            <ac:spMk id="5" creationId="{DB040719-802A-460E-8BF3-C381171ABCD4}"/>
          </ac:spMkLst>
        </pc:spChg>
        <pc:picChg chg="add mod">
          <ac:chgData name="Sahariar Sabit" userId="ea86185dde2358b7" providerId="LiveId" clId="{0EC1AC16-CFDD-47DC-9F37-BB6C9A529F97}" dt="2021-08-21T05:21:32.049" v="1620" actId="692"/>
          <ac:picMkLst>
            <pc:docMk/>
            <pc:sldMk cId="3043425303" sldId="263"/>
            <ac:picMk id="6" creationId="{C3619872-05C8-410A-9F95-CDEBC0163027}"/>
          </ac:picMkLst>
        </pc:picChg>
      </pc:sldChg>
      <pc:sldChg chg="addSp modSp new mod">
        <pc:chgData name="Sahariar Sabit" userId="ea86185dde2358b7" providerId="LiveId" clId="{0EC1AC16-CFDD-47DC-9F37-BB6C9A529F97}" dt="2021-08-21T08:20:17.376" v="2672" actId="113"/>
        <pc:sldMkLst>
          <pc:docMk/>
          <pc:sldMk cId="3742391448" sldId="264"/>
        </pc:sldMkLst>
        <pc:spChg chg="add mod">
          <ac:chgData name="Sahariar Sabit" userId="ea86185dde2358b7" providerId="LiveId" clId="{0EC1AC16-CFDD-47DC-9F37-BB6C9A529F97}" dt="2021-08-21T05:25:25.046" v="1737" actId="14100"/>
          <ac:spMkLst>
            <pc:docMk/>
            <pc:sldMk cId="3742391448" sldId="264"/>
            <ac:spMk id="2" creationId="{61861678-270B-4346-8D91-0CE3E4C7E32F}"/>
          </ac:spMkLst>
        </pc:spChg>
        <pc:spChg chg="add mod">
          <ac:chgData name="Sahariar Sabit" userId="ea86185dde2358b7" providerId="LiveId" clId="{0EC1AC16-CFDD-47DC-9F37-BB6C9A529F97}" dt="2021-08-21T08:20:17.376" v="2672" actId="113"/>
          <ac:spMkLst>
            <pc:docMk/>
            <pc:sldMk cId="3742391448" sldId="264"/>
            <ac:spMk id="3" creationId="{07DFAF0C-3EC4-4A69-B12E-6D18DF60C71F}"/>
          </ac:spMkLst>
        </pc:spChg>
      </pc:sldChg>
      <pc:sldChg chg="addSp modSp new mod">
        <pc:chgData name="Sahariar Sabit" userId="ea86185dde2358b7" providerId="LiveId" clId="{0EC1AC16-CFDD-47DC-9F37-BB6C9A529F97}" dt="2021-08-21T08:20:59.797" v="2681" actId="27636"/>
        <pc:sldMkLst>
          <pc:docMk/>
          <pc:sldMk cId="1435915313" sldId="265"/>
        </pc:sldMkLst>
        <pc:spChg chg="add mod">
          <ac:chgData name="Sahariar Sabit" userId="ea86185dde2358b7" providerId="LiveId" clId="{0EC1AC16-CFDD-47DC-9F37-BB6C9A529F97}" dt="2021-08-21T05:27:54.263" v="1834" actId="207"/>
          <ac:spMkLst>
            <pc:docMk/>
            <pc:sldMk cId="1435915313" sldId="265"/>
            <ac:spMk id="2" creationId="{1FE47CE1-1D11-48E5-8AD0-920973D515CF}"/>
          </ac:spMkLst>
        </pc:spChg>
        <pc:spChg chg="add mod">
          <ac:chgData name="Sahariar Sabit" userId="ea86185dde2358b7" providerId="LiveId" clId="{0EC1AC16-CFDD-47DC-9F37-BB6C9A529F97}" dt="2021-08-21T08:20:59.797" v="2681" actId="27636"/>
          <ac:spMkLst>
            <pc:docMk/>
            <pc:sldMk cId="1435915313" sldId="265"/>
            <ac:spMk id="4" creationId="{6EFCF860-863C-4F57-9D9D-4E1F858BE7E7}"/>
          </ac:spMkLst>
        </pc:spChg>
        <pc:spChg chg="add mod">
          <ac:chgData name="Sahariar Sabit" userId="ea86185dde2358b7" providerId="LiveId" clId="{0EC1AC16-CFDD-47DC-9F37-BB6C9A529F97}" dt="2021-08-21T08:20:53.026" v="2678" actId="113"/>
          <ac:spMkLst>
            <pc:docMk/>
            <pc:sldMk cId="1435915313" sldId="265"/>
            <ac:spMk id="5" creationId="{1F2B21EC-8608-47B8-978A-0A1FFFDA5AFD}"/>
          </ac:spMkLst>
        </pc:spChg>
        <pc:picChg chg="add mod">
          <ac:chgData name="Sahariar Sabit" userId="ea86185dde2358b7" providerId="LiveId" clId="{0EC1AC16-CFDD-47DC-9F37-BB6C9A529F97}" dt="2021-08-21T05:28:55.006" v="1844" actId="692"/>
          <ac:picMkLst>
            <pc:docMk/>
            <pc:sldMk cId="1435915313" sldId="265"/>
            <ac:picMk id="3" creationId="{11599EFD-FF0C-49D1-BEB4-124EC2A0B0D5}"/>
          </ac:picMkLst>
        </pc:picChg>
      </pc:sldChg>
      <pc:sldChg chg="addSp modSp new mod">
        <pc:chgData name="Sahariar Sabit" userId="ea86185dde2358b7" providerId="LiveId" clId="{0EC1AC16-CFDD-47DC-9F37-BB6C9A529F97}" dt="2021-08-21T08:21:20.047" v="2683" actId="2711"/>
        <pc:sldMkLst>
          <pc:docMk/>
          <pc:sldMk cId="3090951137" sldId="266"/>
        </pc:sldMkLst>
        <pc:spChg chg="add mod">
          <ac:chgData name="Sahariar Sabit" userId="ea86185dde2358b7" providerId="LiveId" clId="{0EC1AC16-CFDD-47DC-9F37-BB6C9A529F97}" dt="2021-08-21T05:39:06.950" v="1952" actId="14100"/>
          <ac:spMkLst>
            <pc:docMk/>
            <pc:sldMk cId="3090951137" sldId="266"/>
            <ac:spMk id="2" creationId="{22695B9E-C313-4196-A7A7-4AC782296042}"/>
          </ac:spMkLst>
        </pc:spChg>
        <pc:spChg chg="add mod">
          <ac:chgData name="Sahariar Sabit" userId="ea86185dde2358b7" providerId="LiveId" clId="{0EC1AC16-CFDD-47DC-9F37-BB6C9A529F97}" dt="2021-08-21T08:21:20.047" v="2683" actId="2711"/>
          <ac:spMkLst>
            <pc:docMk/>
            <pc:sldMk cId="3090951137" sldId="266"/>
            <ac:spMk id="3" creationId="{9B48A440-B1F2-4ECC-B446-A44AC69CF698}"/>
          </ac:spMkLst>
        </pc:spChg>
        <pc:picChg chg="add mod modCrop">
          <ac:chgData name="Sahariar Sabit" userId="ea86185dde2358b7" providerId="LiveId" clId="{0EC1AC16-CFDD-47DC-9F37-BB6C9A529F97}" dt="2021-08-21T05:45:59.723" v="1987" actId="692"/>
          <ac:picMkLst>
            <pc:docMk/>
            <pc:sldMk cId="3090951137" sldId="266"/>
            <ac:picMk id="4" creationId="{0D9640BD-EBCD-42AA-B7E3-1EA0167153C1}"/>
          </ac:picMkLst>
        </pc:picChg>
        <pc:picChg chg="add mod">
          <ac:chgData name="Sahariar Sabit" userId="ea86185dde2358b7" providerId="LiveId" clId="{0EC1AC16-CFDD-47DC-9F37-BB6C9A529F97}" dt="2021-08-21T05:46:11.211" v="1989" actId="692"/>
          <ac:picMkLst>
            <pc:docMk/>
            <pc:sldMk cId="3090951137" sldId="266"/>
            <ac:picMk id="5" creationId="{3EF086B3-84E7-4E1F-95B3-25F21771062D}"/>
          </ac:picMkLst>
        </pc:picChg>
      </pc:sldChg>
      <pc:sldChg chg="addSp modSp new mod">
        <pc:chgData name="Sahariar Sabit" userId="ea86185dde2358b7" providerId="LiveId" clId="{0EC1AC16-CFDD-47DC-9F37-BB6C9A529F97}" dt="2021-08-21T08:21:44.029" v="2687" actId="14100"/>
        <pc:sldMkLst>
          <pc:docMk/>
          <pc:sldMk cId="1012879443" sldId="267"/>
        </pc:sldMkLst>
        <pc:spChg chg="add mod">
          <ac:chgData name="Sahariar Sabit" userId="ea86185dde2358b7" providerId="LiveId" clId="{0EC1AC16-CFDD-47DC-9F37-BB6C9A529F97}" dt="2021-08-21T06:01:44.929" v="2006" actId="14100"/>
          <ac:spMkLst>
            <pc:docMk/>
            <pc:sldMk cId="1012879443" sldId="267"/>
            <ac:spMk id="2" creationId="{22D8320A-E5FD-48DD-B75F-3061447BB5E4}"/>
          </ac:spMkLst>
        </pc:spChg>
        <pc:spChg chg="add mod">
          <ac:chgData name="Sahariar Sabit" userId="ea86185dde2358b7" providerId="LiveId" clId="{0EC1AC16-CFDD-47DC-9F37-BB6C9A529F97}" dt="2021-08-21T08:21:44.029" v="2687" actId="14100"/>
          <ac:spMkLst>
            <pc:docMk/>
            <pc:sldMk cId="1012879443" sldId="267"/>
            <ac:spMk id="5" creationId="{0A1914AD-09E7-4FC7-91EF-16D19A962BCB}"/>
          </ac:spMkLst>
        </pc:spChg>
        <pc:picChg chg="add mod modCrop">
          <ac:chgData name="Sahariar Sabit" userId="ea86185dde2358b7" providerId="LiveId" clId="{0EC1AC16-CFDD-47DC-9F37-BB6C9A529F97}" dt="2021-08-21T06:04:13.752" v="2039" actId="1035"/>
          <ac:picMkLst>
            <pc:docMk/>
            <pc:sldMk cId="1012879443" sldId="267"/>
            <ac:picMk id="3" creationId="{D4516F3B-EDB6-43E2-BA69-050E84DDE6FA}"/>
          </ac:picMkLst>
        </pc:picChg>
        <pc:picChg chg="add mod modCrop">
          <ac:chgData name="Sahariar Sabit" userId="ea86185dde2358b7" providerId="LiveId" clId="{0EC1AC16-CFDD-47DC-9F37-BB6C9A529F97}" dt="2021-08-21T06:04:23.454" v="2057" actId="692"/>
          <ac:picMkLst>
            <pc:docMk/>
            <pc:sldMk cId="1012879443" sldId="267"/>
            <ac:picMk id="4" creationId="{9CC7BB6F-2EB5-4316-A1EE-35C9E320EB44}"/>
          </ac:picMkLst>
        </pc:picChg>
      </pc:sldChg>
      <pc:sldChg chg="addSp delSp modSp new mod">
        <pc:chgData name="Sahariar Sabit" userId="ea86185dde2358b7" providerId="LiveId" clId="{0EC1AC16-CFDD-47DC-9F37-BB6C9A529F97}" dt="2021-08-21T08:21:55.608" v="2689" actId="20577"/>
        <pc:sldMkLst>
          <pc:docMk/>
          <pc:sldMk cId="3012828459" sldId="268"/>
        </pc:sldMkLst>
        <pc:spChg chg="add mod">
          <ac:chgData name="Sahariar Sabit" userId="ea86185dde2358b7" providerId="LiveId" clId="{0EC1AC16-CFDD-47DC-9F37-BB6C9A529F97}" dt="2021-08-21T06:08:05.857" v="2075" actId="255"/>
          <ac:spMkLst>
            <pc:docMk/>
            <pc:sldMk cId="3012828459" sldId="268"/>
            <ac:spMk id="2" creationId="{0D266E40-D910-4CE8-80F2-1F0C7C5160D0}"/>
          </ac:spMkLst>
        </pc:spChg>
        <pc:spChg chg="add mod">
          <ac:chgData name="Sahariar Sabit" userId="ea86185dde2358b7" providerId="LiveId" clId="{0EC1AC16-CFDD-47DC-9F37-BB6C9A529F97}" dt="2021-08-21T08:21:55.608" v="2689" actId="20577"/>
          <ac:spMkLst>
            <pc:docMk/>
            <pc:sldMk cId="3012828459" sldId="268"/>
            <ac:spMk id="3" creationId="{C89D2F6F-63B4-43B3-9E5A-727395DA25BE}"/>
          </ac:spMkLst>
        </pc:spChg>
        <pc:spChg chg="add del mod">
          <ac:chgData name="Sahariar Sabit" userId="ea86185dde2358b7" providerId="LiveId" clId="{0EC1AC16-CFDD-47DC-9F37-BB6C9A529F97}" dt="2021-08-21T06:22:02.097" v="2189" actId="21"/>
          <ac:spMkLst>
            <pc:docMk/>
            <pc:sldMk cId="3012828459" sldId="268"/>
            <ac:spMk id="4" creationId="{0508D4DC-4177-4809-82B4-CFB7FD9D7B61}"/>
          </ac:spMkLst>
        </pc:spChg>
        <pc:spChg chg="add del mod">
          <ac:chgData name="Sahariar Sabit" userId="ea86185dde2358b7" providerId="LiveId" clId="{0EC1AC16-CFDD-47DC-9F37-BB6C9A529F97}" dt="2021-08-21T06:15:17.845" v="2097" actId="478"/>
          <ac:spMkLst>
            <pc:docMk/>
            <pc:sldMk cId="3012828459" sldId="268"/>
            <ac:spMk id="5" creationId="{00D713BF-2A37-4A29-8819-E0F2A4C76816}"/>
          </ac:spMkLst>
        </pc:spChg>
        <pc:picChg chg="add del mod">
          <ac:chgData name="Sahariar Sabit" userId="ea86185dde2358b7" providerId="LiveId" clId="{0EC1AC16-CFDD-47DC-9F37-BB6C9A529F97}" dt="2021-08-21T06:22:59.090" v="2198" actId="21"/>
          <ac:picMkLst>
            <pc:docMk/>
            <pc:sldMk cId="3012828459" sldId="268"/>
            <ac:picMk id="6" creationId="{8FF9E336-97C0-4C94-AC46-B04D263C40B9}"/>
          </ac:picMkLst>
        </pc:picChg>
      </pc:sldChg>
      <pc:sldChg chg="addSp modSp new mod ord">
        <pc:chgData name="Sahariar Sabit" userId="ea86185dde2358b7" providerId="LiveId" clId="{0EC1AC16-CFDD-47DC-9F37-BB6C9A529F97}" dt="2021-08-21T08:22:07.704" v="2691" actId="2711"/>
        <pc:sldMkLst>
          <pc:docMk/>
          <pc:sldMk cId="3161427910" sldId="269"/>
        </pc:sldMkLst>
        <pc:spChg chg="add mod">
          <ac:chgData name="Sahariar Sabit" userId="ea86185dde2358b7" providerId="LiveId" clId="{0EC1AC16-CFDD-47DC-9F37-BB6C9A529F97}" dt="2021-08-21T06:22:53.128" v="2197" actId="1076"/>
          <ac:spMkLst>
            <pc:docMk/>
            <pc:sldMk cId="3161427910" sldId="269"/>
            <ac:spMk id="2" creationId="{1F6C7204-338D-450A-B3A6-5CEB5B696199}"/>
          </ac:spMkLst>
        </pc:spChg>
        <pc:spChg chg="add mod">
          <ac:chgData name="Sahariar Sabit" userId="ea86185dde2358b7" providerId="LiveId" clId="{0EC1AC16-CFDD-47DC-9F37-BB6C9A529F97}" dt="2021-08-21T08:22:07.704" v="2691" actId="2711"/>
          <ac:spMkLst>
            <pc:docMk/>
            <pc:sldMk cId="3161427910" sldId="269"/>
            <ac:spMk id="4" creationId="{0EE53DAC-DF19-4137-B364-B989044D24CD}"/>
          </ac:spMkLst>
        </pc:spChg>
        <pc:picChg chg="add mod">
          <ac:chgData name="Sahariar Sabit" userId="ea86185dde2358b7" providerId="LiveId" clId="{0EC1AC16-CFDD-47DC-9F37-BB6C9A529F97}" dt="2021-08-21T06:47:12.573" v="2343" actId="692"/>
          <ac:picMkLst>
            <pc:docMk/>
            <pc:sldMk cId="3161427910" sldId="269"/>
            <ac:picMk id="3" creationId="{39F3FF34-0A74-4A8A-AC80-BA1B2683C115}"/>
          </ac:picMkLst>
        </pc:picChg>
      </pc:sldChg>
      <pc:sldChg chg="addSp modSp new mod ord">
        <pc:chgData name="Sahariar Sabit" userId="ea86185dde2358b7" providerId="LiveId" clId="{0EC1AC16-CFDD-47DC-9F37-BB6C9A529F97}" dt="2021-08-21T06:47:43.360" v="2362" actId="1035"/>
        <pc:sldMkLst>
          <pc:docMk/>
          <pc:sldMk cId="1943443386" sldId="270"/>
        </pc:sldMkLst>
        <pc:spChg chg="add mod">
          <ac:chgData name="Sahariar Sabit" userId="ea86185dde2358b7" providerId="LiveId" clId="{0EC1AC16-CFDD-47DC-9F37-BB6C9A529F97}" dt="2021-08-21T06:47:41.294" v="2358" actId="1035"/>
          <ac:spMkLst>
            <pc:docMk/>
            <pc:sldMk cId="1943443386" sldId="270"/>
            <ac:spMk id="3" creationId="{66E30DC0-A0C0-4436-8BC4-DF383F764C05}"/>
          </ac:spMkLst>
        </pc:spChg>
        <pc:picChg chg="add mod">
          <ac:chgData name="Sahariar Sabit" userId="ea86185dde2358b7" providerId="LiveId" clId="{0EC1AC16-CFDD-47DC-9F37-BB6C9A529F97}" dt="2021-08-21T06:47:43.360" v="2362" actId="1035"/>
          <ac:picMkLst>
            <pc:docMk/>
            <pc:sldMk cId="1943443386" sldId="270"/>
            <ac:picMk id="2" creationId="{3E6B1704-B44F-4531-95C7-4C8EFC9681BE}"/>
          </ac:picMkLst>
        </pc:picChg>
      </pc:sldChg>
      <pc:sldChg chg="new del">
        <pc:chgData name="Sahariar Sabit" userId="ea86185dde2358b7" providerId="LiveId" clId="{0EC1AC16-CFDD-47DC-9F37-BB6C9A529F97}" dt="2021-08-21T06:24:41.892" v="2211" actId="680"/>
        <pc:sldMkLst>
          <pc:docMk/>
          <pc:sldMk cId="2572939216" sldId="270"/>
        </pc:sldMkLst>
      </pc:sldChg>
      <pc:sldChg chg="addSp modSp new mod">
        <pc:chgData name="Sahariar Sabit" userId="ea86185dde2358b7" providerId="LiveId" clId="{0EC1AC16-CFDD-47DC-9F37-BB6C9A529F97}" dt="2021-08-21T08:22:38.491" v="2695" actId="1076"/>
        <pc:sldMkLst>
          <pc:docMk/>
          <pc:sldMk cId="84276472" sldId="271"/>
        </pc:sldMkLst>
        <pc:spChg chg="add mod">
          <ac:chgData name="Sahariar Sabit" userId="ea86185dde2358b7" providerId="LiveId" clId="{0EC1AC16-CFDD-47DC-9F37-BB6C9A529F97}" dt="2021-08-21T06:30:17.295" v="2239" actId="1076"/>
          <ac:spMkLst>
            <pc:docMk/>
            <pc:sldMk cId="84276472" sldId="271"/>
            <ac:spMk id="2" creationId="{7D31893C-BEBE-4C70-B3A3-40179A8E2BC6}"/>
          </ac:spMkLst>
        </pc:spChg>
        <pc:spChg chg="add mod">
          <ac:chgData name="Sahariar Sabit" userId="ea86185dde2358b7" providerId="LiveId" clId="{0EC1AC16-CFDD-47DC-9F37-BB6C9A529F97}" dt="2021-08-21T08:22:20.684" v="2692" actId="113"/>
          <ac:spMkLst>
            <pc:docMk/>
            <pc:sldMk cId="84276472" sldId="271"/>
            <ac:spMk id="3" creationId="{3871383E-6F9E-4A75-A2E9-0309DF9E80CF}"/>
          </ac:spMkLst>
        </pc:spChg>
        <pc:spChg chg="add mod">
          <ac:chgData name="Sahariar Sabit" userId="ea86185dde2358b7" providerId="LiveId" clId="{0EC1AC16-CFDD-47DC-9F37-BB6C9A529F97}" dt="2021-08-21T06:43:56.185" v="2321" actId="1037"/>
          <ac:spMkLst>
            <pc:docMk/>
            <pc:sldMk cId="84276472" sldId="271"/>
            <ac:spMk id="4" creationId="{961778A1-C600-44BE-A16C-C8A1B0DB5086}"/>
          </ac:spMkLst>
        </pc:spChg>
        <pc:spChg chg="add mod">
          <ac:chgData name="Sahariar Sabit" userId="ea86185dde2358b7" providerId="LiveId" clId="{0EC1AC16-CFDD-47DC-9F37-BB6C9A529F97}" dt="2021-08-21T08:22:32.986" v="2694" actId="113"/>
          <ac:spMkLst>
            <pc:docMk/>
            <pc:sldMk cId="84276472" sldId="271"/>
            <ac:spMk id="5" creationId="{FFD69A1D-167A-4678-8E33-383A5B648B96}"/>
          </ac:spMkLst>
        </pc:spChg>
        <pc:picChg chg="add mod">
          <ac:chgData name="Sahariar Sabit" userId="ea86185dde2358b7" providerId="LiveId" clId="{0EC1AC16-CFDD-47DC-9F37-BB6C9A529F97}" dt="2021-08-21T08:22:38.491" v="2695" actId="1076"/>
          <ac:picMkLst>
            <pc:docMk/>
            <pc:sldMk cId="84276472" sldId="271"/>
            <ac:picMk id="6" creationId="{FDA61A37-1473-4757-B486-D9AFDA3EA15D}"/>
          </ac:picMkLst>
        </pc:picChg>
      </pc:sldChg>
      <pc:sldChg chg="addSp modSp new mod">
        <pc:chgData name="Sahariar Sabit" userId="ea86185dde2358b7" providerId="LiveId" clId="{0EC1AC16-CFDD-47DC-9F37-BB6C9A529F97}" dt="2021-08-21T08:23:01.184" v="2698" actId="2711"/>
        <pc:sldMkLst>
          <pc:docMk/>
          <pc:sldMk cId="2064837731" sldId="272"/>
        </pc:sldMkLst>
        <pc:spChg chg="add mod">
          <ac:chgData name="Sahariar Sabit" userId="ea86185dde2358b7" providerId="LiveId" clId="{0EC1AC16-CFDD-47DC-9F37-BB6C9A529F97}" dt="2021-08-21T06:39:54.738" v="2286"/>
          <ac:spMkLst>
            <pc:docMk/>
            <pc:sldMk cId="2064837731" sldId="272"/>
            <ac:spMk id="2" creationId="{CA740FEB-FA5C-41C4-8120-DB4EA0FD5724}"/>
          </ac:spMkLst>
        </pc:spChg>
        <pc:spChg chg="add mod">
          <ac:chgData name="Sahariar Sabit" userId="ea86185dde2358b7" providerId="LiveId" clId="{0EC1AC16-CFDD-47DC-9F37-BB6C9A529F97}" dt="2021-08-21T08:22:48.852" v="2696" actId="113"/>
          <ac:spMkLst>
            <pc:docMk/>
            <pc:sldMk cId="2064837731" sldId="272"/>
            <ac:spMk id="3" creationId="{3A24A86F-7929-44DC-8E55-28D4914EA09C}"/>
          </ac:spMkLst>
        </pc:spChg>
        <pc:spChg chg="add mod">
          <ac:chgData name="Sahariar Sabit" userId="ea86185dde2358b7" providerId="LiveId" clId="{0EC1AC16-CFDD-47DC-9F37-BB6C9A529F97}" dt="2021-08-21T08:23:01.184" v="2698" actId="2711"/>
          <ac:spMkLst>
            <pc:docMk/>
            <pc:sldMk cId="2064837731" sldId="272"/>
            <ac:spMk id="5" creationId="{033AE456-B202-4A8C-9AC7-C949D51C2279}"/>
          </ac:spMkLst>
        </pc:spChg>
        <pc:spChg chg="add mod">
          <ac:chgData name="Sahariar Sabit" userId="ea86185dde2358b7" providerId="LiveId" clId="{0EC1AC16-CFDD-47DC-9F37-BB6C9A529F97}" dt="2021-08-21T06:42:46.024" v="2311" actId="1035"/>
          <ac:spMkLst>
            <pc:docMk/>
            <pc:sldMk cId="2064837731" sldId="272"/>
            <ac:spMk id="6" creationId="{2BE967F6-0AFE-44BE-8E11-A83467F30C8A}"/>
          </ac:spMkLst>
        </pc:spChg>
        <pc:picChg chg="add mod">
          <ac:chgData name="Sahariar Sabit" userId="ea86185dde2358b7" providerId="LiveId" clId="{0EC1AC16-CFDD-47DC-9F37-BB6C9A529F97}" dt="2021-08-21T06:43:23.599" v="2314" actId="692"/>
          <ac:picMkLst>
            <pc:docMk/>
            <pc:sldMk cId="2064837731" sldId="272"/>
            <ac:picMk id="4" creationId="{A10FD5D5-1FE1-4034-B42B-71A83B91572D}"/>
          </ac:picMkLst>
        </pc:picChg>
      </pc:sldChg>
      <pc:sldChg chg="addSp modSp new mod">
        <pc:chgData name="Sahariar Sabit" userId="ea86185dde2358b7" providerId="LiveId" clId="{0EC1AC16-CFDD-47DC-9F37-BB6C9A529F97}" dt="2021-08-21T08:08:26.050" v="2639" actId="1076"/>
        <pc:sldMkLst>
          <pc:docMk/>
          <pc:sldMk cId="2340154658" sldId="273"/>
        </pc:sldMkLst>
        <pc:spChg chg="add mod">
          <ac:chgData name="Sahariar Sabit" userId="ea86185dde2358b7" providerId="LiveId" clId="{0EC1AC16-CFDD-47DC-9F37-BB6C9A529F97}" dt="2021-08-21T08:08:26.050" v="2639" actId="1076"/>
          <ac:spMkLst>
            <pc:docMk/>
            <pc:sldMk cId="2340154658" sldId="273"/>
            <ac:spMk id="2" creationId="{E43D6D75-1BB0-47D3-8A02-D85E0AA07801}"/>
          </ac:spMkLst>
        </pc:spChg>
        <pc:spChg chg="add mod">
          <ac:chgData name="Sahariar Sabit" userId="ea86185dde2358b7" providerId="LiveId" clId="{0EC1AC16-CFDD-47DC-9F37-BB6C9A529F97}" dt="2021-08-21T07:42:42.557" v="2382" actId="1076"/>
          <ac:spMkLst>
            <pc:docMk/>
            <pc:sldMk cId="2340154658" sldId="273"/>
            <ac:spMk id="3" creationId="{764BD38B-FF4A-489E-B158-1CD1077714C3}"/>
          </ac:spMkLst>
        </pc:spChg>
        <pc:picChg chg="add mod">
          <ac:chgData name="Sahariar Sabit" userId="ea86185dde2358b7" providerId="LiveId" clId="{0EC1AC16-CFDD-47DC-9F37-BB6C9A529F97}" dt="2021-08-21T06:46:01.708" v="2337" actId="692"/>
          <ac:picMkLst>
            <pc:docMk/>
            <pc:sldMk cId="2340154658" sldId="273"/>
            <ac:picMk id="4" creationId="{CFBC31EE-5E37-4D42-9120-B05A443BF57C}"/>
          </ac:picMkLst>
        </pc:picChg>
      </pc:sldChg>
      <pc:sldChg chg="addSp modSp new mod">
        <pc:chgData name="Sahariar Sabit" userId="ea86185dde2358b7" providerId="LiveId" clId="{0EC1AC16-CFDD-47DC-9F37-BB6C9A529F97}" dt="2021-08-21T08:08:35.819" v="2640" actId="1076"/>
        <pc:sldMkLst>
          <pc:docMk/>
          <pc:sldMk cId="540899688" sldId="274"/>
        </pc:sldMkLst>
        <pc:spChg chg="add mod">
          <ac:chgData name="Sahariar Sabit" userId="ea86185dde2358b7" providerId="LiveId" clId="{0EC1AC16-CFDD-47DC-9F37-BB6C9A529F97}" dt="2021-08-21T08:08:35.819" v="2640" actId="1076"/>
          <ac:spMkLst>
            <pc:docMk/>
            <pc:sldMk cId="540899688" sldId="274"/>
            <ac:spMk id="2" creationId="{D06B7494-FD3D-4BB3-9EF3-9987140C9BF0}"/>
          </ac:spMkLst>
        </pc:spChg>
        <pc:picChg chg="add mod">
          <ac:chgData name="Sahariar Sabit" userId="ea86185dde2358b7" providerId="LiveId" clId="{0EC1AC16-CFDD-47DC-9F37-BB6C9A529F97}" dt="2021-08-21T06:50:54.157" v="2380" actId="692"/>
          <ac:picMkLst>
            <pc:docMk/>
            <pc:sldMk cId="540899688" sldId="274"/>
            <ac:picMk id="3" creationId="{5EE72E5D-2BD8-442D-A472-72C3C2E0D7ED}"/>
          </ac:picMkLst>
        </pc:picChg>
      </pc:sldChg>
      <pc:sldChg chg="new del">
        <pc:chgData name="Sahariar Sabit" userId="ea86185dde2358b7" providerId="LiveId" clId="{0EC1AC16-CFDD-47DC-9F37-BB6C9A529F97}" dt="2021-08-21T07:43:15.294" v="2384" actId="680"/>
        <pc:sldMkLst>
          <pc:docMk/>
          <pc:sldMk cId="2332802985" sldId="275"/>
        </pc:sldMkLst>
      </pc:sldChg>
      <pc:sldChg chg="addSp modSp new mod">
        <pc:chgData name="Sahariar Sabit" userId="ea86185dde2358b7" providerId="LiveId" clId="{0EC1AC16-CFDD-47DC-9F37-BB6C9A529F97}" dt="2021-08-21T07:56:00.837" v="2498" actId="692"/>
        <pc:sldMkLst>
          <pc:docMk/>
          <pc:sldMk cId="3544617258" sldId="275"/>
        </pc:sldMkLst>
        <pc:spChg chg="add mod">
          <ac:chgData name="Sahariar Sabit" userId="ea86185dde2358b7" providerId="LiveId" clId="{0EC1AC16-CFDD-47DC-9F37-BB6C9A529F97}" dt="2021-08-21T07:48:09.170" v="2435" actId="1076"/>
          <ac:spMkLst>
            <pc:docMk/>
            <pc:sldMk cId="3544617258" sldId="275"/>
            <ac:spMk id="3" creationId="{09D96006-5555-45AC-8832-814B45348976}"/>
          </ac:spMkLst>
        </pc:spChg>
        <pc:picChg chg="add mod">
          <ac:chgData name="Sahariar Sabit" userId="ea86185dde2358b7" providerId="LiveId" clId="{0EC1AC16-CFDD-47DC-9F37-BB6C9A529F97}" dt="2021-08-21T07:56:00.837" v="2498" actId="692"/>
          <ac:picMkLst>
            <pc:docMk/>
            <pc:sldMk cId="3544617258" sldId="275"/>
            <ac:picMk id="2" creationId="{5079DA02-F944-4CDB-BE03-85F4B94673DB}"/>
          </ac:picMkLst>
        </pc:picChg>
      </pc:sldChg>
      <pc:sldChg chg="addSp delSp modSp new mod">
        <pc:chgData name="Sahariar Sabit" userId="ea86185dde2358b7" providerId="LiveId" clId="{0EC1AC16-CFDD-47DC-9F37-BB6C9A529F97}" dt="2021-08-21T07:54:21.988" v="2490" actId="1038"/>
        <pc:sldMkLst>
          <pc:docMk/>
          <pc:sldMk cId="3729982698" sldId="276"/>
        </pc:sldMkLst>
        <pc:spChg chg="add del mod">
          <ac:chgData name="Sahariar Sabit" userId="ea86185dde2358b7" providerId="LiveId" clId="{0EC1AC16-CFDD-47DC-9F37-BB6C9A529F97}" dt="2021-08-21T07:46:01.607" v="2412" actId="478"/>
          <ac:spMkLst>
            <pc:docMk/>
            <pc:sldMk cId="3729982698" sldId="276"/>
            <ac:spMk id="5" creationId="{E55C0030-5D77-4DE0-9338-B893EC04FC81}"/>
          </ac:spMkLst>
        </pc:spChg>
        <pc:spChg chg="add mod">
          <ac:chgData name="Sahariar Sabit" userId="ea86185dde2358b7" providerId="LiveId" clId="{0EC1AC16-CFDD-47DC-9F37-BB6C9A529F97}" dt="2021-08-21T07:54:20.300" v="2488" actId="164"/>
          <ac:spMkLst>
            <pc:docMk/>
            <pc:sldMk cId="3729982698" sldId="276"/>
            <ac:spMk id="6" creationId="{5B80450D-1CE1-4870-911F-C1F7F67D6A95}"/>
          </ac:spMkLst>
        </pc:spChg>
        <pc:spChg chg="add del mod">
          <ac:chgData name="Sahariar Sabit" userId="ea86185dde2358b7" providerId="LiveId" clId="{0EC1AC16-CFDD-47DC-9F37-BB6C9A529F97}" dt="2021-08-21T07:45:45.142" v="2410" actId="478"/>
          <ac:spMkLst>
            <pc:docMk/>
            <pc:sldMk cId="3729982698" sldId="276"/>
            <ac:spMk id="7" creationId="{4F56569A-370C-4E25-9A3C-1FE62423A0E0}"/>
          </ac:spMkLst>
        </pc:spChg>
        <pc:spChg chg="add mod">
          <ac:chgData name="Sahariar Sabit" userId="ea86185dde2358b7" providerId="LiveId" clId="{0EC1AC16-CFDD-47DC-9F37-BB6C9A529F97}" dt="2021-08-21T07:53:59.123" v="2484" actId="164"/>
          <ac:spMkLst>
            <pc:docMk/>
            <pc:sldMk cId="3729982698" sldId="276"/>
            <ac:spMk id="8" creationId="{D7897950-A819-457B-80F5-DAD4CD5E273B}"/>
          </ac:spMkLst>
        </pc:spChg>
        <pc:grpChg chg="add mod">
          <ac:chgData name="Sahariar Sabit" userId="ea86185dde2358b7" providerId="LiveId" clId="{0EC1AC16-CFDD-47DC-9F37-BB6C9A529F97}" dt="2021-08-21T07:54:01.237" v="2487" actId="1037"/>
          <ac:grpSpMkLst>
            <pc:docMk/>
            <pc:sldMk cId="3729982698" sldId="276"/>
            <ac:grpSpMk id="9" creationId="{9524A84E-DBE8-447A-9DA4-68095F7D0025}"/>
          </ac:grpSpMkLst>
        </pc:grpChg>
        <pc:grpChg chg="add mod">
          <ac:chgData name="Sahariar Sabit" userId="ea86185dde2358b7" providerId="LiveId" clId="{0EC1AC16-CFDD-47DC-9F37-BB6C9A529F97}" dt="2021-08-21T07:54:21.988" v="2490" actId="1038"/>
          <ac:grpSpMkLst>
            <pc:docMk/>
            <pc:sldMk cId="3729982698" sldId="276"/>
            <ac:grpSpMk id="10" creationId="{C72BF4E7-D6F5-4B34-BDE2-44E398784E2B}"/>
          </ac:grpSpMkLst>
        </pc:grpChg>
        <pc:picChg chg="add mod">
          <ac:chgData name="Sahariar Sabit" userId="ea86185dde2358b7" providerId="LiveId" clId="{0EC1AC16-CFDD-47DC-9F37-BB6C9A529F97}" dt="2021-08-21T07:44:08.524" v="2395"/>
          <ac:picMkLst>
            <pc:docMk/>
            <pc:sldMk cId="3729982698" sldId="276"/>
            <ac:picMk id="2" creationId="{E861B602-1AD6-4938-A0B5-581304887E9C}"/>
          </ac:picMkLst>
        </pc:picChg>
        <pc:picChg chg="add mod">
          <ac:chgData name="Sahariar Sabit" userId="ea86185dde2358b7" providerId="LiveId" clId="{0EC1AC16-CFDD-47DC-9F37-BB6C9A529F97}" dt="2021-08-21T07:53:59.123" v="2484" actId="164"/>
          <ac:picMkLst>
            <pc:docMk/>
            <pc:sldMk cId="3729982698" sldId="276"/>
            <ac:picMk id="3" creationId="{D020C942-01DD-45AC-97E7-36FBCCB498F4}"/>
          </ac:picMkLst>
        </pc:picChg>
        <pc:picChg chg="add mod">
          <ac:chgData name="Sahariar Sabit" userId="ea86185dde2358b7" providerId="LiveId" clId="{0EC1AC16-CFDD-47DC-9F37-BB6C9A529F97}" dt="2021-08-21T07:54:20.300" v="2488" actId="164"/>
          <ac:picMkLst>
            <pc:docMk/>
            <pc:sldMk cId="3729982698" sldId="276"/>
            <ac:picMk id="4" creationId="{18BEC901-6CA5-47D4-B5B1-4E24A49824B9}"/>
          </ac:picMkLst>
        </pc:picChg>
      </pc:sldChg>
      <pc:sldChg chg="addSp modSp new mod">
        <pc:chgData name="Sahariar Sabit" userId="ea86185dde2358b7" providerId="LiveId" clId="{0EC1AC16-CFDD-47DC-9F37-BB6C9A529F97}" dt="2021-08-21T07:51:20.270" v="2464" actId="692"/>
        <pc:sldMkLst>
          <pc:docMk/>
          <pc:sldMk cId="1116989086" sldId="277"/>
        </pc:sldMkLst>
        <pc:spChg chg="add mod">
          <ac:chgData name="Sahariar Sabit" userId="ea86185dde2358b7" providerId="LiveId" clId="{0EC1AC16-CFDD-47DC-9F37-BB6C9A529F97}" dt="2021-08-21T07:48:53.329" v="2447" actId="1076"/>
          <ac:spMkLst>
            <pc:docMk/>
            <pc:sldMk cId="1116989086" sldId="277"/>
            <ac:spMk id="3" creationId="{924E9C53-017B-490C-A79A-C5419D376496}"/>
          </ac:spMkLst>
        </pc:spChg>
        <pc:picChg chg="add mod">
          <ac:chgData name="Sahariar Sabit" userId="ea86185dde2358b7" providerId="LiveId" clId="{0EC1AC16-CFDD-47DC-9F37-BB6C9A529F97}" dt="2021-08-21T07:51:20.270" v="2464" actId="692"/>
          <ac:picMkLst>
            <pc:docMk/>
            <pc:sldMk cId="1116989086" sldId="277"/>
            <ac:picMk id="2" creationId="{4A2AC5A1-F442-4E79-A322-D29788BAB983}"/>
          </ac:picMkLst>
        </pc:picChg>
      </pc:sldChg>
      <pc:sldChg chg="addSp modSp new mod">
        <pc:chgData name="Sahariar Sabit" userId="ea86185dde2358b7" providerId="LiveId" clId="{0EC1AC16-CFDD-47DC-9F37-BB6C9A529F97}" dt="2021-08-21T07:51:46.726" v="2466" actId="692"/>
        <pc:sldMkLst>
          <pc:docMk/>
          <pc:sldMk cId="78313757" sldId="278"/>
        </pc:sldMkLst>
        <pc:spChg chg="add mod">
          <ac:chgData name="Sahariar Sabit" userId="ea86185dde2358b7" providerId="LiveId" clId="{0EC1AC16-CFDD-47DC-9F37-BB6C9A529F97}" dt="2021-08-21T07:50:17.965" v="2462" actId="1076"/>
          <ac:spMkLst>
            <pc:docMk/>
            <pc:sldMk cId="78313757" sldId="278"/>
            <ac:spMk id="3" creationId="{E8DC7E50-E72C-464D-A0FD-AA81931169A2}"/>
          </ac:spMkLst>
        </pc:spChg>
        <pc:picChg chg="add mod">
          <ac:chgData name="Sahariar Sabit" userId="ea86185dde2358b7" providerId="LiveId" clId="{0EC1AC16-CFDD-47DC-9F37-BB6C9A529F97}" dt="2021-08-21T07:51:46.726" v="2466" actId="692"/>
          <ac:picMkLst>
            <pc:docMk/>
            <pc:sldMk cId="78313757" sldId="278"/>
            <ac:picMk id="2" creationId="{30F19E2C-B3B1-4EC6-A4FF-2FE5640F1111}"/>
          </ac:picMkLst>
        </pc:picChg>
      </pc:sldChg>
      <pc:sldMasterChg chg="addSldLayout">
        <pc:chgData name="Sahariar Sabit" userId="ea86185dde2358b7" providerId="LiveId" clId="{0EC1AC16-CFDD-47DC-9F37-BB6C9A529F97}" dt="2021-08-20T11:09:43.593" v="0" actId="680"/>
        <pc:sldMasterMkLst>
          <pc:docMk/>
          <pc:sldMasterMk cId="2460124076" sldId="2147483648"/>
        </pc:sldMasterMkLst>
        <pc:sldLayoutChg chg="add">
          <pc:chgData name="Sahariar Sabit" userId="ea86185dde2358b7" providerId="LiveId" clId="{0EC1AC16-CFDD-47DC-9F37-BB6C9A529F97}" dt="2021-08-20T11:09:43.593" v="0" actId="680"/>
          <pc:sldLayoutMkLst>
            <pc:docMk/>
            <pc:sldMasterMk cId="2460124076" sldId="2147483648"/>
            <pc:sldLayoutMk cId="797210637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8432A-BFC3-4A00-B798-BBDDDDBAAB99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21731-139B-4E7D-B355-C10B180B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5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6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21731-139B-4E7D-B355-C10B180BC5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3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01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09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95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9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29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0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5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7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9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5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5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52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94.163.152.101:82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2854A1-ADFC-49B5-9C72-F422BC300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7" y="1580273"/>
            <a:ext cx="7123289" cy="1838958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en-GB" b="1" dirty="0">
                <a:solidFill>
                  <a:srgbClr val="E8A724"/>
                </a:solidFill>
              </a:rPr>
              <a:t>Accounting for everyone</a:t>
            </a:r>
            <a:endParaRPr lang="en-US" b="1" dirty="0">
              <a:solidFill>
                <a:srgbClr val="E8A72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6838EC-D5B3-46EE-AFEE-1AD146CB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240" y="3935504"/>
            <a:ext cx="4190941" cy="403584"/>
          </a:xfrm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E8A7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</a:t>
            </a:r>
            <a:r>
              <a:rPr lang="en-US" b="1" dirty="0">
                <a:solidFill>
                  <a:srgbClr val="E8A7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 </a:t>
            </a:r>
            <a:r>
              <a:rPr lang="en-US" dirty="0">
                <a:solidFill>
                  <a:srgbClr val="E8A7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Milton </a:t>
            </a:r>
            <a:r>
              <a:rPr lang="en-US" dirty="0" smtClean="0">
                <a:solidFill>
                  <a:srgbClr val="E8A7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dirty="0">
                <a:solidFill>
                  <a:srgbClr val="E8A7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Sahariar</a:t>
            </a:r>
          </a:p>
        </p:txBody>
      </p:sp>
      <p:pic>
        <p:nvPicPr>
          <p:cNvPr id="1026" name="Picture 2" descr="Introduction to Accounting | Accounting for Managers">
            <a:extLst>
              <a:ext uri="{FF2B5EF4-FFF2-40B4-BE49-F238E27FC236}">
                <a16:creationId xmlns="" xmlns:a16="http://schemas.microsoft.com/office/drawing/2014/main" id="{528E6D07-0781-4ED8-B8B5-0054D7398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t="823" r="726" b="17696"/>
          <a:stretch/>
        </p:blipFill>
        <p:spPr bwMode="auto">
          <a:xfrm>
            <a:off x="7633892" y="650631"/>
            <a:ext cx="3960231" cy="5556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EA6838EC-D5B3-46EE-AFEE-1AD146CB5E68}"/>
              </a:ext>
            </a:extLst>
          </p:cNvPr>
          <p:cNvSpPr txBox="1">
            <a:spLocks/>
          </p:cNvSpPr>
          <p:nvPr/>
        </p:nvSpPr>
        <p:spPr>
          <a:xfrm>
            <a:off x="71308" y="6209136"/>
            <a:ext cx="3025575" cy="40358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Powered By:</a:t>
            </a:r>
            <a:endParaRPr lang="en-US" dirty="0">
              <a:solidFill>
                <a:srgbClr val="E8A7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40" y="6212670"/>
            <a:ext cx="12573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E47CE1-1D11-48E5-8AD0-920973D515CF}"/>
              </a:ext>
            </a:extLst>
          </p:cNvPr>
          <p:cNvSpPr txBox="1">
            <a:spLocks/>
          </p:cNvSpPr>
          <p:nvPr/>
        </p:nvSpPr>
        <p:spPr>
          <a:xfrm>
            <a:off x="6096000" y="620890"/>
            <a:ext cx="5410200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Accounting Cycle</a:t>
            </a:r>
            <a:r>
              <a:rPr lang="en-US" sz="32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 descr="Introduction to the Accounting Cycle and Its Best Practices - Paro">
            <a:extLst>
              <a:ext uri="{FF2B5EF4-FFF2-40B4-BE49-F238E27FC236}">
                <a16:creationId xmlns="" xmlns:a16="http://schemas.microsoft.com/office/drawing/2014/main" id="{11599EFD-FF0C-49D1-BEB4-124EC2A0B0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69" y="1724298"/>
            <a:ext cx="4426131" cy="420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EFCF860-863C-4F57-9D9D-4E1F858BE7E7}"/>
              </a:ext>
            </a:extLst>
          </p:cNvPr>
          <p:cNvSpPr txBox="1">
            <a:spLocks/>
          </p:cNvSpPr>
          <p:nvPr/>
        </p:nvSpPr>
        <p:spPr>
          <a:xfrm>
            <a:off x="685800" y="890236"/>
            <a:ext cx="4944292" cy="1629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E8A7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Definition:</a:t>
            </a:r>
            <a:r>
              <a:rPr lang="en-US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accounting cycle is a collective process of identifying, analyzing, and recording the </a:t>
            </a:r>
            <a:r>
              <a:rPr lang="en-US" sz="1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accounting events of a company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It is </a:t>
            </a:r>
            <a:r>
              <a:rPr lang="en-US" sz="1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standard 8-step process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that begins when a transaction occurs and ends with its inclusion </a:t>
            </a:r>
            <a:r>
              <a:rPr lang="en-US" sz="1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the financial statements.</a:t>
            </a:r>
            <a:endParaRPr lang="en-US" sz="1800" b="1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F2B21EC-8608-47B8-978A-0A1FFFDA5AFD}"/>
              </a:ext>
            </a:extLst>
          </p:cNvPr>
          <p:cNvSpPr txBox="1">
            <a:spLocks/>
          </p:cNvSpPr>
          <p:nvPr/>
        </p:nvSpPr>
        <p:spPr>
          <a:xfrm>
            <a:off x="685800" y="2641377"/>
            <a:ext cx="6015446" cy="39118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TAKEAWAYS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accounting cycle is a process designed to make financial accounting of business activities easier for business owners.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first step in the eight-step accounting cycle is to record transactions using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entries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ending with the eighth step of closing the books after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preparing financial statements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accounting cycle generally comprises a year or other accounting period.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Accounting software today mostly automates the accounting cycle. </a:t>
            </a:r>
          </a:p>
        </p:txBody>
      </p:sp>
    </p:spTree>
    <p:extLst>
      <p:ext uri="{BB962C8B-B14F-4D97-AF65-F5344CB8AC3E}">
        <p14:creationId xmlns:p14="http://schemas.microsoft.com/office/powerpoint/2010/main" val="14359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95B9E-C313-4196-A7A7-4AC782296042}"/>
              </a:ext>
            </a:extLst>
          </p:cNvPr>
          <p:cNvSpPr txBox="1">
            <a:spLocks/>
          </p:cNvSpPr>
          <p:nvPr/>
        </p:nvSpPr>
        <p:spPr>
          <a:xfrm>
            <a:off x="5969726" y="620890"/>
            <a:ext cx="5536474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Journal in accounting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B48A440-B1F2-4ECC-B446-A44AC69CF698}"/>
              </a:ext>
            </a:extLst>
          </p:cNvPr>
          <p:cNvSpPr txBox="1"/>
          <p:nvPr/>
        </p:nvSpPr>
        <p:spPr>
          <a:xfrm>
            <a:off x="765901" y="620890"/>
            <a:ext cx="5060484" cy="22000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Journal is the 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primary book of accounting 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 daily records of business transactions are first recorded in chronological order.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also called the 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 of original or first entry. </a:t>
            </a:r>
          </a:p>
          <a:p>
            <a:pPr>
              <a:lnSpc>
                <a:spcPct val="107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Recording a transaction in a journal using an </a:t>
            </a:r>
            <a:r>
              <a:rPr lang="en-US" sz="1600" b="1" u="none" strike="noStrike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accounting entry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called 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Journalizing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It records both the debit and credit side of a business transaction.</a:t>
            </a:r>
            <a:endParaRPr lang="en-US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D9640BD-EBCD-42AA-B7E3-1EA0167153C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" r="925"/>
          <a:stretch/>
        </p:blipFill>
        <p:spPr>
          <a:xfrm>
            <a:off x="1362457" y="4370832"/>
            <a:ext cx="9253728" cy="2331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Journal Entry Example | Top 10 Accounting Journal Entries Examples">
            <a:extLst>
              <a:ext uri="{FF2B5EF4-FFF2-40B4-BE49-F238E27FC236}">
                <a16:creationId xmlns="" xmlns:a16="http://schemas.microsoft.com/office/drawing/2014/main" id="{3EF086B3-84E7-4E1F-95B3-25F2177106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61" y="1485345"/>
            <a:ext cx="5051936" cy="2671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48A440-B1F2-4ECC-B446-A44AC69CF698}"/>
              </a:ext>
            </a:extLst>
          </p:cNvPr>
          <p:cNvSpPr txBox="1"/>
          <p:nvPr/>
        </p:nvSpPr>
        <p:spPr>
          <a:xfrm>
            <a:off x="765901" y="3205844"/>
            <a:ext cx="5070934" cy="8827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sales Mr. Xyz amount tk.25000.00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purchase Mr. </a:t>
            </a:r>
            <a:r>
              <a:rPr lang="en-US" sz="1600" b="1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sz="16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amount tk.25000.00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Purchase Machinery from Walton tk.100000.00 </a:t>
            </a:r>
            <a:endParaRPr lang="en-US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8320A-E5FD-48DD-B75F-3061447BB5E4}"/>
              </a:ext>
            </a:extLst>
          </p:cNvPr>
          <p:cNvSpPr txBox="1">
            <a:spLocks/>
          </p:cNvSpPr>
          <p:nvPr/>
        </p:nvSpPr>
        <p:spPr>
          <a:xfrm>
            <a:off x="8412480" y="620890"/>
            <a:ext cx="3093720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Vouchers</a:t>
            </a:r>
            <a:endParaRPr lang="en-US" sz="3200" dirty="0">
              <a:solidFill>
                <a:srgbClr val="E8A7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4516F3B-EDB6-43E2-BA69-050E84DDE6F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" t="3933" r="835" b="4639"/>
          <a:stretch/>
        </p:blipFill>
        <p:spPr>
          <a:xfrm>
            <a:off x="597688" y="3604818"/>
            <a:ext cx="5377542" cy="24296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C7BB6F-2EB5-4316-A1EE-35C9E320EB4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r="4624"/>
          <a:stretch/>
        </p:blipFill>
        <p:spPr>
          <a:xfrm>
            <a:off x="597688" y="746919"/>
            <a:ext cx="5377542" cy="23055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A1914AD-09E7-4FC7-91EF-16D19A962BCB}"/>
              </a:ext>
            </a:extLst>
          </p:cNvPr>
          <p:cNvSpPr txBox="1">
            <a:spLocks/>
          </p:cNvSpPr>
          <p:nvPr/>
        </p:nvSpPr>
        <p:spPr>
          <a:xfrm>
            <a:off x="6342018" y="2351313"/>
            <a:ext cx="5377542" cy="33812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document that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serves as evidence 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a business transaction is called a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Voucher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Sometimes, mistakenly seen as just a bill or receipt; it can have many other forms.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not the appearance of it that matters it just needs to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 as evidence of a transaction.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a transaction is entered, the evidence of that transaction is also confirmed. A voucher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helps in recording expenses or liability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and further helps in its payment.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66E40-D910-4CE8-80F2-1F0C7C5160D0}"/>
              </a:ext>
            </a:extLst>
          </p:cNvPr>
          <p:cNvSpPr txBox="1">
            <a:spLocks/>
          </p:cNvSpPr>
          <p:nvPr/>
        </p:nvSpPr>
        <p:spPr>
          <a:xfrm>
            <a:off x="6096000" y="620890"/>
            <a:ext cx="5410200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Ledger in accounting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89D2F6F-63B4-43B3-9E5A-727395DA25BE}"/>
              </a:ext>
            </a:extLst>
          </p:cNvPr>
          <p:cNvSpPr txBox="1"/>
          <p:nvPr/>
        </p:nvSpPr>
        <p:spPr>
          <a:xfrm>
            <a:off x="787037" y="2812111"/>
            <a:ext cx="10617926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also known as the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principal book of accounts 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well as the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 of final entry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It is a book in which all ledger accounts and related monetary transactions are maintained in a summarized and classified form.</a:t>
            </a: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the most important book of accounting as it helps in the creation of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trial balance 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then acts as a base for the preparation of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statements.</a:t>
            </a: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An account can be either an Asset, Liability, Capital, Revenue or an Expense account. Few examples of each are Furniture, Cash, Creditors, Bank Loan, Capital, Drawings, Sales, Rent, etc.</a:t>
            </a:r>
          </a:p>
        </p:txBody>
      </p:sp>
    </p:spTree>
    <p:extLst>
      <p:ext uri="{BB962C8B-B14F-4D97-AF65-F5344CB8AC3E}">
        <p14:creationId xmlns:p14="http://schemas.microsoft.com/office/powerpoint/2010/main" val="30128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6C7204-338D-450A-B3A6-5CEB5B696199}"/>
              </a:ext>
            </a:extLst>
          </p:cNvPr>
          <p:cNvSpPr txBox="1">
            <a:spLocks/>
          </p:cNvSpPr>
          <p:nvPr/>
        </p:nvSpPr>
        <p:spPr>
          <a:xfrm>
            <a:off x="3226524" y="220485"/>
            <a:ext cx="8699865" cy="54884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Format of a Ledger Account</a:t>
            </a:r>
            <a:endParaRPr lang="en-US" sz="3200" dirty="0">
              <a:solidFill>
                <a:srgbClr val="E8A7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E53DAC-DF19-4137-B364-B989044D24CD}"/>
              </a:ext>
            </a:extLst>
          </p:cNvPr>
          <p:cNvSpPr txBox="1"/>
          <p:nvPr/>
        </p:nvSpPr>
        <p:spPr>
          <a:xfrm>
            <a:off x="4616870" y="2933239"/>
            <a:ext cx="7309519" cy="14832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shown in “T” format and divided into 2 columns: the left-hand side represents the debit side and the right-hand side represents the credit side.</a:t>
            </a:r>
            <a:endParaRPr lang="en-US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process of transferring a transaction from a journal to a ledger account is called Posting. It is an essential task as it summarizes all transactions related to that account at one place.</a:t>
            </a:r>
            <a:endParaRPr lang="en-US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Posting is made to accounts from journal entries and various </a:t>
            </a:r>
            <a:r>
              <a:rPr lang="en-US" sz="12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subsidiary books.</a:t>
            </a:r>
            <a:endParaRPr lang="en-US" sz="1200" b="1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 descr="Ledger Accounts - Definition, Advantages and Types | Finance Strategis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Ledger Accounts - Definition, Advantages and Types | Finance Strategis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09013"/>
            <a:ext cx="4331159" cy="5131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eral Ledger Accounts | T-Account | Examples &amp;amp; Form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70" y="4477109"/>
            <a:ext cx="7309519" cy="218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fference between ledger and trial balance - Termscompar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70" y="830409"/>
            <a:ext cx="7309519" cy="204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2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E6B1704-B44F-4531-95C7-4C8EFC9681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44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1893C-BEBE-4C70-B3A3-40179A8E2BC6}"/>
              </a:ext>
            </a:extLst>
          </p:cNvPr>
          <p:cNvSpPr txBox="1">
            <a:spLocks/>
          </p:cNvSpPr>
          <p:nvPr/>
        </p:nvSpPr>
        <p:spPr>
          <a:xfrm>
            <a:off x="2429692" y="555576"/>
            <a:ext cx="9664337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Trial Balance (Adjusted / Unadjusted)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871383E-6F9E-4A75-A2E9-0309DF9E80CF}"/>
              </a:ext>
            </a:extLst>
          </p:cNvPr>
          <p:cNvSpPr txBox="1"/>
          <p:nvPr/>
        </p:nvSpPr>
        <p:spPr>
          <a:xfrm>
            <a:off x="274320" y="1528354"/>
            <a:ext cx="11625943" cy="17526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 final accounts are being prepared at the end of an accounting period, ledger balances are also required to be updated with relevant adjustments which are a result of partial, improper and transactions which were skipped.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Examples of such transactions are depreciation, closing stock, accruals, deposits etc. Once identified adjustments are done in the ledger accounts to bring them to their appropriate levels.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1778A1-C600-44BE-A16C-C8A1B0DB5086}"/>
              </a:ext>
            </a:extLst>
          </p:cNvPr>
          <p:cNvSpPr txBox="1">
            <a:spLocks/>
          </p:cNvSpPr>
          <p:nvPr/>
        </p:nvSpPr>
        <p:spPr>
          <a:xfrm>
            <a:off x="268291" y="3327905"/>
            <a:ext cx="3705497" cy="3657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Unadjusted Trial Balance</a:t>
            </a:r>
            <a:endParaRPr lang="en-US" sz="18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D69A1D-167A-4678-8E33-383A5B648B96}"/>
              </a:ext>
            </a:extLst>
          </p:cNvPr>
          <p:cNvSpPr txBox="1"/>
          <p:nvPr/>
        </p:nvSpPr>
        <p:spPr>
          <a:xfrm>
            <a:off x="291737" y="3762101"/>
            <a:ext cx="11608526" cy="6635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Suppose Unreal Pvt. Ltd. runs a small business and their trial balance as on March 31, 2014, is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DA61A37-1473-4757-B486-D9AFDA3EA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54" y="4494119"/>
            <a:ext cx="6087291" cy="22200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rgbClr val="E8A724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27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40FEB-FA5C-41C4-8120-DB4EA0FD5724}"/>
              </a:ext>
            </a:extLst>
          </p:cNvPr>
          <p:cNvSpPr txBox="1">
            <a:spLocks/>
          </p:cNvSpPr>
          <p:nvPr/>
        </p:nvSpPr>
        <p:spPr>
          <a:xfrm>
            <a:off x="2429692" y="555576"/>
            <a:ext cx="9664337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Trial Balance (Adjusted / Unadjusted)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A24A86F-7929-44DC-8E55-28D4914EA09C}"/>
              </a:ext>
            </a:extLst>
          </p:cNvPr>
          <p:cNvSpPr txBox="1"/>
          <p:nvPr/>
        </p:nvSpPr>
        <p:spPr>
          <a:xfrm>
            <a:off x="289560" y="2018413"/>
            <a:ext cx="11612880" cy="1655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following additional information is also to be incorporated in the above trial balance thereafter an adjusted trial balance is to be furnished.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salary due to employees as on 31 March 2014 is 4,000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Rent includes a refundable deposit of 15,000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Following entries will be done in their respective ledger accounts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10FD5D5-1FE1-4034-B42B-71A83B9157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3853542"/>
            <a:ext cx="6986179" cy="24488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33AE456-B202-4A8C-9AC7-C949D51C2279}"/>
              </a:ext>
            </a:extLst>
          </p:cNvPr>
          <p:cNvSpPr txBox="1"/>
          <p:nvPr/>
        </p:nvSpPr>
        <p:spPr>
          <a:xfrm>
            <a:off x="8064137" y="4839587"/>
            <a:ext cx="3422469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Hence the trial balance thus made is the one which includes all considerable adjustments and can be termed as adjusted trial balance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2BE967F6-0AFE-44BE-8E11-A83467F30C8A}"/>
              </a:ext>
            </a:extLst>
          </p:cNvPr>
          <p:cNvSpPr txBox="1">
            <a:spLocks/>
          </p:cNvSpPr>
          <p:nvPr/>
        </p:nvSpPr>
        <p:spPr>
          <a:xfrm>
            <a:off x="289560" y="1600403"/>
            <a:ext cx="3705497" cy="3657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Unadjusted Trial Balance</a:t>
            </a:r>
            <a:endParaRPr lang="en-US" sz="18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3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D6D75-1BB0-47D3-8A02-D85E0AA07801}"/>
              </a:ext>
            </a:extLst>
          </p:cNvPr>
          <p:cNvSpPr txBox="1">
            <a:spLocks/>
          </p:cNvSpPr>
          <p:nvPr/>
        </p:nvSpPr>
        <p:spPr>
          <a:xfrm>
            <a:off x="1263831" y="555575"/>
            <a:ext cx="9664337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Trial Balance (Adjusted / Unadjusted)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764BD38B-FF4A-489E-B158-1CD1077714C3}"/>
              </a:ext>
            </a:extLst>
          </p:cNvPr>
          <p:cNvSpPr txBox="1">
            <a:spLocks/>
          </p:cNvSpPr>
          <p:nvPr/>
        </p:nvSpPr>
        <p:spPr>
          <a:xfrm>
            <a:off x="4339045" y="1584281"/>
            <a:ext cx="3705497" cy="3657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adjusted Trial Balance</a:t>
            </a:r>
            <a:endParaRPr lang="en-US" sz="18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FBC31EE-5E37-4D42-9120-B05A443BF5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49" y="2371725"/>
            <a:ext cx="8830491" cy="3767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015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6B7494-FD3D-4BB3-9EF3-9987140C9BF0}"/>
              </a:ext>
            </a:extLst>
          </p:cNvPr>
          <p:cNvSpPr txBox="1">
            <a:spLocks/>
          </p:cNvSpPr>
          <p:nvPr/>
        </p:nvSpPr>
        <p:spPr>
          <a:xfrm>
            <a:off x="630282" y="531224"/>
            <a:ext cx="10931435" cy="51557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Income or Profit and Loss Statement of an Account</a:t>
            </a:r>
            <a:endParaRPr lang="en-US" sz="28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EE72E5D-2BD8-442D-A472-72C3C2E0D7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5" y="1195116"/>
            <a:ext cx="10045336" cy="5408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089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iness strategy concept infographic diagram illustration of accounting  systems components Poster ID:88304099">
            <a:extLst>
              <a:ext uri="{FF2B5EF4-FFF2-40B4-BE49-F238E27FC236}">
                <a16:creationId xmlns="" xmlns:a16="http://schemas.microsoft.com/office/drawing/2014/main" id="{3EA6AF64-2FE0-4A94-ACE3-ABAA646754A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"/>
          <a:stretch/>
        </p:blipFill>
        <p:spPr bwMode="auto">
          <a:xfrm>
            <a:off x="6511571" y="966566"/>
            <a:ext cx="5373512" cy="42512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Accounting concepts - Management Guru | Management Guru">
            <a:extLst>
              <a:ext uri="{FF2B5EF4-FFF2-40B4-BE49-F238E27FC236}">
                <a16:creationId xmlns="" xmlns:a16="http://schemas.microsoft.com/office/drawing/2014/main" id="{96ECC36E-5919-4E7A-B49B-0D6D3F28A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" t="2946" r="1629" b="894"/>
          <a:stretch/>
        </p:blipFill>
        <p:spPr bwMode="auto">
          <a:xfrm>
            <a:off x="433754" y="966567"/>
            <a:ext cx="5568461" cy="4343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4D67F43D-D1A0-4EC2-9C1A-36BF088E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856" y="5640741"/>
            <a:ext cx="6620227" cy="767645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E8A724"/>
                </a:solidFill>
              </a:rPr>
              <a:t>Basic Accounting concerns</a:t>
            </a:r>
            <a:endParaRPr lang="en-US" sz="3200" b="1" dirty="0">
              <a:solidFill>
                <a:srgbClr val="E8A7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C72BF4E7-D6F5-4B34-BDE2-44E398784E2B}"/>
              </a:ext>
            </a:extLst>
          </p:cNvPr>
          <p:cNvGrpSpPr/>
          <p:nvPr/>
        </p:nvGrpSpPr>
        <p:grpSpPr>
          <a:xfrm>
            <a:off x="6350373" y="232913"/>
            <a:ext cx="5726608" cy="6298027"/>
            <a:chOff x="6324247" y="705394"/>
            <a:chExt cx="5402792" cy="5825546"/>
          </a:xfrm>
        </p:grpSpPr>
        <p:pic>
          <p:nvPicPr>
            <p:cNvPr id="4" name="Picture 3" descr="Cash Flow Statement: Explanation and Example | Bench Accounting">
              <a:extLst>
                <a:ext uri="{FF2B5EF4-FFF2-40B4-BE49-F238E27FC236}">
                  <a16:creationId xmlns="" xmlns:a16="http://schemas.microsoft.com/office/drawing/2014/main" id="{18BEC901-6CA5-47D4-B5B1-4E24A49824B9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247" y="2020711"/>
              <a:ext cx="5402792" cy="45102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itle 1">
              <a:extLst>
                <a:ext uri="{FF2B5EF4-FFF2-40B4-BE49-F238E27FC236}">
                  <a16:creationId xmlns="" xmlns:a16="http://schemas.microsoft.com/office/drawing/2014/main" id="{5B80450D-1CE1-4870-911F-C1F7F67D6A95}"/>
                </a:ext>
              </a:extLst>
            </p:cNvPr>
            <p:cNvSpPr txBox="1">
              <a:spLocks/>
            </p:cNvSpPr>
            <p:nvPr/>
          </p:nvSpPr>
          <p:spPr>
            <a:xfrm>
              <a:off x="6324247" y="705394"/>
              <a:ext cx="5402792" cy="11769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lumMod val="49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E8A724"/>
              </a:solidFill>
            </a:ln>
          </p:spPr>
          <p:txBody>
            <a:bodyPr>
              <a:noAutofit/>
            </a:bodyPr>
            <a:lstStyle>
              <a:lvl1pPr algn="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algn="ctr">
                <a:lnSpc>
                  <a:spcPct val="2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 kern="1800" dirty="0">
                  <a:solidFill>
                    <a:srgbClr val="E8A724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Income Statement</a:t>
              </a:r>
              <a:endParaRPr lang="en-US" sz="32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524A84E-DBE8-447A-9DA4-68095F7D0025}"/>
              </a:ext>
            </a:extLst>
          </p:cNvPr>
          <p:cNvGrpSpPr/>
          <p:nvPr/>
        </p:nvGrpSpPr>
        <p:grpSpPr>
          <a:xfrm>
            <a:off x="112143" y="232913"/>
            <a:ext cx="6066729" cy="6298027"/>
            <a:chOff x="464961" y="705394"/>
            <a:chExt cx="5753100" cy="5825546"/>
          </a:xfrm>
        </p:grpSpPr>
        <p:pic>
          <p:nvPicPr>
            <p:cNvPr id="3" name="Picture 2" descr="Profit and Loss Statement Examples | P&amp;amp;L Calculations">
              <a:extLst>
                <a:ext uri="{FF2B5EF4-FFF2-40B4-BE49-F238E27FC236}">
                  <a16:creationId xmlns="" xmlns:a16="http://schemas.microsoft.com/office/drawing/2014/main" id="{D020C942-01DD-45AC-97E7-36FBCCB498F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61" y="2020711"/>
              <a:ext cx="5753100" cy="45102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" name="Title 1">
              <a:extLst>
                <a:ext uri="{FF2B5EF4-FFF2-40B4-BE49-F238E27FC236}">
                  <a16:creationId xmlns="" xmlns:a16="http://schemas.microsoft.com/office/drawing/2014/main" id="{D7897950-A819-457B-80F5-DAD4CD5E273B}"/>
                </a:ext>
              </a:extLst>
            </p:cNvPr>
            <p:cNvSpPr txBox="1">
              <a:spLocks/>
            </p:cNvSpPr>
            <p:nvPr/>
          </p:nvSpPr>
          <p:spPr>
            <a:xfrm>
              <a:off x="464961" y="705394"/>
              <a:ext cx="5631039" cy="117691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lumMod val="49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E8A724"/>
              </a:solidFill>
            </a:ln>
          </p:spPr>
          <p:txBody>
            <a:bodyPr>
              <a:noAutofit/>
            </a:bodyPr>
            <a:lstStyle>
              <a:lvl1pPr algn="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 kern="1800" dirty="0">
                  <a:solidFill>
                    <a:srgbClr val="E8A724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Profit and Loss Statement</a:t>
              </a:r>
              <a:endParaRPr lang="en-US" sz="32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98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ple step income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20" y="86264"/>
            <a:ext cx="7142672" cy="6676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1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 Is A Balance Sheet? Definitions And Examples | Freshbooks">
            <a:extLst>
              <a:ext uri="{FF2B5EF4-FFF2-40B4-BE49-F238E27FC236}">
                <a16:creationId xmlns="" xmlns:a16="http://schemas.microsoft.com/office/drawing/2014/main" id="{4A2AC5A1-F442-4E79-A322-D29788BAB9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1" y="189782"/>
            <a:ext cx="11800936" cy="6392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698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inancial Statements Examples – Amazon Case Stu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89" y="103518"/>
            <a:ext cx="6202392" cy="6685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51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paration of worksheet - preparation and examples | Finance Strategists">
            <a:extLst>
              <a:ext uri="{FF2B5EF4-FFF2-40B4-BE49-F238E27FC236}">
                <a16:creationId xmlns="" xmlns:a16="http://schemas.microsoft.com/office/drawing/2014/main" id="{5079DA02-F944-4CDB-BE03-85F4B94673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12" y="1241778"/>
            <a:ext cx="10690576" cy="5348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1">
            <a:extLst>
              <a:ext uri="{FF2B5EF4-FFF2-40B4-BE49-F238E27FC236}">
                <a16:creationId xmlns="" xmlns:a16="http://schemas.microsoft.com/office/drawing/2014/main" id="{09D96006-5555-45AC-8832-814B45348976}"/>
              </a:ext>
            </a:extLst>
          </p:cNvPr>
          <p:cNvSpPr txBox="1">
            <a:spLocks/>
          </p:cNvSpPr>
          <p:nvPr/>
        </p:nvSpPr>
        <p:spPr>
          <a:xfrm>
            <a:off x="3407772" y="519936"/>
            <a:ext cx="5376455" cy="51557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 Sheet</a:t>
            </a:r>
            <a:endParaRPr lang="en-US" sz="2800" b="1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1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C85FD-CE6F-42AF-B118-8DFDF15A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888" y="620889"/>
            <a:ext cx="5297311" cy="767645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Accounting Equation</a:t>
            </a:r>
            <a:endParaRPr lang="en-US" sz="3200" dirty="0">
              <a:solidFill>
                <a:srgbClr val="E8A72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6C9C7E-7395-4EE8-8351-23BBC687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27111"/>
            <a:ext cx="1334910" cy="575732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kern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we can say,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 = I-E</a:t>
            </a:r>
            <a:endParaRPr lang="en-US" sz="1800" b="1" dirty="0">
              <a:solidFill>
                <a:srgbClr val="E8A7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10E873A-9BDF-49ED-8216-D8AE13A4431F}"/>
              </a:ext>
            </a:extLst>
          </p:cNvPr>
          <p:cNvSpPr txBox="1">
            <a:spLocks/>
          </p:cNvSpPr>
          <p:nvPr/>
        </p:nvSpPr>
        <p:spPr>
          <a:xfrm>
            <a:off x="3180646" y="1388534"/>
            <a:ext cx="2209800" cy="16143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Assets =&gt; (A)</a:t>
            </a:r>
            <a:endParaRPr lang="en-US" sz="1800" b="1" dirty="0">
              <a:solidFill>
                <a:srgbClr val="E8A7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Liabilities</a:t>
            </a:r>
            <a:r>
              <a:rPr lang="en-US" sz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=&gt; (L)</a:t>
            </a:r>
            <a:endParaRPr lang="en-US" sz="1800" b="1" kern="1800" dirty="0">
              <a:solidFill>
                <a:srgbClr val="E8A72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Capital</a:t>
            </a:r>
            <a:r>
              <a:rPr lang="en-US" sz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(OE)</a:t>
            </a:r>
            <a:endParaRPr lang="en-US" sz="1800" b="1" kern="1800" dirty="0">
              <a:solidFill>
                <a:srgbClr val="E8A72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kern="1800" dirty="0">
                <a:solidFill>
                  <a:srgbClr val="E8A7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Income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(I)</a:t>
            </a:r>
            <a:endParaRPr lang="en-US" sz="1800" b="1" kern="1800" dirty="0">
              <a:solidFill>
                <a:srgbClr val="E8A72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Expense</a:t>
            </a:r>
            <a:r>
              <a:rPr lang="en-US" sz="1800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=&gt; (E)</a:t>
            </a:r>
            <a:endParaRPr lang="en-US" sz="1800" b="1" kern="1800" dirty="0">
              <a:solidFill>
                <a:srgbClr val="E8A72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3C0A73C-25EE-4B76-A62D-1D0D24F08B5E}"/>
              </a:ext>
            </a:extLst>
          </p:cNvPr>
          <p:cNvSpPr txBox="1"/>
          <p:nvPr/>
        </p:nvSpPr>
        <p:spPr>
          <a:xfrm>
            <a:off x="685801" y="3527072"/>
            <a:ext cx="4704645" cy="2585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relationship between Assets, Capital and Liabilities is called the 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Accounting Equation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or the 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 Sheet Equation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</a:p>
          <a:p>
            <a:pPr algn="just"/>
            <a:endParaRPr lang="en-US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general the expression, 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Assets = Capital + Liabilities 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termed as the </a:t>
            </a:r>
            <a:r>
              <a:rPr lang="en-US" sz="16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Accounting Equation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but you can use any of the above relationships till the time you understand the fundamentals of the equation.</a:t>
            </a:r>
          </a:p>
          <a:p>
            <a:pPr algn="just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041B16E-D3F9-4935-816C-1F3DBCB14620}"/>
              </a:ext>
            </a:extLst>
          </p:cNvPr>
          <p:cNvSpPr/>
          <p:nvPr/>
        </p:nvSpPr>
        <p:spPr>
          <a:xfrm>
            <a:off x="6660443" y="2579511"/>
            <a:ext cx="4481689" cy="3098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2CEB83F-D5EE-4FE6-A4C4-7F90D2F77B97}"/>
              </a:ext>
            </a:extLst>
          </p:cNvPr>
          <p:cNvGrpSpPr/>
          <p:nvPr/>
        </p:nvGrpSpPr>
        <p:grpSpPr>
          <a:xfrm>
            <a:off x="6659033" y="1811866"/>
            <a:ext cx="4483100" cy="3636434"/>
            <a:chOff x="6659033" y="1811866"/>
            <a:chExt cx="4483100" cy="3636434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0BE4343-40A5-4EBC-88A7-AB42169F49E6}"/>
                </a:ext>
              </a:extLst>
            </p:cNvPr>
            <p:cNvSpPr/>
            <p:nvPr/>
          </p:nvSpPr>
          <p:spPr>
            <a:xfrm>
              <a:off x="6660444" y="1811866"/>
              <a:ext cx="4481689" cy="76764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E8A724"/>
                  </a:solidFill>
                </a:rPr>
                <a:t>Accounting Equation</a:t>
              </a:r>
              <a:endParaRPr lang="en-US" sz="2800" b="1" dirty="0">
                <a:solidFill>
                  <a:srgbClr val="E8A724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9094425-14DF-442E-BAB8-616544B5B718}"/>
                </a:ext>
              </a:extLst>
            </p:cNvPr>
            <p:cNvSpPr/>
            <p:nvPr/>
          </p:nvSpPr>
          <p:spPr>
            <a:xfrm>
              <a:off x="6659033" y="2750960"/>
              <a:ext cx="4481689" cy="76764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rgbClr val="E8A724"/>
                  </a:solidFill>
                </a:rPr>
                <a:t>Total Assets = Total Liabilities</a:t>
              </a:r>
              <a:endParaRPr lang="en-US" sz="2000" b="1" dirty="0">
                <a:solidFill>
                  <a:srgbClr val="E8A724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91920C04-C9DE-45AF-ABAD-E2CCF5B1B068}"/>
                </a:ext>
              </a:extLst>
            </p:cNvPr>
            <p:cNvSpPr/>
            <p:nvPr/>
          </p:nvSpPr>
          <p:spPr>
            <a:xfrm>
              <a:off x="6659033" y="3671005"/>
              <a:ext cx="4481689" cy="76764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rgbClr val="E8A724"/>
                  </a:solidFill>
                </a:rPr>
                <a:t>Assets = Liabilities + Capital</a:t>
              </a:r>
              <a:endParaRPr lang="en-US" sz="2000" b="1" dirty="0">
                <a:solidFill>
                  <a:srgbClr val="E8A724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DBCE74A4-BA25-4FA2-98A5-01D529F9FFCB}"/>
                </a:ext>
              </a:extLst>
            </p:cNvPr>
            <p:cNvSpPr/>
            <p:nvPr/>
          </p:nvSpPr>
          <p:spPr>
            <a:xfrm>
              <a:off x="6659033" y="4680655"/>
              <a:ext cx="4481689" cy="76764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rgbClr val="E8A724"/>
                  </a:solidFill>
                </a:rPr>
                <a:t>Assets – Liabilities – Capital = 0</a:t>
              </a:r>
              <a:endParaRPr lang="en-US" sz="2000" b="1" dirty="0">
                <a:solidFill>
                  <a:srgbClr val="E8A724"/>
                </a:solidFill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B0159432-4942-4315-85BD-46AF8ABDC9F5}"/>
              </a:ext>
            </a:extLst>
          </p:cNvPr>
          <p:cNvSpPr txBox="1">
            <a:spLocks/>
          </p:cNvSpPr>
          <p:nvPr/>
        </p:nvSpPr>
        <p:spPr>
          <a:xfrm>
            <a:off x="685802" y="1327690"/>
            <a:ext cx="2317042" cy="4903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L + OE;</a:t>
            </a:r>
            <a:endParaRPr lang="en-US" sz="2400" b="1" dirty="0">
              <a:solidFill>
                <a:srgbClr val="E8A7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3D288D84-A559-432D-9D05-DD790C4D43ED}"/>
              </a:ext>
            </a:extLst>
          </p:cNvPr>
          <p:cNvSpPr txBox="1">
            <a:spLocks/>
          </p:cNvSpPr>
          <p:nvPr/>
        </p:nvSpPr>
        <p:spPr>
          <a:xfrm>
            <a:off x="685801" y="1883044"/>
            <a:ext cx="2317043" cy="4903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L + (I-E); </a:t>
            </a:r>
          </a:p>
        </p:txBody>
      </p:sp>
    </p:spTree>
    <p:extLst>
      <p:ext uri="{BB962C8B-B14F-4D97-AF65-F5344CB8AC3E}">
        <p14:creationId xmlns:p14="http://schemas.microsoft.com/office/powerpoint/2010/main" val="32117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4BBFA44-5C60-45EB-83A1-13101E01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888" y="620889"/>
            <a:ext cx="5297311" cy="767645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kern="1800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Assets</a:t>
            </a:r>
            <a:endParaRPr lang="en-US" sz="3200" dirty="0">
              <a:solidFill>
                <a:srgbClr val="E8A72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5A537D-5C12-4349-AEAE-53EE1DB02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397" cy="1474329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Definition: As per the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accounting equation =&gt;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Assets = Capital + Liabilities;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thing, person, or a quality which is useful or beneficial is termed as an asset. In the financial world, assets are things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tangible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or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intangible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that hold an economic value and are held by businesses to extract future benefits.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FED1B75-B457-43A9-A368-DCC67B22DAD4}"/>
              </a:ext>
            </a:extLst>
          </p:cNvPr>
          <p:cNvSpPr txBox="1">
            <a:spLocks/>
          </p:cNvSpPr>
          <p:nvPr/>
        </p:nvSpPr>
        <p:spPr>
          <a:xfrm>
            <a:off x="5621866" y="4147538"/>
            <a:ext cx="5884331" cy="1474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Examples of assets –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Cash, machinery, stock, building, vehicles, receivables, copyrights, patent, logos, patents. They can be classified as Current, Fixed, Tangible, Intangible etc.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655C9016-CFF5-4528-B97F-416E5E679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3"/>
          <a:stretch/>
        </p:blipFill>
        <p:spPr bwMode="auto">
          <a:xfrm>
            <a:off x="685800" y="3838222"/>
            <a:ext cx="4382911" cy="22619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21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80BD50C6-EC2D-4454-B8FE-F81A1D4A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888" y="620889"/>
            <a:ext cx="5297311" cy="767645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Liability</a:t>
            </a:r>
            <a:endParaRPr lang="en-US" sz="3200" b="1" dirty="0">
              <a:solidFill>
                <a:srgbClr val="E8A72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99F533-55C6-4009-94EB-37CDE389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799446"/>
            <a:ext cx="10820399" cy="1283387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Definition: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per the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accounting equation =&gt; (Capital + Liabilities) = Assets;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liability is an obligation payable by a business to either internal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(e.g., owner)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 an external party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(e.g., lenders).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mainly four types of liabilities in a business; 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current liabilities, non-current liabilities, contingent liabilities &amp; capital.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D068E7F-CBF0-4F37-929C-CE669152C6DB}"/>
              </a:ext>
            </a:extLst>
          </p:cNvPr>
          <p:cNvSpPr txBox="1">
            <a:spLocks/>
          </p:cNvSpPr>
          <p:nvPr/>
        </p:nvSpPr>
        <p:spPr>
          <a:xfrm>
            <a:off x="7487353" y="4707467"/>
            <a:ext cx="4018845" cy="15296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Types of Liabilities: 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Current Liabilities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Non-current or Fixed Liabilities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Contingent liabilities 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Owner’s funds/Capital/Equity </a:t>
            </a:r>
            <a:endParaRPr lang="en-US" sz="1800" b="1" dirty="0">
              <a:solidFill>
                <a:srgbClr val="E8A7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="" xmlns:a16="http://schemas.microsoft.com/office/drawing/2014/main" id="{A56B5DFA-81FB-451E-951B-FFEB2162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976629"/>
            <a:ext cx="6245578" cy="3079860"/>
          </a:xfrm>
          <a:prstGeom prst="roundRect">
            <a:avLst>
              <a:gd name="adj" fmla="val 16667"/>
            </a:avLst>
          </a:prstGeom>
          <a:ln w="50800">
            <a:solidFill>
              <a:srgbClr val="E8A724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F44F8E8-1976-4940-9A6B-275AFB40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888" y="620889"/>
            <a:ext cx="5297311" cy="767645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Financial Year (</a:t>
            </a:r>
            <a:r>
              <a:rPr lang="en-US" sz="3200" b="1" dirty="0" err="1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fy</a:t>
            </a:r>
            <a:r>
              <a:rPr lang="en-US" sz="32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86FB47-EA5A-4A36-BE84-54A8B558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9340"/>
            <a:ext cx="10820400" cy="1234440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E8A724"/>
            </a:solidFill>
          </a:ln>
        </p:spPr>
        <p:txBody>
          <a:bodyPr>
            <a:normAutofit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Fiscal Year (FY),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also known as a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budget year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is a period of time used by the government and businesses for </a:t>
            </a:r>
            <a:r>
              <a:rPr lang="en-US" sz="1800" b="1" dirty="0">
                <a:solidFill>
                  <a:srgbClr val="E8A7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accounting purposes to formulate annual financial statements and reports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 fiscal year consists of 12 months or 52 weeks and might not end on December 31. A period that is set from January 1 to December 31 is called a calendar year.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What is a Fiscal year (FY)? - Market Business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5" y="3260245"/>
            <a:ext cx="5264244" cy="2739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34" y="3260245"/>
            <a:ext cx="5472297" cy="2739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3968496" y="5148072"/>
            <a:ext cx="749808" cy="164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rgbClr val="FF3300"/>
                </a:solidFill>
              </a:rPr>
              <a:t>30</a:t>
            </a:r>
            <a:endParaRPr lang="en-US" sz="17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33A2BCC-3E72-41C3-ABB8-FFF5B58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98" y="745068"/>
            <a:ext cx="5698102" cy="825827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E8A72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Debit &amp; Credit</a:t>
            </a:r>
            <a:endParaRPr lang="en-US" sz="3200" dirty="0">
              <a:solidFill>
                <a:srgbClr val="E8A7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E71FA4C-9CBE-41D1-8359-E7070293DF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0595" y="2055012"/>
            <a:ext cx="5698102" cy="27714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 descr="1 Simple Rule To Understand Debits and Credits | ZapERP Inventory Blog">
            <a:extLst>
              <a:ext uri="{FF2B5EF4-FFF2-40B4-BE49-F238E27FC236}">
                <a16:creationId xmlns="" xmlns:a16="http://schemas.microsoft.com/office/drawing/2014/main" id="{F4A66FE0-F67B-4324-9A70-34F8DCFE01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83" y="781846"/>
            <a:ext cx="4291947" cy="17725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26" name="Picture 2" descr="See the source image">
            <a:extLst>
              <a:ext uri="{FF2B5EF4-FFF2-40B4-BE49-F238E27FC236}">
                <a16:creationId xmlns="" xmlns:a16="http://schemas.microsoft.com/office/drawing/2014/main" id="{81238C3A-DC18-4778-A31C-532EEA88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84" y="3118065"/>
            <a:ext cx="4291947" cy="15972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6E78330-4CFD-44E2-8B5A-904E410C0BCA}"/>
              </a:ext>
            </a:extLst>
          </p:cNvPr>
          <p:cNvSpPr txBox="1"/>
          <p:nvPr/>
        </p:nvSpPr>
        <p:spPr>
          <a:xfrm>
            <a:off x="890954" y="5310554"/>
            <a:ext cx="10657578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E8A7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Double-entry bookkeeping,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accounting, is a system of bookkeeping so named because every entry to an account requires a corresponding and opposite entry to a different account. </a:t>
            </a:r>
            <a:r>
              <a:rPr lang="en-US" b="1" i="0" dirty="0">
                <a:solidFill>
                  <a:srgbClr val="E8A7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double-entry has two equal and corresponding sides known as debit and credit.</a:t>
            </a:r>
            <a:endParaRPr lang="en-US" b="1" dirty="0">
              <a:solidFill>
                <a:srgbClr val="E8A7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027C9FB-CFB9-4EBC-BE3B-333DF661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6" y="620889"/>
            <a:ext cx="7063154" cy="767645"/>
          </a:xfr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8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Golden Rules of Accounting</a:t>
            </a:r>
            <a:endParaRPr lang="en-US" sz="3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B040719-802A-460E-8BF3-C381171ABCD4}"/>
              </a:ext>
            </a:extLst>
          </p:cNvPr>
          <p:cNvSpPr txBox="1"/>
          <p:nvPr/>
        </p:nvSpPr>
        <p:spPr>
          <a:xfrm>
            <a:off x="685800" y="2637688"/>
            <a:ext cx="3415938" cy="19731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Types of </a:t>
            </a:r>
            <a:r>
              <a:rPr lang="en-US" sz="1800" b="1" kern="18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Natural Accounts</a:t>
            </a: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Assets Account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Expense Account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Liability Account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Owner’s Equity Account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8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Revenue </a:t>
            </a:r>
            <a:r>
              <a:rPr lang="en-US" sz="1800" b="1" kern="1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3619872-05C8-410A-9F95-CDEBC01630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89" y="1828801"/>
            <a:ext cx="7039712" cy="42085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34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861678-270B-4346-8D91-0CE3E4C7E32F}"/>
              </a:ext>
            </a:extLst>
          </p:cNvPr>
          <p:cNvSpPr txBox="1">
            <a:spLocks/>
          </p:cNvSpPr>
          <p:nvPr/>
        </p:nvSpPr>
        <p:spPr>
          <a:xfrm>
            <a:off x="6096000" y="620890"/>
            <a:ext cx="5410200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E8A7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Chart of Accounts</a:t>
            </a:r>
            <a:endParaRPr lang="en-US" sz="3200" dirty="0">
              <a:solidFill>
                <a:srgbClr val="E8A7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FAF0C-3EC4-4A69-B12E-6D18DF60C71F}"/>
              </a:ext>
            </a:extLst>
          </p:cNvPr>
          <p:cNvSpPr txBox="1"/>
          <p:nvPr/>
        </p:nvSpPr>
        <p:spPr>
          <a:xfrm>
            <a:off x="6096000" y="1466145"/>
            <a:ext cx="5410200" cy="12777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E8A724"/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Also known as </a:t>
            </a:r>
            <a:r>
              <a:rPr lang="en-US" sz="1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COA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chart of accounts is a list of all accounts in a company’s general ledger. They are the identified accounts which are available for a company to record transactions.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2" y="173736"/>
            <a:ext cx="3726766" cy="6537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61861678-270B-4346-8D91-0CE3E4C7E32F}"/>
              </a:ext>
            </a:extLst>
          </p:cNvPr>
          <p:cNvSpPr txBox="1">
            <a:spLocks/>
          </p:cNvSpPr>
          <p:nvPr/>
        </p:nvSpPr>
        <p:spPr>
          <a:xfrm>
            <a:off x="6096000" y="3976738"/>
            <a:ext cx="5410200" cy="6070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9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8A724"/>
            </a:solidFill>
          </a:ln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E8A724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http://</a:t>
            </a:r>
            <a:r>
              <a:rPr lang="en-US" sz="3200" b="1" dirty="0">
                <a:solidFill>
                  <a:srgbClr val="E8A724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194.163.152.101:82</a:t>
            </a:r>
            <a:r>
              <a:rPr lang="en-US" sz="3200" b="1" dirty="0">
                <a:solidFill>
                  <a:srgbClr val="E8A724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en-US" sz="3200" dirty="0">
              <a:solidFill>
                <a:srgbClr val="E8A7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766</TotalTime>
  <Words>696</Words>
  <Application>Microsoft Office PowerPoint</Application>
  <PresentationFormat>Widescreen</PresentationFormat>
  <Paragraphs>100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Roboto</vt:lpstr>
      <vt:lpstr>Symbol</vt:lpstr>
      <vt:lpstr>Times New Roman</vt:lpstr>
      <vt:lpstr>Vapor Trail</vt:lpstr>
      <vt:lpstr>Accounting for everyone</vt:lpstr>
      <vt:lpstr>Basic Accounting concerns</vt:lpstr>
      <vt:lpstr>Accounting Equation</vt:lpstr>
      <vt:lpstr>Assets</vt:lpstr>
      <vt:lpstr>Liability</vt:lpstr>
      <vt:lpstr>Financial Year (fy)</vt:lpstr>
      <vt:lpstr>Debit &amp; Credit</vt:lpstr>
      <vt:lpstr>Golden Rules of 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for everyone</dc:title>
  <dc:creator>Sahariar Sabit</dc:creator>
  <cp:lastModifiedBy>User</cp:lastModifiedBy>
  <cp:revision>32</cp:revision>
  <dcterms:created xsi:type="dcterms:W3CDTF">2021-08-20T11:09:38Z</dcterms:created>
  <dcterms:modified xsi:type="dcterms:W3CDTF">2021-08-24T10:24:25Z</dcterms:modified>
</cp:coreProperties>
</file>