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9" r:id="rId6"/>
    <p:sldId id="264" r:id="rId7"/>
    <p:sldId id="265" r:id="rId8"/>
    <p:sldId id="266" r:id="rId9"/>
    <p:sldId id="273" r:id="rId10"/>
    <p:sldId id="270" r:id="rId11"/>
    <p:sldId id="272" r:id="rId12"/>
  </p:sldIdLst>
  <p:sldSz cx="12192000" cy="6858000"/>
  <p:notesSz cx="6858000" cy="9144000"/>
  <p:embeddedFontLst>
    <p:embeddedFont>
      <p:font typeface="Orbitron" panose="020B0604020202020204" charset="0"/>
      <p:regular r:id="rId13"/>
      <p:bold r:id="rId14"/>
    </p:embeddedFont>
    <p:embeddedFont>
      <p:font typeface="Orbitron Semi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904"/>
    <a:srgbClr val="FFF7BD"/>
    <a:srgbClr val="FFE107"/>
    <a:srgbClr val="F22D3F"/>
    <a:srgbClr val="00E2F0"/>
    <a:srgbClr val="FFEB5B"/>
    <a:srgbClr val="FCEE0A"/>
    <a:srgbClr val="ECF5F5"/>
    <a:srgbClr val="FAFCF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C2327-30A2-420C-B304-5C85F7EA332B}" v="10" dt="2025-01-04T14:36:53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6283" autoAdjust="0"/>
  </p:normalViewPr>
  <p:slideViewPr>
    <p:cSldViewPr snapToGrid="0" showGuides="1">
      <p:cViewPr varScale="1">
        <p:scale>
          <a:sx n="82" d="100"/>
          <a:sy n="82" d="100"/>
        </p:scale>
        <p:origin x="1094" y="48"/>
      </p:cViewPr>
      <p:guideLst>
        <p:guide pos="3840"/>
        <p:guide pos="393"/>
        <p:guide pos="7287"/>
        <p:guide orient="horz" pos="323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arthi Vallabhaneni" userId="97854061c1b6d584" providerId="LiveId" clId="{9D5C2327-30A2-420C-B304-5C85F7EA332B}"/>
    <pc:docChg chg="modSld">
      <pc:chgData name="Haarthi Vallabhaneni" userId="97854061c1b6d584" providerId="LiveId" clId="{9D5C2327-30A2-420C-B304-5C85F7EA332B}" dt="2025-01-04T14:36:53.829" v="14"/>
      <pc:docMkLst>
        <pc:docMk/>
      </pc:docMkLst>
      <pc:sldChg chg="modTransition">
        <pc:chgData name="Haarthi Vallabhaneni" userId="97854061c1b6d584" providerId="LiveId" clId="{9D5C2327-30A2-420C-B304-5C85F7EA332B}" dt="2025-01-04T14:36:24.441" v="5"/>
        <pc:sldMkLst>
          <pc:docMk/>
          <pc:sldMk cId="1541731643" sldId="256"/>
        </pc:sldMkLst>
      </pc:sldChg>
      <pc:sldChg chg="modTransition">
        <pc:chgData name="Haarthi Vallabhaneni" userId="97854061c1b6d584" providerId="LiveId" clId="{9D5C2327-30A2-420C-B304-5C85F7EA332B}" dt="2025-01-04T14:36:27.931" v="6"/>
        <pc:sldMkLst>
          <pc:docMk/>
          <pc:sldMk cId="4169010849" sldId="257"/>
        </pc:sldMkLst>
      </pc:sldChg>
      <pc:sldChg chg="modSp mod modTransition">
        <pc:chgData name="Haarthi Vallabhaneni" userId="97854061c1b6d584" providerId="LiveId" clId="{9D5C2327-30A2-420C-B304-5C85F7EA332B}" dt="2025-01-04T14:36:34.140" v="8"/>
        <pc:sldMkLst>
          <pc:docMk/>
          <pc:sldMk cId="1597888419" sldId="262"/>
        </pc:sldMkLst>
        <pc:spChg chg="mod">
          <ac:chgData name="Haarthi Vallabhaneni" userId="97854061c1b6d584" providerId="LiveId" clId="{9D5C2327-30A2-420C-B304-5C85F7EA332B}" dt="2025-01-04T14:35:36.957" v="4" actId="14100"/>
          <ac:spMkLst>
            <pc:docMk/>
            <pc:sldMk cId="1597888419" sldId="262"/>
            <ac:spMk id="6" creationId="{F5D220CE-75F7-DF00-FE7D-11BCAB322C0F}"/>
          </ac:spMkLst>
        </pc:spChg>
      </pc:sldChg>
      <pc:sldChg chg="modTransition">
        <pc:chgData name="Haarthi Vallabhaneni" userId="97854061c1b6d584" providerId="LiveId" clId="{9D5C2327-30A2-420C-B304-5C85F7EA332B}" dt="2025-01-04T14:36:30.215" v="7"/>
        <pc:sldMkLst>
          <pc:docMk/>
          <pc:sldMk cId="1627380018" sldId="263"/>
        </pc:sldMkLst>
      </pc:sldChg>
      <pc:sldChg chg="modTransition">
        <pc:chgData name="Haarthi Vallabhaneni" userId="97854061c1b6d584" providerId="LiveId" clId="{9D5C2327-30A2-420C-B304-5C85F7EA332B}" dt="2025-01-04T14:36:39.520" v="9"/>
        <pc:sldMkLst>
          <pc:docMk/>
          <pc:sldMk cId="2020145720" sldId="264"/>
        </pc:sldMkLst>
      </pc:sldChg>
      <pc:sldChg chg="modTransition">
        <pc:chgData name="Haarthi Vallabhaneni" userId="97854061c1b6d584" providerId="LiveId" clId="{9D5C2327-30A2-420C-B304-5C85F7EA332B}" dt="2025-01-04T14:36:42.136" v="10"/>
        <pc:sldMkLst>
          <pc:docMk/>
          <pc:sldMk cId="2058101137" sldId="265"/>
        </pc:sldMkLst>
      </pc:sldChg>
      <pc:sldChg chg="modTransition">
        <pc:chgData name="Haarthi Vallabhaneni" userId="97854061c1b6d584" providerId="LiveId" clId="{9D5C2327-30A2-420C-B304-5C85F7EA332B}" dt="2025-01-04T14:36:45.061" v="11"/>
        <pc:sldMkLst>
          <pc:docMk/>
          <pc:sldMk cId="3120552723" sldId="266"/>
        </pc:sldMkLst>
      </pc:sldChg>
      <pc:sldChg chg="modTransition">
        <pc:chgData name="Haarthi Vallabhaneni" userId="97854061c1b6d584" providerId="LiveId" clId="{9D5C2327-30A2-420C-B304-5C85F7EA332B}" dt="2025-01-04T14:36:50.996" v="13"/>
        <pc:sldMkLst>
          <pc:docMk/>
          <pc:sldMk cId="3403928478" sldId="270"/>
        </pc:sldMkLst>
      </pc:sldChg>
      <pc:sldChg chg="modSp mod modTransition">
        <pc:chgData name="Haarthi Vallabhaneni" userId="97854061c1b6d584" providerId="LiveId" clId="{9D5C2327-30A2-420C-B304-5C85F7EA332B}" dt="2025-01-04T14:36:53.829" v="14"/>
        <pc:sldMkLst>
          <pc:docMk/>
          <pc:sldMk cId="813495301" sldId="272"/>
        </pc:sldMkLst>
        <pc:spChg chg="mod">
          <ac:chgData name="Haarthi Vallabhaneni" userId="97854061c1b6d584" providerId="LiveId" clId="{9D5C2327-30A2-420C-B304-5C85F7EA332B}" dt="2025-01-04T14:34:59.901" v="3" actId="20577"/>
          <ac:spMkLst>
            <pc:docMk/>
            <pc:sldMk cId="813495301" sldId="272"/>
            <ac:spMk id="571" creationId="{01FE53E0-94D1-E81D-9EFA-C53434B73A97}"/>
          </ac:spMkLst>
        </pc:spChg>
      </pc:sldChg>
      <pc:sldChg chg="modTransition">
        <pc:chgData name="Haarthi Vallabhaneni" userId="97854061c1b6d584" providerId="LiveId" clId="{9D5C2327-30A2-420C-B304-5C85F7EA332B}" dt="2025-01-04T14:36:47.913" v="12"/>
        <pc:sldMkLst>
          <pc:docMk/>
          <pc:sldMk cId="119152166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3221C7-4B09-A59E-4ABB-C565C96EE9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1088231"/>
            <a:ext cx="4681538" cy="4681538"/>
          </a:xfrm>
          <a:custGeom>
            <a:avLst/>
            <a:gdLst>
              <a:gd name="connsiteX0" fmla="*/ 2340769 w 4681538"/>
              <a:gd name="connsiteY0" fmla="*/ 0 h 4681538"/>
              <a:gd name="connsiteX1" fmla="*/ 4681538 w 4681538"/>
              <a:gd name="connsiteY1" fmla="*/ 0 h 4681538"/>
              <a:gd name="connsiteX2" fmla="*/ 4681538 w 4681538"/>
              <a:gd name="connsiteY2" fmla="*/ 2340769 h 4681538"/>
              <a:gd name="connsiteX3" fmla="*/ 2340769 w 4681538"/>
              <a:gd name="connsiteY3" fmla="*/ 4681538 h 4681538"/>
              <a:gd name="connsiteX4" fmla="*/ 0 w 4681538"/>
              <a:gd name="connsiteY4" fmla="*/ 4681538 h 4681538"/>
              <a:gd name="connsiteX5" fmla="*/ 0 w 4681538"/>
              <a:gd name="connsiteY5" fmla="*/ 2340769 h 468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1538" h="4681538">
                <a:moveTo>
                  <a:pt x="2340769" y="0"/>
                </a:moveTo>
                <a:lnTo>
                  <a:pt x="4681538" y="0"/>
                </a:lnTo>
                <a:lnTo>
                  <a:pt x="4681538" y="2340769"/>
                </a:lnTo>
                <a:lnTo>
                  <a:pt x="2340769" y="4681538"/>
                </a:lnTo>
                <a:lnTo>
                  <a:pt x="0" y="4681538"/>
                </a:lnTo>
                <a:lnTo>
                  <a:pt x="0" y="23407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6609EDF-1EAD-0B02-32E5-DAD44FA13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7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305297-D62A-BB39-1D57-EDC94F3EE1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9943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ECA34C-D44D-EB8D-7823-FADCA7FEC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8A6BBA-318C-F6FA-B3FB-4666267F67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2056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CB8F92-00F3-F22C-15B1-3F82529B0F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476250"/>
            <a:ext cx="10944225" cy="2952750"/>
          </a:xfrm>
          <a:custGeom>
            <a:avLst/>
            <a:gdLst>
              <a:gd name="connsiteX0" fmla="*/ 0 w 10944225"/>
              <a:gd name="connsiteY0" fmla="*/ 0 h 2952750"/>
              <a:gd name="connsiteX1" fmla="*/ 9544060 w 10944225"/>
              <a:gd name="connsiteY1" fmla="*/ 0 h 2952750"/>
              <a:gd name="connsiteX2" fmla="*/ 10944225 w 10944225"/>
              <a:gd name="connsiteY2" fmla="*/ 1400165 h 2952750"/>
              <a:gd name="connsiteX3" fmla="*/ 10944225 w 10944225"/>
              <a:gd name="connsiteY3" fmla="*/ 2952750 h 2952750"/>
              <a:gd name="connsiteX4" fmla="*/ 1400165 w 10944225"/>
              <a:gd name="connsiteY4" fmla="*/ 2952750 h 2952750"/>
              <a:gd name="connsiteX5" fmla="*/ 0 w 10944225"/>
              <a:gd name="connsiteY5" fmla="*/ 1552585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4225" h="2952750">
                <a:moveTo>
                  <a:pt x="0" y="0"/>
                </a:moveTo>
                <a:lnTo>
                  <a:pt x="9544060" y="0"/>
                </a:lnTo>
                <a:lnTo>
                  <a:pt x="10944225" y="1400165"/>
                </a:lnTo>
                <a:lnTo>
                  <a:pt x="10944225" y="2952750"/>
                </a:lnTo>
                <a:lnTo>
                  <a:pt x="1400165" y="2952750"/>
                </a:lnTo>
                <a:lnTo>
                  <a:pt x="0" y="1552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6D2225-9CA3-DFFA-18BB-5603828284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939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84F0F1B-C8C3-7C2A-0B58-A5C6B2503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8206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54FA55-6AC0-9FB7-24E9-3A454B7352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8939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A5811C9-C289-35F4-A23A-54DAE31F3E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8206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54A295-E5D3-F340-21B8-31A6C46FDA8C}"/>
              </a:ext>
            </a:extLst>
          </p:cNvPr>
          <p:cNvSpPr/>
          <p:nvPr userDrawn="1"/>
        </p:nvSpPr>
        <p:spPr>
          <a:xfrm>
            <a:off x="0" y="1924050"/>
            <a:ext cx="12192000" cy="4933949"/>
          </a:xfrm>
          <a:prstGeom prst="rect">
            <a:avLst/>
          </a:prstGeom>
          <a:gradFill>
            <a:gsLst>
              <a:gs pos="10000">
                <a:schemeClr val="tx1">
                  <a:alpha val="0"/>
                </a:schemeClr>
              </a:gs>
              <a:gs pos="9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54BF9-697F-F2A8-34D5-3FD7BDC05DE4}"/>
              </a:ext>
            </a:extLst>
          </p:cNvPr>
          <p:cNvGrpSpPr/>
          <p:nvPr/>
        </p:nvGrpSpPr>
        <p:grpSpPr>
          <a:xfrm>
            <a:off x="397835" y="4607097"/>
            <a:ext cx="11410446" cy="45062"/>
            <a:chOff x="512135" y="3932612"/>
            <a:chExt cx="11410446" cy="45062"/>
          </a:xfrm>
          <a:solidFill>
            <a:srgbClr val="00E2F0">
              <a:alpha val="40000"/>
            </a:srgb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133E77-D7F7-85EB-2176-421E243E09A6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88E5241-3197-DB1A-0AB6-0887E2CC0555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BC5E39-4FAB-2AFB-16CF-89295952BC96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379EA3-4615-0B7F-959E-1F1B533A98F5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F12CCF-BC9A-72A6-3332-B4E9562E207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953747A-F3F2-903C-11A9-6D5799923FBC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10F7E71-CEEC-1D27-83FB-C5C5FB0DE122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8F654B-32FB-6147-4647-A46B6147D6AD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5CB7CE-B098-0585-44E9-4184B64144BE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21676D-D4AD-A5A3-BCE3-7024A90518FC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3124D6-8EAF-9BEC-4F70-CBE8EDD87A91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5CBC1E-B4D2-581C-7530-B047F1DCDB83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004DA-B115-A2FF-3DF8-A264B8D24346}"/>
              </a:ext>
            </a:extLst>
          </p:cNvPr>
          <p:cNvGrpSpPr/>
          <p:nvPr/>
        </p:nvGrpSpPr>
        <p:grpSpPr>
          <a:xfrm>
            <a:off x="397835" y="5496501"/>
            <a:ext cx="11410446" cy="45062"/>
            <a:chOff x="512135" y="3932612"/>
            <a:chExt cx="11410446" cy="45062"/>
          </a:xfrm>
          <a:solidFill>
            <a:srgbClr val="00E2F0">
              <a:alpha val="60000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8D0F2F-8B4D-B965-6475-9E36BBA90D70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17C8130-B62D-312A-4251-8279F9F113D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51EE8E-2B6C-91E5-2EA6-7D232FAC8A7E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3F4DD4-7BBA-3FB9-83D0-D510B4F4812C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39C10C-EEEE-C9C2-A305-EE5684E9D3CA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DFC731-47A4-906A-066A-4584C4A298FB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D9572A4-CA33-1501-37FE-C68E24FDC8DD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2D97FE-CCCD-CBED-3122-CB65A7CA8389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CC3C64-7599-8CC3-FBEF-BEEC938D97DD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081E3C-F646-BD4A-2721-31BB3B195C38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CC8833B-CE72-68B9-6880-FE94636ABA5C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AE135D-C317-B25C-D173-94BF9175AAF2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6E5488-F5E7-63E5-0F18-590C030C1BB6}"/>
              </a:ext>
            </a:extLst>
          </p:cNvPr>
          <p:cNvGrpSpPr/>
          <p:nvPr/>
        </p:nvGrpSpPr>
        <p:grpSpPr>
          <a:xfrm>
            <a:off x="397835" y="6385906"/>
            <a:ext cx="11410446" cy="45062"/>
            <a:chOff x="512135" y="3932612"/>
            <a:chExt cx="11410446" cy="45062"/>
          </a:xfrm>
          <a:solidFill>
            <a:srgbClr val="00E2F0">
              <a:alpha val="80000"/>
            </a:srgb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70F3F5-02A9-FD3E-3BFA-C5CBF120A28C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7B0DEE1-7066-2B32-740C-37DD025DCA5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E42CCA-C829-75A1-D923-E06E4DDF4E3F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13D4CDE-7F7A-96D0-8EA9-C6AE996A51CB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192DEA-17EA-7EC6-29FF-74B8F0A45E0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05DF04-645F-D51D-A17B-1F55E86D63F4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3719FB-D06F-072B-E929-526AE59D39B8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C0C548-5A7D-118F-C27D-62B7C00FA8EF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F34B77-A5F7-F54D-7A82-05E72987F0C1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FAF5F75-230E-3F0E-7E59-E553DEF0E602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388FA9-9EB9-4FFB-BA80-45060B6D7483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22DD87-8153-86B4-8B03-C89CA3CA7117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6D723F-C032-7D19-AC62-F1E61F1F1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8" y="3119438"/>
            <a:ext cx="3262312" cy="3262312"/>
          </a:xfrm>
          <a:custGeom>
            <a:avLst/>
            <a:gdLst>
              <a:gd name="connsiteX0" fmla="*/ 0 w 3262312"/>
              <a:gd name="connsiteY0" fmla="*/ 0 h 3262312"/>
              <a:gd name="connsiteX1" fmla="*/ 2020513 w 3262312"/>
              <a:gd name="connsiteY1" fmla="*/ 0 h 3262312"/>
              <a:gd name="connsiteX2" fmla="*/ 3262312 w 3262312"/>
              <a:gd name="connsiteY2" fmla="*/ 1241799 h 3262312"/>
              <a:gd name="connsiteX3" fmla="*/ 3262312 w 3262312"/>
              <a:gd name="connsiteY3" fmla="*/ 3262312 h 3262312"/>
              <a:gd name="connsiteX4" fmla="*/ 1241799 w 3262312"/>
              <a:gd name="connsiteY4" fmla="*/ 3262312 h 3262312"/>
              <a:gd name="connsiteX5" fmla="*/ 0 w 3262312"/>
              <a:gd name="connsiteY5" fmla="*/ 2020513 h 326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2312" h="3262312">
                <a:moveTo>
                  <a:pt x="0" y="0"/>
                </a:moveTo>
                <a:lnTo>
                  <a:pt x="2020513" y="0"/>
                </a:lnTo>
                <a:lnTo>
                  <a:pt x="3262312" y="1241799"/>
                </a:lnTo>
                <a:lnTo>
                  <a:pt x="3262312" y="3262312"/>
                </a:lnTo>
                <a:lnTo>
                  <a:pt x="1241799" y="3262312"/>
                </a:lnTo>
                <a:lnTo>
                  <a:pt x="0" y="20205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8CCC51-82AE-65EC-500F-62A7C726A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9625" y="512761"/>
            <a:ext cx="6948488" cy="2916238"/>
          </a:xfrm>
          <a:custGeom>
            <a:avLst/>
            <a:gdLst>
              <a:gd name="connsiteX0" fmla="*/ 0 w 6948488"/>
              <a:gd name="connsiteY0" fmla="*/ 0 h 2916238"/>
              <a:gd name="connsiteX1" fmla="*/ 6948488 w 6948488"/>
              <a:gd name="connsiteY1" fmla="*/ 0 h 2916238"/>
              <a:gd name="connsiteX2" fmla="*/ 6948488 w 6948488"/>
              <a:gd name="connsiteY2" fmla="*/ 2916238 h 2916238"/>
              <a:gd name="connsiteX3" fmla="*/ 1458119 w 6948488"/>
              <a:gd name="connsiteY3" fmla="*/ 2916238 h 2916238"/>
              <a:gd name="connsiteX4" fmla="*/ 0 w 6948488"/>
              <a:gd name="connsiteY4" fmla="*/ 1458119 h 29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8488" h="2916238">
                <a:moveTo>
                  <a:pt x="0" y="0"/>
                </a:moveTo>
                <a:lnTo>
                  <a:pt x="6948488" y="0"/>
                </a:lnTo>
                <a:lnTo>
                  <a:pt x="6948488" y="2916238"/>
                </a:lnTo>
                <a:lnTo>
                  <a:pt x="1458119" y="2916238"/>
                </a:lnTo>
                <a:lnTo>
                  <a:pt x="0" y="1458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0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aphic 8">
            <a:extLst>
              <a:ext uri="{FF2B5EF4-FFF2-40B4-BE49-F238E27FC236}">
                <a16:creationId xmlns:a16="http://schemas.microsoft.com/office/drawing/2014/main" id="{CB5FB82A-1273-2B23-99EA-5D17C020261C}"/>
              </a:ext>
            </a:extLst>
          </p:cNvPr>
          <p:cNvGrpSpPr/>
          <p:nvPr/>
        </p:nvGrpSpPr>
        <p:grpSpPr>
          <a:xfrm>
            <a:off x="623888" y="476250"/>
            <a:ext cx="371183" cy="99066"/>
            <a:chOff x="5054822" y="5190743"/>
            <a:chExt cx="226980" cy="60579"/>
          </a:xfrm>
          <a:solidFill>
            <a:schemeClr val="tx1"/>
          </a:solidFill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F506D381-F8F8-2EDC-9682-49FB53132FD7}"/>
                </a:ext>
              </a:extLst>
            </p:cNvPr>
            <p:cNvSpPr/>
            <p:nvPr/>
          </p:nvSpPr>
          <p:spPr>
            <a:xfrm>
              <a:off x="5054822" y="5190743"/>
              <a:ext cx="226980" cy="13525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75E0ABA1-1EB5-F2E0-D87D-E1C912C255E1}"/>
                </a:ext>
              </a:extLst>
            </p:cNvPr>
            <p:cNvSpPr/>
            <p:nvPr/>
          </p:nvSpPr>
          <p:spPr>
            <a:xfrm>
              <a:off x="5054822" y="5215413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1F2C7CA-FF13-BF61-7DEA-7A6E7DED7DAE}"/>
                </a:ext>
              </a:extLst>
            </p:cNvPr>
            <p:cNvSpPr/>
            <p:nvPr/>
          </p:nvSpPr>
          <p:spPr>
            <a:xfrm>
              <a:off x="5054822" y="5237797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53B33FDD-32DA-7217-0FD6-271AED66DAFE}"/>
              </a:ext>
            </a:extLst>
          </p:cNvPr>
          <p:cNvGrpSpPr/>
          <p:nvPr/>
        </p:nvGrpSpPr>
        <p:grpSpPr>
          <a:xfrm rot="10800000">
            <a:off x="11242323" y="476250"/>
            <a:ext cx="325948" cy="321807"/>
            <a:chOff x="623888" y="6068440"/>
            <a:chExt cx="325948" cy="321807"/>
          </a:xfrm>
        </p:grpSpPr>
        <p:grpSp>
          <p:nvGrpSpPr>
            <p:cNvPr id="438" name="Graphic 8">
              <a:extLst>
                <a:ext uri="{FF2B5EF4-FFF2-40B4-BE49-F238E27FC236}">
                  <a16:creationId xmlns:a16="http://schemas.microsoft.com/office/drawing/2014/main" id="{0D385B1F-3074-BA9C-3D3A-1AF1F5242342}"/>
                </a:ext>
              </a:extLst>
            </p:cNvPr>
            <p:cNvGrpSpPr/>
            <p:nvPr/>
          </p:nvGrpSpPr>
          <p:grpSpPr>
            <a:xfrm rot="5400000">
              <a:off x="538062" y="6154266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C9019D49-6458-C60B-3742-4587B0322048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A8F30FC-E0EF-DD4A-67B8-7BEA7FFF86D2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68" name="Graphic 8">
              <a:extLst>
                <a:ext uri="{FF2B5EF4-FFF2-40B4-BE49-F238E27FC236}">
                  <a16:creationId xmlns:a16="http://schemas.microsoft.com/office/drawing/2014/main" id="{8144C7ED-4BAC-BE8E-3A15-485B6C1080FA}"/>
                </a:ext>
              </a:extLst>
            </p:cNvPr>
            <p:cNvGrpSpPr/>
            <p:nvPr/>
          </p:nvGrpSpPr>
          <p:grpSpPr>
            <a:xfrm>
              <a:off x="628029" y="6240091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DD4B068-2D2B-7A74-1592-A8CC4C5CF730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D3FC9E3A-D4AC-3B6E-634F-6B8EB56C3044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1196351" y="1899067"/>
            <a:ext cx="9570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Orbitron SemiBold" pitchFamily="2" charset="0"/>
              </a:rPr>
              <a:t>Uniqueness of project</a:t>
            </a:r>
            <a:endParaRPr lang="en-IN" sz="6000" dirty="0">
              <a:latin typeface="Orbitron SemiBold" pitchFamily="2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744B97A-7632-80A3-C9A1-ECD843CBE750}"/>
              </a:ext>
            </a:extLst>
          </p:cNvPr>
          <p:cNvSpPr txBox="1"/>
          <p:nvPr/>
        </p:nvSpPr>
        <p:spPr>
          <a:xfrm>
            <a:off x="2442564" y="3054689"/>
            <a:ext cx="7306872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ANALYZING INCOME STATEMENTS AND BALANCE SHEETS USING LLM</a:t>
            </a:r>
            <a:endParaRPr lang="en-IN" sz="2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3480C4-3850-F67E-CA8A-E930B6D54364}"/>
              </a:ext>
            </a:extLst>
          </p:cNvPr>
          <p:cNvGrpSpPr/>
          <p:nvPr/>
        </p:nvGrpSpPr>
        <p:grpSpPr>
          <a:xfrm>
            <a:off x="-1051014" y="3658736"/>
            <a:ext cx="2699956" cy="3038677"/>
            <a:chOff x="-1093710" y="3823170"/>
            <a:chExt cx="2699956" cy="3038677"/>
          </a:xfrm>
          <a:solidFill>
            <a:srgbClr val="F22D3F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3F8E5C-0111-0DC7-BBBE-4563A76575F3}"/>
                </a:ext>
              </a:extLst>
            </p:cNvPr>
            <p:cNvSpPr/>
            <p:nvPr/>
          </p:nvSpPr>
          <p:spPr>
            <a:xfrm rot="2700000">
              <a:off x="-871824" y="4335271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A9AE508-59BC-A06E-6117-6FDDC3594605}"/>
                </a:ext>
              </a:extLst>
            </p:cNvPr>
            <p:cNvSpPr/>
            <p:nvPr/>
          </p:nvSpPr>
          <p:spPr>
            <a:xfrm rot="2700000">
              <a:off x="-296461" y="5555209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427BC2A-8C3C-B654-8442-96E09A3C327A}"/>
                </a:ext>
              </a:extLst>
            </p:cNvPr>
            <p:cNvSpPr/>
            <p:nvPr/>
          </p:nvSpPr>
          <p:spPr>
            <a:xfrm rot="2700000">
              <a:off x="-669876" y="4037750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4C63036-AE03-41BD-473E-93B2ED154F6E}"/>
                </a:ext>
              </a:extLst>
            </p:cNvPr>
            <p:cNvSpPr/>
            <p:nvPr/>
          </p:nvSpPr>
          <p:spPr>
            <a:xfrm rot="2700000">
              <a:off x="423690" y="5921215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0B9AEB-FC73-5254-7C36-817D76359649}"/>
                </a:ext>
              </a:extLst>
            </p:cNvPr>
            <p:cNvSpPr/>
            <p:nvPr/>
          </p:nvSpPr>
          <p:spPr>
            <a:xfrm rot="2700000">
              <a:off x="423690" y="598317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338131-0E8A-B113-FA47-99B65850B322}"/>
                </a:ext>
              </a:extLst>
            </p:cNvPr>
            <p:cNvSpPr/>
            <p:nvPr/>
          </p:nvSpPr>
          <p:spPr>
            <a:xfrm rot="2700000">
              <a:off x="351737" y="6113657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E6933C-C1EE-90AF-A702-26504F8192E0}"/>
                </a:ext>
              </a:extLst>
            </p:cNvPr>
            <p:cNvSpPr/>
            <p:nvPr/>
          </p:nvSpPr>
          <p:spPr>
            <a:xfrm rot="2700000">
              <a:off x="401489" y="6362499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0D8F71-1C68-8CE4-FE64-9C8E7A4AC272}"/>
                </a:ext>
              </a:extLst>
            </p:cNvPr>
            <p:cNvSpPr/>
            <p:nvPr/>
          </p:nvSpPr>
          <p:spPr>
            <a:xfrm rot="2700000">
              <a:off x="-1048848" y="3778308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0B87A8-605E-A053-5717-15BC054FC26E}"/>
                </a:ext>
              </a:extLst>
            </p:cNvPr>
            <p:cNvSpPr/>
            <p:nvPr/>
          </p:nvSpPr>
          <p:spPr>
            <a:xfrm rot="2700000">
              <a:off x="183253" y="507185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249476-8D04-C34D-7ECC-B51A34527FE5}"/>
                </a:ext>
              </a:extLst>
            </p:cNvPr>
            <p:cNvSpPr/>
            <p:nvPr/>
          </p:nvSpPr>
          <p:spPr>
            <a:xfrm rot="2700000">
              <a:off x="159393" y="4222203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1E3FE5-5497-8DA5-AC0C-496136BC6120}"/>
                </a:ext>
              </a:extLst>
            </p:cNvPr>
            <p:cNvSpPr/>
            <p:nvPr/>
          </p:nvSpPr>
          <p:spPr>
            <a:xfrm rot="2700000">
              <a:off x="293909" y="4943175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821DFF-CE63-66A2-76BE-CE0AD9C172BD}"/>
              </a:ext>
            </a:extLst>
          </p:cNvPr>
          <p:cNvGrpSpPr/>
          <p:nvPr/>
        </p:nvGrpSpPr>
        <p:grpSpPr>
          <a:xfrm>
            <a:off x="10138373" y="3702885"/>
            <a:ext cx="2699956" cy="3038677"/>
            <a:chOff x="-1093710" y="3823170"/>
            <a:chExt cx="2699956" cy="3038677"/>
          </a:xfrm>
          <a:solidFill>
            <a:srgbClr val="F22D3F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1E617B-EA28-05F6-E90E-4FF13C831F8F}"/>
                </a:ext>
              </a:extLst>
            </p:cNvPr>
            <p:cNvSpPr/>
            <p:nvPr/>
          </p:nvSpPr>
          <p:spPr>
            <a:xfrm rot="2700000">
              <a:off x="-871824" y="4335271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0E6857-325A-9CE4-5784-1D5F2A7A171D}"/>
                </a:ext>
              </a:extLst>
            </p:cNvPr>
            <p:cNvSpPr/>
            <p:nvPr/>
          </p:nvSpPr>
          <p:spPr>
            <a:xfrm rot="2700000">
              <a:off x="-296461" y="5555209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90E99D-6A88-DC44-291E-322C40C7D904}"/>
                </a:ext>
              </a:extLst>
            </p:cNvPr>
            <p:cNvSpPr/>
            <p:nvPr/>
          </p:nvSpPr>
          <p:spPr>
            <a:xfrm rot="2700000">
              <a:off x="-669876" y="4037750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798235-3792-A7C3-02EE-67695301F34D}"/>
                </a:ext>
              </a:extLst>
            </p:cNvPr>
            <p:cNvSpPr/>
            <p:nvPr/>
          </p:nvSpPr>
          <p:spPr>
            <a:xfrm rot="2700000">
              <a:off x="423690" y="5921215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A0B2C1-396D-9A1A-2EC7-BC292094E55F}"/>
                </a:ext>
              </a:extLst>
            </p:cNvPr>
            <p:cNvSpPr/>
            <p:nvPr/>
          </p:nvSpPr>
          <p:spPr>
            <a:xfrm rot="2700000">
              <a:off x="423690" y="598317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D60569-F0BC-5AFD-C7D0-1F64F4BB416F}"/>
                </a:ext>
              </a:extLst>
            </p:cNvPr>
            <p:cNvSpPr/>
            <p:nvPr/>
          </p:nvSpPr>
          <p:spPr>
            <a:xfrm rot="2700000">
              <a:off x="351737" y="6113657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783879-70E5-3AA7-D91A-010231571F58}"/>
                </a:ext>
              </a:extLst>
            </p:cNvPr>
            <p:cNvSpPr/>
            <p:nvPr/>
          </p:nvSpPr>
          <p:spPr>
            <a:xfrm rot="2700000">
              <a:off x="401489" y="6362499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57A0C3-8D06-3D55-E346-81322F27055E}"/>
                </a:ext>
              </a:extLst>
            </p:cNvPr>
            <p:cNvSpPr/>
            <p:nvPr/>
          </p:nvSpPr>
          <p:spPr>
            <a:xfrm rot="2700000">
              <a:off x="-1048848" y="3778308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D5FA74-FEAC-791A-8761-B1D102AFADCC}"/>
                </a:ext>
              </a:extLst>
            </p:cNvPr>
            <p:cNvSpPr/>
            <p:nvPr/>
          </p:nvSpPr>
          <p:spPr>
            <a:xfrm rot="2700000">
              <a:off x="183253" y="507185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DE3294-4C37-1492-15D4-212BA679A889}"/>
                </a:ext>
              </a:extLst>
            </p:cNvPr>
            <p:cNvSpPr/>
            <p:nvPr/>
          </p:nvSpPr>
          <p:spPr>
            <a:xfrm rot="2700000">
              <a:off x="159393" y="4222203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B35B6D-65A8-9AC1-B058-B7D193A60C29}"/>
                </a:ext>
              </a:extLst>
            </p:cNvPr>
            <p:cNvSpPr/>
            <p:nvPr/>
          </p:nvSpPr>
          <p:spPr>
            <a:xfrm rot="2700000">
              <a:off x="293909" y="4943175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1731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AF4A-F66E-764F-4405-0C3CBE7DD7D5}"/>
              </a:ext>
            </a:extLst>
          </p:cNvPr>
          <p:cNvSpPr txBox="1"/>
          <p:nvPr/>
        </p:nvSpPr>
        <p:spPr>
          <a:xfrm>
            <a:off x="616343" y="476250"/>
            <a:ext cx="4641457" cy="181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Orbitron SemiBold" pitchFamily="2" charset="0"/>
              </a:rPr>
              <a:t>Error Handling &amp; Resource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2AE9-4DF6-66F8-73CC-E6B986E7D944}"/>
              </a:ext>
            </a:extLst>
          </p:cNvPr>
          <p:cNvSpPr txBox="1"/>
          <p:nvPr/>
        </p:nvSpPr>
        <p:spPr>
          <a:xfrm>
            <a:off x="5001534" y="1598305"/>
            <a:ext cx="6166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Memory Optimization: </a:t>
            </a:r>
            <a:r>
              <a:rPr lang="en-US" sz="2000" dirty="0"/>
              <a:t>Uses 8-bit quantization for efficient memory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GPU Acceleration: </a:t>
            </a:r>
            <a:r>
              <a:rPr lang="en-US" sz="2000" dirty="0"/>
              <a:t>Distributes model layers across available GPUs for faster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Precision Control: </a:t>
            </a:r>
            <a:r>
              <a:rPr lang="en-US" sz="2000" dirty="0"/>
              <a:t>Uses FP16 precision for a balance of performance and memory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Optimized Performance: </a:t>
            </a:r>
            <a:r>
              <a:rPr lang="en-US" sz="2000" dirty="0"/>
              <a:t>Combines techniques for faster inference without compromising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Warning Suppression: </a:t>
            </a:r>
            <a:r>
              <a:rPr lang="en-US" sz="2000" dirty="0"/>
              <a:t>Suppresses non-critical warnings for clean output and focused processing.</a:t>
            </a:r>
            <a:endParaRPr lang="en-IN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6D0E65-A47C-8F44-0731-1494226D4296}"/>
              </a:ext>
            </a:extLst>
          </p:cNvPr>
          <p:cNvGrpSpPr/>
          <p:nvPr/>
        </p:nvGrpSpPr>
        <p:grpSpPr>
          <a:xfrm rot="120000">
            <a:off x="10886557" y="4109607"/>
            <a:ext cx="1929002" cy="2588034"/>
            <a:chOff x="6833496" y="1846403"/>
            <a:chExt cx="1929002" cy="258803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F56200-9B4D-3574-533B-3DA4780EDE3D}"/>
                </a:ext>
              </a:extLst>
            </p:cNvPr>
            <p:cNvSpPr/>
            <p:nvPr/>
          </p:nvSpPr>
          <p:spPr>
            <a:xfrm rot="2584810">
              <a:off x="7240761" y="3362018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FA874A-4CC8-038D-10D1-0F32BBF76022}"/>
                </a:ext>
              </a:extLst>
            </p:cNvPr>
            <p:cNvSpPr/>
            <p:nvPr/>
          </p:nvSpPr>
          <p:spPr>
            <a:xfrm rot="2584810">
              <a:off x="6833496" y="1846403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5" name="Graphic 8">
            <a:extLst>
              <a:ext uri="{FF2B5EF4-FFF2-40B4-BE49-F238E27FC236}">
                <a16:creationId xmlns:a16="http://schemas.microsoft.com/office/drawing/2014/main" id="{15FDEC47-13A7-702F-CDCF-95C9F392CF76}"/>
              </a:ext>
            </a:extLst>
          </p:cNvPr>
          <p:cNvGrpSpPr/>
          <p:nvPr/>
        </p:nvGrpSpPr>
        <p:grpSpPr>
          <a:xfrm>
            <a:off x="-184725" y="6064876"/>
            <a:ext cx="851139" cy="851139"/>
            <a:chOff x="4105275" y="2624803"/>
            <a:chExt cx="1579149" cy="1579149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1EDC2C-4FE2-86AB-8359-3264792BE1C3}"/>
                </a:ext>
              </a:extLst>
            </p:cNvPr>
            <p:cNvSpPr/>
            <p:nvPr/>
          </p:nvSpPr>
          <p:spPr>
            <a:xfrm>
              <a:off x="4105275" y="3605212"/>
              <a:ext cx="598741" cy="598741"/>
            </a:xfrm>
            <a:custGeom>
              <a:avLst/>
              <a:gdLst>
                <a:gd name="connsiteX0" fmla="*/ 0 w 598741"/>
                <a:gd name="connsiteY0" fmla="*/ 0 h 598741"/>
                <a:gd name="connsiteX1" fmla="*/ 0 w 598741"/>
                <a:gd name="connsiteY1" fmla="*/ 102489 h 598741"/>
                <a:gd name="connsiteX2" fmla="*/ 496253 w 598741"/>
                <a:gd name="connsiteY2" fmla="*/ 598741 h 598741"/>
                <a:gd name="connsiteX3" fmla="*/ 598741 w 598741"/>
                <a:gd name="connsiteY3" fmla="*/ 598741 h 598741"/>
                <a:gd name="connsiteX4" fmla="*/ 0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0" y="0"/>
                  </a:moveTo>
                  <a:lnTo>
                    <a:pt x="0" y="102489"/>
                  </a:lnTo>
                  <a:lnTo>
                    <a:pt x="496253" y="598741"/>
                  </a:lnTo>
                  <a:lnTo>
                    <a:pt x="598741" y="5987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9123FA5-46A7-B865-653B-C5292D2B47C9}"/>
                </a:ext>
              </a:extLst>
            </p:cNvPr>
            <p:cNvSpPr/>
            <p:nvPr/>
          </p:nvSpPr>
          <p:spPr>
            <a:xfrm>
              <a:off x="4105275" y="3347275"/>
              <a:ext cx="856583" cy="856678"/>
            </a:xfrm>
            <a:custGeom>
              <a:avLst/>
              <a:gdLst>
                <a:gd name="connsiteX0" fmla="*/ 0 w 856583"/>
                <a:gd name="connsiteY0" fmla="*/ 0 h 856678"/>
                <a:gd name="connsiteX1" fmla="*/ 0 w 856583"/>
                <a:gd name="connsiteY1" fmla="*/ 102489 h 856678"/>
                <a:gd name="connsiteX2" fmla="*/ 754189 w 856583"/>
                <a:gd name="connsiteY2" fmla="*/ 856678 h 856678"/>
                <a:gd name="connsiteX3" fmla="*/ 856583 w 856583"/>
                <a:gd name="connsiteY3" fmla="*/ 856678 h 856678"/>
                <a:gd name="connsiteX4" fmla="*/ 0 w 856583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583" h="856678">
                  <a:moveTo>
                    <a:pt x="0" y="0"/>
                  </a:moveTo>
                  <a:lnTo>
                    <a:pt x="0" y="102489"/>
                  </a:lnTo>
                  <a:lnTo>
                    <a:pt x="754189" y="856678"/>
                  </a:lnTo>
                  <a:lnTo>
                    <a:pt x="856583" y="8566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FF4F8A-AF1F-80EF-8DB3-9C1CF51228D0}"/>
                </a:ext>
              </a:extLst>
            </p:cNvPr>
            <p:cNvSpPr/>
            <p:nvPr/>
          </p:nvSpPr>
          <p:spPr>
            <a:xfrm>
              <a:off x="4105275" y="3863148"/>
              <a:ext cx="340804" cy="340804"/>
            </a:xfrm>
            <a:custGeom>
              <a:avLst/>
              <a:gdLst>
                <a:gd name="connsiteX0" fmla="*/ 0 w 340804"/>
                <a:gd name="connsiteY0" fmla="*/ 0 h 340804"/>
                <a:gd name="connsiteX1" fmla="*/ 0 w 340804"/>
                <a:gd name="connsiteY1" fmla="*/ 102489 h 340804"/>
                <a:gd name="connsiteX2" fmla="*/ 238315 w 340804"/>
                <a:gd name="connsiteY2" fmla="*/ 340805 h 340804"/>
                <a:gd name="connsiteX3" fmla="*/ 340805 w 340804"/>
                <a:gd name="connsiteY3" fmla="*/ 340805 h 340804"/>
                <a:gd name="connsiteX4" fmla="*/ 0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0" y="0"/>
                  </a:moveTo>
                  <a:lnTo>
                    <a:pt x="0" y="102489"/>
                  </a:lnTo>
                  <a:lnTo>
                    <a:pt x="238315" y="340805"/>
                  </a:lnTo>
                  <a:lnTo>
                    <a:pt x="340805" y="340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6A9837-BAC1-6430-2AEA-E85EFF1202F9}"/>
                </a:ext>
              </a:extLst>
            </p:cNvPr>
            <p:cNvSpPr/>
            <p:nvPr/>
          </p:nvSpPr>
          <p:spPr>
            <a:xfrm>
              <a:off x="4105275" y="3089433"/>
              <a:ext cx="1114520" cy="1114520"/>
            </a:xfrm>
            <a:custGeom>
              <a:avLst/>
              <a:gdLst>
                <a:gd name="connsiteX0" fmla="*/ 0 w 1114520"/>
                <a:gd name="connsiteY0" fmla="*/ 0 h 1114520"/>
                <a:gd name="connsiteX1" fmla="*/ 0 w 1114520"/>
                <a:gd name="connsiteY1" fmla="*/ 102394 h 1114520"/>
                <a:gd name="connsiteX2" fmla="*/ 1012127 w 1114520"/>
                <a:gd name="connsiteY2" fmla="*/ 1114520 h 1114520"/>
                <a:gd name="connsiteX3" fmla="*/ 1114520 w 1114520"/>
                <a:gd name="connsiteY3" fmla="*/ 1114520 h 1114520"/>
                <a:gd name="connsiteX4" fmla="*/ 0 w 1114520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520" h="1114520">
                  <a:moveTo>
                    <a:pt x="0" y="0"/>
                  </a:moveTo>
                  <a:lnTo>
                    <a:pt x="0" y="102394"/>
                  </a:lnTo>
                  <a:lnTo>
                    <a:pt x="1012127" y="1114520"/>
                  </a:lnTo>
                  <a:lnTo>
                    <a:pt x="1114520" y="11145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5D985C-F908-890C-F77C-03CB43DD60E6}"/>
                </a:ext>
              </a:extLst>
            </p:cNvPr>
            <p:cNvSpPr/>
            <p:nvPr/>
          </p:nvSpPr>
          <p:spPr>
            <a:xfrm>
              <a:off x="5601557" y="2624803"/>
              <a:ext cx="82867" cy="82867"/>
            </a:xfrm>
            <a:custGeom>
              <a:avLst/>
              <a:gdLst>
                <a:gd name="connsiteX0" fmla="*/ 82868 w 82867"/>
                <a:gd name="connsiteY0" fmla="*/ 82867 h 82867"/>
                <a:gd name="connsiteX1" fmla="*/ 82868 w 82867"/>
                <a:gd name="connsiteY1" fmla="*/ 0 h 82867"/>
                <a:gd name="connsiteX2" fmla="*/ 0 w 82867"/>
                <a:gd name="connsiteY2" fmla="*/ 0 h 82867"/>
                <a:gd name="connsiteX3" fmla="*/ 82868 w 82867"/>
                <a:gd name="connsiteY3" fmla="*/ 82867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" h="82867">
                  <a:moveTo>
                    <a:pt x="82868" y="82867"/>
                  </a:moveTo>
                  <a:lnTo>
                    <a:pt x="82868" y="0"/>
                  </a:lnTo>
                  <a:lnTo>
                    <a:pt x="0" y="0"/>
                  </a:lnTo>
                  <a:lnTo>
                    <a:pt x="82868" y="828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C562AF-D36C-C3A2-498B-5186E4643342}"/>
                </a:ext>
              </a:extLst>
            </p:cNvPr>
            <p:cNvSpPr/>
            <p:nvPr/>
          </p:nvSpPr>
          <p:spPr>
            <a:xfrm>
              <a:off x="4105275" y="4121086"/>
              <a:ext cx="82867" cy="82867"/>
            </a:xfrm>
            <a:custGeom>
              <a:avLst/>
              <a:gdLst>
                <a:gd name="connsiteX0" fmla="*/ 0 w 82867"/>
                <a:gd name="connsiteY0" fmla="*/ 0 h 82867"/>
                <a:gd name="connsiteX1" fmla="*/ 0 w 82867"/>
                <a:gd name="connsiteY1" fmla="*/ 82867 h 82867"/>
                <a:gd name="connsiteX2" fmla="*/ 82867 w 82867"/>
                <a:gd name="connsiteY2" fmla="*/ 82867 h 82867"/>
                <a:gd name="connsiteX3" fmla="*/ 0 w 82867"/>
                <a:gd name="connsiteY3" fmla="*/ 0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" h="82867">
                  <a:moveTo>
                    <a:pt x="0" y="0"/>
                  </a:moveTo>
                  <a:lnTo>
                    <a:pt x="0" y="82867"/>
                  </a:lnTo>
                  <a:lnTo>
                    <a:pt x="82867" y="828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503EC5-B70E-2694-3D63-7D3912F0082E}"/>
                </a:ext>
              </a:extLst>
            </p:cNvPr>
            <p:cNvSpPr/>
            <p:nvPr/>
          </p:nvSpPr>
          <p:spPr>
            <a:xfrm>
              <a:off x="4105275" y="2624803"/>
              <a:ext cx="1579149" cy="1579149"/>
            </a:xfrm>
            <a:custGeom>
              <a:avLst/>
              <a:gdLst>
                <a:gd name="connsiteX0" fmla="*/ 51149 w 1579149"/>
                <a:gd name="connsiteY0" fmla="*/ 0 h 1579149"/>
                <a:gd name="connsiteX1" fmla="*/ 0 w 1579149"/>
                <a:gd name="connsiteY1" fmla="*/ 0 h 1579149"/>
                <a:gd name="connsiteX2" fmla="*/ 0 w 1579149"/>
                <a:gd name="connsiteY2" fmla="*/ 51244 h 1579149"/>
                <a:gd name="connsiteX3" fmla="*/ 1527905 w 1579149"/>
                <a:gd name="connsiteY3" fmla="*/ 1579150 h 1579149"/>
                <a:gd name="connsiteX4" fmla="*/ 1579150 w 1579149"/>
                <a:gd name="connsiteY4" fmla="*/ 1579150 h 1579149"/>
                <a:gd name="connsiteX5" fmla="*/ 1579150 w 1579149"/>
                <a:gd name="connsiteY5" fmla="*/ 1527905 h 1579149"/>
                <a:gd name="connsiteX6" fmla="*/ 51149 w 1579149"/>
                <a:gd name="connsiteY6" fmla="*/ 0 h 157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9149" h="1579149">
                  <a:moveTo>
                    <a:pt x="51149" y="0"/>
                  </a:moveTo>
                  <a:lnTo>
                    <a:pt x="0" y="0"/>
                  </a:lnTo>
                  <a:lnTo>
                    <a:pt x="0" y="51244"/>
                  </a:lnTo>
                  <a:lnTo>
                    <a:pt x="1527905" y="1579150"/>
                  </a:lnTo>
                  <a:lnTo>
                    <a:pt x="1579150" y="1579150"/>
                  </a:lnTo>
                  <a:lnTo>
                    <a:pt x="1579150" y="1527905"/>
                  </a:lnTo>
                  <a:lnTo>
                    <a:pt x="5114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B70317-80E5-5D4F-6DF3-72D9A09E2199}"/>
                </a:ext>
              </a:extLst>
            </p:cNvPr>
            <p:cNvSpPr/>
            <p:nvPr/>
          </p:nvSpPr>
          <p:spPr>
            <a:xfrm>
              <a:off x="4827746" y="2624803"/>
              <a:ext cx="856678" cy="856678"/>
            </a:xfrm>
            <a:custGeom>
              <a:avLst/>
              <a:gdLst>
                <a:gd name="connsiteX0" fmla="*/ 102489 w 856678"/>
                <a:gd name="connsiteY0" fmla="*/ 0 h 856678"/>
                <a:gd name="connsiteX1" fmla="*/ 0 w 856678"/>
                <a:gd name="connsiteY1" fmla="*/ 0 h 856678"/>
                <a:gd name="connsiteX2" fmla="*/ 856679 w 856678"/>
                <a:gd name="connsiteY2" fmla="*/ 856679 h 856678"/>
                <a:gd name="connsiteX3" fmla="*/ 856679 w 856678"/>
                <a:gd name="connsiteY3" fmla="*/ 754189 h 856678"/>
                <a:gd name="connsiteX4" fmla="*/ 102489 w 856678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678">
                  <a:moveTo>
                    <a:pt x="102489" y="0"/>
                  </a:moveTo>
                  <a:lnTo>
                    <a:pt x="0" y="0"/>
                  </a:lnTo>
                  <a:lnTo>
                    <a:pt x="856679" y="856679"/>
                  </a:lnTo>
                  <a:lnTo>
                    <a:pt x="856679" y="754189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32E3EBF-C130-A635-DE66-D3621B52135E}"/>
                </a:ext>
              </a:extLst>
            </p:cNvPr>
            <p:cNvSpPr/>
            <p:nvPr/>
          </p:nvSpPr>
          <p:spPr>
            <a:xfrm>
              <a:off x="5085683" y="2624803"/>
              <a:ext cx="598741" cy="598741"/>
            </a:xfrm>
            <a:custGeom>
              <a:avLst/>
              <a:gdLst>
                <a:gd name="connsiteX0" fmla="*/ 102489 w 598741"/>
                <a:gd name="connsiteY0" fmla="*/ 0 h 598741"/>
                <a:gd name="connsiteX1" fmla="*/ 0 w 598741"/>
                <a:gd name="connsiteY1" fmla="*/ 0 h 598741"/>
                <a:gd name="connsiteX2" fmla="*/ 598742 w 598741"/>
                <a:gd name="connsiteY2" fmla="*/ 598741 h 598741"/>
                <a:gd name="connsiteX3" fmla="*/ 598742 w 598741"/>
                <a:gd name="connsiteY3" fmla="*/ 496253 h 598741"/>
                <a:gd name="connsiteX4" fmla="*/ 102489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102489" y="0"/>
                  </a:moveTo>
                  <a:lnTo>
                    <a:pt x="0" y="0"/>
                  </a:lnTo>
                  <a:lnTo>
                    <a:pt x="598742" y="598741"/>
                  </a:lnTo>
                  <a:lnTo>
                    <a:pt x="598742" y="496253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AD292F-EF5B-823D-CA87-68528CA97710}"/>
                </a:ext>
              </a:extLst>
            </p:cNvPr>
            <p:cNvSpPr/>
            <p:nvPr/>
          </p:nvSpPr>
          <p:spPr>
            <a:xfrm>
              <a:off x="4105275" y="2831496"/>
              <a:ext cx="1372457" cy="1372457"/>
            </a:xfrm>
            <a:custGeom>
              <a:avLst/>
              <a:gdLst>
                <a:gd name="connsiteX0" fmla="*/ 0 w 1372457"/>
                <a:gd name="connsiteY0" fmla="*/ 0 h 1372457"/>
                <a:gd name="connsiteX1" fmla="*/ 0 w 1372457"/>
                <a:gd name="connsiteY1" fmla="*/ 102394 h 1372457"/>
                <a:gd name="connsiteX2" fmla="*/ 1269968 w 1372457"/>
                <a:gd name="connsiteY2" fmla="*/ 1372457 h 1372457"/>
                <a:gd name="connsiteX3" fmla="*/ 1372457 w 1372457"/>
                <a:gd name="connsiteY3" fmla="*/ 1372457 h 1372457"/>
                <a:gd name="connsiteX4" fmla="*/ 0 w 1372457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457" h="1372457">
                  <a:moveTo>
                    <a:pt x="0" y="0"/>
                  </a:moveTo>
                  <a:lnTo>
                    <a:pt x="0" y="102394"/>
                  </a:lnTo>
                  <a:lnTo>
                    <a:pt x="1269968" y="1372457"/>
                  </a:lnTo>
                  <a:lnTo>
                    <a:pt x="1372457" y="13724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1BE187-789A-C1EB-AD11-D4ADF1088A1C}"/>
                </a:ext>
              </a:extLst>
            </p:cNvPr>
            <p:cNvSpPr/>
            <p:nvPr/>
          </p:nvSpPr>
          <p:spPr>
            <a:xfrm>
              <a:off x="5343620" y="2624803"/>
              <a:ext cx="340804" cy="340804"/>
            </a:xfrm>
            <a:custGeom>
              <a:avLst/>
              <a:gdLst>
                <a:gd name="connsiteX0" fmla="*/ 102394 w 340804"/>
                <a:gd name="connsiteY0" fmla="*/ 0 h 340804"/>
                <a:gd name="connsiteX1" fmla="*/ 0 w 340804"/>
                <a:gd name="connsiteY1" fmla="*/ 0 h 340804"/>
                <a:gd name="connsiteX2" fmla="*/ 340805 w 340804"/>
                <a:gd name="connsiteY2" fmla="*/ 340805 h 340804"/>
                <a:gd name="connsiteX3" fmla="*/ 340805 w 340804"/>
                <a:gd name="connsiteY3" fmla="*/ 238315 h 340804"/>
                <a:gd name="connsiteX4" fmla="*/ 102394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102394" y="0"/>
                  </a:moveTo>
                  <a:lnTo>
                    <a:pt x="0" y="0"/>
                  </a:lnTo>
                  <a:lnTo>
                    <a:pt x="340805" y="340805"/>
                  </a:lnTo>
                  <a:lnTo>
                    <a:pt x="340805" y="238315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4104D8-26BB-6C8B-0919-F072133B169C}"/>
                </a:ext>
              </a:extLst>
            </p:cNvPr>
            <p:cNvSpPr/>
            <p:nvPr/>
          </p:nvSpPr>
          <p:spPr>
            <a:xfrm>
              <a:off x="4311967" y="2624803"/>
              <a:ext cx="1372457" cy="1372457"/>
            </a:xfrm>
            <a:custGeom>
              <a:avLst/>
              <a:gdLst>
                <a:gd name="connsiteX0" fmla="*/ 102394 w 1372457"/>
                <a:gd name="connsiteY0" fmla="*/ 0 h 1372457"/>
                <a:gd name="connsiteX1" fmla="*/ 0 w 1372457"/>
                <a:gd name="connsiteY1" fmla="*/ 0 h 1372457"/>
                <a:gd name="connsiteX2" fmla="*/ 1372457 w 1372457"/>
                <a:gd name="connsiteY2" fmla="*/ 1372457 h 1372457"/>
                <a:gd name="connsiteX3" fmla="*/ 1372457 w 1372457"/>
                <a:gd name="connsiteY3" fmla="*/ 1270064 h 1372457"/>
                <a:gd name="connsiteX4" fmla="*/ 102394 w 1372457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457" h="1372457">
                  <a:moveTo>
                    <a:pt x="102394" y="0"/>
                  </a:moveTo>
                  <a:lnTo>
                    <a:pt x="0" y="0"/>
                  </a:lnTo>
                  <a:lnTo>
                    <a:pt x="1372457" y="1372457"/>
                  </a:lnTo>
                  <a:lnTo>
                    <a:pt x="1372457" y="1270064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CCE5C5-59FD-3D07-2642-A06C1AED20CA}"/>
                </a:ext>
              </a:extLst>
            </p:cNvPr>
            <p:cNvSpPr/>
            <p:nvPr/>
          </p:nvSpPr>
          <p:spPr>
            <a:xfrm>
              <a:off x="4569809" y="2624803"/>
              <a:ext cx="1114615" cy="1114520"/>
            </a:xfrm>
            <a:custGeom>
              <a:avLst/>
              <a:gdLst>
                <a:gd name="connsiteX0" fmla="*/ 102489 w 1114615"/>
                <a:gd name="connsiteY0" fmla="*/ 0 h 1114520"/>
                <a:gd name="connsiteX1" fmla="*/ 0 w 1114615"/>
                <a:gd name="connsiteY1" fmla="*/ 0 h 1114520"/>
                <a:gd name="connsiteX2" fmla="*/ 1114616 w 1114615"/>
                <a:gd name="connsiteY2" fmla="*/ 1114520 h 1114520"/>
                <a:gd name="connsiteX3" fmla="*/ 1114616 w 1114615"/>
                <a:gd name="connsiteY3" fmla="*/ 1012126 h 1114520"/>
                <a:gd name="connsiteX4" fmla="*/ 102489 w 1114615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520">
                  <a:moveTo>
                    <a:pt x="102489" y="0"/>
                  </a:moveTo>
                  <a:lnTo>
                    <a:pt x="0" y="0"/>
                  </a:lnTo>
                  <a:lnTo>
                    <a:pt x="1114616" y="1114520"/>
                  </a:lnTo>
                  <a:lnTo>
                    <a:pt x="1114616" y="1012126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9" name="Graphic 8">
            <a:extLst>
              <a:ext uri="{FF2B5EF4-FFF2-40B4-BE49-F238E27FC236}">
                <a16:creationId xmlns:a16="http://schemas.microsoft.com/office/drawing/2014/main" id="{9DC552BA-3850-133A-63DA-06AF93CB7480}"/>
              </a:ext>
            </a:extLst>
          </p:cNvPr>
          <p:cNvGrpSpPr/>
          <p:nvPr/>
        </p:nvGrpSpPr>
        <p:grpSpPr>
          <a:xfrm>
            <a:off x="694305" y="6365231"/>
            <a:ext cx="851191" cy="851139"/>
            <a:chOff x="2584418" y="4233100"/>
            <a:chExt cx="1579245" cy="1579149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5772F81-E161-2261-1FE9-E79D96747164}"/>
                </a:ext>
              </a:extLst>
            </p:cNvPr>
            <p:cNvSpPr/>
            <p:nvPr/>
          </p:nvSpPr>
          <p:spPr>
            <a:xfrm>
              <a:off x="2584418" y="5213508"/>
              <a:ext cx="598741" cy="598741"/>
            </a:xfrm>
            <a:custGeom>
              <a:avLst/>
              <a:gdLst>
                <a:gd name="connsiteX0" fmla="*/ 0 w 598741"/>
                <a:gd name="connsiteY0" fmla="*/ 0 h 598741"/>
                <a:gd name="connsiteX1" fmla="*/ 0 w 598741"/>
                <a:gd name="connsiteY1" fmla="*/ 102489 h 598741"/>
                <a:gd name="connsiteX2" fmla="*/ 496348 w 598741"/>
                <a:gd name="connsiteY2" fmla="*/ 598742 h 598741"/>
                <a:gd name="connsiteX3" fmla="*/ 598742 w 598741"/>
                <a:gd name="connsiteY3" fmla="*/ 598742 h 598741"/>
                <a:gd name="connsiteX4" fmla="*/ 0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0" y="0"/>
                  </a:moveTo>
                  <a:lnTo>
                    <a:pt x="0" y="102489"/>
                  </a:lnTo>
                  <a:lnTo>
                    <a:pt x="496348" y="598742"/>
                  </a:lnTo>
                  <a:lnTo>
                    <a:pt x="598742" y="5987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DF3071-324A-B902-1945-A40D779D4543}"/>
                </a:ext>
              </a:extLst>
            </p:cNvPr>
            <p:cNvSpPr/>
            <p:nvPr/>
          </p:nvSpPr>
          <p:spPr>
            <a:xfrm>
              <a:off x="2584418" y="4955666"/>
              <a:ext cx="856678" cy="856583"/>
            </a:xfrm>
            <a:custGeom>
              <a:avLst/>
              <a:gdLst>
                <a:gd name="connsiteX0" fmla="*/ 0 w 856678"/>
                <a:gd name="connsiteY0" fmla="*/ 0 h 856583"/>
                <a:gd name="connsiteX1" fmla="*/ 0 w 856678"/>
                <a:gd name="connsiteY1" fmla="*/ 102394 h 856583"/>
                <a:gd name="connsiteX2" fmla="*/ 754189 w 856678"/>
                <a:gd name="connsiteY2" fmla="*/ 856584 h 856583"/>
                <a:gd name="connsiteX3" fmla="*/ 856679 w 856678"/>
                <a:gd name="connsiteY3" fmla="*/ 856584 h 856583"/>
                <a:gd name="connsiteX4" fmla="*/ 0 w 856678"/>
                <a:gd name="connsiteY4" fmla="*/ 0 h 8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583">
                  <a:moveTo>
                    <a:pt x="0" y="0"/>
                  </a:moveTo>
                  <a:lnTo>
                    <a:pt x="0" y="102394"/>
                  </a:lnTo>
                  <a:lnTo>
                    <a:pt x="754189" y="856584"/>
                  </a:lnTo>
                  <a:lnTo>
                    <a:pt x="856679" y="8565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8DD7E2-E274-98D0-37C1-31FEF49D7C88}"/>
                </a:ext>
              </a:extLst>
            </p:cNvPr>
            <p:cNvSpPr/>
            <p:nvPr/>
          </p:nvSpPr>
          <p:spPr>
            <a:xfrm>
              <a:off x="2584418" y="5471445"/>
              <a:ext cx="340804" cy="340804"/>
            </a:xfrm>
            <a:custGeom>
              <a:avLst/>
              <a:gdLst>
                <a:gd name="connsiteX0" fmla="*/ 0 w 340804"/>
                <a:gd name="connsiteY0" fmla="*/ 0 h 340804"/>
                <a:gd name="connsiteX1" fmla="*/ 0 w 340804"/>
                <a:gd name="connsiteY1" fmla="*/ 102489 h 340804"/>
                <a:gd name="connsiteX2" fmla="*/ 238411 w 340804"/>
                <a:gd name="connsiteY2" fmla="*/ 340805 h 340804"/>
                <a:gd name="connsiteX3" fmla="*/ 340805 w 340804"/>
                <a:gd name="connsiteY3" fmla="*/ 340805 h 340804"/>
                <a:gd name="connsiteX4" fmla="*/ 0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0" y="0"/>
                  </a:moveTo>
                  <a:lnTo>
                    <a:pt x="0" y="102489"/>
                  </a:lnTo>
                  <a:lnTo>
                    <a:pt x="238411" y="340805"/>
                  </a:lnTo>
                  <a:lnTo>
                    <a:pt x="340805" y="340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F5276AD-3609-15C0-515B-C183B3399326}"/>
                </a:ext>
              </a:extLst>
            </p:cNvPr>
            <p:cNvSpPr/>
            <p:nvPr/>
          </p:nvSpPr>
          <p:spPr>
            <a:xfrm>
              <a:off x="2584418" y="4697729"/>
              <a:ext cx="1114615" cy="1114520"/>
            </a:xfrm>
            <a:custGeom>
              <a:avLst/>
              <a:gdLst>
                <a:gd name="connsiteX0" fmla="*/ 0 w 1114615"/>
                <a:gd name="connsiteY0" fmla="*/ 0 h 1114520"/>
                <a:gd name="connsiteX1" fmla="*/ 0 w 1114615"/>
                <a:gd name="connsiteY1" fmla="*/ 102394 h 1114520"/>
                <a:gd name="connsiteX2" fmla="*/ 1012126 w 1114615"/>
                <a:gd name="connsiteY2" fmla="*/ 1114520 h 1114520"/>
                <a:gd name="connsiteX3" fmla="*/ 1114616 w 1114615"/>
                <a:gd name="connsiteY3" fmla="*/ 1114520 h 1114520"/>
                <a:gd name="connsiteX4" fmla="*/ 0 w 1114615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520">
                  <a:moveTo>
                    <a:pt x="0" y="0"/>
                  </a:moveTo>
                  <a:lnTo>
                    <a:pt x="0" y="102394"/>
                  </a:lnTo>
                  <a:lnTo>
                    <a:pt x="1012126" y="1114520"/>
                  </a:lnTo>
                  <a:lnTo>
                    <a:pt x="1114616" y="11145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2ACE9D-49DC-3578-1A0D-D261CB000488}"/>
                </a:ext>
              </a:extLst>
            </p:cNvPr>
            <p:cNvSpPr/>
            <p:nvPr/>
          </p:nvSpPr>
          <p:spPr>
            <a:xfrm>
              <a:off x="4080700" y="4233100"/>
              <a:ext cx="82962" cy="82867"/>
            </a:xfrm>
            <a:custGeom>
              <a:avLst/>
              <a:gdLst>
                <a:gd name="connsiteX0" fmla="*/ 82963 w 82962"/>
                <a:gd name="connsiteY0" fmla="*/ 82867 h 82867"/>
                <a:gd name="connsiteX1" fmla="*/ 82963 w 82962"/>
                <a:gd name="connsiteY1" fmla="*/ 0 h 82867"/>
                <a:gd name="connsiteX2" fmla="*/ 0 w 82962"/>
                <a:gd name="connsiteY2" fmla="*/ 0 h 82867"/>
                <a:gd name="connsiteX3" fmla="*/ 82963 w 82962"/>
                <a:gd name="connsiteY3" fmla="*/ 82867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82963" y="82867"/>
                  </a:moveTo>
                  <a:lnTo>
                    <a:pt x="82963" y="0"/>
                  </a:lnTo>
                  <a:lnTo>
                    <a:pt x="0" y="0"/>
                  </a:lnTo>
                  <a:lnTo>
                    <a:pt x="82963" y="828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9F4536C-5ED1-46C5-2869-49D4DEE07B4B}"/>
                </a:ext>
              </a:extLst>
            </p:cNvPr>
            <p:cNvSpPr/>
            <p:nvPr/>
          </p:nvSpPr>
          <p:spPr>
            <a:xfrm>
              <a:off x="2584418" y="5729382"/>
              <a:ext cx="82962" cy="82867"/>
            </a:xfrm>
            <a:custGeom>
              <a:avLst/>
              <a:gdLst>
                <a:gd name="connsiteX0" fmla="*/ 0 w 82962"/>
                <a:gd name="connsiteY0" fmla="*/ 0 h 82867"/>
                <a:gd name="connsiteX1" fmla="*/ 0 w 82962"/>
                <a:gd name="connsiteY1" fmla="*/ 82868 h 82867"/>
                <a:gd name="connsiteX2" fmla="*/ 82963 w 82962"/>
                <a:gd name="connsiteY2" fmla="*/ 82868 h 82867"/>
                <a:gd name="connsiteX3" fmla="*/ 0 w 82962"/>
                <a:gd name="connsiteY3" fmla="*/ 0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0" y="0"/>
                  </a:moveTo>
                  <a:lnTo>
                    <a:pt x="0" y="82868"/>
                  </a:lnTo>
                  <a:lnTo>
                    <a:pt x="82963" y="828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4DA3C5-4AF1-1930-5AEE-963C6A837B58}"/>
                </a:ext>
              </a:extLst>
            </p:cNvPr>
            <p:cNvSpPr/>
            <p:nvPr/>
          </p:nvSpPr>
          <p:spPr>
            <a:xfrm>
              <a:off x="2584418" y="4233100"/>
              <a:ext cx="1579245" cy="1579149"/>
            </a:xfrm>
            <a:custGeom>
              <a:avLst/>
              <a:gdLst>
                <a:gd name="connsiteX0" fmla="*/ 51244 w 1579245"/>
                <a:gd name="connsiteY0" fmla="*/ 0 h 1579149"/>
                <a:gd name="connsiteX1" fmla="*/ 0 w 1579245"/>
                <a:gd name="connsiteY1" fmla="*/ 0 h 1579149"/>
                <a:gd name="connsiteX2" fmla="*/ 0 w 1579245"/>
                <a:gd name="connsiteY2" fmla="*/ 51244 h 1579149"/>
                <a:gd name="connsiteX3" fmla="*/ 1528001 w 1579245"/>
                <a:gd name="connsiteY3" fmla="*/ 1579150 h 1579149"/>
                <a:gd name="connsiteX4" fmla="*/ 1579245 w 1579245"/>
                <a:gd name="connsiteY4" fmla="*/ 1579150 h 1579149"/>
                <a:gd name="connsiteX5" fmla="*/ 1579245 w 1579245"/>
                <a:gd name="connsiteY5" fmla="*/ 1528001 h 1579149"/>
                <a:gd name="connsiteX6" fmla="*/ 51244 w 1579245"/>
                <a:gd name="connsiteY6" fmla="*/ 0 h 157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9245" h="1579149">
                  <a:moveTo>
                    <a:pt x="51244" y="0"/>
                  </a:moveTo>
                  <a:lnTo>
                    <a:pt x="0" y="0"/>
                  </a:lnTo>
                  <a:lnTo>
                    <a:pt x="0" y="51244"/>
                  </a:lnTo>
                  <a:lnTo>
                    <a:pt x="1528001" y="1579150"/>
                  </a:lnTo>
                  <a:lnTo>
                    <a:pt x="1579245" y="1579150"/>
                  </a:lnTo>
                  <a:lnTo>
                    <a:pt x="1579245" y="1528001"/>
                  </a:lnTo>
                  <a:lnTo>
                    <a:pt x="5124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AE724D-0B23-39C9-B71B-BA813AF62433}"/>
                </a:ext>
              </a:extLst>
            </p:cNvPr>
            <p:cNvSpPr/>
            <p:nvPr/>
          </p:nvSpPr>
          <p:spPr>
            <a:xfrm>
              <a:off x="3306984" y="4233100"/>
              <a:ext cx="856678" cy="856678"/>
            </a:xfrm>
            <a:custGeom>
              <a:avLst/>
              <a:gdLst>
                <a:gd name="connsiteX0" fmla="*/ 102394 w 856678"/>
                <a:gd name="connsiteY0" fmla="*/ 0 h 856678"/>
                <a:gd name="connsiteX1" fmla="*/ 0 w 856678"/>
                <a:gd name="connsiteY1" fmla="*/ 0 h 856678"/>
                <a:gd name="connsiteX2" fmla="*/ 856679 w 856678"/>
                <a:gd name="connsiteY2" fmla="*/ 856678 h 856678"/>
                <a:gd name="connsiteX3" fmla="*/ 856679 w 856678"/>
                <a:gd name="connsiteY3" fmla="*/ 754189 h 856678"/>
                <a:gd name="connsiteX4" fmla="*/ 102394 w 856678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678">
                  <a:moveTo>
                    <a:pt x="102394" y="0"/>
                  </a:moveTo>
                  <a:lnTo>
                    <a:pt x="0" y="0"/>
                  </a:lnTo>
                  <a:lnTo>
                    <a:pt x="856679" y="856678"/>
                  </a:lnTo>
                  <a:lnTo>
                    <a:pt x="856679" y="754189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BF381EB-1CFA-AF60-4DD7-D51920FC9F12}"/>
                </a:ext>
              </a:extLst>
            </p:cNvPr>
            <p:cNvSpPr/>
            <p:nvPr/>
          </p:nvSpPr>
          <p:spPr>
            <a:xfrm>
              <a:off x="3564921" y="4233100"/>
              <a:ext cx="598741" cy="598741"/>
            </a:xfrm>
            <a:custGeom>
              <a:avLst/>
              <a:gdLst>
                <a:gd name="connsiteX0" fmla="*/ 102394 w 598741"/>
                <a:gd name="connsiteY0" fmla="*/ 0 h 598741"/>
                <a:gd name="connsiteX1" fmla="*/ 0 w 598741"/>
                <a:gd name="connsiteY1" fmla="*/ 0 h 598741"/>
                <a:gd name="connsiteX2" fmla="*/ 598742 w 598741"/>
                <a:gd name="connsiteY2" fmla="*/ 598741 h 598741"/>
                <a:gd name="connsiteX3" fmla="*/ 598742 w 598741"/>
                <a:gd name="connsiteY3" fmla="*/ 496252 h 598741"/>
                <a:gd name="connsiteX4" fmla="*/ 102394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102394" y="0"/>
                  </a:moveTo>
                  <a:lnTo>
                    <a:pt x="0" y="0"/>
                  </a:lnTo>
                  <a:lnTo>
                    <a:pt x="598742" y="598741"/>
                  </a:lnTo>
                  <a:lnTo>
                    <a:pt x="598742" y="496252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28CDA9-281F-993A-D2D6-43B3541A6F59}"/>
                </a:ext>
              </a:extLst>
            </p:cNvPr>
            <p:cNvSpPr/>
            <p:nvPr/>
          </p:nvSpPr>
          <p:spPr>
            <a:xfrm>
              <a:off x="2584418" y="4439792"/>
              <a:ext cx="1372552" cy="1372457"/>
            </a:xfrm>
            <a:custGeom>
              <a:avLst/>
              <a:gdLst>
                <a:gd name="connsiteX0" fmla="*/ 0 w 1372552"/>
                <a:gd name="connsiteY0" fmla="*/ 0 h 1372457"/>
                <a:gd name="connsiteX1" fmla="*/ 0 w 1372552"/>
                <a:gd name="connsiteY1" fmla="*/ 102489 h 1372457"/>
                <a:gd name="connsiteX2" fmla="*/ 1270064 w 1372552"/>
                <a:gd name="connsiteY2" fmla="*/ 1372458 h 1372457"/>
                <a:gd name="connsiteX3" fmla="*/ 1372552 w 1372552"/>
                <a:gd name="connsiteY3" fmla="*/ 1372458 h 1372457"/>
                <a:gd name="connsiteX4" fmla="*/ 0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0" y="0"/>
                  </a:moveTo>
                  <a:lnTo>
                    <a:pt x="0" y="102489"/>
                  </a:lnTo>
                  <a:lnTo>
                    <a:pt x="1270064" y="1372458"/>
                  </a:lnTo>
                  <a:lnTo>
                    <a:pt x="1372552" y="1372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43EDF16-202C-0838-808C-B25AC679C8CC}"/>
                </a:ext>
              </a:extLst>
            </p:cNvPr>
            <p:cNvSpPr/>
            <p:nvPr/>
          </p:nvSpPr>
          <p:spPr>
            <a:xfrm>
              <a:off x="3822763" y="4233100"/>
              <a:ext cx="340899" cy="340804"/>
            </a:xfrm>
            <a:custGeom>
              <a:avLst/>
              <a:gdLst>
                <a:gd name="connsiteX0" fmla="*/ 102489 w 340899"/>
                <a:gd name="connsiteY0" fmla="*/ 0 h 340804"/>
                <a:gd name="connsiteX1" fmla="*/ 0 w 340899"/>
                <a:gd name="connsiteY1" fmla="*/ 0 h 340804"/>
                <a:gd name="connsiteX2" fmla="*/ 340900 w 340899"/>
                <a:gd name="connsiteY2" fmla="*/ 340805 h 340804"/>
                <a:gd name="connsiteX3" fmla="*/ 340900 w 340899"/>
                <a:gd name="connsiteY3" fmla="*/ 238411 h 340804"/>
                <a:gd name="connsiteX4" fmla="*/ 102489 w 340899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99" h="340804">
                  <a:moveTo>
                    <a:pt x="102489" y="0"/>
                  </a:moveTo>
                  <a:lnTo>
                    <a:pt x="0" y="0"/>
                  </a:lnTo>
                  <a:lnTo>
                    <a:pt x="340900" y="340805"/>
                  </a:lnTo>
                  <a:lnTo>
                    <a:pt x="340900" y="238411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1B6F12B-4BDD-CCF1-6D90-B7C5AED35328}"/>
                </a:ext>
              </a:extLst>
            </p:cNvPr>
            <p:cNvSpPr/>
            <p:nvPr/>
          </p:nvSpPr>
          <p:spPr>
            <a:xfrm>
              <a:off x="2791110" y="4233100"/>
              <a:ext cx="1372552" cy="1372457"/>
            </a:xfrm>
            <a:custGeom>
              <a:avLst/>
              <a:gdLst>
                <a:gd name="connsiteX0" fmla="*/ 102489 w 1372552"/>
                <a:gd name="connsiteY0" fmla="*/ 0 h 1372457"/>
                <a:gd name="connsiteX1" fmla="*/ 0 w 1372552"/>
                <a:gd name="connsiteY1" fmla="*/ 0 h 1372457"/>
                <a:gd name="connsiteX2" fmla="*/ 1372553 w 1372552"/>
                <a:gd name="connsiteY2" fmla="*/ 1372457 h 1372457"/>
                <a:gd name="connsiteX3" fmla="*/ 1372553 w 1372552"/>
                <a:gd name="connsiteY3" fmla="*/ 1270064 h 1372457"/>
                <a:gd name="connsiteX4" fmla="*/ 102489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102489" y="0"/>
                  </a:moveTo>
                  <a:lnTo>
                    <a:pt x="0" y="0"/>
                  </a:lnTo>
                  <a:lnTo>
                    <a:pt x="1372553" y="1372457"/>
                  </a:lnTo>
                  <a:lnTo>
                    <a:pt x="1372553" y="1270064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98AB970-5C5C-381A-0F46-79FA0BE38FA0}"/>
                </a:ext>
              </a:extLst>
            </p:cNvPr>
            <p:cNvSpPr/>
            <p:nvPr/>
          </p:nvSpPr>
          <p:spPr>
            <a:xfrm>
              <a:off x="3049047" y="4233100"/>
              <a:ext cx="1114615" cy="1114615"/>
            </a:xfrm>
            <a:custGeom>
              <a:avLst/>
              <a:gdLst>
                <a:gd name="connsiteX0" fmla="*/ 102489 w 1114615"/>
                <a:gd name="connsiteY0" fmla="*/ 0 h 1114615"/>
                <a:gd name="connsiteX1" fmla="*/ 0 w 1114615"/>
                <a:gd name="connsiteY1" fmla="*/ 0 h 1114615"/>
                <a:gd name="connsiteX2" fmla="*/ 1114616 w 1114615"/>
                <a:gd name="connsiteY2" fmla="*/ 1114615 h 1114615"/>
                <a:gd name="connsiteX3" fmla="*/ 1114616 w 1114615"/>
                <a:gd name="connsiteY3" fmla="*/ 1012126 h 1114615"/>
                <a:gd name="connsiteX4" fmla="*/ 102489 w 1114615"/>
                <a:gd name="connsiteY4" fmla="*/ 0 h 11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615">
                  <a:moveTo>
                    <a:pt x="102489" y="0"/>
                  </a:moveTo>
                  <a:lnTo>
                    <a:pt x="0" y="0"/>
                  </a:lnTo>
                  <a:lnTo>
                    <a:pt x="1114616" y="1114615"/>
                  </a:lnTo>
                  <a:lnTo>
                    <a:pt x="1114616" y="1012126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4" name="Graphic 135">
            <a:extLst>
              <a:ext uri="{FF2B5EF4-FFF2-40B4-BE49-F238E27FC236}">
                <a16:creationId xmlns:a16="http://schemas.microsoft.com/office/drawing/2014/main" id="{87FF7AA3-0CE0-5C44-1272-8BF59DF45EA4}"/>
              </a:ext>
            </a:extLst>
          </p:cNvPr>
          <p:cNvGrpSpPr/>
          <p:nvPr/>
        </p:nvGrpSpPr>
        <p:grpSpPr>
          <a:xfrm>
            <a:off x="1588135" y="2961944"/>
            <a:ext cx="1348936" cy="1753197"/>
            <a:chOff x="4309755" y="1085850"/>
            <a:chExt cx="3572496" cy="478155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E7B554E-7C4F-B8F0-419C-23FBB35D48CD}"/>
                </a:ext>
              </a:extLst>
            </p:cNvPr>
            <p:cNvSpPr/>
            <p:nvPr/>
          </p:nvSpPr>
          <p:spPr>
            <a:xfrm>
              <a:off x="4903448" y="4475149"/>
              <a:ext cx="699956" cy="735351"/>
            </a:xfrm>
            <a:custGeom>
              <a:avLst/>
              <a:gdLst>
                <a:gd name="connsiteX0" fmla="*/ 137048 w 699956"/>
                <a:gd name="connsiteY0" fmla="*/ 0 h 735351"/>
                <a:gd name="connsiteX1" fmla="*/ 20805 w 699956"/>
                <a:gd name="connsiteY1" fmla="*/ 442627 h 735351"/>
                <a:gd name="connsiteX2" fmla="*/ 554186 w 699956"/>
                <a:gd name="connsiteY2" fmla="*/ 714547 h 735351"/>
                <a:gd name="connsiteX3" fmla="*/ 699957 w 699956"/>
                <a:gd name="connsiteY3" fmla="*/ 632603 h 73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956" h="735351">
                  <a:moveTo>
                    <a:pt x="137048" y="0"/>
                  </a:moveTo>
                  <a:cubicBezTo>
                    <a:pt x="18919" y="108613"/>
                    <a:pt x="-31992" y="280016"/>
                    <a:pt x="20805" y="442627"/>
                  </a:cubicBezTo>
                  <a:cubicBezTo>
                    <a:pt x="93005" y="665007"/>
                    <a:pt x="331806" y="786746"/>
                    <a:pt x="554186" y="714547"/>
                  </a:cubicBezTo>
                  <a:cubicBezTo>
                    <a:pt x="609479" y="696592"/>
                    <a:pt x="658542" y="668341"/>
                    <a:pt x="699957" y="632603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23D5BAF-BAFA-5DB1-0FED-ADC67B6F089A}"/>
                </a:ext>
              </a:extLst>
            </p:cNvPr>
            <p:cNvSpPr/>
            <p:nvPr/>
          </p:nvSpPr>
          <p:spPr>
            <a:xfrm>
              <a:off x="4309755" y="2924603"/>
              <a:ext cx="781080" cy="894517"/>
            </a:xfrm>
            <a:custGeom>
              <a:avLst/>
              <a:gdLst>
                <a:gd name="connsiteX0" fmla="*/ 293011 w 781080"/>
                <a:gd name="connsiteY0" fmla="*/ 0 h 894517"/>
                <a:gd name="connsiteX1" fmla="*/ 1003 w 781080"/>
                <a:gd name="connsiteY1" fmla="*/ 400936 h 894517"/>
                <a:gd name="connsiteX2" fmla="*/ 433333 w 781080"/>
                <a:gd name="connsiteY2" fmla="*/ 893521 h 894517"/>
                <a:gd name="connsiteX3" fmla="*/ 781081 w 781080"/>
                <a:gd name="connsiteY3" fmla="*/ 768611 h 8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080" h="894517">
                  <a:moveTo>
                    <a:pt x="293011" y="0"/>
                  </a:moveTo>
                  <a:cubicBezTo>
                    <a:pt x="131590" y="63846"/>
                    <a:pt x="12937" y="216227"/>
                    <a:pt x="1003" y="400936"/>
                  </a:cubicBezTo>
                  <a:cubicBezTo>
                    <a:pt x="-15685" y="656444"/>
                    <a:pt x="177949" y="876957"/>
                    <a:pt x="433333" y="893521"/>
                  </a:cubicBezTo>
                  <a:cubicBezTo>
                    <a:pt x="566826" y="902208"/>
                    <a:pt x="690813" y="853545"/>
                    <a:pt x="781081" y="7686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3613696-EE04-C66E-2E07-E729FE76AA21}"/>
                </a:ext>
              </a:extLst>
            </p:cNvPr>
            <p:cNvSpPr/>
            <p:nvPr/>
          </p:nvSpPr>
          <p:spPr>
            <a:xfrm>
              <a:off x="4499924" y="3808857"/>
              <a:ext cx="426129" cy="842191"/>
            </a:xfrm>
            <a:custGeom>
              <a:avLst/>
              <a:gdLst>
                <a:gd name="connsiteX0" fmla="*/ 175841 w 426129"/>
                <a:gd name="connsiteY0" fmla="*/ 0 h 842191"/>
                <a:gd name="connsiteX1" fmla="*/ 1676 w 426129"/>
                <a:gd name="connsiteY1" fmla="*/ 407308 h 842191"/>
                <a:gd name="connsiteX2" fmla="*/ 426129 w 426129"/>
                <a:gd name="connsiteY2" fmla="*/ 842191 h 84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129" h="842191">
                  <a:moveTo>
                    <a:pt x="175841" y="0"/>
                  </a:moveTo>
                  <a:cubicBezTo>
                    <a:pt x="55216" y="101041"/>
                    <a:pt x="-11649" y="252955"/>
                    <a:pt x="1676" y="407308"/>
                  </a:cubicBezTo>
                  <a:cubicBezTo>
                    <a:pt x="20450" y="625383"/>
                    <a:pt x="195881" y="809168"/>
                    <a:pt x="426129" y="84219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A8069EC-6918-B331-835A-B0405F5820CA}"/>
                </a:ext>
              </a:extLst>
            </p:cNvPr>
            <p:cNvSpPr/>
            <p:nvPr/>
          </p:nvSpPr>
          <p:spPr>
            <a:xfrm>
              <a:off x="5629665" y="1085850"/>
              <a:ext cx="791546" cy="4536042"/>
            </a:xfrm>
            <a:custGeom>
              <a:avLst/>
              <a:gdLst>
                <a:gd name="connsiteX0" fmla="*/ 614382 w 791546"/>
                <a:gd name="connsiteY0" fmla="*/ 4536043 h 4536042"/>
                <a:gd name="connsiteX1" fmla="*/ 791547 w 791546"/>
                <a:gd name="connsiteY1" fmla="*/ 4128115 h 4536042"/>
                <a:gd name="connsiteX2" fmla="*/ 791547 w 791546"/>
                <a:gd name="connsiteY2" fmla="*/ 346271 h 4536042"/>
                <a:gd name="connsiteX3" fmla="*/ 254232 w 791546"/>
                <a:gd name="connsiteY3" fmla="*/ 59359 h 4536042"/>
                <a:gd name="connsiteX4" fmla="*/ 0 w 791546"/>
                <a:gd name="connsiteY4" fmla="*/ 353920 h 453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546" h="4536042">
                  <a:moveTo>
                    <a:pt x="614382" y="4536043"/>
                  </a:moveTo>
                  <a:cubicBezTo>
                    <a:pt x="723395" y="4434182"/>
                    <a:pt x="791547" y="4289126"/>
                    <a:pt x="791547" y="4128115"/>
                  </a:cubicBezTo>
                  <a:lnTo>
                    <a:pt x="791547" y="346271"/>
                  </a:lnTo>
                  <a:cubicBezTo>
                    <a:pt x="791547" y="70256"/>
                    <a:pt x="482851" y="-95213"/>
                    <a:pt x="254232" y="59359"/>
                  </a:cubicBezTo>
                  <a:cubicBezTo>
                    <a:pt x="120167" y="148465"/>
                    <a:pt x="40329" y="271995"/>
                    <a:pt x="0" y="35392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0B0B3D-B5AD-CD92-3295-2921C57B11EE}"/>
                </a:ext>
              </a:extLst>
            </p:cNvPr>
            <p:cNvSpPr/>
            <p:nvPr/>
          </p:nvSpPr>
          <p:spPr>
            <a:xfrm>
              <a:off x="5771020" y="5676900"/>
              <a:ext cx="184015" cy="190500"/>
            </a:xfrm>
            <a:custGeom>
              <a:avLst/>
              <a:gdLst>
                <a:gd name="connsiteX0" fmla="*/ 92008 w 184015"/>
                <a:gd name="connsiteY0" fmla="*/ 190500 h 190500"/>
                <a:gd name="connsiteX1" fmla="*/ 92008 w 184015"/>
                <a:gd name="connsiteY1" fmla="*/ 0 h 190500"/>
                <a:gd name="connsiteX2" fmla="*/ 92008 w 184015"/>
                <a:gd name="connsiteY2" fmla="*/ 190500 h 190500"/>
                <a:gd name="connsiteX3" fmla="*/ 92008 w 18401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15" h="190500">
                  <a:moveTo>
                    <a:pt x="92008" y="190500"/>
                  </a:moveTo>
                  <a:cubicBezTo>
                    <a:pt x="214585" y="190500"/>
                    <a:pt x="214785" y="0"/>
                    <a:pt x="92008" y="0"/>
                  </a:cubicBezTo>
                  <a:cubicBezTo>
                    <a:pt x="-30569" y="0"/>
                    <a:pt x="-30769" y="190500"/>
                    <a:pt x="92008" y="190500"/>
                  </a:cubicBezTo>
                  <a:lnTo>
                    <a:pt x="92008" y="1905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F72065-5DAD-3831-A5F0-853855DCF2B3}"/>
                </a:ext>
              </a:extLst>
            </p:cNvPr>
            <p:cNvSpPr/>
            <p:nvPr/>
          </p:nvSpPr>
          <p:spPr>
            <a:xfrm>
              <a:off x="5304853" y="5209917"/>
              <a:ext cx="177155" cy="412023"/>
            </a:xfrm>
            <a:custGeom>
              <a:avLst/>
              <a:gdLst>
                <a:gd name="connsiteX0" fmla="*/ 114 w 177155"/>
                <a:gd name="connsiteY0" fmla="*/ 0 h 412023"/>
                <a:gd name="connsiteX1" fmla="*/ 0 w 177155"/>
                <a:gd name="connsiteY1" fmla="*/ 4058 h 412023"/>
                <a:gd name="connsiteX2" fmla="*/ 177155 w 177155"/>
                <a:gd name="connsiteY2" fmla="*/ 412023 h 4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55" h="412023">
                  <a:moveTo>
                    <a:pt x="114" y="0"/>
                  </a:moveTo>
                  <a:cubicBezTo>
                    <a:pt x="0" y="1391"/>
                    <a:pt x="0" y="2667"/>
                    <a:pt x="0" y="4058"/>
                  </a:cubicBezTo>
                  <a:cubicBezTo>
                    <a:pt x="0" y="165087"/>
                    <a:pt x="68132" y="310163"/>
                    <a:pt x="177155" y="412023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257BD7-D463-6C3E-3FF2-E0085BFF0F12}"/>
                </a:ext>
              </a:extLst>
            </p:cNvPr>
            <p:cNvSpPr/>
            <p:nvPr/>
          </p:nvSpPr>
          <p:spPr>
            <a:xfrm>
              <a:off x="4491998" y="2006149"/>
              <a:ext cx="1059324" cy="1011161"/>
            </a:xfrm>
            <a:custGeom>
              <a:avLst/>
              <a:gdLst>
                <a:gd name="connsiteX0" fmla="*/ 1059324 w 1059324"/>
                <a:gd name="connsiteY0" fmla="*/ 309416 h 1011161"/>
                <a:gd name="connsiteX1" fmla="*/ 600458 w 1059324"/>
                <a:gd name="connsiteY1" fmla="*/ 378 h 1011161"/>
                <a:gd name="connsiteX2" fmla="*/ 67315 w 1059324"/>
                <a:gd name="connsiteY2" fmla="*/ 309416 h 1011161"/>
                <a:gd name="connsiteX3" fmla="*/ 196055 w 1059324"/>
                <a:gd name="connsiteY3" fmla="*/ 1011161 h 10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324" h="1011161">
                  <a:moveTo>
                    <a:pt x="1059324" y="309416"/>
                  </a:moveTo>
                  <a:cubicBezTo>
                    <a:pt x="976009" y="134328"/>
                    <a:pt x="797911" y="8255"/>
                    <a:pt x="600458" y="378"/>
                  </a:cubicBezTo>
                  <a:cubicBezTo>
                    <a:pt x="352017" y="-8080"/>
                    <a:pt x="162212" y="126451"/>
                    <a:pt x="67315" y="309416"/>
                  </a:cubicBezTo>
                  <a:cubicBezTo>
                    <a:pt x="-46357" y="528187"/>
                    <a:pt x="-24116" y="816261"/>
                    <a:pt x="196055" y="101116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2D68B5-D243-8B19-6E04-0127094100AD}"/>
                </a:ext>
              </a:extLst>
            </p:cNvPr>
            <p:cNvSpPr/>
            <p:nvPr/>
          </p:nvSpPr>
          <p:spPr>
            <a:xfrm>
              <a:off x="4926635" y="1386439"/>
              <a:ext cx="908122" cy="631669"/>
            </a:xfrm>
            <a:custGeom>
              <a:avLst/>
              <a:gdLst>
                <a:gd name="connsiteX0" fmla="*/ 22945 w 908122"/>
                <a:gd name="connsiteY0" fmla="*/ 631670 h 631669"/>
                <a:gd name="connsiteX1" fmla="*/ 908122 w 908122"/>
                <a:gd name="connsiteY1" fmla="*/ 255185 h 63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8122" h="631669">
                  <a:moveTo>
                    <a:pt x="22945" y="631670"/>
                  </a:moveTo>
                  <a:cubicBezTo>
                    <a:pt x="-140999" y="62942"/>
                    <a:pt x="617400" y="-252907"/>
                    <a:pt x="908122" y="255185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571F77-C8E2-A2B9-26DB-2F08C2519AC5}"/>
                </a:ext>
              </a:extLst>
            </p:cNvPr>
            <p:cNvSpPr/>
            <p:nvPr/>
          </p:nvSpPr>
          <p:spPr>
            <a:xfrm>
              <a:off x="5284470" y="2859519"/>
              <a:ext cx="702802" cy="579402"/>
            </a:xfrm>
            <a:custGeom>
              <a:avLst/>
              <a:gdLst>
                <a:gd name="connsiteX0" fmla="*/ 0 w 702802"/>
                <a:gd name="connsiteY0" fmla="*/ 0 h 579402"/>
                <a:gd name="connsiteX1" fmla="*/ 180013 w 702802"/>
                <a:gd name="connsiteY1" fmla="*/ 398154 h 579402"/>
                <a:gd name="connsiteX2" fmla="*/ 702802 w 702802"/>
                <a:gd name="connsiteY2" fmla="*/ 573529 h 57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802" h="579402">
                  <a:moveTo>
                    <a:pt x="0" y="0"/>
                  </a:moveTo>
                  <a:cubicBezTo>
                    <a:pt x="9182" y="144980"/>
                    <a:pt x="69190" y="287341"/>
                    <a:pt x="180013" y="398154"/>
                  </a:cubicBezTo>
                  <a:cubicBezTo>
                    <a:pt x="322602" y="540734"/>
                    <a:pt x="517379" y="599199"/>
                    <a:pt x="702802" y="573529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D60DE8D-F467-8F56-3772-D0D77680FE5C}"/>
                </a:ext>
              </a:extLst>
            </p:cNvPr>
            <p:cNvSpPr/>
            <p:nvPr/>
          </p:nvSpPr>
          <p:spPr>
            <a:xfrm>
              <a:off x="5596798" y="3423608"/>
              <a:ext cx="168255" cy="380999"/>
            </a:xfrm>
            <a:custGeom>
              <a:avLst/>
              <a:gdLst>
                <a:gd name="connsiteX0" fmla="*/ 168255 w 168255"/>
                <a:gd name="connsiteY0" fmla="*/ 0 h 380999"/>
                <a:gd name="connsiteX1" fmla="*/ 12140 w 168255"/>
                <a:gd name="connsiteY1" fmla="*/ 159991 h 380999"/>
                <a:gd name="connsiteX2" fmla="*/ 45611 w 168255"/>
                <a:gd name="connsiteY2" fmla="*/ 381000 h 38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255" h="380999">
                  <a:moveTo>
                    <a:pt x="168255" y="0"/>
                  </a:moveTo>
                  <a:cubicBezTo>
                    <a:pt x="96627" y="25051"/>
                    <a:pt x="37191" y="82182"/>
                    <a:pt x="12140" y="159991"/>
                  </a:cubicBezTo>
                  <a:cubicBezTo>
                    <a:pt x="-12910" y="237801"/>
                    <a:pt x="2044" y="318868"/>
                    <a:pt x="45611" y="38100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DFC9CEF-61D8-74C1-0193-61C9FB7ED047}"/>
                </a:ext>
              </a:extLst>
            </p:cNvPr>
            <p:cNvSpPr/>
            <p:nvPr/>
          </p:nvSpPr>
          <p:spPr>
            <a:xfrm>
              <a:off x="5614158" y="4496189"/>
              <a:ext cx="411251" cy="235801"/>
            </a:xfrm>
            <a:custGeom>
              <a:avLst/>
              <a:gdLst>
                <a:gd name="connsiteX0" fmla="*/ 411252 w 411251"/>
                <a:gd name="connsiteY0" fmla="*/ 235802 h 235801"/>
                <a:gd name="connsiteX1" fmla="*/ 256842 w 411251"/>
                <a:gd name="connsiteY1" fmla="*/ 30557 h 235801"/>
                <a:gd name="connsiteX2" fmla="*/ 0 w 411251"/>
                <a:gd name="connsiteY2" fmla="*/ 29947 h 2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251" h="235801">
                  <a:moveTo>
                    <a:pt x="411252" y="235802"/>
                  </a:moveTo>
                  <a:cubicBezTo>
                    <a:pt x="395316" y="150086"/>
                    <a:pt x="340833" y="72600"/>
                    <a:pt x="256842" y="30557"/>
                  </a:cubicBezTo>
                  <a:cubicBezTo>
                    <a:pt x="172850" y="-11486"/>
                    <a:pt x="78172" y="-8667"/>
                    <a:pt x="0" y="29947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70C2C73-E657-B217-7620-A079C56A6F2D}"/>
                </a:ext>
              </a:extLst>
            </p:cNvPr>
            <p:cNvSpPr/>
            <p:nvPr/>
          </p:nvSpPr>
          <p:spPr>
            <a:xfrm>
              <a:off x="5753604" y="2337187"/>
              <a:ext cx="235802" cy="411251"/>
            </a:xfrm>
            <a:custGeom>
              <a:avLst/>
              <a:gdLst>
                <a:gd name="connsiteX0" fmla="*/ 0 w 235802"/>
                <a:gd name="connsiteY0" fmla="*/ 411252 h 411251"/>
                <a:gd name="connsiteX1" fmla="*/ 205245 w 235802"/>
                <a:gd name="connsiteY1" fmla="*/ 256842 h 411251"/>
                <a:gd name="connsiteX2" fmla="*/ 205864 w 235802"/>
                <a:gd name="connsiteY2" fmla="*/ 0 h 41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802" h="411251">
                  <a:moveTo>
                    <a:pt x="0" y="411252"/>
                  </a:moveTo>
                  <a:cubicBezTo>
                    <a:pt x="85716" y="395316"/>
                    <a:pt x="163201" y="340833"/>
                    <a:pt x="205245" y="256842"/>
                  </a:cubicBezTo>
                  <a:cubicBezTo>
                    <a:pt x="247288" y="172850"/>
                    <a:pt x="244469" y="78172"/>
                    <a:pt x="205864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F0B598F-8E10-9CCC-F5D1-CD117C4B5FFA}"/>
                </a:ext>
              </a:extLst>
            </p:cNvPr>
            <p:cNvSpPr/>
            <p:nvPr/>
          </p:nvSpPr>
          <p:spPr>
            <a:xfrm>
              <a:off x="6421212" y="2457069"/>
              <a:ext cx="1080039" cy="411384"/>
            </a:xfrm>
            <a:custGeom>
              <a:avLst/>
              <a:gdLst>
                <a:gd name="connsiteX0" fmla="*/ 0 w 1080039"/>
                <a:gd name="connsiteY0" fmla="*/ 411385 h 411384"/>
                <a:gd name="connsiteX1" fmla="*/ 411385 w 1080039"/>
                <a:gd name="connsiteY1" fmla="*/ 0 h 411384"/>
                <a:gd name="connsiteX2" fmla="*/ 1080040 w 1080039"/>
                <a:gd name="connsiteY2" fmla="*/ 0 h 4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039" h="411384">
                  <a:moveTo>
                    <a:pt x="0" y="411385"/>
                  </a:moveTo>
                  <a:lnTo>
                    <a:pt x="411385" y="0"/>
                  </a:lnTo>
                  <a:lnTo>
                    <a:pt x="1080040" y="0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A96791B-51E1-8814-1BF7-1743B3037CEC}"/>
                </a:ext>
              </a:extLst>
            </p:cNvPr>
            <p:cNvSpPr/>
            <p:nvPr/>
          </p:nvSpPr>
          <p:spPr>
            <a:xfrm>
              <a:off x="7501251" y="2266569"/>
              <a:ext cx="381000" cy="381000"/>
            </a:xfrm>
            <a:custGeom>
              <a:avLst/>
              <a:gdLst>
                <a:gd name="connsiteX0" fmla="*/ 381000 w 381000"/>
                <a:gd name="connsiteY0" fmla="*/ 190500 h 381000"/>
                <a:gd name="connsiteX1" fmla="*/ 190500 w 381000"/>
                <a:gd name="connsiteY1" fmla="*/ 381000 h 381000"/>
                <a:gd name="connsiteX2" fmla="*/ 0 w 381000"/>
                <a:gd name="connsiteY2" fmla="*/ 190500 h 381000"/>
                <a:gd name="connsiteX3" fmla="*/ 190500 w 381000"/>
                <a:gd name="connsiteY3" fmla="*/ 0 h 381000"/>
                <a:gd name="connsiteX4" fmla="*/ 381000 w 381000"/>
                <a:gd name="connsiteY4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29F07F-807C-EC8D-5CE9-592E725121E4}"/>
                </a:ext>
              </a:extLst>
            </p:cNvPr>
            <p:cNvSpPr/>
            <p:nvPr/>
          </p:nvSpPr>
          <p:spPr>
            <a:xfrm>
              <a:off x="6898995" y="1085850"/>
              <a:ext cx="381000" cy="381000"/>
            </a:xfrm>
            <a:custGeom>
              <a:avLst/>
              <a:gdLst>
                <a:gd name="connsiteX0" fmla="*/ 381000 w 381000"/>
                <a:gd name="connsiteY0" fmla="*/ 190500 h 381000"/>
                <a:gd name="connsiteX1" fmla="*/ 190500 w 381000"/>
                <a:gd name="connsiteY1" fmla="*/ 381000 h 381000"/>
                <a:gd name="connsiteX2" fmla="*/ 0 w 381000"/>
                <a:gd name="connsiteY2" fmla="*/ 190500 h 381000"/>
                <a:gd name="connsiteX3" fmla="*/ 190500 w 381000"/>
                <a:gd name="connsiteY3" fmla="*/ 0 h 381000"/>
                <a:gd name="connsiteX4" fmla="*/ 381000 w 381000"/>
                <a:gd name="connsiteY4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F789498-9E38-557B-3097-5266EBEE116C}"/>
                </a:ext>
              </a:extLst>
            </p:cNvPr>
            <p:cNvSpPr/>
            <p:nvPr/>
          </p:nvSpPr>
          <p:spPr>
            <a:xfrm>
              <a:off x="6421212" y="1411004"/>
              <a:ext cx="533590" cy="533590"/>
            </a:xfrm>
            <a:custGeom>
              <a:avLst/>
              <a:gdLst>
                <a:gd name="connsiteX0" fmla="*/ 533590 w 533590"/>
                <a:gd name="connsiteY0" fmla="*/ 0 h 533590"/>
                <a:gd name="connsiteX1" fmla="*/ 0 w 533590"/>
                <a:gd name="connsiteY1" fmla="*/ 533591 h 53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590" h="533590">
                  <a:moveTo>
                    <a:pt x="533590" y="0"/>
                  </a:moveTo>
                  <a:lnTo>
                    <a:pt x="0" y="533591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4F6A38-8229-0849-5181-3F1D894A52B2}"/>
                </a:ext>
              </a:extLst>
            </p:cNvPr>
            <p:cNvSpPr/>
            <p:nvPr/>
          </p:nvSpPr>
          <p:spPr>
            <a:xfrm>
              <a:off x="6898995" y="5391150"/>
              <a:ext cx="381000" cy="381000"/>
            </a:xfrm>
            <a:custGeom>
              <a:avLst/>
              <a:gdLst>
                <a:gd name="connsiteX0" fmla="*/ 381000 w 381000"/>
                <a:gd name="connsiteY0" fmla="*/ 190500 h 381000"/>
                <a:gd name="connsiteX1" fmla="*/ 190500 w 381000"/>
                <a:gd name="connsiteY1" fmla="*/ 381000 h 381000"/>
                <a:gd name="connsiteX2" fmla="*/ 0 w 381000"/>
                <a:gd name="connsiteY2" fmla="*/ 190500 h 381000"/>
                <a:gd name="connsiteX3" fmla="*/ 190500 w 381000"/>
                <a:gd name="connsiteY3" fmla="*/ 0 h 381000"/>
                <a:gd name="connsiteX4" fmla="*/ 381000 w 381000"/>
                <a:gd name="connsiteY4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B3AA665-0C70-AA2F-30EC-F7379E8A3DBD}"/>
                </a:ext>
              </a:extLst>
            </p:cNvPr>
            <p:cNvSpPr/>
            <p:nvPr/>
          </p:nvSpPr>
          <p:spPr>
            <a:xfrm>
              <a:off x="6421212" y="4913404"/>
              <a:ext cx="533590" cy="533590"/>
            </a:xfrm>
            <a:custGeom>
              <a:avLst/>
              <a:gdLst>
                <a:gd name="connsiteX0" fmla="*/ 533590 w 533590"/>
                <a:gd name="connsiteY0" fmla="*/ 533591 h 533590"/>
                <a:gd name="connsiteX1" fmla="*/ 0 w 533590"/>
                <a:gd name="connsiteY1" fmla="*/ 0 h 53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590" h="533590">
                  <a:moveTo>
                    <a:pt x="533590" y="533591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002C497-57AB-ED23-E34F-9A2FE0A49697}"/>
                </a:ext>
              </a:extLst>
            </p:cNvPr>
            <p:cNvSpPr/>
            <p:nvPr/>
          </p:nvSpPr>
          <p:spPr>
            <a:xfrm>
              <a:off x="7089495" y="3238500"/>
              <a:ext cx="381000" cy="381000"/>
            </a:xfrm>
            <a:custGeom>
              <a:avLst/>
              <a:gdLst>
                <a:gd name="connsiteX0" fmla="*/ 381000 w 381000"/>
                <a:gd name="connsiteY0" fmla="*/ 190500 h 381000"/>
                <a:gd name="connsiteX1" fmla="*/ 190500 w 381000"/>
                <a:gd name="connsiteY1" fmla="*/ 381000 h 381000"/>
                <a:gd name="connsiteX2" fmla="*/ 0 w 381000"/>
                <a:gd name="connsiteY2" fmla="*/ 190500 h 381000"/>
                <a:gd name="connsiteX3" fmla="*/ 190500 w 381000"/>
                <a:gd name="connsiteY3" fmla="*/ 0 h 381000"/>
                <a:gd name="connsiteX4" fmla="*/ 381000 w 381000"/>
                <a:gd name="connsiteY4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4DE3685-6FB2-4CBD-2B67-A76B407E6634}"/>
                </a:ext>
              </a:extLst>
            </p:cNvPr>
            <p:cNvSpPr/>
            <p:nvPr/>
          </p:nvSpPr>
          <p:spPr>
            <a:xfrm>
              <a:off x="6421221" y="3429000"/>
              <a:ext cx="668273" cy="9525"/>
            </a:xfrm>
            <a:custGeom>
              <a:avLst/>
              <a:gdLst>
                <a:gd name="connsiteX0" fmla="*/ 0 w 668273"/>
                <a:gd name="connsiteY0" fmla="*/ 0 h 9525"/>
                <a:gd name="connsiteX1" fmla="*/ 668274 w 668273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273" h="9525">
                  <a:moveTo>
                    <a:pt x="0" y="0"/>
                  </a:moveTo>
                  <a:lnTo>
                    <a:pt x="668274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FD2061F-AAC0-9996-DE26-883CBE2AEB33}"/>
                </a:ext>
              </a:extLst>
            </p:cNvPr>
            <p:cNvSpPr/>
            <p:nvPr/>
          </p:nvSpPr>
          <p:spPr>
            <a:xfrm>
              <a:off x="6421212" y="3989546"/>
              <a:ext cx="1080039" cy="411384"/>
            </a:xfrm>
            <a:custGeom>
              <a:avLst/>
              <a:gdLst>
                <a:gd name="connsiteX0" fmla="*/ 0 w 1080039"/>
                <a:gd name="connsiteY0" fmla="*/ 0 h 411384"/>
                <a:gd name="connsiteX1" fmla="*/ 411385 w 1080039"/>
                <a:gd name="connsiteY1" fmla="*/ 411385 h 411384"/>
                <a:gd name="connsiteX2" fmla="*/ 1080040 w 1080039"/>
                <a:gd name="connsiteY2" fmla="*/ 411385 h 4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039" h="411384">
                  <a:moveTo>
                    <a:pt x="0" y="0"/>
                  </a:moveTo>
                  <a:lnTo>
                    <a:pt x="411385" y="411385"/>
                  </a:lnTo>
                  <a:lnTo>
                    <a:pt x="1080040" y="411385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3B16345-6F49-E250-CF72-04B8C20040E7}"/>
                </a:ext>
              </a:extLst>
            </p:cNvPr>
            <p:cNvSpPr/>
            <p:nvPr/>
          </p:nvSpPr>
          <p:spPr>
            <a:xfrm>
              <a:off x="7501251" y="4210421"/>
              <a:ext cx="381000" cy="381000"/>
            </a:xfrm>
            <a:custGeom>
              <a:avLst/>
              <a:gdLst>
                <a:gd name="connsiteX0" fmla="*/ 381000 w 381000"/>
                <a:gd name="connsiteY0" fmla="*/ 190500 h 381000"/>
                <a:gd name="connsiteX1" fmla="*/ 190500 w 381000"/>
                <a:gd name="connsiteY1" fmla="*/ 381000 h 381000"/>
                <a:gd name="connsiteX2" fmla="*/ 0 w 381000"/>
                <a:gd name="connsiteY2" fmla="*/ 190500 h 381000"/>
                <a:gd name="connsiteX3" fmla="*/ 190500 w 381000"/>
                <a:gd name="connsiteY3" fmla="*/ 0 h 381000"/>
                <a:gd name="connsiteX4" fmla="*/ 381000 w 381000"/>
                <a:gd name="connsiteY4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81000" y="190500"/>
                  </a:moveTo>
                  <a:cubicBezTo>
                    <a:pt x="381000" y="295710"/>
                    <a:pt x="295710" y="381000"/>
                    <a:pt x="190500" y="381000"/>
                  </a:cubicBezTo>
                  <a:cubicBezTo>
                    <a:pt x="85290" y="381000"/>
                    <a:pt x="0" y="295710"/>
                    <a:pt x="0" y="190500"/>
                  </a:cubicBezTo>
                  <a:cubicBezTo>
                    <a:pt x="0" y="85290"/>
                    <a:pt x="85290" y="0"/>
                    <a:pt x="190500" y="0"/>
                  </a:cubicBezTo>
                  <a:cubicBezTo>
                    <a:pt x="295710" y="0"/>
                    <a:pt x="381000" y="85290"/>
                    <a:pt x="381000" y="190500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7657FD-5CED-B2A8-5338-39B5B73B96F2}"/>
              </a:ext>
            </a:extLst>
          </p:cNvPr>
          <p:cNvSpPr/>
          <p:nvPr/>
        </p:nvSpPr>
        <p:spPr>
          <a:xfrm>
            <a:off x="10607026" y="-480662"/>
            <a:ext cx="3299229" cy="710532"/>
          </a:xfrm>
          <a:custGeom>
            <a:avLst/>
            <a:gdLst>
              <a:gd name="connsiteX0" fmla="*/ 0 w 780192"/>
              <a:gd name="connsiteY0" fmla="*/ 0 h 130587"/>
              <a:gd name="connsiteX1" fmla="*/ 173831 w 780192"/>
              <a:gd name="connsiteY1" fmla="*/ 0 h 130587"/>
              <a:gd name="connsiteX2" fmla="*/ 173831 w 780192"/>
              <a:gd name="connsiteY2" fmla="*/ 130588 h 130587"/>
              <a:gd name="connsiteX3" fmla="*/ 591312 w 780192"/>
              <a:gd name="connsiteY3" fmla="*/ 130588 h 130587"/>
              <a:gd name="connsiteX4" fmla="*/ 642271 w 780192"/>
              <a:gd name="connsiteY4" fmla="*/ 79629 h 130587"/>
              <a:gd name="connsiteX5" fmla="*/ 780193 w 780192"/>
              <a:gd name="connsiteY5" fmla="*/ 79629 h 130587"/>
              <a:gd name="connsiteX0" fmla="*/ 0 w 606362"/>
              <a:gd name="connsiteY0" fmla="*/ 0 h 130588"/>
              <a:gd name="connsiteX1" fmla="*/ 0 w 606362"/>
              <a:gd name="connsiteY1" fmla="*/ 130588 h 130588"/>
              <a:gd name="connsiteX2" fmla="*/ 417481 w 606362"/>
              <a:gd name="connsiteY2" fmla="*/ 130588 h 130588"/>
              <a:gd name="connsiteX3" fmla="*/ 468440 w 606362"/>
              <a:gd name="connsiteY3" fmla="*/ 79629 h 130588"/>
              <a:gd name="connsiteX4" fmla="*/ 606362 w 606362"/>
              <a:gd name="connsiteY4" fmla="*/ 79629 h 1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2" h="130588">
                <a:moveTo>
                  <a:pt x="0" y="0"/>
                </a:moveTo>
                <a:lnTo>
                  <a:pt x="0" y="130588"/>
                </a:lnTo>
                <a:lnTo>
                  <a:pt x="417481" y="130588"/>
                </a:lnTo>
                <a:lnTo>
                  <a:pt x="468440" y="79629"/>
                </a:lnTo>
                <a:lnTo>
                  <a:pt x="606362" y="79629"/>
                </a:lnTo>
              </a:path>
            </a:pathLst>
          </a:custGeom>
          <a:noFill/>
          <a:ln w="9525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BBD2FB6-28DA-26D1-C890-3E15461C430E}"/>
              </a:ext>
            </a:extLst>
          </p:cNvPr>
          <p:cNvSpPr/>
          <p:nvPr/>
        </p:nvSpPr>
        <p:spPr>
          <a:xfrm rot="5400000">
            <a:off x="11944303" y="6879511"/>
            <a:ext cx="355473" cy="135159"/>
          </a:xfrm>
          <a:custGeom>
            <a:avLst/>
            <a:gdLst>
              <a:gd name="connsiteX0" fmla="*/ 0 w 355473"/>
              <a:gd name="connsiteY0" fmla="*/ 125634 h 135159"/>
              <a:gd name="connsiteX1" fmla="*/ 0 w 355473"/>
              <a:gd name="connsiteY1" fmla="*/ 135159 h 135159"/>
              <a:gd name="connsiteX2" fmla="*/ 220313 w 355473"/>
              <a:gd name="connsiteY2" fmla="*/ 135159 h 135159"/>
              <a:gd name="connsiteX3" fmla="*/ 355473 w 355473"/>
              <a:gd name="connsiteY3" fmla="*/ 0 h 135159"/>
              <a:gd name="connsiteX4" fmla="*/ 342043 w 355473"/>
              <a:gd name="connsiteY4" fmla="*/ 0 h 135159"/>
              <a:gd name="connsiteX5" fmla="*/ 216313 w 355473"/>
              <a:gd name="connsiteY5" fmla="*/ 125634 h 135159"/>
              <a:gd name="connsiteX6" fmla="*/ 0 w 355473"/>
              <a:gd name="connsiteY6" fmla="*/ 125634 h 1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73" h="135159">
                <a:moveTo>
                  <a:pt x="0" y="125634"/>
                </a:moveTo>
                <a:lnTo>
                  <a:pt x="0" y="135159"/>
                </a:lnTo>
                <a:lnTo>
                  <a:pt x="220313" y="135159"/>
                </a:lnTo>
                <a:lnTo>
                  <a:pt x="355473" y="0"/>
                </a:lnTo>
                <a:lnTo>
                  <a:pt x="342043" y="0"/>
                </a:lnTo>
                <a:lnTo>
                  <a:pt x="216313" y="125634"/>
                </a:lnTo>
                <a:lnTo>
                  <a:pt x="0" y="125634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FCACCDF-008E-CEB5-C568-604513C73BF4}"/>
              </a:ext>
            </a:extLst>
          </p:cNvPr>
          <p:cNvSpPr/>
          <p:nvPr/>
        </p:nvSpPr>
        <p:spPr>
          <a:xfrm flipH="1">
            <a:off x="-1303728" y="-293402"/>
            <a:ext cx="3299229" cy="710532"/>
          </a:xfrm>
          <a:custGeom>
            <a:avLst/>
            <a:gdLst>
              <a:gd name="connsiteX0" fmla="*/ 0 w 780192"/>
              <a:gd name="connsiteY0" fmla="*/ 0 h 130587"/>
              <a:gd name="connsiteX1" fmla="*/ 173831 w 780192"/>
              <a:gd name="connsiteY1" fmla="*/ 0 h 130587"/>
              <a:gd name="connsiteX2" fmla="*/ 173831 w 780192"/>
              <a:gd name="connsiteY2" fmla="*/ 130588 h 130587"/>
              <a:gd name="connsiteX3" fmla="*/ 591312 w 780192"/>
              <a:gd name="connsiteY3" fmla="*/ 130588 h 130587"/>
              <a:gd name="connsiteX4" fmla="*/ 642271 w 780192"/>
              <a:gd name="connsiteY4" fmla="*/ 79629 h 130587"/>
              <a:gd name="connsiteX5" fmla="*/ 780193 w 780192"/>
              <a:gd name="connsiteY5" fmla="*/ 79629 h 130587"/>
              <a:gd name="connsiteX0" fmla="*/ 0 w 606362"/>
              <a:gd name="connsiteY0" fmla="*/ 0 h 130588"/>
              <a:gd name="connsiteX1" fmla="*/ 0 w 606362"/>
              <a:gd name="connsiteY1" fmla="*/ 130588 h 130588"/>
              <a:gd name="connsiteX2" fmla="*/ 417481 w 606362"/>
              <a:gd name="connsiteY2" fmla="*/ 130588 h 130588"/>
              <a:gd name="connsiteX3" fmla="*/ 468440 w 606362"/>
              <a:gd name="connsiteY3" fmla="*/ 79629 h 130588"/>
              <a:gd name="connsiteX4" fmla="*/ 606362 w 606362"/>
              <a:gd name="connsiteY4" fmla="*/ 79629 h 1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2" h="130588">
                <a:moveTo>
                  <a:pt x="0" y="0"/>
                </a:moveTo>
                <a:lnTo>
                  <a:pt x="0" y="130588"/>
                </a:lnTo>
                <a:lnTo>
                  <a:pt x="417481" y="130588"/>
                </a:lnTo>
                <a:lnTo>
                  <a:pt x="468440" y="79629"/>
                </a:lnTo>
                <a:lnTo>
                  <a:pt x="606362" y="79629"/>
                </a:lnTo>
              </a:path>
            </a:pathLst>
          </a:custGeom>
          <a:noFill/>
          <a:ln w="9525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2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B68502-15F9-CC95-B34F-CFE7E4ECDA7C}"/>
              </a:ext>
            </a:extLst>
          </p:cNvPr>
          <p:cNvGrpSpPr/>
          <p:nvPr/>
        </p:nvGrpSpPr>
        <p:grpSpPr>
          <a:xfrm rot="10800000">
            <a:off x="10337925" y="0"/>
            <a:ext cx="1878509" cy="4726020"/>
            <a:chOff x="10337925" y="2026142"/>
            <a:chExt cx="1878509" cy="4726020"/>
          </a:xfrm>
        </p:grpSpPr>
        <p:grpSp>
          <p:nvGrpSpPr>
            <p:cNvPr id="442" name="Graphic 8">
              <a:extLst>
                <a:ext uri="{FF2B5EF4-FFF2-40B4-BE49-F238E27FC236}">
                  <a16:creationId xmlns:a16="http://schemas.microsoft.com/office/drawing/2014/main" id="{E883CCA9-8371-E5D9-32C6-196116EBDAAB}"/>
                </a:ext>
              </a:extLst>
            </p:cNvPr>
            <p:cNvGrpSpPr/>
            <p:nvPr/>
          </p:nvGrpSpPr>
          <p:grpSpPr>
            <a:xfrm rot="16200000">
              <a:off x="11624376" y="3963840"/>
              <a:ext cx="424611" cy="394081"/>
              <a:chOff x="4062698" y="4814982"/>
              <a:chExt cx="259651" cy="240982"/>
            </a:xfrm>
            <a:solidFill>
              <a:schemeClr val="tx1"/>
            </a:solidFill>
          </p:grpSpPr>
          <p:grpSp>
            <p:nvGrpSpPr>
              <p:cNvPr id="552" name="Graphic 8">
                <a:extLst>
                  <a:ext uri="{FF2B5EF4-FFF2-40B4-BE49-F238E27FC236}">
                    <a16:creationId xmlns:a16="http://schemas.microsoft.com/office/drawing/2014/main" id="{027A0458-7FE2-7FE3-B038-70E86B49C3ED}"/>
                  </a:ext>
                </a:extLst>
              </p:cNvPr>
              <p:cNvGrpSpPr/>
              <p:nvPr/>
            </p:nvGrpSpPr>
            <p:grpSpPr>
              <a:xfrm>
                <a:off x="4062698" y="4814982"/>
                <a:ext cx="259651" cy="25812"/>
                <a:chOff x="4062698" y="4814982"/>
                <a:chExt cx="259651" cy="25812"/>
              </a:xfrm>
              <a:grpFill/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2346DAC4-4185-A9C5-D44A-45CADAD038A0}"/>
                    </a:ext>
                  </a:extLst>
                </p:cNvPr>
                <p:cNvSpPr/>
                <p:nvPr/>
              </p:nvSpPr>
              <p:spPr>
                <a:xfrm>
                  <a:off x="4062698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F851E102-FD16-03EE-83AC-B7F4A94D7349}"/>
                    </a:ext>
                  </a:extLst>
                </p:cNvPr>
                <p:cNvSpPr/>
                <p:nvPr/>
              </p:nvSpPr>
              <p:spPr>
                <a:xfrm>
                  <a:off x="4296537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53" name="Graphic 8">
                <a:extLst>
                  <a:ext uri="{FF2B5EF4-FFF2-40B4-BE49-F238E27FC236}">
                    <a16:creationId xmlns:a16="http://schemas.microsoft.com/office/drawing/2014/main" id="{E1712162-1EA9-2A93-0D35-B957F50BAF5F}"/>
                  </a:ext>
                </a:extLst>
              </p:cNvPr>
              <p:cNvGrpSpPr/>
              <p:nvPr/>
            </p:nvGrpSpPr>
            <p:grpSpPr>
              <a:xfrm>
                <a:off x="4062698" y="5030152"/>
                <a:ext cx="259651" cy="25812"/>
                <a:chOff x="4062698" y="5030152"/>
                <a:chExt cx="259651" cy="25812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423532F-D741-6FFE-444E-C15C01B1BC47}"/>
                    </a:ext>
                  </a:extLst>
                </p:cNvPr>
                <p:cNvSpPr/>
                <p:nvPr/>
              </p:nvSpPr>
              <p:spPr>
                <a:xfrm>
                  <a:off x="4062698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02CF06F-BBD6-6BE5-CF38-D8AD32E079A5}"/>
                    </a:ext>
                  </a:extLst>
                </p:cNvPr>
                <p:cNvSpPr/>
                <p:nvPr/>
              </p:nvSpPr>
              <p:spPr>
                <a:xfrm>
                  <a:off x="4296537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54" name="Graphic 8">
              <a:extLst>
                <a:ext uri="{FF2B5EF4-FFF2-40B4-BE49-F238E27FC236}">
                  <a16:creationId xmlns:a16="http://schemas.microsoft.com/office/drawing/2014/main" id="{014BA872-5195-865C-19F3-BBAC14B6E9CF}"/>
                </a:ext>
              </a:extLst>
            </p:cNvPr>
            <p:cNvGrpSpPr/>
            <p:nvPr/>
          </p:nvGrpSpPr>
          <p:grpSpPr>
            <a:xfrm rot="16200000">
              <a:off x="11119625" y="5453174"/>
              <a:ext cx="319470" cy="1874148"/>
              <a:chOff x="2731579" y="4021645"/>
              <a:chExt cx="195357" cy="1146048"/>
            </a:xfrm>
            <a:solidFill>
              <a:schemeClr val="tx1"/>
            </a:solidFill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D070C78-BECC-53FC-5551-5C0BA016E812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0938E2E-2630-6194-6237-AAEFBE08B097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E993FD8-64FE-CC41-DBDF-F41CF420C34F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E306D1-EB32-8851-122A-9885B02F54CD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EF62F40-6A2D-74D0-54AE-80A22F4A5622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ED1FE38-46E2-3F44-46C9-FAAC08BF2AD5}"/>
                </a:ext>
              </a:extLst>
            </p:cNvPr>
            <p:cNvSpPr/>
            <p:nvPr/>
          </p:nvSpPr>
          <p:spPr>
            <a:xfrm rot="16200000">
              <a:off x="11967055" y="4852161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29" name="Graphic 8">
              <a:extLst>
                <a:ext uri="{FF2B5EF4-FFF2-40B4-BE49-F238E27FC236}">
                  <a16:creationId xmlns:a16="http://schemas.microsoft.com/office/drawing/2014/main" id="{D92B3916-A58C-6F97-03ED-B6240C652397}"/>
                </a:ext>
              </a:extLst>
            </p:cNvPr>
            <p:cNvGrpSpPr/>
            <p:nvPr/>
          </p:nvGrpSpPr>
          <p:grpSpPr>
            <a:xfrm rot="16200000">
              <a:off x="10287224" y="3389929"/>
              <a:ext cx="480686" cy="47818"/>
              <a:chOff x="4502372" y="4120324"/>
              <a:chExt cx="293941" cy="29241"/>
            </a:xfrm>
            <a:solidFill>
              <a:schemeClr val="tx1"/>
            </a:solidFill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EECE678-7DA0-A90B-82BE-2931B13159E0}"/>
                  </a:ext>
                </a:extLst>
              </p:cNvPr>
              <p:cNvSpPr/>
              <p:nvPr/>
            </p:nvSpPr>
            <p:spPr>
              <a:xfrm>
                <a:off x="45023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EE5E040-30E9-46FE-2E24-DD50CF090F4B}"/>
                  </a:ext>
                </a:extLst>
              </p:cNvPr>
              <p:cNvSpPr/>
              <p:nvPr/>
            </p:nvSpPr>
            <p:spPr>
              <a:xfrm>
                <a:off x="47670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3D2633-8A94-938D-481B-4BDB474A9D6F}"/>
                </a:ext>
              </a:extLst>
            </p:cNvPr>
            <p:cNvSpPr/>
            <p:nvPr/>
          </p:nvSpPr>
          <p:spPr>
            <a:xfrm rot="16200000">
              <a:off x="10902100" y="3173495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40CC52A-11BF-E86E-D464-5A9903CBF47C}"/>
                </a:ext>
              </a:extLst>
            </p:cNvPr>
            <p:cNvSpPr/>
            <p:nvPr/>
          </p:nvSpPr>
          <p:spPr>
            <a:xfrm rot="16200000">
              <a:off x="11008955" y="244078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099 w 34099"/>
                <a:gd name="connsiteY1" fmla="*/ 0 h 34099"/>
                <a:gd name="connsiteX2" fmla="*/ 34099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099" y="0"/>
                  </a:lnTo>
                  <a:lnTo>
                    <a:pt x="34099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3750389-BBB5-F4B6-4C9B-E5FF17ACAEC0}"/>
                </a:ext>
              </a:extLst>
            </p:cNvPr>
            <p:cNvSpPr/>
            <p:nvPr/>
          </p:nvSpPr>
          <p:spPr>
            <a:xfrm rot="16200000">
              <a:off x="11099140" y="237816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94ADE27-D36D-DC9D-D326-7892686E0991}"/>
                </a:ext>
              </a:extLst>
            </p:cNvPr>
            <p:cNvSpPr/>
            <p:nvPr/>
          </p:nvSpPr>
          <p:spPr>
            <a:xfrm rot="16200000">
              <a:off x="10853269" y="275020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7E4F78-E64C-5A8A-D7D5-85B3373FB164}"/>
                </a:ext>
              </a:extLst>
            </p:cNvPr>
            <p:cNvSpPr/>
            <p:nvPr/>
          </p:nvSpPr>
          <p:spPr>
            <a:xfrm rot="16200000">
              <a:off x="11021572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8F060B0-7CD2-30CB-BAE1-0AE3E15895B2}"/>
                </a:ext>
              </a:extLst>
            </p:cNvPr>
            <p:cNvSpPr/>
            <p:nvPr/>
          </p:nvSpPr>
          <p:spPr>
            <a:xfrm rot="16200000">
              <a:off x="11058175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D04D674-AEC6-EA89-0E7F-448AC2204D3D}"/>
                </a:ext>
              </a:extLst>
            </p:cNvPr>
            <p:cNvSpPr/>
            <p:nvPr/>
          </p:nvSpPr>
          <p:spPr>
            <a:xfrm rot="16200000">
              <a:off x="10151786" y="2557295"/>
              <a:ext cx="1275858" cy="213551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96F0CE-D623-0C9B-5B96-2A165FB38B92}"/>
                </a:ext>
              </a:extLst>
            </p:cNvPr>
            <p:cNvSpPr/>
            <p:nvPr/>
          </p:nvSpPr>
          <p:spPr>
            <a:xfrm rot="16200000">
              <a:off x="10683875" y="3018511"/>
              <a:ext cx="597820" cy="599689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E1998EB-ED53-ED2C-1E58-891C60F6E938}"/>
                </a:ext>
              </a:extLst>
            </p:cNvPr>
            <p:cNvSpPr/>
            <p:nvPr/>
          </p:nvSpPr>
          <p:spPr>
            <a:xfrm rot="16200000">
              <a:off x="8998669" y="4143123"/>
              <a:ext cx="4288639" cy="651558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60" name="Graphic 8">
              <a:extLst>
                <a:ext uri="{FF2B5EF4-FFF2-40B4-BE49-F238E27FC236}">
                  <a16:creationId xmlns:a16="http://schemas.microsoft.com/office/drawing/2014/main" id="{53C61612-85AA-12A2-CC02-16B7E2F38A53}"/>
                </a:ext>
              </a:extLst>
            </p:cNvPr>
            <p:cNvGrpSpPr/>
            <p:nvPr/>
          </p:nvGrpSpPr>
          <p:grpSpPr>
            <a:xfrm rot="16200000">
              <a:off x="10428190" y="6503954"/>
              <a:ext cx="157943" cy="338474"/>
              <a:chOff x="2607945" y="4018978"/>
              <a:chExt cx="96583" cy="206978"/>
            </a:xfrm>
            <a:solidFill>
              <a:schemeClr val="tx1"/>
            </a:solidFill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4E0F26C-87C4-BBE9-2310-0861B469276A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1A461796-5CAB-DCAE-3E56-434F701E7B1D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2836134" y="2767281"/>
            <a:ext cx="6519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Orbitron SemiBold" pitchFamily="2" charset="0"/>
              </a:rPr>
              <a:t>Thank You!</a:t>
            </a:r>
            <a:endParaRPr lang="en-IN" sz="8000" dirty="0">
              <a:latin typeface="Orbitron SemiBold" pitchFamily="2" charset="0"/>
            </a:endParaRPr>
          </a:p>
        </p:txBody>
      </p:sp>
      <p:grpSp>
        <p:nvGrpSpPr>
          <p:cNvPr id="3" name="Graphic 8">
            <a:extLst>
              <a:ext uri="{FF2B5EF4-FFF2-40B4-BE49-F238E27FC236}">
                <a16:creationId xmlns:a16="http://schemas.microsoft.com/office/drawing/2014/main" id="{9D36E05C-1AB2-6EC2-3EF6-B72282022606}"/>
              </a:ext>
            </a:extLst>
          </p:cNvPr>
          <p:cNvGrpSpPr/>
          <p:nvPr/>
        </p:nvGrpSpPr>
        <p:grpSpPr>
          <a:xfrm>
            <a:off x="300663" y="202178"/>
            <a:ext cx="3575018" cy="1577816"/>
            <a:chOff x="1752600" y="2434589"/>
            <a:chExt cx="3575018" cy="157781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B6B5E3-4DF1-E87E-D74F-5EDF8A639095}"/>
                </a:ext>
              </a:extLst>
            </p:cNvPr>
            <p:cNvSpPr/>
            <p:nvPr/>
          </p:nvSpPr>
          <p:spPr>
            <a:xfrm>
              <a:off x="4263485" y="2434589"/>
              <a:ext cx="889158" cy="135350"/>
            </a:xfrm>
            <a:custGeom>
              <a:avLst/>
              <a:gdLst>
                <a:gd name="connsiteX0" fmla="*/ 75248 w 889158"/>
                <a:gd name="connsiteY0" fmla="*/ 95 h 135350"/>
                <a:gd name="connsiteX1" fmla="*/ 889159 w 889158"/>
                <a:gd name="connsiteY1" fmla="*/ 95 h 135350"/>
                <a:gd name="connsiteX2" fmla="*/ 889159 w 889158"/>
                <a:gd name="connsiteY2" fmla="*/ 35338 h 135350"/>
                <a:gd name="connsiteX3" fmla="*/ 789146 w 889158"/>
                <a:gd name="connsiteY3" fmla="*/ 135350 h 135350"/>
                <a:gd name="connsiteX4" fmla="*/ 0 w 889158"/>
                <a:gd name="connsiteY4" fmla="*/ 135350 h 135350"/>
                <a:gd name="connsiteX5" fmla="*/ 0 w 889158"/>
                <a:gd name="connsiteY5" fmla="*/ 75247 h 135350"/>
                <a:gd name="connsiteX6" fmla="*/ 75248 w 889158"/>
                <a:gd name="connsiteY6" fmla="*/ 0 h 135350"/>
                <a:gd name="connsiteX7" fmla="*/ 884682 w 889158"/>
                <a:gd name="connsiteY7" fmla="*/ 4572 h 135350"/>
                <a:gd name="connsiteX8" fmla="*/ 77153 w 889158"/>
                <a:gd name="connsiteY8" fmla="*/ 4572 h 135350"/>
                <a:gd name="connsiteX9" fmla="*/ 4572 w 889158"/>
                <a:gd name="connsiteY9" fmla="*/ 77152 h 135350"/>
                <a:gd name="connsiteX10" fmla="*/ 4572 w 889158"/>
                <a:gd name="connsiteY10" fmla="*/ 130873 h 135350"/>
                <a:gd name="connsiteX11" fmla="*/ 787337 w 889158"/>
                <a:gd name="connsiteY11" fmla="*/ 130873 h 135350"/>
                <a:gd name="connsiteX12" fmla="*/ 884682 w 889158"/>
                <a:gd name="connsiteY12" fmla="*/ 33528 h 135350"/>
                <a:gd name="connsiteX13" fmla="*/ 884682 w 889158"/>
                <a:gd name="connsiteY13" fmla="*/ 4667 h 13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9158" h="135350">
                  <a:moveTo>
                    <a:pt x="75248" y="95"/>
                  </a:moveTo>
                  <a:lnTo>
                    <a:pt x="889159" y="95"/>
                  </a:lnTo>
                  <a:lnTo>
                    <a:pt x="889159" y="35338"/>
                  </a:lnTo>
                  <a:lnTo>
                    <a:pt x="789146" y="135350"/>
                  </a:lnTo>
                  <a:lnTo>
                    <a:pt x="0" y="135350"/>
                  </a:lnTo>
                  <a:lnTo>
                    <a:pt x="0" y="75247"/>
                  </a:lnTo>
                  <a:lnTo>
                    <a:pt x="75248" y="0"/>
                  </a:lnTo>
                  <a:close/>
                  <a:moveTo>
                    <a:pt x="884682" y="4572"/>
                  </a:moveTo>
                  <a:lnTo>
                    <a:pt x="77153" y="4572"/>
                  </a:lnTo>
                  <a:lnTo>
                    <a:pt x="4572" y="77152"/>
                  </a:lnTo>
                  <a:lnTo>
                    <a:pt x="4572" y="130873"/>
                  </a:lnTo>
                  <a:lnTo>
                    <a:pt x="787337" y="130873"/>
                  </a:lnTo>
                  <a:lnTo>
                    <a:pt x="884682" y="33528"/>
                  </a:lnTo>
                  <a:lnTo>
                    <a:pt x="884682" y="46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" name="Graphic 8">
              <a:extLst>
                <a:ext uri="{FF2B5EF4-FFF2-40B4-BE49-F238E27FC236}">
                  <a16:creationId xmlns:a16="http://schemas.microsoft.com/office/drawing/2014/main" id="{BE5BAA85-CE81-7A24-2DE8-4F626AD8F9AF}"/>
                </a:ext>
              </a:extLst>
            </p:cNvPr>
            <p:cNvGrpSpPr/>
            <p:nvPr/>
          </p:nvGrpSpPr>
          <p:grpSpPr>
            <a:xfrm>
              <a:off x="1752600" y="2502312"/>
              <a:ext cx="3575018" cy="1510093"/>
              <a:chOff x="1752600" y="2502312"/>
              <a:chExt cx="3575018" cy="1510093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763DC08-39B5-A6BF-5F87-5F4945BB6598}"/>
                  </a:ext>
                </a:extLst>
              </p:cNvPr>
              <p:cNvSpPr/>
              <p:nvPr/>
            </p:nvSpPr>
            <p:spPr>
              <a:xfrm>
                <a:off x="3487769" y="2620707"/>
                <a:ext cx="1839848" cy="872966"/>
              </a:xfrm>
              <a:custGeom>
                <a:avLst/>
                <a:gdLst>
                  <a:gd name="connsiteX0" fmla="*/ 108109 w 1839848"/>
                  <a:gd name="connsiteY0" fmla="*/ 872966 h 872966"/>
                  <a:gd name="connsiteX1" fmla="*/ 1501616 w 1839848"/>
                  <a:gd name="connsiteY1" fmla="*/ 872966 h 872966"/>
                  <a:gd name="connsiteX2" fmla="*/ 1839849 w 1839848"/>
                  <a:gd name="connsiteY2" fmla="*/ 534734 h 872966"/>
                  <a:gd name="connsiteX3" fmla="*/ 1305211 w 1839848"/>
                  <a:gd name="connsiteY3" fmla="*/ 0 h 872966"/>
                  <a:gd name="connsiteX4" fmla="*/ 900493 w 1839848"/>
                  <a:gd name="connsiteY4" fmla="*/ 0 h 872966"/>
                  <a:gd name="connsiteX5" fmla="*/ 900493 w 1839848"/>
                  <a:gd name="connsiteY5" fmla="*/ 68961 h 872966"/>
                  <a:gd name="connsiteX6" fmla="*/ 1004221 w 1839848"/>
                  <a:gd name="connsiteY6" fmla="*/ 172593 h 872966"/>
                  <a:gd name="connsiteX7" fmla="*/ 1233773 w 1839848"/>
                  <a:gd name="connsiteY7" fmla="*/ 172593 h 872966"/>
                  <a:gd name="connsiteX8" fmla="*/ 1595818 w 1839848"/>
                  <a:gd name="connsiteY8" fmla="*/ 534734 h 872966"/>
                  <a:gd name="connsiteX9" fmla="*/ 1430179 w 1839848"/>
                  <a:gd name="connsiteY9" fmla="*/ 700373 h 872966"/>
                  <a:gd name="connsiteX10" fmla="*/ 0 w 1839848"/>
                  <a:gd name="connsiteY10" fmla="*/ 700373 h 872966"/>
                  <a:gd name="connsiteX11" fmla="*/ 0 w 1839848"/>
                  <a:gd name="connsiteY11" fmla="*/ 764858 h 872966"/>
                  <a:gd name="connsiteX12" fmla="*/ 108109 w 1839848"/>
                  <a:gd name="connsiteY12" fmla="*/ 872966 h 87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848" h="872966">
                    <a:moveTo>
                      <a:pt x="108109" y="872966"/>
                    </a:moveTo>
                    <a:lnTo>
                      <a:pt x="1501616" y="872966"/>
                    </a:lnTo>
                    <a:lnTo>
                      <a:pt x="1839849" y="534734"/>
                    </a:lnTo>
                    <a:lnTo>
                      <a:pt x="1305211" y="0"/>
                    </a:lnTo>
                    <a:lnTo>
                      <a:pt x="900493" y="0"/>
                    </a:lnTo>
                    <a:lnTo>
                      <a:pt x="900493" y="68961"/>
                    </a:lnTo>
                    <a:lnTo>
                      <a:pt x="1004221" y="172593"/>
                    </a:lnTo>
                    <a:lnTo>
                      <a:pt x="1233773" y="172593"/>
                    </a:lnTo>
                    <a:lnTo>
                      <a:pt x="1595818" y="534734"/>
                    </a:lnTo>
                    <a:lnTo>
                      <a:pt x="1430179" y="700373"/>
                    </a:lnTo>
                    <a:lnTo>
                      <a:pt x="0" y="700373"/>
                    </a:lnTo>
                    <a:lnTo>
                      <a:pt x="0" y="764858"/>
                    </a:lnTo>
                    <a:lnTo>
                      <a:pt x="108109" y="87296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87AEEBE-CBF8-7DE4-B78B-7563396B4358}"/>
                  </a:ext>
                </a:extLst>
              </p:cNvPr>
              <p:cNvSpPr/>
              <p:nvPr/>
            </p:nvSpPr>
            <p:spPr>
              <a:xfrm>
                <a:off x="2535459" y="2775489"/>
                <a:ext cx="1710023" cy="1236916"/>
              </a:xfrm>
              <a:custGeom>
                <a:avLst/>
                <a:gdLst>
                  <a:gd name="connsiteX0" fmla="*/ 172498 w 1710023"/>
                  <a:gd name="connsiteY0" fmla="*/ 1128046 h 1236916"/>
                  <a:gd name="connsiteX1" fmla="*/ 172498 w 1710023"/>
                  <a:gd name="connsiteY1" fmla="*/ 764000 h 1236916"/>
                  <a:gd name="connsiteX2" fmla="*/ 516160 w 1710023"/>
                  <a:gd name="connsiteY2" fmla="*/ 764000 h 1236916"/>
                  <a:gd name="connsiteX3" fmla="*/ 1107567 w 1710023"/>
                  <a:gd name="connsiteY3" fmla="*/ 172498 h 1236916"/>
                  <a:gd name="connsiteX4" fmla="*/ 1576673 w 1710023"/>
                  <a:gd name="connsiteY4" fmla="*/ 172498 h 1236916"/>
                  <a:gd name="connsiteX5" fmla="*/ 1710023 w 1710023"/>
                  <a:gd name="connsiteY5" fmla="*/ 39148 h 1236916"/>
                  <a:gd name="connsiteX6" fmla="*/ 1710023 w 1710023"/>
                  <a:gd name="connsiteY6" fmla="*/ 0 h 1236916"/>
                  <a:gd name="connsiteX7" fmla="*/ 1036130 w 1710023"/>
                  <a:gd name="connsiteY7" fmla="*/ 0 h 1236916"/>
                  <a:gd name="connsiteX8" fmla="*/ 444722 w 1710023"/>
                  <a:gd name="connsiteY8" fmla="*/ 591407 h 1236916"/>
                  <a:gd name="connsiteX9" fmla="*/ 0 w 1710023"/>
                  <a:gd name="connsiteY9" fmla="*/ 591407 h 1236916"/>
                  <a:gd name="connsiteX10" fmla="*/ 0 w 1710023"/>
                  <a:gd name="connsiteY10" fmla="*/ 1236917 h 1236916"/>
                  <a:gd name="connsiteX11" fmla="*/ 63722 w 1710023"/>
                  <a:gd name="connsiteY11" fmla="*/ 1236917 h 1236916"/>
                  <a:gd name="connsiteX12" fmla="*/ 172498 w 1710023"/>
                  <a:gd name="connsiteY12" fmla="*/ 1128046 h 12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0023" h="1236916">
                    <a:moveTo>
                      <a:pt x="172498" y="1128046"/>
                    </a:moveTo>
                    <a:lnTo>
                      <a:pt x="172498" y="764000"/>
                    </a:lnTo>
                    <a:lnTo>
                      <a:pt x="516160" y="764000"/>
                    </a:lnTo>
                    <a:lnTo>
                      <a:pt x="1107567" y="172498"/>
                    </a:lnTo>
                    <a:lnTo>
                      <a:pt x="1576673" y="172498"/>
                    </a:lnTo>
                    <a:lnTo>
                      <a:pt x="1710023" y="39148"/>
                    </a:lnTo>
                    <a:lnTo>
                      <a:pt x="1710023" y="0"/>
                    </a:lnTo>
                    <a:lnTo>
                      <a:pt x="1036130" y="0"/>
                    </a:lnTo>
                    <a:lnTo>
                      <a:pt x="444722" y="591407"/>
                    </a:lnTo>
                    <a:lnTo>
                      <a:pt x="0" y="591407"/>
                    </a:lnTo>
                    <a:lnTo>
                      <a:pt x="0" y="1236917"/>
                    </a:lnTo>
                    <a:lnTo>
                      <a:pt x="63722" y="1236917"/>
                    </a:lnTo>
                    <a:lnTo>
                      <a:pt x="172498" y="112804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4A0AC4-95DC-CEB2-060F-EDF5B8B9872A}"/>
                  </a:ext>
                </a:extLst>
              </p:cNvPr>
              <p:cNvSpPr/>
              <p:nvPr/>
            </p:nvSpPr>
            <p:spPr>
              <a:xfrm>
                <a:off x="2493073" y="2502312"/>
                <a:ext cx="1752409" cy="172592"/>
              </a:xfrm>
              <a:custGeom>
                <a:avLst/>
                <a:gdLst>
                  <a:gd name="connsiteX0" fmla="*/ 71438 w 1752409"/>
                  <a:gd name="connsiteY0" fmla="*/ 172593 h 172592"/>
                  <a:gd name="connsiteX1" fmla="*/ 1752410 w 1752409"/>
                  <a:gd name="connsiteY1" fmla="*/ 172593 h 172592"/>
                  <a:gd name="connsiteX2" fmla="*/ 1752410 w 1752409"/>
                  <a:gd name="connsiteY2" fmla="*/ 132493 h 172592"/>
                  <a:gd name="connsiteX3" fmla="*/ 1619917 w 1752409"/>
                  <a:gd name="connsiteY3" fmla="*/ 0 h 172592"/>
                  <a:gd name="connsiteX4" fmla="*/ 0 w 1752409"/>
                  <a:gd name="connsiteY4" fmla="*/ 0 h 172592"/>
                  <a:gd name="connsiteX5" fmla="*/ 0 w 1752409"/>
                  <a:gd name="connsiteY5" fmla="*/ 101155 h 172592"/>
                  <a:gd name="connsiteX6" fmla="*/ 71438 w 1752409"/>
                  <a:gd name="connsiteY6" fmla="*/ 172593 h 17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409" h="172592">
                    <a:moveTo>
                      <a:pt x="71438" y="172593"/>
                    </a:moveTo>
                    <a:lnTo>
                      <a:pt x="1752410" y="172593"/>
                    </a:lnTo>
                    <a:lnTo>
                      <a:pt x="1752410" y="132493"/>
                    </a:lnTo>
                    <a:lnTo>
                      <a:pt x="1619917" y="0"/>
                    </a:lnTo>
                    <a:lnTo>
                      <a:pt x="0" y="0"/>
                    </a:lnTo>
                    <a:lnTo>
                      <a:pt x="0" y="101155"/>
                    </a:lnTo>
                    <a:lnTo>
                      <a:pt x="71438" y="17259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7F91C8D-449D-EECC-5073-7AC80771678A}"/>
                  </a:ext>
                </a:extLst>
              </p:cNvPr>
              <p:cNvSpPr/>
              <p:nvPr/>
            </p:nvSpPr>
            <p:spPr>
              <a:xfrm>
                <a:off x="1752600" y="2772441"/>
                <a:ext cx="1481042" cy="769905"/>
              </a:xfrm>
              <a:custGeom>
                <a:avLst/>
                <a:gdLst>
                  <a:gd name="connsiteX0" fmla="*/ 951643 w 1481042"/>
                  <a:gd name="connsiteY0" fmla="*/ 0 h 769905"/>
                  <a:gd name="connsiteX1" fmla="*/ 1481042 w 1481042"/>
                  <a:gd name="connsiteY1" fmla="*/ 0 h 769905"/>
                  <a:gd name="connsiteX2" fmla="*/ 1481042 w 1481042"/>
                  <a:gd name="connsiteY2" fmla="*/ 66199 h 769905"/>
                  <a:gd name="connsiteX3" fmla="*/ 1368743 w 1481042"/>
                  <a:gd name="connsiteY3" fmla="*/ 178498 h 769905"/>
                  <a:gd name="connsiteX4" fmla="*/ 1025557 w 1481042"/>
                  <a:gd name="connsiteY4" fmla="*/ 178498 h 769905"/>
                  <a:gd name="connsiteX5" fmla="*/ 434150 w 1481042"/>
                  <a:gd name="connsiteY5" fmla="*/ 769906 h 769905"/>
                  <a:gd name="connsiteX6" fmla="*/ 90392 w 1481042"/>
                  <a:gd name="connsiteY6" fmla="*/ 769906 h 769905"/>
                  <a:gd name="connsiteX7" fmla="*/ 0 w 1481042"/>
                  <a:gd name="connsiteY7" fmla="*/ 679513 h 769905"/>
                  <a:gd name="connsiteX8" fmla="*/ 0 w 1481042"/>
                  <a:gd name="connsiteY8" fmla="*/ 591407 h 769905"/>
                  <a:gd name="connsiteX9" fmla="*/ 360140 w 1481042"/>
                  <a:gd name="connsiteY9" fmla="*/ 591407 h 769905"/>
                  <a:gd name="connsiteX10" fmla="*/ 951548 w 1481042"/>
                  <a:gd name="connsiteY10" fmla="*/ 0 h 769905"/>
                  <a:gd name="connsiteX11" fmla="*/ 1475042 w 1481042"/>
                  <a:gd name="connsiteY11" fmla="*/ 6001 h 769905"/>
                  <a:gd name="connsiteX12" fmla="*/ 954024 w 1481042"/>
                  <a:gd name="connsiteY12" fmla="*/ 6001 h 769905"/>
                  <a:gd name="connsiteX13" fmla="*/ 362617 w 1481042"/>
                  <a:gd name="connsiteY13" fmla="*/ 597408 h 769905"/>
                  <a:gd name="connsiteX14" fmla="*/ 5906 w 1481042"/>
                  <a:gd name="connsiteY14" fmla="*/ 597408 h 769905"/>
                  <a:gd name="connsiteX15" fmla="*/ 5906 w 1481042"/>
                  <a:gd name="connsiteY15" fmla="*/ 677132 h 769905"/>
                  <a:gd name="connsiteX16" fmla="*/ 92774 w 1481042"/>
                  <a:gd name="connsiteY16" fmla="*/ 764000 h 769905"/>
                  <a:gd name="connsiteX17" fmla="*/ 431578 w 1481042"/>
                  <a:gd name="connsiteY17" fmla="*/ 764000 h 769905"/>
                  <a:gd name="connsiteX18" fmla="*/ 1022985 w 1481042"/>
                  <a:gd name="connsiteY18" fmla="*/ 172593 h 769905"/>
                  <a:gd name="connsiteX19" fmla="*/ 1366171 w 1481042"/>
                  <a:gd name="connsiteY19" fmla="*/ 172593 h 769905"/>
                  <a:gd name="connsiteX20" fmla="*/ 1474946 w 1481042"/>
                  <a:gd name="connsiteY20" fmla="*/ 63817 h 769905"/>
                  <a:gd name="connsiteX21" fmla="*/ 1474946 w 1481042"/>
                  <a:gd name="connsiteY21" fmla="*/ 6001 h 76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1042" h="769905">
                    <a:moveTo>
                      <a:pt x="951643" y="0"/>
                    </a:moveTo>
                    <a:lnTo>
                      <a:pt x="1481042" y="0"/>
                    </a:lnTo>
                    <a:lnTo>
                      <a:pt x="1481042" y="66199"/>
                    </a:lnTo>
                    <a:lnTo>
                      <a:pt x="1368743" y="178498"/>
                    </a:lnTo>
                    <a:lnTo>
                      <a:pt x="1025557" y="178498"/>
                    </a:lnTo>
                    <a:lnTo>
                      <a:pt x="434150" y="769906"/>
                    </a:lnTo>
                    <a:lnTo>
                      <a:pt x="90392" y="769906"/>
                    </a:lnTo>
                    <a:lnTo>
                      <a:pt x="0" y="679513"/>
                    </a:lnTo>
                    <a:lnTo>
                      <a:pt x="0" y="591407"/>
                    </a:lnTo>
                    <a:lnTo>
                      <a:pt x="360140" y="591407"/>
                    </a:lnTo>
                    <a:lnTo>
                      <a:pt x="951548" y="0"/>
                    </a:lnTo>
                    <a:close/>
                    <a:moveTo>
                      <a:pt x="1475042" y="6001"/>
                    </a:moveTo>
                    <a:lnTo>
                      <a:pt x="954024" y="6001"/>
                    </a:lnTo>
                    <a:lnTo>
                      <a:pt x="362617" y="597408"/>
                    </a:lnTo>
                    <a:lnTo>
                      <a:pt x="5906" y="597408"/>
                    </a:lnTo>
                    <a:lnTo>
                      <a:pt x="5906" y="677132"/>
                    </a:lnTo>
                    <a:lnTo>
                      <a:pt x="92774" y="764000"/>
                    </a:lnTo>
                    <a:lnTo>
                      <a:pt x="431578" y="764000"/>
                    </a:lnTo>
                    <a:lnTo>
                      <a:pt x="1022985" y="172593"/>
                    </a:lnTo>
                    <a:lnTo>
                      <a:pt x="1366171" y="172593"/>
                    </a:lnTo>
                    <a:lnTo>
                      <a:pt x="1474946" y="63817"/>
                    </a:lnTo>
                    <a:lnTo>
                      <a:pt x="1474946" y="600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DEBAB32-3822-0527-2C91-5BB1FC802706}"/>
                  </a:ext>
                </a:extLst>
              </p:cNvPr>
              <p:cNvSpPr/>
              <p:nvPr/>
            </p:nvSpPr>
            <p:spPr>
              <a:xfrm>
                <a:off x="1792604" y="2606991"/>
                <a:ext cx="650081" cy="304704"/>
              </a:xfrm>
              <a:custGeom>
                <a:avLst/>
                <a:gdLst>
                  <a:gd name="connsiteX0" fmla="*/ 101632 w 650081"/>
                  <a:gd name="connsiteY0" fmla="*/ 304705 h 304704"/>
                  <a:gd name="connsiteX1" fmla="*/ 387953 w 650081"/>
                  <a:gd name="connsiteY1" fmla="*/ 304705 h 304704"/>
                  <a:gd name="connsiteX2" fmla="*/ 650081 w 650081"/>
                  <a:gd name="connsiteY2" fmla="*/ 42577 h 304704"/>
                  <a:gd name="connsiteX3" fmla="*/ 607505 w 650081"/>
                  <a:gd name="connsiteY3" fmla="*/ 0 h 304704"/>
                  <a:gd name="connsiteX4" fmla="*/ 448628 w 650081"/>
                  <a:gd name="connsiteY4" fmla="*/ 0 h 304704"/>
                  <a:gd name="connsiteX5" fmla="*/ 316516 w 650081"/>
                  <a:gd name="connsiteY5" fmla="*/ 132207 h 304704"/>
                  <a:gd name="connsiteX6" fmla="*/ 0 w 650081"/>
                  <a:gd name="connsiteY6" fmla="*/ 132207 h 304704"/>
                  <a:gd name="connsiteX7" fmla="*/ 0 w 650081"/>
                  <a:gd name="connsiteY7" fmla="*/ 203073 h 304704"/>
                  <a:gd name="connsiteX8" fmla="*/ 101632 w 650081"/>
                  <a:gd name="connsiteY8" fmla="*/ 304705 h 304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081" h="304704">
                    <a:moveTo>
                      <a:pt x="101632" y="304705"/>
                    </a:moveTo>
                    <a:lnTo>
                      <a:pt x="387953" y="304705"/>
                    </a:lnTo>
                    <a:lnTo>
                      <a:pt x="650081" y="42577"/>
                    </a:lnTo>
                    <a:lnTo>
                      <a:pt x="607505" y="0"/>
                    </a:lnTo>
                    <a:lnTo>
                      <a:pt x="448628" y="0"/>
                    </a:lnTo>
                    <a:lnTo>
                      <a:pt x="316516" y="132207"/>
                    </a:lnTo>
                    <a:lnTo>
                      <a:pt x="0" y="132207"/>
                    </a:lnTo>
                    <a:lnTo>
                      <a:pt x="0" y="203073"/>
                    </a:lnTo>
                    <a:lnTo>
                      <a:pt x="101632" y="30470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ED3D1C5-43A1-FF50-FD4E-FA97169426CB}"/>
                  </a:ext>
                </a:extLst>
              </p:cNvPr>
              <p:cNvSpPr/>
              <p:nvPr/>
            </p:nvSpPr>
            <p:spPr>
              <a:xfrm>
                <a:off x="3677221" y="3030092"/>
                <a:ext cx="825246" cy="194309"/>
              </a:xfrm>
              <a:custGeom>
                <a:avLst/>
                <a:gdLst>
                  <a:gd name="connsiteX0" fmla="*/ 124968 w 825246"/>
                  <a:gd name="connsiteY0" fmla="*/ 0 h 194309"/>
                  <a:gd name="connsiteX1" fmla="*/ 825246 w 825246"/>
                  <a:gd name="connsiteY1" fmla="*/ 0 h 194309"/>
                  <a:gd name="connsiteX2" fmla="*/ 825246 w 825246"/>
                  <a:gd name="connsiteY2" fmla="*/ 78772 h 194309"/>
                  <a:gd name="connsiteX3" fmla="*/ 709708 w 825246"/>
                  <a:gd name="connsiteY3" fmla="*/ 194310 h 194309"/>
                  <a:gd name="connsiteX4" fmla="*/ 0 w 825246"/>
                  <a:gd name="connsiteY4" fmla="*/ 194310 h 194309"/>
                  <a:gd name="connsiteX5" fmla="*/ 0 w 825246"/>
                  <a:gd name="connsiteY5" fmla="*/ 124968 h 194309"/>
                  <a:gd name="connsiteX6" fmla="*/ 124968 w 825246"/>
                  <a:gd name="connsiteY6" fmla="*/ 0 h 194309"/>
                  <a:gd name="connsiteX7" fmla="*/ 819340 w 825246"/>
                  <a:gd name="connsiteY7" fmla="*/ 5906 h 194309"/>
                  <a:gd name="connsiteX8" fmla="*/ 127445 w 825246"/>
                  <a:gd name="connsiteY8" fmla="*/ 5906 h 194309"/>
                  <a:gd name="connsiteX9" fmla="*/ 5905 w 825246"/>
                  <a:gd name="connsiteY9" fmla="*/ 127445 h 194309"/>
                  <a:gd name="connsiteX10" fmla="*/ 5905 w 825246"/>
                  <a:gd name="connsiteY10" fmla="*/ 188309 h 194309"/>
                  <a:gd name="connsiteX11" fmla="*/ 707136 w 825246"/>
                  <a:gd name="connsiteY11" fmla="*/ 188309 h 194309"/>
                  <a:gd name="connsiteX12" fmla="*/ 819245 w 825246"/>
                  <a:gd name="connsiteY12" fmla="*/ 76200 h 194309"/>
                  <a:gd name="connsiteX13" fmla="*/ 819245 w 825246"/>
                  <a:gd name="connsiteY13" fmla="*/ 5906 h 19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5246" h="194309">
                    <a:moveTo>
                      <a:pt x="124968" y="0"/>
                    </a:moveTo>
                    <a:lnTo>
                      <a:pt x="825246" y="0"/>
                    </a:lnTo>
                    <a:lnTo>
                      <a:pt x="825246" y="78772"/>
                    </a:lnTo>
                    <a:lnTo>
                      <a:pt x="709708" y="194310"/>
                    </a:lnTo>
                    <a:lnTo>
                      <a:pt x="0" y="194310"/>
                    </a:lnTo>
                    <a:lnTo>
                      <a:pt x="0" y="124968"/>
                    </a:lnTo>
                    <a:lnTo>
                      <a:pt x="124968" y="0"/>
                    </a:lnTo>
                    <a:close/>
                    <a:moveTo>
                      <a:pt x="819340" y="5906"/>
                    </a:moveTo>
                    <a:lnTo>
                      <a:pt x="127445" y="5906"/>
                    </a:lnTo>
                    <a:lnTo>
                      <a:pt x="5905" y="127445"/>
                    </a:lnTo>
                    <a:lnTo>
                      <a:pt x="5905" y="188309"/>
                    </a:lnTo>
                    <a:lnTo>
                      <a:pt x="707136" y="188309"/>
                    </a:lnTo>
                    <a:lnTo>
                      <a:pt x="819245" y="76200"/>
                    </a:lnTo>
                    <a:lnTo>
                      <a:pt x="819245" y="590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72F81255-7984-2AD0-FDF8-C27381A5DBE7}"/>
              </a:ext>
            </a:extLst>
          </p:cNvPr>
          <p:cNvGrpSpPr/>
          <p:nvPr/>
        </p:nvGrpSpPr>
        <p:grpSpPr>
          <a:xfrm rot="18874189">
            <a:off x="9302614" y="4999271"/>
            <a:ext cx="3018758" cy="2699956"/>
            <a:chOff x="4985384" y="3490912"/>
            <a:chExt cx="3018758" cy="269995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97A541B-05C3-7998-A592-7FACA15D013E}"/>
                </a:ext>
              </a:extLst>
            </p:cNvPr>
            <p:cNvSpPr/>
            <p:nvPr/>
          </p:nvSpPr>
          <p:spPr>
            <a:xfrm>
              <a:off x="5181123" y="3805332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FA8B44-8B6F-151C-7841-B492C0882EE9}"/>
                </a:ext>
              </a:extLst>
            </p:cNvPr>
            <p:cNvSpPr/>
            <p:nvPr/>
          </p:nvSpPr>
          <p:spPr>
            <a:xfrm>
              <a:off x="6396418" y="4931663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431638-98DF-06F9-7B55-4611F9AFD413}"/>
                </a:ext>
              </a:extLst>
            </p:cNvPr>
            <p:cNvSpPr/>
            <p:nvPr/>
          </p:nvSpPr>
          <p:spPr>
            <a:xfrm>
              <a:off x="5319331" y="3737228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CE4979B-29E7-CDE0-C303-79868081C2F9}"/>
                </a:ext>
              </a:extLst>
            </p:cNvPr>
            <p:cNvSpPr/>
            <p:nvPr/>
          </p:nvSpPr>
          <p:spPr>
            <a:xfrm>
              <a:off x="6956488" y="5229034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95C72A-BB1F-DE95-84B8-5C401A1F7243}"/>
                </a:ext>
              </a:extLst>
            </p:cNvPr>
            <p:cNvSpPr/>
            <p:nvPr/>
          </p:nvSpPr>
          <p:spPr>
            <a:xfrm>
              <a:off x="7000303" y="527284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14AD3A-6424-DC2A-6DDB-4CC4A959C9C7}"/>
                </a:ext>
              </a:extLst>
            </p:cNvPr>
            <p:cNvSpPr/>
            <p:nvPr/>
          </p:nvSpPr>
          <p:spPr>
            <a:xfrm>
              <a:off x="7044023" y="5316663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43092-0E56-F76D-4303-B732CC9CDCB2}"/>
                </a:ext>
              </a:extLst>
            </p:cNvPr>
            <p:cNvSpPr/>
            <p:nvPr/>
          </p:nvSpPr>
          <p:spPr>
            <a:xfrm>
              <a:off x="7362634" y="5358478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470ED5-8A19-4B07-25C3-CF728D08AE91}"/>
                </a:ext>
              </a:extLst>
            </p:cNvPr>
            <p:cNvSpPr/>
            <p:nvPr/>
          </p:nvSpPr>
          <p:spPr>
            <a:xfrm>
              <a:off x="4985384" y="3490912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2E10B3-BB0B-B098-A55D-04940760267A}"/>
                </a:ext>
              </a:extLst>
            </p:cNvPr>
            <p:cNvSpPr/>
            <p:nvPr/>
          </p:nvSpPr>
          <p:spPr>
            <a:xfrm>
              <a:off x="6346126" y="449741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B87BA8-CE04-DB3B-BC33-352A17C51031}"/>
                </a:ext>
              </a:extLst>
            </p:cNvPr>
            <p:cNvSpPr/>
            <p:nvPr/>
          </p:nvSpPr>
          <p:spPr>
            <a:xfrm>
              <a:off x="5714904" y="3963256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EA5096-08B8-756E-46A1-D04928CF00C8}"/>
                </a:ext>
              </a:extLst>
            </p:cNvPr>
            <p:cNvSpPr/>
            <p:nvPr/>
          </p:nvSpPr>
          <p:spPr>
            <a:xfrm>
              <a:off x="6318694" y="4617147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0908E3-7A37-A999-DF23-10590DC3C859}"/>
              </a:ext>
            </a:extLst>
          </p:cNvPr>
          <p:cNvSpPr/>
          <p:nvPr/>
        </p:nvSpPr>
        <p:spPr>
          <a:xfrm rot="5400000">
            <a:off x="7617502" y="5823972"/>
            <a:ext cx="904779" cy="1421034"/>
          </a:xfrm>
          <a:custGeom>
            <a:avLst/>
            <a:gdLst>
              <a:gd name="connsiteX0" fmla="*/ 904780 w 904779"/>
              <a:gd name="connsiteY0" fmla="*/ 1062038 h 1421034"/>
              <a:gd name="connsiteX1" fmla="*/ 904780 w 904779"/>
              <a:gd name="connsiteY1" fmla="*/ 945928 h 1421034"/>
              <a:gd name="connsiteX2" fmla="*/ 831818 w 904779"/>
              <a:gd name="connsiteY2" fmla="*/ 872966 h 1421034"/>
              <a:gd name="connsiteX3" fmla="*/ 708089 w 904779"/>
              <a:gd name="connsiteY3" fmla="*/ 996696 h 1421034"/>
              <a:gd name="connsiteX4" fmla="*/ 708089 w 904779"/>
              <a:gd name="connsiteY4" fmla="*/ 1238822 h 1421034"/>
              <a:gd name="connsiteX5" fmla="*/ 666750 w 904779"/>
              <a:gd name="connsiteY5" fmla="*/ 1238822 h 1421034"/>
              <a:gd name="connsiteX6" fmla="*/ 666750 w 904779"/>
              <a:gd name="connsiteY6" fmla="*/ 489204 h 1421034"/>
              <a:gd name="connsiteX7" fmla="*/ 548164 w 904779"/>
              <a:gd name="connsiteY7" fmla="*/ 370618 h 1421034"/>
              <a:gd name="connsiteX8" fmla="*/ 481394 w 904779"/>
              <a:gd name="connsiteY8" fmla="*/ 370618 h 1421034"/>
              <a:gd name="connsiteX9" fmla="*/ 481394 w 904779"/>
              <a:gd name="connsiteY9" fmla="*/ 1223296 h 1421034"/>
              <a:gd name="connsiteX10" fmla="*/ 440150 w 904779"/>
              <a:gd name="connsiteY10" fmla="*/ 1182053 h 1421034"/>
              <a:gd name="connsiteX11" fmla="*/ 440150 w 904779"/>
              <a:gd name="connsiteY11" fmla="*/ 1238822 h 1421034"/>
              <a:gd name="connsiteX12" fmla="*/ 254794 w 904779"/>
              <a:gd name="connsiteY12" fmla="*/ 1238822 h 1421034"/>
              <a:gd name="connsiteX13" fmla="*/ 254794 w 904779"/>
              <a:gd name="connsiteY13" fmla="*/ 1185101 h 1421034"/>
              <a:gd name="connsiteX14" fmla="*/ 440055 w 904779"/>
              <a:gd name="connsiteY14" fmla="*/ 1185101 h 1421034"/>
              <a:gd name="connsiteX15" fmla="*/ 440055 w 904779"/>
              <a:gd name="connsiteY15" fmla="*/ 111443 h 1421034"/>
              <a:gd name="connsiteX16" fmla="*/ 328612 w 904779"/>
              <a:gd name="connsiteY16" fmla="*/ 0 h 1421034"/>
              <a:gd name="connsiteX17" fmla="*/ 254698 w 904779"/>
              <a:gd name="connsiteY17" fmla="*/ 0 h 1421034"/>
              <a:gd name="connsiteX18" fmla="*/ 254698 w 904779"/>
              <a:gd name="connsiteY18" fmla="*/ 111919 h 1421034"/>
              <a:gd name="connsiteX19" fmla="*/ 281083 w 904779"/>
              <a:gd name="connsiteY19" fmla="*/ 111919 h 1421034"/>
              <a:gd name="connsiteX20" fmla="*/ 281083 w 904779"/>
              <a:gd name="connsiteY20" fmla="*/ 508826 h 1421034"/>
              <a:gd name="connsiteX21" fmla="*/ 254698 w 904779"/>
              <a:gd name="connsiteY21" fmla="*/ 508826 h 1421034"/>
              <a:gd name="connsiteX22" fmla="*/ 254698 w 904779"/>
              <a:gd name="connsiteY22" fmla="*/ 942880 h 1421034"/>
              <a:gd name="connsiteX23" fmla="*/ 347377 w 904779"/>
              <a:gd name="connsiteY23" fmla="*/ 1035558 h 1421034"/>
              <a:gd name="connsiteX24" fmla="*/ 254794 w 904779"/>
              <a:gd name="connsiteY24" fmla="*/ 1128141 h 1421034"/>
              <a:gd name="connsiteX25" fmla="*/ 254794 w 904779"/>
              <a:gd name="connsiteY25" fmla="*/ 996505 h 1421034"/>
              <a:gd name="connsiteX26" fmla="*/ 131064 w 904779"/>
              <a:gd name="connsiteY26" fmla="*/ 872776 h 1421034"/>
              <a:gd name="connsiteX27" fmla="*/ 0 w 904779"/>
              <a:gd name="connsiteY27" fmla="*/ 1003840 h 1421034"/>
              <a:gd name="connsiteX28" fmla="*/ 417195 w 904779"/>
              <a:gd name="connsiteY28" fmla="*/ 1421035 h 1421034"/>
              <a:gd name="connsiteX29" fmla="*/ 792004 w 904779"/>
              <a:gd name="connsiteY29" fmla="*/ 1421035 h 1421034"/>
              <a:gd name="connsiteX30" fmla="*/ 752665 w 904779"/>
              <a:gd name="connsiteY30" fmla="*/ 1381697 h 1421034"/>
              <a:gd name="connsiteX31" fmla="*/ 681228 w 904779"/>
              <a:gd name="connsiteY31" fmla="*/ 1381697 h 1421034"/>
              <a:gd name="connsiteX32" fmla="*/ 653034 w 904779"/>
              <a:gd name="connsiteY32" fmla="*/ 1313593 h 1421034"/>
              <a:gd name="connsiteX33" fmla="*/ 904685 w 904779"/>
              <a:gd name="connsiteY33" fmla="*/ 1061943 h 14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4779" h="1421034">
                <a:moveTo>
                  <a:pt x="904780" y="1062038"/>
                </a:moveTo>
                <a:lnTo>
                  <a:pt x="904780" y="945928"/>
                </a:lnTo>
                <a:lnTo>
                  <a:pt x="831818" y="872966"/>
                </a:lnTo>
                <a:lnTo>
                  <a:pt x="708089" y="996696"/>
                </a:lnTo>
                <a:lnTo>
                  <a:pt x="708089" y="1238822"/>
                </a:lnTo>
                <a:lnTo>
                  <a:pt x="666750" y="1238822"/>
                </a:lnTo>
                <a:lnTo>
                  <a:pt x="666750" y="489204"/>
                </a:lnTo>
                <a:lnTo>
                  <a:pt x="548164" y="370618"/>
                </a:lnTo>
                <a:lnTo>
                  <a:pt x="481394" y="370618"/>
                </a:lnTo>
                <a:lnTo>
                  <a:pt x="481394" y="1223296"/>
                </a:lnTo>
                <a:lnTo>
                  <a:pt x="440150" y="1182053"/>
                </a:lnTo>
                <a:lnTo>
                  <a:pt x="440150" y="1238822"/>
                </a:lnTo>
                <a:lnTo>
                  <a:pt x="254794" y="1238822"/>
                </a:lnTo>
                <a:lnTo>
                  <a:pt x="254794" y="1185101"/>
                </a:lnTo>
                <a:lnTo>
                  <a:pt x="440055" y="1185101"/>
                </a:lnTo>
                <a:lnTo>
                  <a:pt x="440055" y="111443"/>
                </a:lnTo>
                <a:lnTo>
                  <a:pt x="328612" y="0"/>
                </a:lnTo>
                <a:lnTo>
                  <a:pt x="254698" y="0"/>
                </a:lnTo>
                <a:lnTo>
                  <a:pt x="254698" y="111919"/>
                </a:lnTo>
                <a:lnTo>
                  <a:pt x="281083" y="111919"/>
                </a:lnTo>
                <a:lnTo>
                  <a:pt x="281083" y="508826"/>
                </a:lnTo>
                <a:lnTo>
                  <a:pt x="254698" y="508826"/>
                </a:lnTo>
                <a:lnTo>
                  <a:pt x="254698" y="942880"/>
                </a:lnTo>
                <a:lnTo>
                  <a:pt x="347377" y="1035558"/>
                </a:lnTo>
                <a:lnTo>
                  <a:pt x="254794" y="1128141"/>
                </a:lnTo>
                <a:lnTo>
                  <a:pt x="254794" y="996505"/>
                </a:lnTo>
                <a:lnTo>
                  <a:pt x="131064" y="872776"/>
                </a:lnTo>
                <a:lnTo>
                  <a:pt x="0" y="1003840"/>
                </a:lnTo>
                <a:lnTo>
                  <a:pt x="417195" y="1421035"/>
                </a:lnTo>
                <a:lnTo>
                  <a:pt x="792004" y="1421035"/>
                </a:lnTo>
                <a:cubicBezTo>
                  <a:pt x="792004" y="1399318"/>
                  <a:pt x="774382" y="1381697"/>
                  <a:pt x="752665" y="1381697"/>
                </a:cubicBezTo>
                <a:lnTo>
                  <a:pt x="681228" y="1381697"/>
                </a:lnTo>
                <a:cubicBezTo>
                  <a:pt x="645700" y="1381697"/>
                  <a:pt x="627888" y="1338739"/>
                  <a:pt x="653034" y="1313593"/>
                </a:cubicBezTo>
                <a:lnTo>
                  <a:pt x="904685" y="1061943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9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aphic 8">
            <a:extLst>
              <a:ext uri="{FF2B5EF4-FFF2-40B4-BE49-F238E27FC236}">
                <a16:creationId xmlns:a16="http://schemas.microsoft.com/office/drawing/2014/main" id="{3926CB49-1043-8F61-DDB5-ACDDCEA995A8}"/>
              </a:ext>
            </a:extLst>
          </p:cNvPr>
          <p:cNvGrpSpPr/>
          <p:nvPr/>
        </p:nvGrpSpPr>
        <p:grpSpPr>
          <a:xfrm>
            <a:off x="7986659" y="363241"/>
            <a:ext cx="3794568" cy="753236"/>
            <a:chOff x="2700242" y="1275968"/>
            <a:chExt cx="3794568" cy="753236"/>
          </a:xfrm>
          <a:solidFill>
            <a:srgbClr val="F22D3F"/>
          </a:solidFill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5AC11FD-CFB9-441E-3373-46F482A1CC97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F77A801-F611-FB1A-DFCD-15A3A5451DD2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C606EC9-C6B7-E107-4072-FE36A7BE085E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5A36F46-A19A-436E-BA19-F1058ADA68E3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0F76FBF-9430-B189-A531-ABB7A79934D8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EF275D3-CD80-E1A9-BACC-0AD43843F485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28" name="Graphic 8">
            <a:extLst>
              <a:ext uri="{FF2B5EF4-FFF2-40B4-BE49-F238E27FC236}">
                <a16:creationId xmlns:a16="http://schemas.microsoft.com/office/drawing/2014/main" id="{3C5AF307-03AA-863C-D8D8-0A48EDB848DB}"/>
              </a:ext>
            </a:extLst>
          </p:cNvPr>
          <p:cNvGrpSpPr/>
          <p:nvPr/>
        </p:nvGrpSpPr>
        <p:grpSpPr>
          <a:xfrm>
            <a:off x="161437" y="2778041"/>
            <a:ext cx="5777579" cy="3804285"/>
            <a:chOff x="4666297" y="2095880"/>
            <a:chExt cx="5777579" cy="3804285"/>
          </a:xfrm>
          <a:solidFill>
            <a:srgbClr val="F22D3F"/>
          </a:solidFill>
        </p:grpSpPr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2F3F9C9-2785-E224-2FB2-2B4EF564D503}"/>
                </a:ext>
              </a:extLst>
            </p:cNvPr>
            <p:cNvSpPr/>
            <p:nvPr/>
          </p:nvSpPr>
          <p:spPr>
            <a:xfrm>
              <a:off x="4666297" y="5370956"/>
              <a:ext cx="357568" cy="507968"/>
            </a:xfrm>
            <a:custGeom>
              <a:avLst/>
              <a:gdLst>
                <a:gd name="connsiteX0" fmla="*/ 357569 w 357568"/>
                <a:gd name="connsiteY0" fmla="*/ 504063 h 507968"/>
                <a:gd name="connsiteX1" fmla="*/ 357569 w 357568"/>
                <a:gd name="connsiteY1" fmla="*/ 507968 h 507968"/>
                <a:gd name="connsiteX2" fmla="*/ 0 w 357568"/>
                <a:gd name="connsiteY2" fmla="*/ 507968 h 507968"/>
                <a:gd name="connsiteX3" fmla="*/ 0 w 357568"/>
                <a:gd name="connsiteY3" fmla="*/ 0 h 507968"/>
                <a:gd name="connsiteX4" fmla="*/ 4001 w 357568"/>
                <a:gd name="connsiteY4" fmla="*/ 0 h 507968"/>
                <a:gd name="connsiteX5" fmla="*/ 4001 w 357568"/>
                <a:gd name="connsiteY5" fmla="*/ 504063 h 507968"/>
                <a:gd name="connsiteX6" fmla="*/ 357569 w 357568"/>
                <a:gd name="connsiteY6" fmla="*/ 504063 h 50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568" h="507968">
                  <a:moveTo>
                    <a:pt x="357569" y="504063"/>
                  </a:moveTo>
                  <a:lnTo>
                    <a:pt x="357569" y="507968"/>
                  </a:lnTo>
                  <a:lnTo>
                    <a:pt x="0" y="507968"/>
                  </a:lnTo>
                  <a:lnTo>
                    <a:pt x="0" y="0"/>
                  </a:lnTo>
                  <a:lnTo>
                    <a:pt x="4001" y="0"/>
                  </a:lnTo>
                  <a:lnTo>
                    <a:pt x="4001" y="504063"/>
                  </a:lnTo>
                  <a:lnTo>
                    <a:pt x="357569" y="504063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7A0F430-CB1C-7E52-4178-5E3B4D33E939}"/>
                </a:ext>
              </a:extLst>
            </p:cNvPr>
            <p:cNvSpPr/>
            <p:nvPr/>
          </p:nvSpPr>
          <p:spPr>
            <a:xfrm>
              <a:off x="4666297" y="2095880"/>
              <a:ext cx="3905" cy="3235356"/>
            </a:xfrm>
            <a:custGeom>
              <a:avLst/>
              <a:gdLst>
                <a:gd name="connsiteX0" fmla="*/ 0 w 3905"/>
                <a:gd name="connsiteY0" fmla="*/ 0 h 3235356"/>
                <a:gd name="connsiteX1" fmla="*/ 3905 w 3905"/>
                <a:gd name="connsiteY1" fmla="*/ 0 h 3235356"/>
                <a:gd name="connsiteX2" fmla="*/ 3905 w 3905"/>
                <a:gd name="connsiteY2" fmla="*/ 3235357 h 3235356"/>
                <a:gd name="connsiteX3" fmla="*/ 0 w 3905"/>
                <a:gd name="connsiteY3" fmla="*/ 3235357 h 323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" h="3235356">
                  <a:moveTo>
                    <a:pt x="0" y="0"/>
                  </a:moveTo>
                  <a:lnTo>
                    <a:pt x="3905" y="0"/>
                  </a:lnTo>
                  <a:lnTo>
                    <a:pt x="3905" y="3235357"/>
                  </a:lnTo>
                  <a:lnTo>
                    <a:pt x="0" y="3235357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D4B95C1-72C3-B6DA-388D-B7E399B5B251}"/>
                </a:ext>
              </a:extLst>
            </p:cNvPr>
            <p:cNvSpPr/>
            <p:nvPr/>
          </p:nvSpPr>
          <p:spPr>
            <a:xfrm>
              <a:off x="4846129" y="5764624"/>
              <a:ext cx="595312" cy="57530"/>
            </a:xfrm>
            <a:custGeom>
              <a:avLst/>
              <a:gdLst>
                <a:gd name="connsiteX0" fmla="*/ 595313 w 595312"/>
                <a:gd name="connsiteY0" fmla="*/ 2762 h 57530"/>
                <a:gd name="connsiteX1" fmla="*/ 540544 w 595312"/>
                <a:gd name="connsiteY1" fmla="*/ 57531 h 57530"/>
                <a:gd name="connsiteX2" fmla="*/ 0 w 595312"/>
                <a:gd name="connsiteY2" fmla="*/ 57531 h 57530"/>
                <a:gd name="connsiteX3" fmla="*/ 0 w 595312"/>
                <a:gd name="connsiteY3" fmla="*/ 53626 h 57530"/>
                <a:gd name="connsiteX4" fmla="*/ 538924 w 595312"/>
                <a:gd name="connsiteY4" fmla="*/ 53626 h 57530"/>
                <a:gd name="connsiteX5" fmla="*/ 592550 w 595312"/>
                <a:gd name="connsiteY5" fmla="*/ 0 h 57530"/>
                <a:gd name="connsiteX6" fmla="*/ 595313 w 595312"/>
                <a:gd name="connsiteY6" fmla="*/ 2762 h 5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312" h="57530">
                  <a:moveTo>
                    <a:pt x="595313" y="2762"/>
                  </a:moveTo>
                  <a:lnTo>
                    <a:pt x="540544" y="57531"/>
                  </a:lnTo>
                  <a:lnTo>
                    <a:pt x="0" y="57531"/>
                  </a:lnTo>
                  <a:lnTo>
                    <a:pt x="0" y="53626"/>
                  </a:lnTo>
                  <a:lnTo>
                    <a:pt x="538924" y="53626"/>
                  </a:lnTo>
                  <a:lnTo>
                    <a:pt x="592550" y="0"/>
                  </a:lnTo>
                  <a:lnTo>
                    <a:pt x="595313" y="276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8990826-0DE9-6B88-C76E-0CDF8346C556}"/>
                </a:ext>
              </a:extLst>
            </p:cNvPr>
            <p:cNvSpPr/>
            <p:nvPr/>
          </p:nvSpPr>
          <p:spPr>
            <a:xfrm>
              <a:off x="5485066" y="4396168"/>
              <a:ext cx="256794" cy="1324832"/>
            </a:xfrm>
            <a:custGeom>
              <a:avLst/>
              <a:gdLst>
                <a:gd name="connsiteX0" fmla="*/ 256794 w 256794"/>
                <a:gd name="connsiteY0" fmla="*/ 0 h 1324832"/>
                <a:gd name="connsiteX1" fmla="*/ 256794 w 256794"/>
                <a:gd name="connsiteY1" fmla="*/ 1070800 h 1324832"/>
                <a:gd name="connsiteX2" fmla="*/ 2762 w 256794"/>
                <a:gd name="connsiteY2" fmla="*/ 1324832 h 1324832"/>
                <a:gd name="connsiteX3" fmla="*/ 0 w 256794"/>
                <a:gd name="connsiteY3" fmla="*/ 1321975 h 1324832"/>
                <a:gd name="connsiteX4" fmla="*/ 252794 w 256794"/>
                <a:gd name="connsiteY4" fmla="*/ 1069181 h 1324832"/>
                <a:gd name="connsiteX5" fmla="*/ 252794 w 256794"/>
                <a:gd name="connsiteY5" fmla="*/ 0 h 1324832"/>
                <a:gd name="connsiteX6" fmla="*/ 256794 w 256794"/>
                <a:gd name="connsiteY6" fmla="*/ 0 h 13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794" h="1324832">
                  <a:moveTo>
                    <a:pt x="256794" y="0"/>
                  </a:moveTo>
                  <a:lnTo>
                    <a:pt x="256794" y="1070800"/>
                  </a:lnTo>
                  <a:lnTo>
                    <a:pt x="2762" y="1324832"/>
                  </a:lnTo>
                  <a:lnTo>
                    <a:pt x="0" y="1321975"/>
                  </a:lnTo>
                  <a:lnTo>
                    <a:pt x="252794" y="1069181"/>
                  </a:lnTo>
                  <a:lnTo>
                    <a:pt x="252794" y="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936BFB8-1354-41A8-946D-47914AF6E21F}"/>
                </a:ext>
              </a:extLst>
            </p:cNvPr>
            <p:cNvSpPr/>
            <p:nvPr/>
          </p:nvSpPr>
          <p:spPr>
            <a:xfrm>
              <a:off x="5737859" y="3482815"/>
              <a:ext cx="4706016" cy="853821"/>
            </a:xfrm>
            <a:custGeom>
              <a:avLst/>
              <a:gdLst>
                <a:gd name="connsiteX0" fmla="*/ 4706017 w 4706016"/>
                <a:gd name="connsiteY0" fmla="*/ 0 h 853821"/>
                <a:gd name="connsiteX1" fmla="*/ 4706017 w 4706016"/>
                <a:gd name="connsiteY1" fmla="*/ 4001 h 853821"/>
                <a:gd name="connsiteX2" fmla="*/ 4001 w 4706016"/>
                <a:gd name="connsiteY2" fmla="*/ 4001 h 853821"/>
                <a:gd name="connsiteX3" fmla="*/ 4001 w 4706016"/>
                <a:gd name="connsiteY3" fmla="*/ 853821 h 853821"/>
                <a:gd name="connsiteX4" fmla="*/ 0 w 4706016"/>
                <a:gd name="connsiteY4" fmla="*/ 853821 h 853821"/>
                <a:gd name="connsiteX5" fmla="*/ 0 w 4706016"/>
                <a:gd name="connsiteY5" fmla="*/ 0 h 853821"/>
                <a:gd name="connsiteX6" fmla="*/ 4706017 w 4706016"/>
                <a:gd name="connsiteY6" fmla="*/ 0 h 8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6016" h="853821">
                  <a:moveTo>
                    <a:pt x="4706017" y="0"/>
                  </a:moveTo>
                  <a:lnTo>
                    <a:pt x="4706017" y="4001"/>
                  </a:lnTo>
                  <a:lnTo>
                    <a:pt x="4001" y="4001"/>
                  </a:lnTo>
                  <a:lnTo>
                    <a:pt x="4001" y="853821"/>
                  </a:lnTo>
                  <a:lnTo>
                    <a:pt x="0" y="853821"/>
                  </a:lnTo>
                  <a:lnTo>
                    <a:pt x="0" y="0"/>
                  </a:lnTo>
                  <a:lnTo>
                    <a:pt x="4706017" y="0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2FD8364-CC47-8A6E-DDFC-CE950409EA77}"/>
                </a:ext>
              </a:extLst>
            </p:cNvPr>
            <p:cNvSpPr/>
            <p:nvPr/>
          </p:nvSpPr>
          <p:spPr>
            <a:xfrm>
              <a:off x="4957667" y="2750724"/>
              <a:ext cx="732948" cy="1587912"/>
            </a:xfrm>
            <a:custGeom>
              <a:avLst/>
              <a:gdLst>
                <a:gd name="connsiteX0" fmla="*/ 732949 w 732948"/>
                <a:gd name="connsiteY0" fmla="*/ 1584008 h 1587912"/>
                <a:gd name="connsiteX1" fmla="*/ 732949 w 732948"/>
                <a:gd name="connsiteY1" fmla="*/ 1587913 h 1587912"/>
                <a:gd name="connsiteX2" fmla="*/ 120205 w 732948"/>
                <a:gd name="connsiteY2" fmla="*/ 1587913 h 1587912"/>
                <a:gd name="connsiteX3" fmla="*/ 0 w 732948"/>
                <a:gd name="connsiteY3" fmla="*/ 1467707 h 1587912"/>
                <a:gd name="connsiteX4" fmla="*/ 0 w 732948"/>
                <a:gd name="connsiteY4" fmla="*/ 0 h 1587912"/>
                <a:gd name="connsiteX5" fmla="*/ 3905 w 732948"/>
                <a:gd name="connsiteY5" fmla="*/ 0 h 1587912"/>
                <a:gd name="connsiteX6" fmla="*/ 3905 w 732948"/>
                <a:gd name="connsiteY6" fmla="*/ 1466088 h 1587912"/>
                <a:gd name="connsiteX7" fmla="*/ 121825 w 732948"/>
                <a:gd name="connsiteY7" fmla="*/ 1584008 h 1587912"/>
                <a:gd name="connsiteX8" fmla="*/ 732949 w 732948"/>
                <a:gd name="connsiteY8" fmla="*/ 1584008 h 15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948" h="1587912">
                  <a:moveTo>
                    <a:pt x="732949" y="1584008"/>
                  </a:moveTo>
                  <a:lnTo>
                    <a:pt x="732949" y="1587913"/>
                  </a:lnTo>
                  <a:lnTo>
                    <a:pt x="120205" y="1587913"/>
                  </a:lnTo>
                  <a:lnTo>
                    <a:pt x="0" y="1467707"/>
                  </a:lnTo>
                  <a:lnTo>
                    <a:pt x="0" y="0"/>
                  </a:lnTo>
                  <a:lnTo>
                    <a:pt x="3905" y="0"/>
                  </a:lnTo>
                  <a:lnTo>
                    <a:pt x="3905" y="1466088"/>
                  </a:lnTo>
                  <a:lnTo>
                    <a:pt x="121825" y="1584008"/>
                  </a:lnTo>
                  <a:lnTo>
                    <a:pt x="732949" y="1584008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8215B9D-2B82-22E8-846F-7FC470F0509B}"/>
                </a:ext>
              </a:extLst>
            </p:cNvPr>
            <p:cNvSpPr/>
            <p:nvPr/>
          </p:nvSpPr>
          <p:spPr>
            <a:xfrm rot="-5400000">
              <a:off x="4666297" y="5889307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3542B18-4381-7C6F-FE98-E7D1C2DCBA18}"/>
                </a:ext>
              </a:extLst>
            </p:cNvPr>
            <p:cNvSpPr/>
            <p:nvPr/>
          </p:nvSpPr>
          <p:spPr>
            <a:xfrm rot="-5400000">
              <a:off x="5046535" y="579843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B06947F-EC27-255D-B8C9-A9A96F55F00C}"/>
                </a:ext>
              </a:extLst>
            </p:cNvPr>
            <p:cNvSpPr/>
            <p:nvPr/>
          </p:nvSpPr>
          <p:spPr>
            <a:xfrm rot="-5400000">
              <a:off x="5102923" y="579843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EE06FAF-2A45-B586-8BF5-A89C030D97CA}"/>
                </a:ext>
              </a:extLst>
            </p:cNvPr>
            <p:cNvSpPr/>
            <p:nvPr/>
          </p:nvSpPr>
          <p:spPr>
            <a:xfrm rot="-5400000">
              <a:off x="5078349" y="4345209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F021658-99A4-86F6-C110-E83F69D0DD5C}"/>
                </a:ext>
              </a:extLst>
            </p:cNvPr>
            <p:cNvSpPr/>
            <p:nvPr/>
          </p:nvSpPr>
          <p:spPr>
            <a:xfrm rot="-5400000">
              <a:off x="5750718" y="432577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02D47460-F7C6-55A4-D38C-1D4049DA6B8A}"/>
              </a:ext>
            </a:extLst>
          </p:cNvPr>
          <p:cNvSpPr txBox="1"/>
          <p:nvPr/>
        </p:nvSpPr>
        <p:spPr>
          <a:xfrm>
            <a:off x="608921" y="690970"/>
            <a:ext cx="5663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Orbitron SemiBold" pitchFamily="2" charset="0"/>
              </a:rPr>
              <a:t>Problem statement</a:t>
            </a:r>
            <a:endParaRPr lang="en-IN" sz="4000" dirty="0">
              <a:latin typeface="Orbitron SemiBold" pitchFamily="2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D831201-5B82-5555-BEFE-CEC5E56C8936}"/>
              </a:ext>
            </a:extLst>
          </p:cNvPr>
          <p:cNvSpPr txBox="1"/>
          <p:nvPr/>
        </p:nvSpPr>
        <p:spPr>
          <a:xfrm>
            <a:off x="2759285" y="1646309"/>
            <a:ext cx="6532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Financial analysis, particularly the evaluation of balance sheets and income statements, remains a complex and time-intensive process. Manual workflows for extracting, analyzing, and reporting financial data are prone to errors, inefficiencies, and non-compliance with regulatory standards.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Organizations often face challenges in:</a:t>
            </a:r>
          </a:p>
          <a:p>
            <a:pPr marL="514350" indent="-514350">
              <a:buAutoNum type="arabicPeriod"/>
            </a:pPr>
            <a:r>
              <a:rPr lang="en-US" b="1"/>
              <a:t>Data Overload: </a:t>
            </a:r>
            <a:r>
              <a:rPr lang="en-US"/>
              <a:t>Managing and analyzing vast amounts of financial data quickly and accurately.</a:t>
            </a:r>
          </a:p>
          <a:p>
            <a:pPr marL="514350" indent="-514350">
              <a:buAutoNum type="arabicPeriod"/>
            </a:pPr>
            <a:r>
              <a:rPr lang="en-US" b="1"/>
              <a:t>Human Errors: </a:t>
            </a:r>
            <a:r>
              <a:rPr lang="en-US"/>
              <a:t>Mistakes in calculations, data entry, or regulatory compliance.</a:t>
            </a:r>
          </a:p>
          <a:p>
            <a:pPr marL="514350" indent="-514350">
              <a:buAutoNum type="arabicPeriod"/>
            </a:pPr>
            <a:r>
              <a:rPr lang="en-US" b="1"/>
              <a:t>Lack of Insights: </a:t>
            </a:r>
            <a:r>
              <a:rPr lang="en-US"/>
              <a:t>Difficulty in deriving actionable insights from static reports.</a:t>
            </a:r>
          </a:p>
          <a:p>
            <a:pPr marL="514350" indent="-514350">
              <a:buAutoNum type="arabicPeriod"/>
            </a:pPr>
            <a:r>
              <a:rPr lang="en-US"/>
              <a:t> </a:t>
            </a:r>
            <a:r>
              <a:rPr lang="en-US" b="1"/>
              <a:t>Scalability Issues: </a:t>
            </a:r>
            <a:r>
              <a:rPr lang="en-US"/>
              <a:t>Inefficiency in processing financial reports for large enterprises with multiple subsidiaries.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D0BB01-2B55-DBAD-6318-47914433E234}"/>
              </a:ext>
            </a:extLst>
          </p:cNvPr>
          <p:cNvGrpSpPr/>
          <p:nvPr/>
        </p:nvGrpSpPr>
        <p:grpSpPr>
          <a:xfrm>
            <a:off x="8324056" y="-13957"/>
            <a:ext cx="4073351" cy="162000"/>
            <a:chOff x="8324056" y="-13957"/>
            <a:chExt cx="4073351" cy="162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913694-FBA3-D4C2-9C89-38BA6DC74D2B}"/>
                </a:ext>
              </a:extLst>
            </p:cNvPr>
            <p:cNvSpPr/>
            <p:nvPr/>
          </p:nvSpPr>
          <p:spPr>
            <a:xfrm rot="16200000">
              <a:off x="8260427" y="49672"/>
              <a:ext cx="158411" cy="31153"/>
            </a:xfrm>
            <a:custGeom>
              <a:avLst/>
              <a:gdLst>
                <a:gd name="connsiteX0" fmla="*/ 0 w 96869"/>
                <a:gd name="connsiteY0" fmla="*/ 0 h 19050"/>
                <a:gd name="connsiteX1" fmla="*/ 96869 w 96869"/>
                <a:gd name="connsiteY1" fmla="*/ 0 h 19050"/>
                <a:gd name="connsiteX2" fmla="*/ 96869 w 96869"/>
                <a:gd name="connsiteY2" fmla="*/ 19050 h 19050"/>
                <a:gd name="connsiteX3" fmla="*/ 0 w 96869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9" h="19050">
                  <a:moveTo>
                    <a:pt x="0" y="0"/>
                  </a:moveTo>
                  <a:lnTo>
                    <a:pt x="96869" y="0"/>
                  </a:lnTo>
                  <a:lnTo>
                    <a:pt x="96869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0C4128-64F1-AFDD-AEF4-C378303E635F}"/>
                </a:ext>
              </a:extLst>
            </p:cNvPr>
            <p:cNvSpPr/>
            <p:nvPr/>
          </p:nvSpPr>
          <p:spPr>
            <a:xfrm rot="16200000">
              <a:off x="9207937" y="49672"/>
              <a:ext cx="158411" cy="31153"/>
            </a:xfrm>
            <a:custGeom>
              <a:avLst/>
              <a:gdLst>
                <a:gd name="connsiteX0" fmla="*/ 0 w 96869"/>
                <a:gd name="connsiteY0" fmla="*/ 0 h 19050"/>
                <a:gd name="connsiteX1" fmla="*/ 96869 w 96869"/>
                <a:gd name="connsiteY1" fmla="*/ 0 h 19050"/>
                <a:gd name="connsiteX2" fmla="*/ 96869 w 96869"/>
                <a:gd name="connsiteY2" fmla="*/ 19050 h 19050"/>
                <a:gd name="connsiteX3" fmla="*/ 0 w 96869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9" h="19050">
                  <a:moveTo>
                    <a:pt x="0" y="0"/>
                  </a:moveTo>
                  <a:lnTo>
                    <a:pt x="96869" y="0"/>
                  </a:lnTo>
                  <a:lnTo>
                    <a:pt x="96869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2D1786-A46C-F9BD-BCA1-3A7BD9ED073C}"/>
                </a:ext>
              </a:extLst>
            </p:cNvPr>
            <p:cNvSpPr/>
            <p:nvPr/>
          </p:nvSpPr>
          <p:spPr>
            <a:xfrm rot="16200000">
              <a:off x="9382160" y="-920651"/>
              <a:ext cx="16355" cy="2121033"/>
            </a:xfrm>
            <a:custGeom>
              <a:avLst/>
              <a:gdLst>
                <a:gd name="connsiteX0" fmla="*/ 0 w 10001"/>
                <a:gd name="connsiteY0" fmla="*/ 0 h 1297019"/>
                <a:gd name="connsiteX1" fmla="*/ 10001 w 10001"/>
                <a:gd name="connsiteY1" fmla="*/ 0 h 1297019"/>
                <a:gd name="connsiteX2" fmla="*/ 10001 w 10001"/>
                <a:gd name="connsiteY2" fmla="*/ 1297019 h 1297019"/>
                <a:gd name="connsiteX3" fmla="*/ 0 w 10001"/>
                <a:gd name="connsiteY3" fmla="*/ 1297019 h 12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1297019">
                  <a:moveTo>
                    <a:pt x="0" y="0"/>
                  </a:moveTo>
                  <a:lnTo>
                    <a:pt x="10001" y="0"/>
                  </a:lnTo>
                  <a:lnTo>
                    <a:pt x="10001" y="1297019"/>
                  </a:lnTo>
                  <a:lnTo>
                    <a:pt x="0" y="129701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1A660D-D8C9-55B2-820D-75E8E2FFA825}"/>
                </a:ext>
              </a:extLst>
            </p:cNvPr>
            <p:cNvSpPr/>
            <p:nvPr/>
          </p:nvSpPr>
          <p:spPr>
            <a:xfrm rot="16200000">
              <a:off x="11328713" y="-920651"/>
              <a:ext cx="16355" cy="2121033"/>
            </a:xfrm>
            <a:custGeom>
              <a:avLst/>
              <a:gdLst>
                <a:gd name="connsiteX0" fmla="*/ 0 w 10001"/>
                <a:gd name="connsiteY0" fmla="*/ 0 h 1297019"/>
                <a:gd name="connsiteX1" fmla="*/ 10001 w 10001"/>
                <a:gd name="connsiteY1" fmla="*/ 0 h 1297019"/>
                <a:gd name="connsiteX2" fmla="*/ 10001 w 10001"/>
                <a:gd name="connsiteY2" fmla="*/ 1297019 h 1297019"/>
                <a:gd name="connsiteX3" fmla="*/ 0 w 10001"/>
                <a:gd name="connsiteY3" fmla="*/ 1297019 h 12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1297019">
                  <a:moveTo>
                    <a:pt x="0" y="0"/>
                  </a:moveTo>
                  <a:lnTo>
                    <a:pt x="10001" y="0"/>
                  </a:lnTo>
                  <a:lnTo>
                    <a:pt x="10001" y="1297019"/>
                  </a:lnTo>
                  <a:lnTo>
                    <a:pt x="0" y="129701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901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D8EBD-C3CD-7218-22B7-7D760308C50E}"/>
              </a:ext>
            </a:extLst>
          </p:cNvPr>
          <p:cNvSpPr txBox="1"/>
          <p:nvPr/>
        </p:nvSpPr>
        <p:spPr>
          <a:xfrm>
            <a:off x="5748473" y="1636513"/>
            <a:ext cx="5150769" cy="12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Orbitron SemiBold" pitchFamily="2" charset="0"/>
              </a:rPr>
              <a:t>Why does this project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Orbitron SemiBold" pitchFamily="2" charset="0"/>
              </a:rPr>
              <a:t> has to be done?</a:t>
            </a:r>
            <a:endParaRPr lang="en-IN" sz="3200" dirty="0">
              <a:latin typeface="Orbiton semi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41F4B-41CA-0AE7-C27D-FDE2B1F041E9}"/>
              </a:ext>
            </a:extLst>
          </p:cNvPr>
          <p:cNvSpPr txBox="1"/>
          <p:nvPr/>
        </p:nvSpPr>
        <p:spPr>
          <a:xfrm>
            <a:off x="5860855" y="3150034"/>
            <a:ext cx="6022802" cy="280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1600" b="1" dirty="0"/>
              <a:t>Efficiency and Accuracy: </a:t>
            </a:r>
            <a:r>
              <a:rPr lang="en-US" sz="1600" dirty="0"/>
              <a:t>Automates financial workflows, reducing errors and saving time.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Improved Decision-Making: </a:t>
            </a:r>
            <a:r>
              <a:rPr lang="en-US" sz="1600" dirty="0"/>
              <a:t>Provides actionable insights and predictive analytics for better strategies.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Regulatory Compliance: </a:t>
            </a:r>
            <a:r>
              <a:rPr lang="en-US" sz="1600" dirty="0"/>
              <a:t>Ensures adherence to financial standards and creates audit-ready reports.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Scalable and Cost-Effective: </a:t>
            </a:r>
            <a:r>
              <a:rPr lang="en-US" sz="1600" dirty="0"/>
              <a:t>Handles large data efficiently without additional resources.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Real-Time Analysis: </a:t>
            </a:r>
            <a:r>
              <a:rPr lang="en-US" sz="1600" dirty="0"/>
              <a:t>Offers dynamic updates and insights for quick decision-making.</a:t>
            </a:r>
          </a:p>
          <a:p>
            <a:pPr>
              <a:lnSpc>
                <a:spcPct val="130000"/>
              </a:lnSpc>
            </a:pPr>
            <a:endParaRPr lang="en-IN" sz="1400" dirty="0">
              <a:latin typeface="Orbitron" pitchFamily="2" charset="0"/>
            </a:endParaRPr>
          </a:p>
        </p:txBody>
      </p:sp>
      <p:grpSp>
        <p:nvGrpSpPr>
          <p:cNvPr id="24" name="Graphic 8">
            <a:extLst>
              <a:ext uri="{FF2B5EF4-FFF2-40B4-BE49-F238E27FC236}">
                <a16:creationId xmlns:a16="http://schemas.microsoft.com/office/drawing/2014/main" id="{FB4CF91E-83BD-0D66-2B85-FA9D58E781F0}"/>
              </a:ext>
            </a:extLst>
          </p:cNvPr>
          <p:cNvGrpSpPr/>
          <p:nvPr/>
        </p:nvGrpSpPr>
        <p:grpSpPr>
          <a:xfrm flipH="1">
            <a:off x="-65470" y="6700261"/>
            <a:ext cx="3794569" cy="315478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44EF80-6507-2D7F-E66A-203756B16017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C9578B-ECDF-6ECE-A149-0525D8AD70FB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00BF0F-BC34-2D78-8C77-C9C14EF02354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279F58-057F-F8EC-6BB4-E8929ABDED5B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772430-0585-CD43-CDDB-1CA38F94E7ED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D47ED-1148-1F6E-850C-07112CA9AE09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51BD2C-DA9F-5ADB-0586-192494DE22B0}"/>
              </a:ext>
            </a:extLst>
          </p:cNvPr>
          <p:cNvSpPr/>
          <p:nvPr/>
        </p:nvSpPr>
        <p:spPr>
          <a:xfrm rot="16200000" flipH="1">
            <a:off x="11716322" y="6368998"/>
            <a:ext cx="951356" cy="315478"/>
          </a:xfrm>
          <a:custGeom>
            <a:avLst/>
            <a:gdLst>
              <a:gd name="connsiteX0" fmla="*/ 951357 w 951356"/>
              <a:gd name="connsiteY0" fmla="*/ 753237 h 753236"/>
              <a:gd name="connsiteX1" fmla="*/ 0 w 951356"/>
              <a:gd name="connsiteY1" fmla="*/ 753237 h 753236"/>
              <a:gd name="connsiteX2" fmla="*/ 0 w 951356"/>
              <a:gd name="connsiteY2" fmla="*/ 0 h 753236"/>
              <a:gd name="connsiteX3" fmla="*/ 951357 w 951356"/>
              <a:gd name="connsiteY3" fmla="*/ 0 h 753236"/>
              <a:gd name="connsiteX4" fmla="*/ 951357 w 951356"/>
              <a:gd name="connsiteY4" fmla="*/ 753237 h 753236"/>
              <a:gd name="connsiteX5" fmla="*/ 3905 w 951356"/>
              <a:gd name="connsiteY5" fmla="*/ 749332 h 753236"/>
              <a:gd name="connsiteX6" fmla="*/ 947357 w 951356"/>
              <a:gd name="connsiteY6" fmla="*/ 749332 h 753236"/>
              <a:gd name="connsiteX7" fmla="*/ 947357 w 951356"/>
              <a:gd name="connsiteY7" fmla="*/ 4001 h 753236"/>
              <a:gd name="connsiteX8" fmla="*/ 3905 w 951356"/>
              <a:gd name="connsiteY8" fmla="*/ 4001 h 753236"/>
              <a:gd name="connsiteX9" fmla="*/ 3905 w 951356"/>
              <a:gd name="connsiteY9" fmla="*/ 749332 h 7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356" h="753236">
                <a:moveTo>
                  <a:pt x="951357" y="753237"/>
                </a:moveTo>
                <a:lnTo>
                  <a:pt x="0" y="753237"/>
                </a:lnTo>
                <a:lnTo>
                  <a:pt x="0" y="0"/>
                </a:lnTo>
                <a:lnTo>
                  <a:pt x="951357" y="0"/>
                </a:lnTo>
                <a:lnTo>
                  <a:pt x="951357" y="753237"/>
                </a:lnTo>
                <a:close/>
                <a:moveTo>
                  <a:pt x="3905" y="749332"/>
                </a:moveTo>
                <a:lnTo>
                  <a:pt x="947357" y="749332"/>
                </a:lnTo>
                <a:lnTo>
                  <a:pt x="947357" y="4001"/>
                </a:lnTo>
                <a:lnTo>
                  <a:pt x="3905" y="4001"/>
                </a:lnTo>
                <a:lnTo>
                  <a:pt x="3905" y="749332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3CFC7AA-A35C-D7CB-3F44-E7A3FD5B26A7}"/>
              </a:ext>
            </a:extLst>
          </p:cNvPr>
          <p:cNvSpPr/>
          <p:nvPr/>
        </p:nvSpPr>
        <p:spPr>
          <a:xfrm>
            <a:off x="3729099" y="4190999"/>
            <a:ext cx="1576326" cy="157876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39032B82-F3FB-8FCA-2AE6-F676B604632E}"/>
              </a:ext>
            </a:extLst>
          </p:cNvPr>
          <p:cNvGrpSpPr/>
          <p:nvPr/>
        </p:nvGrpSpPr>
        <p:grpSpPr>
          <a:xfrm>
            <a:off x="623887" y="1088231"/>
            <a:ext cx="1462089" cy="1462087"/>
            <a:chOff x="2956559" y="4854606"/>
            <a:chExt cx="800767" cy="800766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C09BD0-C6F1-2AAF-9E94-4265BF9F9D2C}"/>
                </a:ext>
              </a:extLst>
            </p:cNvPr>
            <p:cNvSpPr/>
            <p:nvPr/>
          </p:nvSpPr>
          <p:spPr>
            <a:xfrm>
              <a:off x="2956560" y="5351811"/>
              <a:ext cx="303656" cy="303561"/>
            </a:xfrm>
            <a:custGeom>
              <a:avLst/>
              <a:gdLst>
                <a:gd name="connsiteX0" fmla="*/ 0 w 303656"/>
                <a:gd name="connsiteY0" fmla="*/ 0 h 303561"/>
                <a:gd name="connsiteX1" fmla="*/ 0 w 303656"/>
                <a:gd name="connsiteY1" fmla="*/ 51911 h 303561"/>
                <a:gd name="connsiteX2" fmla="*/ 251651 w 303656"/>
                <a:gd name="connsiteY2" fmla="*/ 303562 h 303561"/>
                <a:gd name="connsiteX3" fmla="*/ 303657 w 303656"/>
                <a:gd name="connsiteY3" fmla="*/ 303562 h 303561"/>
                <a:gd name="connsiteX4" fmla="*/ 0 w 303656"/>
                <a:gd name="connsiteY4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6" h="303561">
                  <a:moveTo>
                    <a:pt x="0" y="0"/>
                  </a:moveTo>
                  <a:lnTo>
                    <a:pt x="0" y="51911"/>
                  </a:lnTo>
                  <a:lnTo>
                    <a:pt x="251651" y="303562"/>
                  </a:lnTo>
                  <a:lnTo>
                    <a:pt x="303657" y="303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71E853-EC63-02C6-E821-D34DB37FBB8F}"/>
                </a:ext>
              </a:extLst>
            </p:cNvPr>
            <p:cNvSpPr/>
            <p:nvPr/>
          </p:nvSpPr>
          <p:spPr>
            <a:xfrm>
              <a:off x="2956560" y="5221033"/>
              <a:ext cx="434435" cy="434339"/>
            </a:xfrm>
            <a:custGeom>
              <a:avLst/>
              <a:gdLst>
                <a:gd name="connsiteX0" fmla="*/ 0 w 434435"/>
                <a:gd name="connsiteY0" fmla="*/ 0 h 434339"/>
                <a:gd name="connsiteX1" fmla="*/ 0 w 434435"/>
                <a:gd name="connsiteY1" fmla="*/ 51911 h 434339"/>
                <a:gd name="connsiteX2" fmla="*/ 382429 w 434435"/>
                <a:gd name="connsiteY2" fmla="*/ 434340 h 434339"/>
                <a:gd name="connsiteX3" fmla="*/ 434435 w 434435"/>
                <a:gd name="connsiteY3" fmla="*/ 434340 h 434339"/>
                <a:gd name="connsiteX4" fmla="*/ 0 w 434435"/>
                <a:gd name="connsiteY4" fmla="*/ 0 h 4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339">
                  <a:moveTo>
                    <a:pt x="0" y="0"/>
                  </a:moveTo>
                  <a:lnTo>
                    <a:pt x="0" y="51911"/>
                  </a:lnTo>
                  <a:lnTo>
                    <a:pt x="382429" y="434340"/>
                  </a:lnTo>
                  <a:lnTo>
                    <a:pt x="434435" y="434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409CC26-D5A7-0839-680E-38C5D6425542}"/>
                </a:ext>
              </a:extLst>
            </p:cNvPr>
            <p:cNvSpPr/>
            <p:nvPr/>
          </p:nvSpPr>
          <p:spPr>
            <a:xfrm>
              <a:off x="2956560" y="5482589"/>
              <a:ext cx="172783" cy="172783"/>
            </a:xfrm>
            <a:custGeom>
              <a:avLst/>
              <a:gdLst>
                <a:gd name="connsiteX0" fmla="*/ 0 w 172783"/>
                <a:gd name="connsiteY0" fmla="*/ 0 h 172783"/>
                <a:gd name="connsiteX1" fmla="*/ 0 w 172783"/>
                <a:gd name="connsiteY1" fmla="*/ 51911 h 172783"/>
                <a:gd name="connsiteX2" fmla="*/ 120872 w 172783"/>
                <a:gd name="connsiteY2" fmla="*/ 172783 h 172783"/>
                <a:gd name="connsiteX3" fmla="*/ 172783 w 172783"/>
                <a:gd name="connsiteY3" fmla="*/ 172783 h 172783"/>
                <a:gd name="connsiteX4" fmla="*/ 0 w 172783"/>
                <a:gd name="connsiteY4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783">
                  <a:moveTo>
                    <a:pt x="0" y="0"/>
                  </a:moveTo>
                  <a:lnTo>
                    <a:pt x="0" y="51911"/>
                  </a:lnTo>
                  <a:lnTo>
                    <a:pt x="120872" y="172783"/>
                  </a:lnTo>
                  <a:lnTo>
                    <a:pt x="172783" y="1727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AEA4E0-F7BA-C2FF-668C-D1E02025B4B7}"/>
                </a:ext>
              </a:extLst>
            </p:cNvPr>
            <p:cNvSpPr/>
            <p:nvPr/>
          </p:nvSpPr>
          <p:spPr>
            <a:xfrm>
              <a:off x="2956560" y="5090254"/>
              <a:ext cx="565213" cy="565118"/>
            </a:xfrm>
            <a:custGeom>
              <a:avLst/>
              <a:gdLst>
                <a:gd name="connsiteX0" fmla="*/ 0 w 565213"/>
                <a:gd name="connsiteY0" fmla="*/ 0 h 565118"/>
                <a:gd name="connsiteX1" fmla="*/ 0 w 565213"/>
                <a:gd name="connsiteY1" fmla="*/ 51911 h 565118"/>
                <a:gd name="connsiteX2" fmla="*/ 513207 w 565213"/>
                <a:gd name="connsiteY2" fmla="*/ 565118 h 565118"/>
                <a:gd name="connsiteX3" fmla="*/ 565214 w 565213"/>
                <a:gd name="connsiteY3" fmla="*/ 565118 h 565118"/>
                <a:gd name="connsiteX4" fmla="*/ 0 w 565213"/>
                <a:gd name="connsiteY4" fmla="*/ 0 h 56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118">
                  <a:moveTo>
                    <a:pt x="0" y="0"/>
                  </a:moveTo>
                  <a:lnTo>
                    <a:pt x="0" y="51911"/>
                  </a:lnTo>
                  <a:lnTo>
                    <a:pt x="513207" y="565118"/>
                  </a:lnTo>
                  <a:lnTo>
                    <a:pt x="565214" y="5651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333F0F-2B46-9D67-67C8-A3722FBA3714}"/>
                </a:ext>
              </a:extLst>
            </p:cNvPr>
            <p:cNvSpPr/>
            <p:nvPr/>
          </p:nvSpPr>
          <p:spPr>
            <a:xfrm>
              <a:off x="3715321" y="4854606"/>
              <a:ext cx="42005" cy="42100"/>
            </a:xfrm>
            <a:custGeom>
              <a:avLst/>
              <a:gdLst>
                <a:gd name="connsiteX0" fmla="*/ 42005 w 42005"/>
                <a:gd name="connsiteY0" fmla="*/ 42100 h 42100"/>
                <a:gd name="connsiteX1" fmla="*/ 42005 w 42005"/>
                <a:gd name="connsiteY1" fmla="*/ 0 h 42100"/>
                <a:gd name="connsiteX2" fmla="*/ 0 w 42005"/>
                <a:gd name="connsiteY2" fmla="*/ 0 h 42100"/>
                <a:gd name="connsiteX3" fmla="*/ 42005 w 42005"/>
                <a:gd name="connsiteY3" fmla="*/ 42100 h 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100">
                  <a:moveTo>
                    <a:pt x="42005" y="42100"/>
                  </a:moveTo>
                  <a:lnTo>
                    <a:pt x="42005" y="0"/>
                  </a:lnTo>
                  <a:lnTo>
                    <a:pt x="0" y="0"/>
                  </a:lnTo>
                  <a:lnTo>
                    <a:pt x="42005" y="421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68666A-023B-58A5-A5F4-48402534E451}"/>
                </a:ext>
              </a:extLst>
            </p:cNvPr>
            <p:cNvSpPr/>
            <p:nvPr/>
          </p:nvSpPr>
          <p:spPr>
            <a:xfrm>
              <a:off x="2956560" y="5613367"/>
              <a:ext cx="42005" cy="42004"/>
            </a:xfrm>
            <a:custGeom>
              <a:avLst/>
              <a:gdLst>
                <a:gd name="connsiteX0" fmla="*/ 0 w 42005"/>
                <a:gd name="connsiteY0" fmla="*/ 0 h 42004"/>
                <a:gd name="connsiteX1" fmla="*/ 0 w 42005"/>
                <a:gd name="connsiteY1" fmla="*/ 42005 h 42004"/>
                <a:gd name="connsiteX2" fmla="*/ 42005 w 42005"/>
                <a:gd name="connsiteY2" fmla="*/ 42005 h 42004"/>
                <a:gd name="connsiteX3" fmla="*/ 0 w 42005"/>
                <a:gd name="connsiteY3" fmla="*/ 0 h 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004">
                  <a:moveTo>
                    <a:pt x="0" y="0"/>
                  </a:moveTo>
                  <a:lnTo>
                    <a:pt x="0" y="42005"/>
                  </a:lnTo>
                  <a:lnTo>
                    <a:pt x="42005" y="42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305C4-8C0A-7E33-0E5A-0AFCBF915D63}"/>
                </a:ext>
              </a:extLst>
            </p:cNvPr>
            <p:cNvSpPr/>
            <p:nvPr/>
          </p:nvSpPr>
          <p:spPr>
            <a:xfrm>
              <a:off x="2956559" y="4854606"/>
              <a:ext cx="800766" cy="800766"/>
            </a:xfrm>
            <a:custGeom>
              <a:avLst/>
              <a:gdLst>
                <a:gd name="connsiteX0" fmla="*/ 26003 w 800766"/>
                <a:gd name="connsiteY0" fmla="*/ 0 h 800766"/>
                <a:gd name="connsiteX1" fmla="*/ 0 w 800766"/>
                <a:gd name="connsiteY1" fmla="*/ 0 h 800766"/>
                <a:gd name="connsiteX2" fmla="*/ 0 w 800766"/>
                <a:gd name="connsiteY2" fmla="*/ 26003 h 800766"/>
                <a:gd name="connsiteX3" fmla="*/ 774764 w 800766"/>
                <a:gd name="connsiteY3" fmla="*/ 800767 h 800766"/>
                <a:gd name="connsiteX4" fmla="*/ 800767 w 800766"/>
                <a:gd name="connsiteY4" fmla="*/ 800767 h 800766"/>
                <a:gd name="connsiteX5" fmla="*/ 800767 w 800766"/>
                <a:gd name="connsiteY5" fmla="*/ 774763 h 800766"/>
                <a:gd name="connsiteX6" fmla="*/ 26003 w 800766"/>
                <a:gd name="connsiteY6" fmla="*/ 0 h 8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766" h="800766">
                  <a:moveTo>
                    <a:pt x="26003" y="0"/>
                  </a:moveTo>
                  <a:lnTo>
                    <a:pt x="0" y="0"/>
                  </a:lnTo>
                  <a:lnTo>
                    <a:pt x="0" y="26003"/>
                  </a:lnTo>
                  <a:lnTo>
                    <a:pt x="774764" y="800767"/>
                  </a:lnTo>
                  <a:lnTo>
                    <a:pt x="800767" y="800767"/>
                  </a:lnTo>
                  <a:lnTo>
                    <a:pt x="800767" y="774763"/>
                  </a:lnTo>
                  <a:lnTo>
                    <a:pt x="2600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43CFDE-CFDE-726D-8C3A-D3C9B2B7C8B5}"/>
                </a:ext>
              </a:extLst>
            </p:cNvPr>
            <p:cNvSpPr/>
            <p:nvPr/>
          </p:nvSpPr>
          <p:spPr>
            <a:xfrm>
              <a:off x="3322891" y="4854606"/>
              <a:ext cx="434435" cy="434435"/>
            </a:xfrm>
            <a:custGeom>
              <a:avLst/>
              <a:gdLst>
                <a:gd name="connsiteX0" fmla="*/ 52007 w 434435"/>
                <a:gd name="connsiteY0" fmla="*/ 0 h 434435"/>
                <a:gd name="connsiteX1" fmla="*/ 0 w 434435"/>
                <a:gd name="connsiteY1" fmla="*/ 0 h 434435"/>
                <a:gd name="connsiteX2" fmla="*/ 434435 w 434435"/>
                <a:gd name="connsiteY2" fmla="*/ 434435 h 434435"/>
                <a:gd name="connsiteX3" fmla="*/ 434435 w 434435"/>
                <a:gd name="connsiteY3" fmla="*/ 382429 h 434435"/>
                <a:gd name="connsiteX4" fmla="*/ 52007 w 434435"/>
                <a:gd name="connsiteY4" fmla="*/ 0 h 4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435">
                  <a:moveTo>
                    <a:pt x="52007" y="0"/>
                  </a:moveTo>
                  <a:lnTo>
                    <a:pt x="0" y="0"/>
                  </a:lnTo>
                  <a:lnTo>
                    <a:pt x="434435" y="434435"/>
                  </a:lnTo>
                  <a:lnTo>
                    <a:pt x="434435" y="382429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D0C329-4BB7-9104-CF12-25B5BFABA10B}"/>
                </a:ext>
              </a:extLst>
            </p:cNvPr>
            <p:cNvSpPr/>
            <p:nvPr/>
          </p:nvSpPr>
          <p:spPr>
            <a:xfrm>
              <a:off x="3453669" y="4854606"/>
              <a:ext cx="303657" cy="303656"/>
            </a:xfrm>
            <a:custGeom>
              <a:avLst/>
              <a:gdLst>
                <a:gd name="connsiteX0" fmla="*/ 52007 w 303657"/>
                <a:gd name="connsiteY0" fmla="*/ 0 h 303656"/>
                <a:gd name="connsiteX1" fmla="*/ 0 w 303657"/>
                <a:gd name="connsiteY1" fmla="*/ 0 h 303656"/>
                <a:gd name="connsiteX2" fmla="*/ 303657 w 303657"/>
                <a:gd name="connsiteY2" fmla="*/ 303657 h 303656"/>
                <a:gd name="connsiteX3" fmla="*/ 303657 w 303657"/>
                <a:gd name="connsiteY3" fmla="*/ 251650 h 303656"/>
                <a:gd name="connsiteX4" fmla="*/ 52007 w 303657"/>
                <a:gd name="connsiteY4" fmla="*/ 0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7" h="303656">
                  <a:moveTo>
                    <a:pt x="52007" y="0"/>
                  </a:moveTo>
                  <a:lnTo>
                    <a:pt x="0" y="0"/>
                  </a:lnTo>
                  <a:lnTo>
                    <a:pt x="303657" y="303657"/>
                  </a:lnTo>
                  <a:lnTo>
                    <a:pt x="303657" y="251650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14E2AD-D7C5-CEAB-CC1B-C98318EC24E3}"/>
                </a:ext>
              </a:extLst>
            </p:cNvPr>
            <p:cNvSpPr/>
            <p:nvPr/>
          </p:nvSpPr>
          <p:spPr>
            <a:xfrm>
              <a:off x="2956560" y="4959476"/>
              <a:ext cx="695991" cy="695896"/>
            </a:xfrm>
            <a:custGeom>
              <a:avLst/>
              <a:gdLst>
                <a:gd name="connsiteX0" fmla="*/ 0 w 695991"/>
                <a:gd name="connsiteY0" fmla="*/ 0 h 695896"/>
                <a:gd name="connsiteX1" fmla="*/ 0 w 695991"/>
                <a:gd name="connsiteY1" fmla="*/ 51911 h 695896"/>
                <a:gd name="connsiteX2" fmla="*/ 643985 w 695991"/>
                <a:gd name="connsiteY2" fmla="*/ 695897 h 695896"/>
                <a:gd name="connsiteX3" fmla="*/ 695992 w 695991"/>
                <a:gd name="connsiteY3" fmla="*/ 695897 h 695896"/>
                <a:gd name="connsiteX4" fmla="*/ 0 w 695991"/>
                <a:gd name="connsiteY4" fmla="*/ 0 h 69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896">
                  <a:moveTo>
                    <a:pt x="0" y="0"/>
                  </a:moveTo>
                  <a:lnTo>
                    <a:pt x="0" y="51911"/>
                  </a:lnTo>
                  <a:lnTo>
                    <a:pt x="643985" y="695897"/>
                  </a:lnTo>
                  <a:lnTo>
                    <a:pt x="695992" y="6958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28F830-7FDB-AA5A-A9D0-07483F13275E}"/>
                </a:ext>
              </a:extLst>
            </p:cNvPr>
            <p:cNvSpPr/>
            <p:nvPr/>
          </p:nvSpPr>
          <p:spPr>
            <a:xfrm>
              <a:off x="3584543" y="4854606"/>
              <a:ext cx="172783" cy="172878"/>
            </a:xfrm>
            <a:custGeom>
              <a:avLst/>
              <a:gdLst>
                <a:gd name="connsiteX0" fmla="*/ 51911 w 172783"/>
                <a:gd name="connsiteY0" fmla="*/ 0 h 172878"/>
                <a:gd name="connsiteX1" fmla="*/ 0 w 172783"/>
                <a:gd name="connsiteY1" fmla="*/ 0 h 172878"/>
                <a:gd name="connsiteX2" fmla="*/ 172784 w 172783"/>
                <a:gd name="connsiteY2" fmla="*/ 172879 h 172878"/>
                <a:gd name="connsiteX3" fmla="*/ 172784 w 172783"/>
                <a:gd name="connsiteY3" fmla="*/ 120872 h 172878"/>
                <a:gd name="connsiteX4" fmla="*/ 51911 w 172783"/>
                <a:gd name="connsiteY4" fmla="*/ 0 h 17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878">
                  <a:moveTo>
                    <a:pt x="51911" y="0"/>
                  </a:moveTo>
                  <a:lnTo>
                    <a:pt x="0" y="0"/>
                  </a:lnTo>
                  <a:lnTo>
                    <a:pt x="172784" y="172879"/>
                  </a:lnTo>
                  <a:lnTo>
                    <a:pt x="172784" y="120872"/>
                  </a:lnTo>
                  <a:lnTo>
                    <a:pt x="51911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9A77C4-99A7-0FA2-D2B5-1F15AEF5E66A}"/>
                </a:ext>
              </a:extLst>
            </p:cNvPr>
            <p:cNvSpPr/>
            <p:nvPr/>
          </p:nvSpPr>
          <p:spPr>
            <a:xfrm>
              <a:off x="3061335" y="4854606"/>
              <a:ext cx="695991" cy="695991"/>
            </a:xfrm>
            <a:custGeom>
              <a:avLst/>
              <a:gdLst>
                <a:gd name="connsiteX0" fmla="*/ 52007 w 695991"/>
                <a:gd name="connsiteY0" fmla="*/ 0 h 695991"/>
                <a:gd name="connsiteX1" fmla="*/ 0 w 695991"/>
                <a:gd name="connsiteY1" fmla="*/ 0 h 695991"/>
                <a:gd name="connsiteX2" fmla="*/ 695992 w 695991"/>
                <a:gd name="connsiteY2" fmla="*/ 695992 h 695991"/>
                <a:gd name="connsiteX3" fmla="*/ 695992 w 695991"/>
                <a:gd name="connsiteY3" fmla="*/ 643985 h 695991"/>
                <a:gd name="connsiteX4" fmla="*/ 52007 w 695991"/>
                <a:gd name="connsiteY4" fmla="*/ 0 h 69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991">
                  <a:moveTo>
                    <a:pt x="52007" y="0"/>
                  </a:moveTo>
                  <a:lnTo>
                    <a:pt x="0" y="0"/>
                  </a:lnTo>
                  <a:lnTo>
                    <a:pt x="695992" y="695992"/>
                  </a:lnTo>
                  <a:lnTo>
                    <a:pt x="695992" y="643985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7AA6FA-C4A7-78B8-3DFB-BCE75C637F5C}"/>
                </a:ext>
              </a:extLst>
            </p:cNvPr>
            <p:cNvSpPr/>
            <p:nvPr/>
          </p:nvSpPr>
          <p:spPr>
            <a:xfrm>
              <a:off x="3192113" y="4854606"/>
              <a:ext cx="565213" cy="565213"/>
            </a:xfrm>
            <a:custGeom>
              <a:avLst/>
              <a:gdLst>
                <a:gd name="connsiteX0" fmla="*/ 52006 w 565213"/>
                <a:gd name="connsiteY0" fmla="*/ 0 h 565213"/>
                <a:gd name="connsiteX1" fmla="*/ 0 w 565213"/>
                <a:gd name="connsiteY1" fmla="*/ 0 h 565213"/>
                <a:gd name="connsiteX2" fmla="*/ 565213 w 565213"/>
                <a:gd name="connsiteY2" fmla="*/ 565213 h 565213"/>
                <a:gd name="connsiteX3" fmla="*/ 565213 w 565213"/>
                <a:gd name="connsiteY3" fmla="*/ 513207 h 565213"/>
                <a:gd name="connsiteX4" fmla="*/ 52006 w 565213"/>
                <a:gd name="connsiteY4" fmla="*/ 0 h 56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213">
                  <a:moveTo>
                    <a:pt x="52006" y="0"/>
                  </a:moveTo>
                  <a:lnTo>
                    <a:pt x="0" y="0"/>
                  </a:lnTo>
                  <a:lnTo>
                    <a:pt x="565213" y="565213"/>
                  </a:lnTo>
                  <a:lnTo>
                    <a:pt x="565213" y="513207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B443941-9406-C86F-D351-D68CB6CE1B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7380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B3755-AFFD-5911-2403-0AB11D4F761D}"/>
              </a:ext>
            </a:extLst>
          </p:cNvPr>
          <p:cNvSpPr txBox="1"/>
          <p:nvPr/>
        </p:nvSpPr>
        <p:spPr>
          <a:xfrm>
            <a:off x="623581" y="606222"/>
            <a:ext cx="6806408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Example </a:t>
            </a:r>
            <a:r>
              <a:rPr lang="en-IN" sz="4000" dirty="0">
                <a:latin typeface="Orbitron SemiBold" pitchFamily="2" charset="0"/>
              </a:rPr>
              <a:t>Context</a:t>
            </a:r>
            <a:endParaRPr lang="en-US" sz="4000" dirty="0">
              <a:latin typeface="Orbitron SemiBold" pitchFamily="2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1BA973B-70CE-C744-3567-0EE5BB3E5B4B}"/>
              </a:ext>
            </a:extLst>
          </p:cNvPr>
          <p:cNvSpPr txBox="1"/>
          <p:nvPr/>
        </p:nvSpPr>
        <p:spPr>
          <a:xfrm>
            <a:off x="623581" y="2042014"/>
            <a:ext cx="6806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Using manual processes: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could take days to gather, clean, and consolidate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in calculations or compliance could lead to financial penalties.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potential risks or trends may be delayed, impacting strategic planning. </a:t>
            </a:r>
          </a:p>
          <a:p>
            <a:pPr marL="0" indent="0">
              <a:buNone/>
            </a:pPr>
            <a:r>
              <a:rPr lang="en-US" dirty="0"/>
              <a:t>With this project, an </a:t>
            </a:r>
            <a:r>
              <a:rPr lang="en-US" b="1" dirty="0"/>
              <a:t>AI-driven solution could: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ingest financial reports from diverse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real-time consolidated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anomalies and generate predictive insights.</a:t>
            </a:r>
          </a:p>
          <a:p>
            <a:pPr marL="0" indent="0">
              <a:buNone/>
            </a:pPr>
            <a:r>
              <a:rPr lang="en-US" dirty="0"/>
              <a:t>By implementing such a system, businesses can transform their financial analysis, reducing operational costs and enhancing strategic decision-making.</a:t>
            </a:r>
          </a:p>
        </p:txBody>
      </p:sp>
      <p:grpSp>
        <p:nvGrpSpPr>
          <p:cNvPr id="266" name="Graphic 8">
            <a:extLst>
              <a:ext uri="{FF2B5EF4-FFF2-40B4-BE49-F238E27FC236}">
                <a16:creationId xmlns:a16="http://schemas.microsoft.com/office/drawing/2014/main" id="{7C9A1453-FEF8-825F-3D47-314BE15E609A}"/>
              </a:ext>
            </a:extLst>
          </p:cNvPr>
          <p:cNvGrpSpPr/>
          <p:nvPr/>
        </p:nvGrpSpPr>
        <p:grpSpPr>
          <a:xfrm>
            <a:off x="8796146" y="-278936"/>
            <a:ext cx="3575113" cy="1577911"/>
            <a:chOff x="2119121" y="3167157"/>
            <a:chExt cx="3575113" cy="1577911"/>
          </a:xfrm>
          <a:solidFill>
            <a:schemeClr val="tx1"/>
          </a:solidFill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E658209-A106-4659-7BFA-04C5C9095A5E}"/>
                </a:ext>
              </a:extLst>
            </p:cNvPr>
            <p:cNvSpPr/>
            <p:nvPr/>
          </p:nvSpPr>
          <p:spPr>
            <a:xfrm>
              <a:off x="2294096" y="4609718"/>
              <a:ext cx="889158" cy="135350"/>
            </a:xfrm>
            <a:custGeom>
              <a:avLst/>
              <a:gdLst>
                <a:gd name="connsiteX0" fmla="*/ 813911 w 889158"/>
                <a:gd name="connsiteY0" fmla="*/ 135255 h 135350"/>
                <a:gd name="connsiteX1" fmla="*/ 0 w 889158"/>
                <a:gd name="connsiteY1" fmla="*/ 135255 h 135350"/>
                <a:gd name="connsiteX2" fmla="*/ 0 w 889158"/>
                <a:gd name="connsiteY2" fmla="*/ 100013 h 135350"/>
                <a:gd name="connsiteX3" fmla="*/ 100013 w 889158"/>
                <a:gd name="connsiteY3" fmla="*/ 0 h 135350"/>
                <a:gd name="connsiteX4" fmla="*/ 889159 w 889158"/>
                <a:gd name="connsiteY4" fmla="*/ 0 h 135350"/>
                <a:gd name="connsiteX5" fmla="*/ 889159 w 889158"/>
                <a:gd name="connsiteY5" fmla="*/ 60103 h 135350"/>
                <a:gd name="connsiteX6" fmla="*/ 813911 w 889158"/>
                <a:gd name="connsiteY6" fmla="*/ 135350 h 135350"/>
                <a:gd name="connsiteX7" fmla="*/ 4477 w 889158"/>
                <a:gd name="connsiteY7" fmla="*/ 130683 h 135350"/>
                <a:gd name="connsiteX8" fmla="*/ 812006 w 889158"/>
                <a:gd name="connsiteY8" fmla="*/ 130683 h 135350"/>
                <a:gd name="connsiteX9" fmla="*/ 884587 w 889158"/>
                <a:gd name="connsiteY9" fmla="*/ 58103 h 135350"/>
                <a:gd name="connsiteX10" fmla="*/ 884587 w 889158"/>
                <a:gd name="connsiteY10" fmla="*/ 4382 h 135350"/>
                <a:gd name="connsiteX11" fmla="*/ 101822 w 889158"/>
                <a:gd name="connsiteY11" fmla="*/ 4382 h 135350"/>
                <a:gd name="connsiteX12" fmla="*/ 4477 w 889158"/>
                <a:gd name="connsiteY12" fmla="*/ 101727 h 135350"/>
                <a:gd name="connsiteX13" fmla="*/ 4477 w 889158"/>
                <a:gd name="connsiteY13" fmla="*/ 130588 h 13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9158" h="135350">
                  <a:moveTo>
                    <a:pt x="813911" y="135255"/>
                  </a:moveTo>
                  <a:lnTo>
                    <a:pt x="0" y="135255"/>
                  </a:lnTo>
                  <a:lnTo>
                    <a:pt x="0" y="100013"/>
                  </a:lnTo>
                  <a:lnTo>
                    <a:pt x="100013" y="0"/>
                  </a:lnTo>
                  <a:lnTo>
                    <a:pt x="889159" y="0"/>
                  </a:lnTo>
                  <a:lnTo>
                    <a:pt x="889159" y="60103"/>
                  </a:lnTo>
                  <a:lnTo>
                    <a:pt x="813911" y="135350"/>
                  </a:lnTo>
                  <a:close/>
                  <a:moveTo>
                    <a:pt x="4477" y="130683"/>
                  </a:moveTo>
                  <a:lnTo>
                    <a:pt x="812006" y="130683"/>
                  </a:lnTo>
                  <a:lnTo>
                    <a:pt x="884587" y="58103"/>
                  </a:lnTo>
                  <a:lnTo>
                    <a:pt x="884587" y="4382"/>
                  </a:lnTo>
                  <a:lnTo>
                    <a:pt x="101822" y="4382"/>
                  </a:lnTo>
                  <a:lnTo>
                    <a:pt x="4477" y="101727"/>
                  </a:lnTo>
                  <a:lnTo>
                    <a:pt x="4477" y="130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8" name="Graphic 8">
              <a:extLst>
                <a:ext uri="{FF2B5EF4-FFF2-40B4-BE49-F238E27FC236}">
                  <a16:creationId xmlns:a16="http://schemas.microsoft.com/office/drawing/2014/main" id="{BCA70ABD-2B00-72A1-DA1E-61864E4BB626}"/>
                </a:ext>
              </a:extLst>
            </p:cNvPr>
            <p:cNvGrpSpPr/>
            <p:nvPr/>
          </p:nvGrpSpPr>
          <p:grpSpPr>
            <a:xfrm>
              <a:off x="2119121" y="3167157"/>
              <a:ext cx="3575113" cy="1510188"/>
              <a:chOff x="2119121" y="3167157"/>
              <a:chExt cx="3575113" cy="1510188"/>
            </a:xfrm>
            <a:grpFill/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E1D1461C-BA9E-473B-431E-A7A5C91C3819}"/>
                  </a:ext>
                </a:extLst>
              </p:cNvPr>
              <p:cNvSpPr/>
              <p:nvPr/>
            </p:nvSpPr>
            <p:spPr>
              <a:xfrm>
                <a:off x="2119121" y="3685984"/>
                <a:ext cx="1839848" cy="872870"/>
              </a:xfrm>
              <a:custGeom>
                <a:avLst/>
                <a:gdLst>
                  <a:gd name="connsiteX0" fmla="*/ 1731836 w 1839848"/>
                  <a:gd name="connsiteY0" fmla="*/ 0 h 872870"/>
                  <a:gd name="connsiteX1" fmla="*/ 338233 w 1839848"/>
                  <a:gd name="connsiteY1" fmla="*/ 0 h 872870"/>
                  <a:gd name="connsiteX2" fmla="*/ 0 w 1839848"/>
                  <a:gd name="connsiteY2" fmla="*/ 338233 h 872870"/>
                  <a:gd name="connsiteX3" fmla="*/ 534734 w 1839848"/>
                  <a:gd name="connsiteY3" fmla="*/ 872871 h 872870"/>
                  <a:gd name="connsiteX4" fmla="*/ 939356 w 1839848"/>
                  <a:gd name="connsiteY4" fmla="*/ 872871 h 872870"/>
                  <a:gd name="connsiteX5" fmla="*/ 939356 w 1839848"/>
                  <a:gd name="connsiteY5" fmla="*/ 804005 h 872870"/>
                  <a:gd name="connsiteX6" fmla="*/ 835724 w 1839848"/>
                  <a:gd name="connsiteY6" fmla="*/ 700278 h 872870"/>
                  <a:gd name="connsiteX7" fmla="*/ 606171 w 1839848"/>
                  <a:gd name="connsiteY7" fmla="*/ 700278 h 872870"/>
                  <a:gd name="connsiteX8" fmla="*/ 244030 w 1839848"/>
                  <a:gd name="connsiteY8" fmla="*/ 338233 h 872870"/>
                  <a:gd name="connsiteX9" fmla="*/ 409766 w 1839848"/>
                  <a:gd name="connsiteY9" fmla="*/ 172498 h 872870"/>
                  <a:gd name="connsiteX10" fmla="*/ 1839849 w 1839848"/>
                  <a:gd name="connsiteY10" fmla="*/ 172498 h 872870"/>
                  <a:gd name="connsiteX11" fmla="*/ 1839849 w 1839848"/>
                  <a:gd name="connsiteY11" fmla="*/ 108013 h 872870"/>
                  <a:gd name="connsiteX12" fmla="*/ 1731836 w 1839848"/>
                  <a:gd name="connsiteY12" fmla="*/ 0 h 87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848" h="872870">
                    <a:moveTo>
                      <a:pt x="1731836" y="0"/>
                    </a:moveTo>
                    <a:lnTo>
                      <a:pt x="338233" y="0"/>
                    </a:lnTo>
                    <a:lnTo>
                      <a:pt x="0" y="338233"/>
                    </a:lnTo>
                    <a:lnTo>
                      <a:pt x="534734" y="872871"/>
                    </a:lnTo>
                    <a:lnTo>
                      <a:pt x="939356" y="872871"/>
                    </a:lnTo>
                    <a:lnTo>
                      <a:pt x="939356" y="804005"/>
                    </a:lnTo>
                    <a:lnTo>
                      <a:pt x="835724" y="700278"/>
                    </a:lnTo>
                    <a:lnTo>
                      <a:pt x="606171" y="700278"/>
                    </a:lnTo>
                    <a:lnTo>
                      <a:pt x="244030" y="338233"/>
                    </a:lnTo>
                    <a:lnTo>
                      <a:pt x="409766" y="172498"/>
                    </a:lnTo>
                    <a:lnTo>
                      <a:pt x="1839849" y="172498"/>
                    </a:lnTo>
                    <a:lnTo>
                      <a:pt x="1839849" y="108013"/>
                    </a:lnTo>
                    <a:lnTo>
                      <a:pt x="1731836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8A41066-8E29-5291-4494-0F81315A8544}"/>
                  </a:ext>
                </a:extLst>
              </p:cNvPr>
              <p:cNvSpPr/>
              <p:nvPr/>
            </p:nvSpPr>
            <p:spPr>
              <a:xfrm>
                <a:off x="3201257" y="3167157"/>
                <a:ext cx="1710118" cy="1237011"/>
              </a:xfrm>
              <a:custGeom>
                <a:avLst/>
                <a:gdLst>
                  <a:gd name="connsiteX0" fmla="*/ 1537526 w 1710118"/>
                  <a:gd name="connsiteY0" fmla="*/ 108871 h 1237011"/>
                  <a:gd name="connsiteX1" fmla="*/ 1537526 w 1710118"/>
                  <a:gd name="connsiteY1" fmla="*/ 473012 h 1237011"/>
                  <a:gd name="connsiteX2" fmla="*/ 1193959 w 1710118"/>
                  <a:gd name="connsiteY2" fmla="*/ 473012 h 1237011"/>
                  <a:gd name="connsiteX3" fmla="*/ 602456 w 1710118"/>
                  <a:gd name="connsiteY3" fmla="*/ 1064419 h 1237011"/>
                  <a:gd name="connsiteX4" fmla="*/ 133350 w 1710118"/>
                  <a:gd name="connsiteY4" fmla="*/ 1064419 h 1237011"/>
                  <a:gd name="connsiteX5" fmla="*/ 0 w 1710118"/>
                  <a:gd name="connsiteY5" fmla="*/ 1197769 h 1237011"/>
                  <a:gd name="connsiteX6" fmla="*/ 0 w 1710118"/>
                  <a:gd name="connsiteY6" fmla="*/ 1237012 h 1237011"/>
                  <a:gd name="connsiteX7" fmla="*/ 673989 w 1710118"/>
                  <a:gd name="connsiteY7" fmla="*/ 1237012 h 1237011"/>
                  <a:gd name="connsiteX8" fmla="*/ 1265396 w 1710118"/>
                  <a:gd name="connsiteY8" fmla="*/ 645509 h 1237011"/>
                  <a:gd name="connsiteX9" fmla="*/ 1710119 w 1710118"/>
                  <a:gd name="connsiteY9" fmla="*/ 645509 h 1237011"/>
                  <a:gd name="connsiteX10" fmla="*/ 1710119 w 1710118"/>
                  <a:gd name="connsiteY10" fmla="*/ 0 h 1237011"/>
                  <a:gd name="connsiteX11" fmla="*/ 1646396 w 1710118"/>
                  <a:gd name="connsiteY11" fmla="*/ 0 h 1237011"/>
                  <a:gd name="connsiteX12" fmla="*/ 1537526 w 1710118"/>
                  <a:gd name="connsiteY12" fmla="*/ 108871 h 123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0118" h="1237011">
                    <a:moveTo>
                      <a:pt x="1537526" y="108871"/>
                    </a:moveTo>
                    <a:lnTo>
                      <a:pt x="1537526" y="473012"/>
                    </a:lnTo>
                    <a:lnTo>
                      <a:pt x="1193959" y="473012"/>
                    </a:lnTo>
                    <a:lnTo>
                      <a:pt x="602456" y="1064419"/>
                    </a:lnTo>
                    <a:lnTo>
                      <a:pt x="133350" y="1064419"/>
                    </a:lnTo>
                    <a:lnTo>
                      <a:pt x="0" y="1197769"/>
                    </a:lnTo>
                    <a:lnTo>
                      <a:pt x="0" y="1237012"/>
                    </a:lnTo>
                    <a:lnTo>
                      <a:pt x="673989" y="1237012"/>
                    </a:lnTo>
                    <a:lnTo>
                      <a:pt x="1265396" y="645509"/>
                    </a:lnTo>
                    <a:lnTo>
                      <a:pt x="1710119" y="645509"/>
                    </a:lnTo>
                    <a:lnTo>
                      <a:pt x="1710119" y="0"/>
                    </a:lnTo>
                    <a:lnTo>
                      <a:pt x="1646396" y="0"/>
                    </a:lnTo>
                    <a:lnTo>
                      <a:pt x="1537526" y="10887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F9D254A-3E26-096C-046E-CB4A8D3ED6D7}"/>
                  </a:ext>
                </a:extLst>
              </p:cNvPr>
              <p:cNvSpPr/>
              <p:nvPr/>
            </p:nvSpPr>
            <p:spPr>
              <a:xfrm>
                <a:off x="3201257" y="4504753"/>
                <a:ext cx="1752409" cy="172592"/>
              </a:xfrm>
              <a:custGeom>
                <a:avLst/>
                <a:gdLst>
                  <a:gd name="connsiteX0" fmla="*/ 1681067 w 1752409"/>
                  <a:gd name="connsiteY0" fmla="*/ 0 h 172592"/>
                  <a:gd name="connsiteX1" fmla="*/ 0 w 1752409"/>
                  <a:gd name="connsiteY1" fmla="*/ 0 h 172592"/>
                  <a:gd name="connsiteX2" fmla="*/ 0 w 1752409"/>
                  <a:gd name="connsiteY2" fmla="*/ 40100 h 172592"/>
                  <a:gd name="connsiteX3" fmla="*/ 132493 w 1752409"/>
                  <a:gd name="connsiteY3" fmla="*/ 172593 h 172592"/>
                  <a:gd name="connsiteX4" fmla="*/ 1752410 w 1752409"/>
                  <a:gd name="connsiteY4" fmla="*/ 172593 h 172592"/>
                  <a:gd name="connsiteX5" fmla="*/ 1752410 w 1752409"/>
                  <a:gd name="connsiteY5" fmla="*/ 71342 h 172592"/>
                  <a:gd name="connsiteX6" fmla="*/ 1681067 w 1752409"/>
                  <a:gd name="connsiteY6" fmla="*/ 0 h 17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409" h="172592">
                    <a:moveTo>
                      <a:pt x="1681067" y="0"/>
                    </a:moveTo>
                    <a:lnTo>
                      <a:pt x="0" y="0"/>
                    </a:lnTo>
                    <a:lnTo>
                      <a:pt x="0" y="40100"/>
                    </a:lnTo>
                    <a:lnTo>
                      <a:pt x="132493" y="172593"/>
                    </a:lnTo>
                    <a:lnTo>
                      <a:pt x="1752410" y="172593"/>
                    </a:lnTo>
                    <a:lnTo>
                      <a:pt x="1752410" y="71342"/>
                    </a:lnTo>
                    <a:lnTo>
                      <a:pt x="1681067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7A536736-5F9D-7EB8-44E2-6A226C664325}"/>
                  </a:ext>
                </a:extLst>
              </p:cNvPr>
              <p:cNvSpPr/>
              <p:nvPr/>
            </p:nvSpPr>
            <p:spPr>
              <a:xfrm>
                <a:off x="4213193" y="3637215"/>
                <a:ext cx="1481042" cy="769905"/>
              </a:xfrm>
              <a:custGeom>
                <a:avLst/>
                <a:gdLst>
                  <a:gd name="connsiteX0" fmla="*/ 529400 w 1481042"/>
                  <a:gd name="connsiteY0" fmla="*/ 769906 h 769905"/>
                  <a:gd name="connsiteX1" fmla="*/ 0 w 1481042"/>
                  <a:gd name="connsiteY1" fmla="*/ 769906 h 769905"/>
                  <a:gd name="connsiteX2" fmla="*/ 0 w 1481042"/>
                  <a:gd name="connsiteY2" fmla="*/ 703707 h 769905"/>
                  <a:gd name="connsiteX3" fmla="*/ 112300 w 1481042"/>
                  <a:gd name="connsiteY3" fmla="*/ 591408 h 769905"/>
                  <a:gd name="connsiteX4" fmla="*/ 455486 w 1481042"/>
                  <a:gd name="connsiteY4" fmla="*/ 591408 h 769905"/>
                  <a:gd name="connsiteX5" fmla="*/ 1046893 w 1481042"/>
                  <a:gd name="connsiteY5" fmla="*/ 0 h 769905"/>
                  <a:gd name="connsiteX6" fmla="*/ 1390650 w 1481042"/>
                  <a:gd name="connsiteY6" fmla="*/ 0 h 769905"/>
                  <a:gd name="connsiteX7" fmla="*/ 1481043 w 1481042"/>
                  <a:gd name="connsiteY7" fmla="*/ 90392 h 769905"/>
                  <a:gd name="connsiteX8" fmla="*/ 1481043 w 1481042"/>
                  <a:gd name="connsiteY8" fmla="*/ 178499 h 769905"/>
                  <a:gd name="connsiteX9" fmla="*/ 1120902 w 1481042"/>
                  <a:gd name="connsiteY9" fmla="*/ 178499 h 769905"/>
                  <a:gd name="connsiteX10" fmla="*/ 529495 w 1481042"/>
                  <a:gd name="connsiteY10" fmla="*/ 769906 h 769905"/>
                  <a:gd name="connsiteX11" fmla="*/ 5906 w 1481042"/>
                  <a:gd name="connsiteY11" fmla="*/ 764000 h 769905"/>
                  <a:gd name="connsiteX12" fmla="*/ 526923 w 1481042"/>
                  <a:gd name="connsiteY12" fmla="*/ 764000 h 769905"/>
                  <a:gd name="connsiteX13" fmla="*/ 1118330 w 1481042"/>
                  <a:gd name="connsiteY13" fmla="*/ 172593 h 769905"/>
                  <a:gd name="connsiteX14" fmla="*/ 1475042 w 1481042"/>
                  <a:gd name="connsiteY14" fmla="*/ 172593 h 769905"/>
                  <a:gd name="connsiteX15" fmla="*/ 1475042 w 1481042"/>
                  <a:gd name="connsiteY15" fmla="*/ 92869 h 769905"/>
                  <a:gd name="connsiteX16" fmla="*/ 1388174 w 1481042"/>
                  <a:gd name="connsiteY16" fmla="*/ 6001 h 769905"/>
                  <a:gd name="connsiteX17" fmla="*/ 1049369 w 1481042"/>
                  <a:gd name="connsiteY17" fmla="*/ 6001 h 769905"/>
                  <a:gd name="connsiteX18" fmla="*/ 457962 w 1481042"/>
                  <a:gd name="connsiteY18" fmla="*/ 597408 h 769905"/>
                  <a:gd name="connsiteX19" fmla="*/ 114776 w 1481042"/>
                  <a:gd name="connsiteY19" fmla="*/ 597408 h 769905"/>
                  <a:gd name="connsiteX20" fmla="*/ 6001 w 1481042"/>
                  <a:gd name="connsiteY20" fmla="*/ 706184 h 769905"/>
                  <a:gd name="connsiteX21" fmla="*/ 6001 w 1481042"/>
                  <a:gd name="connsiteY21" fmla="*/ 764000 h 76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1042" h="769905">
                    <a:moveTo>
                      <a:pt x="529400" y="769906"/>
                    </a:moveTo>
                    <a:lnTo>
                      <a:pt x="0" y="769906"/>
                    </a:lnTo>
                    <a:lnTo>
                      <a:pt x="0" y="703707"/>
                    </a:lnTo>
                    <a:lnTo>
                      <a:pt x="112300" y="591408"/>
                    </a:lnTo>
                    <a:lnTo>
                      <a:pt x="455486" y="591408"/>
                    </a:lnTo>
                    <a:lnTo>
                      <a:pt x="1046893" y="0"/>
                    </a:lnTo>
                    <a:lnTo>
                      <a:pt x="1390650" y="0"/>
                    </a:lnTo>
                    <a:lnTo>
                      <a:pt x="1481043" y="90392"/>
                    </a:lnTo>
                    <a:lnTo>
                      <a:pt x="1481043" y="178499"/>
                    </a:lnTo>
                    <a:lnTo>
                      <a:pt x="1120902" y="178499"/>
                    </a:lnTo>
                    <a:lnTo>
                      <a:pt x="529495" y="769906"/>
                    </a:lnTo>
                    <a:close/>
                    <a:moveTo>
                      <a:pt x="5906" y="764000"/>
                    </a:moveTo>
                    <a:lnTo>
                      <a:pt x="526923" y="764000"/>
                    </a:lnTo>
                    <a:lnTo>
                      <a:pt x="1118330" y="172593"/>
                    </a:lnTo>
                    <a:lnTo>
                      <a:pt x="1475042" y="172593"/>
                    </a:lnTo>
                    <a:lnTo>
                      <a:pt x="1475042" y="92869"/>
                    </a:lnTo>
                    <a:lnTo>
                      <a:pt x="1388174" y="6001"/>
                    </a:lnTo>
                    <a:lnTo>
                      <a:pt x="1049369" y="6001"/>
                    </a:lnTo>
                    <a:lnTo>
                      <a:pt x="457962" y="597408"/>
                    </a:lnTo>
                    <a:lnTo>
                      <a:pt x="114776" y="597408"/>
                    </a:lnTo>
                    <a:lnTo>
                      <a:pt x="6001" y="706184"/>
                    </a:lnTo>
                    <a:lnTo>
                      <a:pt x="6001" y="76400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6369B8A-2481-D4A5-17FF-2E697E7DC6BF}"/>
                  </a:ext>
                </a:extLst>
              </p:cNvPr>
              <p:cNvSpPr/>
              <p:nvPr/>
            </p:nvSpPr>
            <p:spPr>
              <a:xfrm>
                <a:off x="5004053" y="4267866"/>
                <a:ext cx="650176" cy="304800"/>
              </a:xfrm>
              <a:custGeom>
                <a:avLst/>
                <a:gdLst>
                  <a:gd name="connsiteX0" fmla="*/ 548450 w 650176"/>
                  <a:gd name="connsiteY0" fmla="*/ 0 h 304800"/>
                  <a:gd name="connsiteX1" fmla="*/ 262128 w 650176"/>
                  <a:gd name="connsiteY1" fmla="*/ 0 h 304800"/>
                  <a:gd name="connsiteX2" fmla="*/ 0 w 650176"/>
                  <a:gd name="connsiteY2" fmla="*/ 262128 h 304800"/>
                  <a:gd name="connsiteX3" fmla="*/ 42672 w 650176"/>
                  <a:gd name="connsiteY3" fmla="*/ 304800 h 304800"/>
                  <a:gd name="connsiteX4" fmla="*/ 201454 w 650176"/>
                  <a:gd name="connsiteY4" fmla="*/ 304800 h 304800"/>
                  <a:gd name="connsiteX5" fmla="*/ 333661 w 650176"/>
                  <a:gd name="connsiteY5" fmla="*/ 172593 h 304800"/>
                  <a:gd name="connsiteX6" fmla="*/ 650177 w 650176"/>
                  <a:gd name="connsiteY6" fmla="*/ 172593 h 304800"/>
                  <a:gd name="connsiteX7" fmla="*/ 650177 w 650176"/>
                  <a:gd name="connsiteY7" fmla="*/ 101727 h 304800"/>
                  <a:gd name="connsiteX8" fmla="*/ 548450 w 650176"/>
                  <a:gd name="connsiteY8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176" h="304800">
                    <a:moveTo>
                      <a:pt x="548450" y="0"/>
                    </a:moveTo>
                    <a:lnTo>
                      <a:pt x="262128" y="0"/>
                    </a:lnTo>
                    <a:lnTo>
                      <a:pt x="0" y="262128"/>
                    </a:lnTo>
                    <a:lnTo>
                      <a:pt x="42672" y="304800"/>
                    </a:lnTo>
                    <a:lnTo>
                      <a:pt x="201454" y="304800"/>
                    </a:lnTo>
                    <a:lnTo>
                      <a:pt x="333661" y="172593"/>
                    </a:lnTo>
                    <a:lnTo>
                      <a:pt x="650177" y="172593"/>
                    </a:lnTo>
                    <a:lnTo>
                      <a:pt x="650177" y="101727"/>
                    </a:lnTo>
                    <a:lnTo>
                      <a:pt x="54845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D64B2C4F-F9DC-7F66-505C-41EC062566DC}"/>
                  </a:ext>
                </a:extLst>
              </p:cNvPr>
              <p:cNvSpPr/>
              <p:nvPr/>
            </p:nvSpPr>
            <p:spPr>
              <a:xfrm>
                <a:off x="2944272" y="3955160"/>
                <a:ext cx="825245" cy="194310"/>
              </a:xfrm>
              <a:custGeom>
                <a:avLst/>
                <a:gdLst>
                  <a:gd name="connsiteX0" fmla="*/ 700278 w 825245"/>
                  <a:gd name="connsiteY0" fmla="*/ 194310 h 194310"/>
                  <a:gd name="connsiteX1" fmla="*/ 0 w 825245"/>
                  <a:gd name="connsiteY1" fmla="*/ 194310 h 194310"/>
                  <a:gd name="connsiteX2" fmla="*/ 0 w 825245"/>
                  <a:gd name="connsiteY2" fmla="*/ 115538 h 194310"/>
                  <a:gd name="connsiteX3" fmla="*/ 115538 w 825245"/>
                  <a:gd name="connsiteY3" fmla="*/ 0 h 194310"/>
                  <a:gd name="connsiteX4" fmla="*/ 825246 w 825245"/>
                  <a:gd name="connsiteY4" fmla="*/ 0 h 194310"/>
                  <a:gd name="connsiteX5" fmla="*/ 825246 w 825245"/>
                  <a:gd name="connsiteY5" fmla="*/ 69342 h 194310"/>
                  <a:gd name="connsiteX6" fmla="*/ 700278 w 825245"/>
                  <a:gd name="connsiteY6" fmla="*/ 194310 h 194310"/>
                  <a:gd name="connsiteX7" fmla="*/ 6001 w 825245"/>
                  <a:gd name="connsiteY7" fmla="*/ 188404 h 194310"/>
                  <a:gd name="connsiteX8" fmla="*/ 697897 w 825245"/>
                  <a:gd name="connsiteY8" fmla="*/ 188404 h 194310"/>
                  <a:gd name="connsiteX9" fmla="*/ 819436 w 825245"/>
                  <a:gd name="connsiteY9" fmla="*/ 66866 h 194310"/>
                  <a:gd name="connsiteX10" fmla="*/ 819436 w 825245"/>
                  <a:gd name="connsiteY10" fmla="*/ 6001 h 194310"/>
                  <a:gd name="connsiteX11" fmla="*/ 118205 w 825245"/>
                  <a:gd name="connsiteY11" fmla="*/ 6001 h 194310"/>
                  <a:gd name="connsiteX12" fmla="*/ 6096 w 825245"/>
                  <a:gd name="connsiteY12" fmla="*/ 118110 h 194310"/>
                  <a:gd name="connsiteX13" fmla="*/ 6096 w 825245"/>
                  <a:gd name="connsiteY13" fmla="*/ 188404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5245" h="194310">
                    <a:moveTo>
                      <a:pt x="700278" y="194310"/>
                    </a:moveTo>
                    <a:lnTo>
                      <a:pt x="0" y="194310"/>
                    </a:lnTo>
                    <a:lnTo>
                      <a:pt x="0" y="115538"/>
                    </a:lnTo>
                    <a:lnTo>
                      <a:pt x="115538" y="0"/>
                    </a:lnTo>
                    <a:lnTo>
                      <a:pt x="825246" y="0"/>
                    </a:lnTo>
                    <a:lnTo>
                      <a:pt x="825246" y="69342"/>
                    </a:lnTo>
                    <a:lnTo>
                      <a:pt x="700278" y="194310"/>
                    </a:lnTo>
                    <a:close/>
                    <a:moveTo>
                      <a:pt x="6001" y="188404"/>
                    </a:moveTo>
                    <a:lnTo>
                      <a:pt x="697897" y="188404"/>
                    </a:lnTo>
                    <a:lnTo>
                      <a:pt x="819436" y="66866"/>
                    </a:lnTo>
                    <a:lnTo>
                      <a:pt x="819436" y="6001"/>
                    </a:lnTo>
                    <a:lnTo>
                      <a:pt x="118205" y="6001"/>
                    </a:lnTo>
                    <a:lnTo>
                      <a:pt x="6096" y="118110"/>
                    </a:lnTo>
                    <a:lnTo>
                      <a:pt x="6096" y="188404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D220CE-75F7-DF00-FE7D-11BCAB322C0F}"/>
              </a:ext>
            </a:extLst>
          </p:cNvPr>
          <p:cNvSpPr txBox="1"/>
          <p:nvPr/>
        </p:nvSpPr>
        <p:spPr>
          <a:xfrm>
            <a:off x="684362" y="1426181"/>
            <a:ext cx="790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A financial team in a global company may need to consolidate balance sheets and income statements across multiple subsidiaries.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4C9DF-690E-2D97-3356-132EE897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16" y="2114181"/>
            <a:ext cx="4735367" cy="26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18005B-3129-A304-4AD7-7B22EFB1B149}"/>
              </a:ext>
            </a:extLst>
          </p:cNvPr>
          <p:cNvSpPr txBox="1"/>
          <p:nvPr/>
        </p:nvSpPr>
        <p:spPr>
          <a:xfrm>
            <a:off x="1610628" y="2362377"/>
            <a:ext cx="2513952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b="1" dirty="0"/>
              <a:t>Real-Time Analysis: </a:t>
            </a:r>
            <a:r>
              <a:rPr lang="en-IN" sz="2000" dirty="0"/>
              <a:t>Generates financial ratios and identifies trends or anomalies.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Orbitron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B16A7-B575-2570-ABC2-F06E2B80A222}"/>
              </a:ext>
            </a:extLst>
          </p:cNvPr>
          <p:cNvSpPr txBox="1"/>
          <p:nvPr/>
        </p:nvSpPr>
        <p:spPr>
          <a:xfrm>
            <a:off x="8414767" y="4937388"/>
            <a:ext cx="3383090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b="1" dirty="0"/>
              <a:t>Compliance &amp; Reporting: </a:t>
            </a:r>
            <a:r>
              <a:rPr lang="en-IN" sz="2000" dirty="0"/>
              <a:t>Automates compliance-ready financial reports and ensures regulatory adherence.</a:t>
            </a:r>
          </a:p>
          <a:p>
            <a:pPr algn="r">
              <a:lnSpc>
                <a:spcPct val="120000"/>
              </a:lnSpc>
            </a:pPr>
            <a:endParaRPr lang="en-US" sz="2000" dirty="0">
              <a:latin typeface="Orbitron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16D0-118D-8912-2D4F-8FF2FAE1A4F1}"/>
              </a:ext>
            </a:extLst>
          </p:cNvPr>
          <p:cNvSpPr txBox="1"/>
          <p:nvPr/>
        </p:nvSpPr>
        <p:spPr>
          <a:xfrm>
            <a:off x="8992569" y="797420"/>
            <a:ext cx="2945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Financial Data Automation: </a:t>
            </a:r>
            <a:r>
              <a:rPr lang="en-IN" sz="2000" dirty="0"/>
              <a:t>Extracts, cleans, and structures financial data for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7AD75-0ABB-FA8D-FCD4-835B7C1CD195}"/>
              </a:ext>
            </a:extLst>
          </p:cNvPr>
          <p:cNvSpPr txBox="1"/>
          <p:nvPr/>
        </p:nvSpPr>
        <p:spPr>
          <a:xfrm>
            <a:off x="1882153" y="873592"/>
            <a:ext cx="2513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Risk Assessment: </a:t>
            </a:r>
            <a:r>
              <a:rPr lang="en-IN" sz="2000" dirty="0"/>
              <a:t>Analyses metrics to identify potential financial risks.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8AE6F-7C64-BA52-DD9D-D7A08D0216F5}"/>
              </a:ext>
            </a:extLst>
          </p:cNvPr>
          <p:cNvSpPr txBox="1"/>
          <p:nvPr/>
        </p:nvSpPr>
        <p:spPr>
          <a:xfrm>
            <a:off x="1231673" y="5100567"/>
            <a:ext cx="2513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Predictive Modeling: </a:t>
            </a:r>
            <a:r>
              <a:rPr lang="en-US" sz="2000" dirty="0"/>
              <a:t>Uses AI to forecast future financial performance.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B1B2F-67BD-5734-740F-5214396BF7FF}"/>
              </a:ext>
            </a:extLst>
          </p:cNvPr>
          <p:cNvCxnSpPr/>
          <p:nvPr/>
        </p:nvCxnSpPr>
        <p:spPr>
          <a:xfrm>
            <a:off x="4022725" y="1161753"/>
            <a:ext cx="1282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B03794-521C-9266-87CE-7C8E6AAA8469}"/>
              </a:ext>
            </a:extLst>
          </p:cNvPr>
          <p:cNvCxnSpPr>
            <a:cxnSpLocks/>
          </p:cNvCxnSpPr>
          <p:nvPr/>
        </p:nvCxnSpPr>
        <p:spPr>
          <a:xfrm>
            <a:off x="5305425" y="1161753"/>
            <a:ext cx="891540" cy="110363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DC1068-99AF-C92D-A5F7-024A8E140228}"/>
              </a:ext>
            </a:extLst>
          </p:cNvPr>
          <p:cNvCxnSpPr>
            <a:cxnSpLocks/>
          </p:cNvCxnSpPr>
          <p:nvPr/>
        </p:nvCxnSpPr>
        <p:spPr>
          <a:xfrm>
            <a:off x="3810635" y="2623684"/>
            <a:ext cx="909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755AE-A4CF-1EE6-4961-8725D62C8A1B}"/>
              </a:ext>
            </a:extLst>
          </p:cNvPr>
          <p:cNvCxnSpPr>
            <a:cxnSpLocks/>
          </p:cNvCxnSpPr>
          <p:nvPr/>
        </p:nvCxnSpPr>
        <p:spPr>
          <a:xfrm>
            <a:off x="4719955" y="2621820"/>
            <a:ext cx="533400" cy="40580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57F03-C48F-73AD-7A68-4C333C5AC068}"/>
              </a:ext>
            </a:extLst>
          </p:cNvPr>
          <p:cNvCxnSpPr>
            <a:cxnSpLocks/>
          </p:cNvCxnSpPr>
          <p:nvPr/>
        </p:nvCxnSpPr>
        <p:spPr>
          <a:xfrm>
            <a:off x="3489040" y="5513878"/>
            <a:ext cx="909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99183-D731-58E7-9AB4-AA50783D3AD6}"/>
              </a:ext>
            </a:extLst>
          </p:cNvPr>
          <p:cNvCxnSpPr>
            <a:cxnSpLocks/>
          </p:cNvCxnSpPr>
          <p:nvPr/>
        </p:nvCxnSpPr>
        <p:spPr>
          <a:xfrm flipV="1">
            <a:off x="4359631" y="4476080"/>
            <a:ext cx="854952" cy="104136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62B48-A804-01C4-3BE4-27E649F4887D}"/>
              </a:ext>
            </a:extLst>
          </p:cNvPr>
          <p:cNvCxnSpPr>
            <a:cxnSpLocks/>
          </p:cNvCxnSpPr>
          <p:nvPr/>
        </p:nvCxnSpPr>
        <p:spPr>
          <a:xfrm>
            <a:off x="7505447" y="5395074"/>
            <a:ext cx="909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8127A1-9BAF-750C-4DE9-CE66CDF1A4A9}"/>
              </a:ext>
            </a:extLst>
          </p:cNvPr>
          <p:cNvCxnSpPr>
            <a:cxnSpLocks/>
          </p:cNvCxnSpPr>
          <p:nvPr/>
        </p:nvCxnSpPr>
        <p:spPr>
          <a:xfrm flipH="1" flipV="1">
            <a:off x="7229475" y="4806060"/>
            <a:ext cx="275972" cy="58901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FEBB27-A5E0-C75F-854F-6997908FC779}"/>
              </a:ext>
            </a:extLst>
          </p:cNvPr>
          <p:cNvCxnSpPr>
            <a:cxnSpLocks/>
          </p:cNvCxnSpPr>
          <p:nvPr/>
        </p:nvCxnSpPr>
        <p:spPr>
          <a:xfrm>
            <a:off x="8067918" y="1043608"/>
            <a:ext cx="909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CE833B-F37A-5D93-9F35-06C15EF695AB}"/>
              </a:ext>
            </a:extLst>
          </p:cNvPr>
          <p:cNvCxnSpPr>
            <a:cxnSpLocks/>
          </p:cNvCxnSpPr>
          <p:nvPr/>
        </p:nvCxnSpPr>
        <p:spPr>
          <a:xfrm flipH="1">
            <a:off x="7654579" y="1046601"/>
            <a:ext cx="413339" cy="108699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586BE3-08B7-0F19-8D26-A07FD9FBC0DC}"/>
              </a:ext>
            </a:extLst>
          </p:cNvPr>
          <p:cNvSpPr/>
          <p:nvPr/>
        </p:nvSpPr>
        <p:spPr>
          <a:xfrm>
            <a:off x="-53467" y="5513878"/>
            <a:ext cx="2107547" cy="1398869"/>
          </a:xfrm>
          <a:custGeom>
            <a:avLst/>
            <a:gdLst>
              <a:gd name="connsiteX0" fmla="*/ 0 w 2823019"/>
              <a:gd name="connsiteY0" fmla="*/ 6763 h 1873757"/>
              <a:gd name="connsiteX1" fmla="*/ 6763 w 2823019"/>
              <a:gd name="connsiteY1" fmla="*/ 0 h 1873757"/>
              <a:gd name="connsiteX2" fmla="*/ 1030033 w 2823019"/>
              <a:gd name="connsiteY2" fmla="*/ 1023271 h 1873757"/>
              <a:gd name="connsiteX3" fmla="*/ 1197197 w 2823019"/>
              <a:gd name="connsiteY3" fmla="*/ 1023271 h 1873757"/>
              <a:gd name="connsiteX4" fmla="*/ 1777175 w 2823019"/>
              <a:gd name="connsiteY4" fmla="*/ 1603343 h 1873757"/>
              <a:gd name="connsiteX5" fmla="*/ 2559368 w 2823019"/>
              <a:gd name="connsiteY5" fmla="*/ 1603343 h 1873757"/>
              <a:gd name="connsiteX6" fmla="*/ 2823020 w 2823019"/>
              <a:gd name="connsiteY6" fmla="*/ 1866995 h 1873757"/>
              <a:gd name="connsiteX7" fmla="*/ 2816257 w 2823019"/>
              <a:gd name="connsiteY7" fmla="*/ 1873758 h 1873757"/>
              <a:gd name="connsiteX8" fmla="*/ 2555462 w 2823019"/>
              <a:gd name="connsiteY8" fmla="*/ 1612868 h 1873757"/>
              <a:gd name="connsiteX9" fmla="*/ 1773269 w 2823019"/>
              <a:gd name="connsiteY9" fmla="*/ 1612868 h 1873757"/>
              <a:gd name="connsiteX10" fmla="*/ 1193197 w 2823019"/>
              <a:gd name="connsiteY10" fmla="*/ 1032796 h 1873757"/>
              <a:gd name="connsiteX11" fmla="*/ 1026033 w 2823019"/>
              <a:gd name="connsiteY11" fmla="*/ 1032796 h 1873757"/>
              <a:gd name="connsiteX12" fmla="*/ 0 w 2823019"/>
              <a:gd name="connsiteY12" fmla="*/ 6763 h 187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3019" h="1873757">
                <a:moveTo>
                  <a:pt x="0" y="6763"/>
                </a:moveTo>
                <a:lnTo>
                  <a:pt x="6763" y="0"/>
                </a:lnTo>
                <a:lnTo>
                  <a:pt x="1030033" y="1023271"/>
                </a:lnTo>
                <a:lnTo>
                  <a:pt x="1197197" y="1023271"/>
                </a:lnTo>
                <a:lnTo>
                  <a:pt x="1777175" y="1603343"/>
                </a:lnTo>
                <a:lnTo>
                  <a:pt x="2559368" y="1603343"/>
                </a:lnTo>
                <a:lnTo>
                  <a:pt x="2823020" y="1866995"/>
                </a:lnTo>
                <a:lnTo>
                  <a:pt x="2816257" y="1873758"/>
                </a:lnTo>
                <a:lnTo>
                  <a:pt x="2555462" y="1612868"/>
                </a:lnTo>
                <a:lnTo>
                  <a:pt x="1773269" y="1612868"/>
                </a:lnTo>
                <a:lnTo>
                  <a:pt x="1193197" y="1032796"/>
                </a:lnTo>
                <a:lnTo>
                  <a:pt x="1026033" y="1032796"/>
                </a:lnTo>
                <a:lnTo>
                  <a:pt x="0" y="6763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EAD0ABF-6251-935E-3A0C-07A8A4219F81}"/>
              </a:ext>
            </a:extLst>
          </p:cNvPr>
          <p:cNvSpPr/>
          <p:nvPr/>
        </p:nvSpPr>
        <p:spPr>
          <a:xfrm rot="18900000">
            <a:off x="10675364" y="5950644"/>
            <a:ext cx="1327742" cy="1435459"/>
          </a:xfrm>
          <a:custGeom>
            <a:avLst/>
            <a:gdLst>
              <a:gd name="connsiteX0" fmla="*/ 0 w 1929002"/>
              <a:gd name="connsiteY0" fmla="*/ 500729 h 2085498"/>
              <a:gd name="connsiteX1" fmla="*/ 500729 w 1929002"/>
              <a:gd name="connsiteY1" fmla="*/ 0 h 2085498"/>
              <a:gd name="connsiteX2" fmla="*/ 1929003 w 1929002"/>
              <a:gd name="connsiteY2" fmla="*/ 1428274 h 2085498"/>
              <a:gd name="connsiteX3" fmla="*/ 1838420 w 1929002"/>
              <a:gd name="connsiteY3" fmla="*/ 1428274 h 2085498"/>
              <a:gd name="connsiteX4" fmla="*/ 1053084 w 1929002"/>
              <a:gd name="connsiteY4" fmla="*/ 642938 h 2085498"/>
              <a:gd name="connsiteX5" fmla="*/ 1053084 w 1929002"/>
              <a:gd name="connsiteY5" fmla="*/ 1403414 h 2085498"/>
              <a:gd name="connsiteX6" fmla="*/ 1728406 w 1929002"/>
              <a:gd name="connsiteY6" fmla="*/ 2078736 h 2085498"/>
              <a:gd name="connsiteX7" fmla="*/ 1721739 w 1929002"/>
              <a:gd name="connsiteY7" fmla="*/ 2085499 h 2085498"/>
              <a:gd name="connsiteX8" fmla="*/ 1043559 w 1929002"/>
              <a:gd name="connsiteY8" fmla="*/ 1407319 h 2085498"/>
              <a:gd name="connsiteX9" fmla="*/ 1043559 w 1929002"/>
              <a:gd name="connsiteY9" fmla="*/ 619983 h 2085498"/>
              <a:gd name="connsiteX10" fmla="*/ 1842326 w 1929002"/>
              <a:gd name="connsiteY10" fmla="*/ 1418749 h 2085498"/>
              <a:gd name="connsiteX11" fmla="*/ 1906048 w 1929002"/>
              <a:gd name="connsiteY11" fmla="*/ 1418749 h 2085498"/>
              <a:gd name="connsiteX12" fmla="*/ 500729 w 1929002"/>
              <a:gd name="connsiteY12" fmla="*/ 13430 h 2085498"/>
              <a:gd name="connsiteX13" fmla="*/ 6668 w 1929002"/>
              <a:gd name="connsiteY13" fmla="*/ 507492 h 2085498"/>
              <a:gd name="connsiteX14" fmla="*/ 0 w 1929002"/>
              <a:gd name="connsiteY14" fmla="*/ 500729 h 208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9002" h="2085498">
                <a:moveTo>
                  <a:pt x="0" y="500729"/>
                </a:moveTo>
                <a:lnTo>
                  <a:pt x="500729" y="0"/>
                </a:lnTo>
                <a:lnTo>
                  <a:pt x="1929003" y="1428274"/>
                </a:lnTo>
                <a:lnTo>
                  <a:pt x="1838420" y="1428274"/>
                </a:lnTo>
                <a:lnTo>
                  <a:pt x="1053084" y="642938"/>
                </a:lnTo>
                <a:lnTo>
                  <a:pt x="1053084" y="1403414"/>
                </a:lnTo>
                <a:lnTo>
                  <a:pt x="1728406" y="2078736"/>
                </a:lnTo>
                <a:lnTo>
                  <a:pt x="1721739" y="2085499"/>
                </a:lnTo>
                <a:lnTo>
                  <a:pt x="1043559" y="1407319"/>
                </a:lnTo>
                <a:lnTo>
                  <a:pt x="1043559" y="619983"/>
                </a:lnTo>
                <a:lnTo>
                  <a:pt x="1842326" y="1418749"/>
                </a:lnTo>
                <a:lnTo>
                  <a:pt x="1906048" y="1418749"/>
                </a:lnTo>
                <a:lnTo>
                  <a:pt x="500729" y="13430"/>
                </a:lnTo>
                <a:lnTo>
                  <a:pt x="6668" y="507492"/>
                </a:lnTo>
                <a:lnTo>
                  <a:pt x="0" y="500729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aphic 8">
            <a:extLst>
              <a:ext uri="{FF2B5EF4-FFF2-40B4-BE49-F238E27FC236}">
                <a16:creationId xmlns:a16="http://schemas.microsoft.com/office/drawing/2014/main" id="{E8EFEC06-B90C-DFCB-C8D5-46427A68C8DA}"/>
              </a:ext>
            </a:extLst>
          </p:cNvPr>
          <p:cNvGrpSpPr/>
          <p:nvPr/>
        </p:nvGrpSpPr>
        <p:grpSpPr>
          <a:xfrm rot="10800000">
            <a:off x="330011" y="-228210"/>
            <a:ext cx="3794569" cy="753236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39C6C46-4034-A5AC-F475-FE1CBD9B884F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0B57819-3018-086D-CEA4-CD14108F678F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5D1A0F-11BF-A983-9E3F-D90563AB3C1A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8151A-080C-3505-667C-1D6308A41A65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723C0-91F7-137E-2108-36FA6F53EE97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1EEB69-4138-D8E5-F821-C2C974B86B4A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DC4919-87E5-A202-79F4-B04BF5F94CCE}"/>
              </a:ext>
            </a:extLst>
          </p:cNvPr>
          <p:cNvSpPr/>
          <p:nvPr/>
        </p:nvSpPr>
        <p:spPr>
          <a:xfrm>
            <a:off x="10607026" y="6858000"/>
            <a:ext cx="3299229" cy="710532"/>
          </a:xfrm>
          <a:custGeom>
            <a:avLst/>
            <a:gdLst>
              <a:gd name="connsiteX0" fmla="*/ 0 w 780192"/>
              <a:gd name="connsiteY0" fmla="*/ 0 h 130587"/>
              <a:gd name="connsiteX1" fmla="*/ 173831 w 780192"/>
              <a:gd name="connsiteY1" fmla="*/ 0 h 130587"/>
              <a:gd name="connsiteX2" fmla="*/ 173831 w 780192"/>
              <a:gd name="connsiteY2" fmla="*/ 130588 h 130587"/>
              <a:gd name="connsiteX3" fmla="*/ 591312 w 780192"/>
              <a:gd name="connsiteY3" fmla="*/ 130588 h 130587"/>
              <a:gd name="connsiteX4" fmla="*/ 642271 w 780192"/>
              <a:gd name="connsiteY4" fmla="*/ 79629 h 130587"/>
              <a:gd name="connsiteX5" fmla="*/ 780193 w 780192"/>
              <a:gd name="connsiteY5" fmla="*/ 79629 h 130587"/>
              <a:gd name="connsiteX0" fmla="*/ 0 w 606362"/>
              <a:gd name="connsiteY0" fmla="*/ 0 h 130588"/>
              <a:gd name="connsiteX1" fmla="*/ 0 w 606362"/>
              <a:gd name="connsiteY1" fmla="*/ 130588 h 130588"/>
              <a:gd name="connsiteX2" fmla="*/ 417481 w 606362"/>
              <a:gd name="connsiteY2" fmla="*/ 130588 h 130588"/>
              <a:gd name="connsiteX3" fmla="*/ 468440 w 606362"/>
              <a:gd name="connsiteY3" fmla="*/ 79629 h 130588"/>
              <a:gd name="connsiteX4" fmla="*/ 606362 w 606362"/>
              <a:gd name="connsiteY4" fmla="*/ 79629 h 1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2" h="130588">
                <a:moveTo>
                  <a:pt x="0" y="0"/>
                </a:moveTo>
                <a:lnTo>
                  <a:pt x="0" y="130588"/>
                </a:lnTo>
                <a:lnTo>
                  <a:pt x="417481" y="130588"/>
                </a:lnTo>
                <a:lnTo>
                  <a:pt x="468440" y="79629"/>
                </a:lnTo>
                <a:lnTo>
                  <a:pt x="606362" y="79629"/>
                </a:lnTo>
              </a:path>
            </a:pathLst>
          </a:custGeom>
          <a:noFill/>
          <a:ln w="9525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3DAE98-9A01-25FE-1983-4813115942A1}"/>
              </a:ext>
            </a:extLst>
          </p:cNvPr>
          <p:cNvSpPr/>
          <p:nvPr/>
        </p:nvSpPr>
        <p:spPr>
          <a:xfrm flipH="1">
            <a:off x="-1303728" y="6854825"/>
            <a:ext cx="3299229" cy="710532"/>
          </a:xfrm>
          <a:custGeom>
            <a:avLst/>
            <a:gdLst>
              <a:gd name="connsiteX0" fmla="*/ 0 w 780192"/>
              <a:gd name="connsiteY0" fmla="*/ 0 h 130587"/>
              <a:gd name="connsiteX1" fmla="*/ 173831 w 780192"/>
              <a:gd name="connsiteY1" fmla="*/ 0 h 130587"/>
              <a:gd name="connsiteX2" fmla="*/ 173831 w 780192"/>
              <a:gd name="connsiteY2" fmla="*/ 130588 h 130587"/>
              <a:gd name="connsiteX3" fmla="*/ 591312 w 780192"/>
              <a:gd name="connsiteY3" fmla="*/ 130588 h 130587"/>
              <a:gd name="connsiteX4" fmla="*/ 642271 w 780192"/>
              <a:gd name="connsiteY4" fmla="*/ 79629 h 130587"/>
              <a:gd name="connsiteX5" fmla="*/ 780193 w 780192"/>
              <a:gd name="connsiteY5" fmla="*/ 79629 h 130587"/>
              <a:gd name="connsiteX0" fmla="*/ 0 w 606362"/>
              <a:gd name="connsiteY0" fmla="*/ 0 h 130588"/>
              <a:gd name="connsiteX1" fmla="*/ 0 w 606362"/>
              <a:gd name="connsiteY1" fmla="*/ 130588 h 130588"/>
              <a:gd name="connsiteX2" fmla="*/ 417481 w 606362"/>
              <a:gd name="connsiteY2" fmla="*/ 130588 h 130588"/>
              <a:gd name="connsiteX3" fmla="*/ 468440 w 606362"/>
              <a:gd name="connsiteY3" fmla="*/ 79629 h 130588"/>
              <a:gd name="connsiteX4" fmla="*/ 606362 w 606362"/>
              <a:gd name="connsiteY4" fmla="*/ 79629 h 1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2" h="130588">
                <a:moveTo>
                  <a:pt x="0" y="0"/>
                </a:moveTo>
                <a:lnTo>
                  <a:pt x="0" y="130588"/>
                </a:lnTo>
                <a:lnTo>
                  <a:pt x="417481" y="130588"/>
                </a:lnTo>
                <a:lnTo>
                  <a:pt x="468440" y="79629"/>
                </a:lnTo>
                <a:lnTo>
                  <a:pt x="606362" y="79629"/>
                </a:lnTo>
              </a:path>
            </a:pathLst>
          </a:custGeom>
          <a:noFill/>
          <a:ln w="9525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CE7B1-D14F-4AEF-D4E2-62E7D39F4F54}"/>
              </a:ext>
            </a:extLst>
          </p:cNvPr>
          <p:cNvSpPr txBox="1"/>
          <p:nvPr/>
        </p:nvSpPr>
        <p:spPr>
          <a:xfrm>
            <a:off x="4869746" y="195234"/>
            <a:ext cx="3851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rbitron SemiBold" pitchFamily="2" charset="0"/>
              </a:rPr>
              <a:t>Applications</a:t>
            </a:r>
            <a:endParaRPr lang="en-IN" sz="4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3FF88F-3AC8-F0E6-A4A2-82F3CC37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2474237"/>
            <a:ext cx="2655572" cy="22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6ED1CD7-F49F-B9B6-7BB3-D850A2C30FC3}"/>
              </a:ext>
            </a:extLst>
          </p:cNvPr>
          <p:cNvSpPr txBox="1"/>
          <p:nvPr/>
        </p:nvSpPr>
        <p:spPr>
          <a:xfrm>
            <a:off x="623887" y="455842"/>
            <a:ext cx="7005638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Example Application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127C1-01EC-0B3B-0624-DCCDE7A48C15}"/>
              </a:ext>
            </a:extLst>
          </p:cNvPr>
          <p:cNvSpPr txBox="1"/>
          <p:nvPr/>
        </p:nvSpPr>
        <p:spPr>
          <a:xfrm>
            <a:off x="623889" y="1220353"/>
            <a:ext cx="8933230" cy="434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Workiva</a:t>
            </a:r>
            <a:r>
              <a:rPr lang="en-US" sz="2000" dirty="0"/>
              <a:t> is an application that benefits from the AI-driven financial data analysis system developed in this project. It automates financial reporting and enhances decision-making. Importance or Usage of Workiva:</a:t>
            </a:r>
          </a:p>
          <a:p>
            <a:pPr marL="457200" indent="-457200">
              <a:buAutoNum type="arabicPeriod"/>
            </a:pPr>
            <a:r>
              <a:rPr lang="en-US" sz="2000" b="1" dirty="0"/>
              <a:t>Automated Reporting: </a:t>
            </a:r>
            <a:r>
              <a:rPr lang="en-US" sz="2000" dirty="0"/>
              <a:t>Workiva generates financial statements automatically, reducing errors and manual effort.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Real-Time Analysis: </a:t>
            </a:r>
            <a:r>
              <a:rPr lang="en-US" sz="2000" dirty="0"/>
              <a:t>Provides instant insights, enabling quick business decisions.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 Collaboration Facilitates : </a:t>
            </a:r>
            <a:r>
              <a:rPr lang="en-US" sz="2000" dirty="0"/>
              <a:t>efficient teamwork on financial documents, improving accuracy.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Compliance: </a:t>
            </a:r>
            <a:r>
              <a:rPr lang="en-US" sz="2000" dirty="0"/>
              <a:t>Ensures reports meet regulatory standards, reducing risks.</a:t>
            </a:r>
          </a:p>
          <a:p>
            <a:pPr marL="457200" indent="-457200">
              <a:buAutoNum type="arabicPeriod"/>
            </a:pPr>
            <a:r>
              <a:rPr lang="en-US" sz="2000" b="1" dirty="0"/>
              <a:t>Audit Trail: </a:t>
            </a:r>
            <a:r>
              <a:rPr lang="en-US" sz="2000" dirty="0"/>
              <a:t>Tracks all changes, ensuring transparency and compliance.</a:t>
            </a:r>
          </a:p>
          <a:p>
            <a:pPr marL="0" indent="0">
              <a:buNone/>
            </a:pPr>
            <a:r>
              <a:rPr lang="en-US" sz="2000" dirty="0"/>
              <a:t>This project enhances </a:t>
            </a:r>
            <a:r>
              <a:rPr lang="en-US" sz="2000" b="1" dirty="0"/>
              <a:t>Workiva </a:t>
            </a:r>
            <a:r>
              <a:rPr lang="en-US" sz="2000" dirty="0"/>
              <a:t>by integrating AI for more efficient financial data processing, real-time analysis, and ensuring regulatory compliance. It streamlines workflows, making financial reporting and analysis faster and more accurate.</a:t>
            </a:r>
          </a:p>
          <a:p>
            <a:pPr>
              <a:lnSpc>
                <a:spcPct val="130000"/>
              </a:lnSpc>
            </a:pPr>
            <a:endParaRPr lang="en-IN" sz="1400" dirty="0">
              <a:latin typeface="Orbitron" pitchFamily="2" charset="0"/>
            </a:endParaRPr>
          </a:p>
        </p:txBody>
      </p:sp>
      <p:grpSp>
        <p:nvGrpSpPr>
          <p:cNvPr id="33" name="Graphic 8">
            <a:extLst>
              <a:ext uri="{FF2B5EF4-FFF2-40B4-BE49-F238E27FC236}">
                <a16:creationId xmlns:a16="http://schemas.microsoft.com/office/drawing/2014/main" id="{0472D71D-B4AB-8C07-8AEC-0D254850F9FB}"/>
              </a:ext>
            </a:extLst>
          </p:cNvPr>
          <p:cNvGrpSpPr/>
          <p:nvPr/>
        </p:nvGrpSpPr>
        <p:grpSpPr>
          <a:xfrm flipH="1">
            <a:off x="8360381" y="6497070"/>
            <a:ext cx="3794569" cy="315478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3BFAE9-DB16-E9F4-4FE7-01BC6C0E8FE4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04B5C3-942E-A14F-B88C-B72E17A1A765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B7C27-315C-FD80-EECE-F24E435F6000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5AF9D0-4C07-4B77-2BA4-9234BC2C8965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987669-8AA2-3C59-D0E7-85795C4D375E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0F823A-E52D-BF6E-8C3D-7F53C5A2E2A8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82263D-EF70-5B94-6881-92F21AC757A1}"/>
              </a:ext>
            </a:extLst>
          </p:cNvPr>
          <p:cNvSpPr/>
          <p:nvPr/>
        </p:nvSpPr>
        <p:spPr>
          <a:xfrm rot="16200000" flipH="1">
            <a:off x="11471652" y="433667"/>
            <a:ext cx="951356" cy="315478"/>
          </a:xfrm>
          <a:custGeom>
            <a:avLst/>
            <a:gdLst>
              <a:gd name="connsiteX0" fmla="*/ 951357 w 951356"/>
              <a:gd name="connsiteY0" fmla="*/ 753237 h 753236"/>
              <a:gd name="connsiteX1" fmla="*/ 0 w 951356"/>
              <a:gd name="connsiteY1" fmla="*/ 753237 h 753236"/>
              <a:gd name="connsiteX2" fmla="*/ 0 w 951356"/>
              <a:gd name="connsiteY2" fmla="*/ 0 h 753236"/>
              <a:gd name="connsiteX3" fmla="*/ 951357 w 951356"/>
              <a:gd name="connsiteY3" fmla="*/ 0 h 753236"/>
              <a:gd name="connsiteX4" fmla="*/ 951357 w 951356"/>
              <a:gd name="connsiteY4" fmla="*/ 753237 h 753236"/>
              <a:gd name="connsiteX5" fmla="*/ 3905 w 951356"/>
              <a:gd name="connsiteY5" fmla="*/ 749332 h 753236"/>
              <a:gd name="connsiteX6" fmla="*/ 947357 w 951356"/>
              <a:gd name="connsiteY6" fmla="*/ 749332 h 753236"/>
              <a:gd name="connsiteX7" fmla="*/ 947357 w 951356"/>
              <a:gd name="connsiteY7" fmla="*/ 4001 h 753236"/>
              <a:gd name="connsiteX8" fmla="*/ 3905 w 951356"/>
              <a:gd name="connsiteY8" fmla="*/ 4001 h 753236"/>
              <a:gd name="connsiteX9" fmla="*/ 3905 w 951356"/>
              <a:gd name="connsiteY9" fmla="*/ 749332 h 7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356" h="753236">
                <a:moveTo>
                  <a:pt x="951357" y="753237"/>
                </a:moveTo>
                <a:lnTo>
                  <a:pt x="0" y="753237"/>
                </a:lnTo>
                <a:lnTo>
                  <a:pt x="0" y="0"/>
                </a:lnTo>
                <a:lnTo>
                  <a:pt x="951357" y="0"/>
                </a:lnTo>
                <a:lnTo>
                  <a:pt x="951357" y="753237"/>
                </a:lnTo>
                <a:close/>
                <a:moveTo>
                  <a:pt x="3905" y="749332"/>
                </a:moveTo>
                <a:lnTo>
                  <a:pt x="947357" y="749332"/>
                </a:lnTo>
                <a:lnTo>
                  <a:pt x="947357" y="4001"/>
                </a:lnTo>
                <a:lnTo>
                  <a:pt x="3905" y="4001"/>
                </a:lnTo>
                <a:lnTo>
                  <a:pt x="3905" y="749332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9F3E996-6A32-F897-3A90-1C7E75BC8F03}"/>
              </a:ext>
            </a:extLst>
          </p:cNvPr>
          <p:cNvGrpSpPr/>
          <p:nvPr/>
        </p:nvGrpSpPr>
        <p:grpSpPr>
          <a:xfrm>
            <a:off x="10257666" y="6654809"/>
            <a:ext cx="1240377" cy="412611"/>
            <a:chOff x="10257666" y="6654809"/>
            <a:chExt cx="1240377" cy="412611"/>
          </a:xfrm>
        </p:grpSpPr>
        <p:grpSp>
          <p:nvGrpSpPr>
            <p:cNvPr id="58" name="Graphic 8">
              <a:extLst>
                <a:ext uri="{FF2B5EF4-FFF2-40B4-BE49-F238E27FC236}">
                  <a16:creationId xmlns:a16="http://schemas.microsoft.com/office/drawing/2014/main" id="{F625653C-D508-9D55-51D2-94D11BD50183}"/>
                </a:ext>
              </a:extLst>
            </p:cNvPr>
            <p:cNvGrpSpPr/>
            <p:nvPr/>
          </p:nvGrpSpPr>
          <p:grpSpPr>
            <a:xfrm>
              <a:off x="11084361" y="6683363"/>
              <a:ext cx="413682" cy="384057"/>
              <a:chOff x="4502372" y="4120324"/>
              <a:chExt cx="293941" cy="272891"/>
            </a:xfrm>
            <a:solidFill>
              <a:schemeClr val="tx1"/>
            </a:solidFill>
          </p:grpSpPr>
          <p:grpSp>
            <p:nvGrpSpPr>
              <p:cNvPr id="90" name="Graphic 8">
                <a:extLst>
                  <a:ext uri="{FF2B5EF4-FFF2-40B4-BE49-F238E27FC236}">
                    <a16:creationId xmlns:a16="http://schemas.microsoft.com/office/drawing/2014/main" id="{F9C9E3F3-41EA-84BB-CE02-70BA57CB6FF7}"/>
                  </a:ext>
                </a:extLst>
              </p:cNvPr>
              <p:cNvGrpSpPr/>
              <p:nvPr/>
            </p:nvGrpSpPr>
            <p:grpSpPr>
              <a:xfrm>
                <a:off x="4502372" y="4120324"/>
                <a:ext cx="293941" cy="29241"/>
                <a:chOff x="4502372" y="4120324"/>
                <a:chExt cx="293941" cy="29241"/>
              </a:xfrm>
              <a:grpFill/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C1D7E33-1A16-6906-548C-83F73E13A64C}"/>
                    </a:ext>
                  </a:extLst>
                </p:cNvPr>
                <p:cNvSpPr/>
                <p:nvPr/>
              </p:nvSpPr>
              <p:spPr>
                <a:xfrm>
                  <a:off x="45023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FBD5DFF-C591-E9B1-DF66-9B3040FF2017}"/>
                    </a:ext>
                  </a:extLst>
                </p:cNvPr>
                <p:cNvSpPr/>
                <p:nvPr/>
              </p:nvSpPr>
              <p:spPr>
                <a:xfrm>
                  <a:off x="47670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39D1189-B53F-608C-A6F0-B361ABBEA4A2}"/>
                  </a:ext>
                </a:extLst>
              </p:cNvPr>
              <p:cNvSpPr/>
              <p:nvPr/>
            </p:nvSpPr>
            <p:spPr>
              <a:xfrm>
                <a:off x="4767072" y="436397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0" name="Graphic 8">
              <a:extLst>
                <a:ext uri="{FF2B5EF4-FFF2-40B4-BE49-F238E27FC236}">
                  <a16:creationId xmlns:a16="http://schemas.microsoft.com/office/drawing/2014/main" id="{BB2268C6-BE8B-C870-0551-A16C3EE156E0}"/>
                </a:ext>
              </a:extLst>
            </p:cNvPr>
            <p:cNvGrpSpPr/>
            <p:nvPr/>
          </p:nvGrpSpPr>
          <p:grpSpPr>
            <a:xfrm>
              <a:off x="10257666" y="6654809"/>
              <a:ext cx="101878" cy="101879"/>
              <a:chOff x="3914965" y="4100035"/>
              <a:chExt cx="72389" cy="72390"/>
            </a:xfrm>
            <a:solidFill>
              <a:schemeClr val="tx1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C227FFA-AE78-84A2-4A67-2B108ADBC544}"/>
                  </a:ext>
                </a:extLst>
              </p:cNvPr>
              <p:cNvSpPr/>
              <p:nvPr/>
            </p:nvSpPr>
            <p:spPr>
              <a:xfrm>
                <a:off x="3914965" y="410003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142B3DC-D3E3-82C7-1488-734D7FD0A8B9}"/>
                  </a:ext>
                </a:extLst>
              </p:cNvPr>
              <p:cNvSpPr/>
              <p:nvPr/>
            </p:nvSpPr>
            <p:spPr>
              <a:xfrm>
                <a:off x="3970115" y="4155185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19" name="Graphic 8">
            <a:extLst>
              <a:ext uri="{FF2B5EF4-FFF2-40B4-BE49-F238E27FC236}">
                <a16:creationId xmlns:a16="http://schemas.microsoft.com/office/drawing/2014/main" id="{62D7E767-0226-A5ED-A802-17B832BA984E}"/>
              </a:ext>
            </a:extLst>
          </p:cNvPr>
          <p:cNvGrpSpPr/>
          <p:nvPr/>
        </p:nvGrpSpPr>
        <p:grpSpPr>
          <a:xfrm flipH="1">
            <a:off x="86930" y="-24389"/>
            <a:ext cx="3794569" cy="315478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7C8F96-175A-C05C-903D-FAC325BA586A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D76D1F-278B-5C36-0880-802BAD3A05F0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EBF482-2EB5-5C6B-B703-4CF040DA4B1E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3C064A-C2DC-5F50-6CF2-4A45ADDA582A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1BC15F-D9ED-F18E-808C-232424BA90BF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227BDC-D1DB-80BD-E211-2A9CE01FC6FB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66FA32-7898-19F0-9273-107A7AD0470F}"/>
              </a:ext>
            </a:extLst>
          </p:cNvPr>
          <p:cNvGrpSpPr/>
          <p:nvPr/>
        </p:nvGrpSpPr>
        <p:grpSpPr>
          <a:xfrm>
            <a:off x="8435305" y="101312"/>
            <a:ext cx="3644722" cy="1329118"/>
            <a:chOff x="8537788" y="-107964"/>
            <a:chExt cx="3644722" cy="1329118"/>
          </a:xfrm>
          <a:solidFill>
            <a:schemeClr val="tx1"/>
          </a:solidFill>
        </p:grpSpPr>
        <p:grpSp>
          <p:nvGrpSpPr>
            <p:cNvPr id="31" name="Graphic 8">
              <a:extLst>
                <a:ext uri="{FF2B5EF4-FFF2-40B4-BE49-F238E27FC236}">
                  <a16:creationId xmlns:a16="http://schemas.microsoft.com/office/drawing/2014/main" id="{C4C11E9F-FE5C-4592-0709-84FBDB0B977C}"/>
                </a:ext>
              </a:extLst>
            </p:cNvPr>
            <p:cNvGrpSpPr/>
            <p:nvPr/>
          </p:nvGrpSpPr>
          <p:grpSpPr>
            <a:xfrm>
              <a:off x="9639690" y="837232"/>
              <a:ext cx="413682" cy="383922"/>
              <a:chOff x="3475863" y="4771643"/>
              <a:chExt cx="293941" cy="272795"/>
            </a:xfrm>
            <a:grpFill/>
          </p:grpSpPr>
          <p:grpSp>
            <p:nvGrpSpPr>
              <p:cNvPr id="59" name="Graphic 8">
                <a:extLst>
                  <a:ext uri="{FF2B5EF4-FFF2-40B4-BE49-F238E27FC236}">
                    <a16:creationId xmlns:a16="http://schemas.microsoft.com/office/drawing/2014/main" id="{43FCD947-A260-3A54-7C24-4331E41D4D7B}"/>
                  </a:ext>
                </a:extLst>
              </p:cNvPr>
              <p:cNvGrpSpPr/>
              <p:nvPr/>
            </p:nvGrpSpPr>
            <p:grpSpPr>
              <a:xfrm>
                <a:off x="3475863" y="4771643"/>
                <a:ext cx="293941" cy="29241"/>
                <a:chOff x="3475863" y="4771643"/>
                <a:chExt cx="293941" cy="29241"/>
              </a:xfrm>
              <a:grpFill/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6D8EE5E-6D40-E5F6-2439-55A212AFA442}"/>
                    </a:ext>
                  </a:extLst>
                </p:cNvPr>
                <p:cNvSpPr/>
                <p:nvPr/>
              </p:nvSpPr>
              <p:spPr>
                <a:xfrm>
                  <a:off x="3475863" y="4771643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879122A-D39F-F07B-8EE2-7DB4674D9101}"/>
                    </a:ext>
                  </a:extLst>
                </p:cNvPr>
                <p:cNvSpPr/>
                <p:nvPr/>
              </p:nvSpPr>
              <p:spPr>
                <a:xfrm>
                  <a:off x="3740562" y="4771643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7BBD843-69E2-4AE7-2E0E-74D2E3DA0E0A}"/>
                  </a:ext>
                </a:extLst>
              </p:cNvPr>
              <p:cNvSpPr/>
              <p:nvPr/>
            </p:nvSpPr>
            <p:spPr>
              <a:xfrm>
                <a:off x="3740562" y="5015197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1D9ABC10-5E30-7383-2B0F-7E41A86BE800}"/>
                </a:ext>
              </a:extLst>
            </p:cNvPr>
            <p:cNvGrpSpPr/>
            <p:nvPr/>
          </p:nvGrpSpPr>
          <p:grpSpPr>
            <a:xfrm>
              <a:off x="11084361" y="-79410"/>
              <a:ext cx="413682" cy="384057"/>
              <a:chOff x="4502372" y="4120324"/>
              <a:chExt cx="293941" cy="272891"/>
            </a:xfrm>
            <a:grpFill/>
          </p:grpSpPr>
          <p:grpSp>
            <p:nvGrpSpPr>
              <p:cNvPr id="87" name="Graphic 8">
                <a:extLst>
                  <a:ext uri="{FF2B5EF4-FFF2-40B4-BE49-F238E27FC236}">
                    <a16:creationId xmlns:a16="http://schemas.microsoft.com/office/drawing/2014/main" id="{2BAB0AE4-0EB5-6804-9A43-321EE35BE83C}"/>
                  </a:ext>
                </a:extLst>
              </p:cNvPr>
              <p:cNvGrpSpPr/>
              <p:nvPr/>
            </p:nvGrpSpPr>
            <p:grpSpPr>
              <a:xfrm>
                <a:off x="4502372" y="4120324"/>
                <a:ext cx="293941" cy="29241"/>
                <a:chOff x="4502372" y="4120324"/>
                <a:chExt cx="293941" cy="29241"/>
              </a:xfrm>
              <a:grpFill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60C4AD8-00D7-B886-F814-3D237E273EB8}"/>
                    </a:ext>
                  </a:extLst>
                </p:cNvPr>
                <p:cNvSpPr/>
                <p:nvPr/>
              </p:nvSpPr>
              <p:spPr>
                <a:xfrm>
                  <a:off x="45023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F1B0162-22F5-D562-F21B-5D5BDC10961B}"/>
                    </a:ext>
                  </a:extLst>
                </p:cNvPr>
                <p:cNvSpPr/>
                <p:nvPr/>
              </p:nvSpPr>
              <p:spPr>
                <a:xfrm>
                  <a:off x="47670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3499CFA-0584-7569-A837-D6012A2F62C9}"/>
                  </a:ext>
                </a:extLst>
              </p:cNvPr>
              <p:cNvSpPr/>
              <p:nvPr/>
            </p:nvSpPr>
            <p:spPr>
              <a:xfrm>
                <a:off x="4767072" y="436397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76867FCF-3C45-C1C6-DAD4-E07E88CD0DA0}"/>
                </a:ext>
              </a:extLst>
            </p:cNvPr>
            <p:cNvGrpSpPr/>
            <p:nvPr/>
          </p:nvGrpSpPr>
          <p:grpSpPr>
            <a:xfrm>
              <a:off x="9643980" y="166708"/>
              <a:ext cx="363011" cy="363145"/>
              <a:chOff x="3478911" y="4295203"/>
              <a:chExt cx="257937" cy="258032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2C59941-A3A5-0FAB-0305-D0644E8B5611}"/>
                  </a:ext>
                </a:extLst>
              </p:cNvPr>
              <p:cNvSpPr/>
              <p:nvPr/>
            </p:nvSpPr>
            <p:spPr>
              <a:xfrm>
                <a:off x="3478911" y="4455413"/>
                <a:ext cx="97821" cy="97821"/>
              </a:xfrm>
              <a:custGeom>
                <a:avLst/>
                <a:gdLst>
                  <a:gd name="connsiteX0" fmla="*/ 0 w 97821"/>
                  <a:gd name="connsiteY0" fmla="*/ 0 h 97821"/>
                  <a:gd name="connsiteX1" fmla="*/ 0 w 97821"/>
                  <a:gd name="connsiteY1" fmla="*/ 16669 h 97821"/>
                  <a:gd name="connsiteX2" fmla="*/ 81058 w 97821"/>
                  <a:gd name="connsiteY2" fmla="*/ 97822 h 97821"/>
                  <a:gd name="connsiteX3" fmla="*/ 97822 w 97821"/>
                  <a:gd name="connsiteY3" fmla="*/ 97822 h 97821"/>
                  <a:gd name="connsiteX4" fmla="*/ 0 w 97821"/>
                  <a:gd name="connsiteY4" fmla="*/ 0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21" h="97821">
                    <a:moveTo>
                      <a:pt x="0" y="0"/>
                    </a:moveTo>
                    <a:lnTo>
                      <a:pt x="0" y="16669"/>
                    </a:lnTo>
                    <a:lnTo>
                      <a:pt x="81058" y="97822"/>
                    </a:lnTo>
                    <a:lnTo>
                      <a:pt x="97822" y="978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DBF47DD-1047-13EE-AE26-D1542D5D7F9A}"/>
                  </a:ext>
                </a:extLst>
              </p:cNvPr>
              <p:cNvSpPr/>
              <p:nvPr/>
            </p:nvSpPr>
            <p:spPr>
              <a:xfrm>
                <a:off x="3478911" y="4413217"/>
                <a:ext cx="139922" cy="140017"/>
              </a:xfrm>
              <a:custGeom>
                <a:avLst/>
                <a:gdLst>
                  <a:gd name="connsiteX0" fmla="*/ 0 w 139922"/>
                  <a:gd name="connsiteY0" fmla="*/ 0 h 140017"/>
                  <a:gd name="connsiteX1" fmla="*/ 0 w 139922"/>
                  <a:gd name="connsiteY1" fmla="*/ 16764 h 140017"/>
                  <a:gd name="connsiteX2" fmla="*/ 123158 w 139922"/>
                  <a:gd name="connsiteY2" fmla="*/ 140018 h 140017"/>
                  <a:gd name="connsiteX3" fmla="*/ 139922 w 139922"/>
                  <a:gd name="connsiteY3" fmla="*/ 140018 h 140017"/>
                  <a:gd name="connsiteX4" fmla="*/ 0 w 139922"/>
                  <a:gd name="connsiteY4" fmla="*/ 0 h 1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22" h="140017">
                    <a:moveTo>
                      <a:pt x="0" y="0"/>
                    </a:moveTo>
                    <a:lnTo>
                      <a:pt x="0" y="16764"/>
                    </a:lnTo>
                    <a:lnTo>
                      <a:pt x="123158" y="140018"/>
                    </a:lnTo>
                    <a:lnTo>
                      <a:pt x="139922" y="1400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66AC20-34C8-C5E0-5720-21A7AAADA80B}"/>
                  </a:ext>
                </a:extLst>
              </p:cNvPr>
              <p:cNvSpPr/>
              <p:nvPr/>
            </p:nvSpPr>
            <p:spPr>
              <a:xfrm>
                <a:off x="3478911" y="4497513"/>
                <a:ext cx="55625" cy="55721"/>
              </a:xfrm>
              <a:custGeom>
                <a:avLst/>
                <a:gdLst>
                  <a:gd name="connsiteX0" fmla="*/ 0 w 55625"/>
                  <a:gd name="connsiteY0" fmla="*/ 0 h 55721"/>
                  <a:gd name="connsiteX1" fmla="*/ 0 w 55625"/>
                  <a:gd name="connsiteY1" fmla="*/ 16764 h 55721"/>
                  <a:gd name="connsiteX2" fmla="*/ 38957 w 55625"/>
                  <a:gd name="connsiteY2" fmla="*/ 55721 h 55721"/>
                  <a:gd name="connsiteX3" fmla="*/ 55626 w 55625"/>
                  <a:gd name="connsiteY3" fmla="*/ 55721 h 55721"/>
                  <a:gd name="connsiteX4" fmla="*/ 0 w 55625"/>
                  <a:gd name="connsiteY4" fmla="*/ 0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5" h="55721">
                    <a:moveTo>
                      <a:pt x="0" y="0"/>
                    </a:moveTo>
                    <a:lnTo>
                      <a:pt x="0" y="16764"/>
                    </a:lnTo>
                    <a:lnTo>
                      <a:pt x="38957" y="55721"/>
                    </a:lnTo>
                    <a:lnTo>
                      <a:pt x="55626" y="557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F03ADEE-FD35-D52F-038A-239B0CC2B970}"/>
                  </a:ext>
                </a:extLst>
              </p:cNvPr>
              <p:cNvSpPr/>
              <p:nvPr/>
            </p:nvSpPr>
            <p:spPr>
              <a:xfrm>
                <a:off x="3478911" y="4371117"/>
                <a:ext cx="182022" cy="182117"/>
              </a:xfrm>
              <a:custGeom>
                <a:avLst/>
                <a:gdLst>
                  <a:gd name="connsiteX0" fmla="*/ 0 w 182022"/>
                  <a:gd name="connsiteY0" fmla="*/ 0 h 182117"/>
                  <a:gd name="connsiteX1" fmla="*/ 0 w 182022"/>
                  <a:gd name="connsiteY1" fmla="*/ 16764 h 182117"/>
                  <a:gd name="connsiteX2" fmla="*/ 165354 w 182022"/>
                  <a:gd name="connsiteY2" fmla="*/ 182118 h 182117"/>
                  <a:gd name="connsiteX3" fmla="*/ 182023 w 182022"/>
                  <a:gd name="connsiteY3" fmla="*/ 182118 h 182117"/>
                  <a:gd name="connsiteX4" fmla="*/ 0 w 182022"/>
                  <a:gd name="connsiteY4" fmla="*/ 0 h 18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22" h="182117">
                    <a:moveTo>
                      <a:pt x="0" y="0"/>
                    </a:moveTo>
                    <a:lnTo>
                      <a:pt x="0" y="16764"/>
                    </a:lnTo>
                    <a:lnTo>
                      <a:pt x="165354" y="182118"/>
                    </a:lnTo>
                    <a:lnTo>
                      <a:pt x="182023" y="182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B7A8B74-9B9D-CCB6-0A4B-C0CE554ACED3}"/>
                  </a:ext>
                </a:extLst>
              </p:cNvPr>
              <p:cNvSpPr/>
              <p:nvPr/>
            </p:nvSpPr>
            <p:spPr>
              <a:xfrm>
                <a:off x="3723322" y="4295203"/>
                <a:ext cx="13525" cy="13525"/>
              </a:xfrm>
              <a:custGeom>
                <a:avLst/>
                <a:gdLst>
                  <a:gd name="connsiteX0" fmla="*/ 13526 w 13525"/>
                  <a:gd name="connsiteY0" fmla="*/ 13525 h 13525"/>
                  <a:gd name="connsiteX1" fmla="*/ 13526 w 13525"/>
                  <a:gd name="connsiteY1" fmla="*/ 0 h 13525"/>
                  <a:gd name="connsiteX2" fmla="*/ 0 w 13525"/>
                  <a:gd name="connsiteY2" fmla="*/ 0 h 13525"/>
                  <a:gd name="connsiteX3" fmla="*/ 13526 w 1352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" h="13525">
                    <a:moveTo>
                      <a:pt x="13526" y="13525"/>
                    </a:moveTo>
                    <a:lnTo>
                      <a:pt x="13526" y="0"/>
                    </a:lnTo>
                    <a:lnTo>
                      <a:pt x="0" y="0"/>
                    </a:lnTo>
                    <a:lnTo>
                      <a:pt x="13526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6B20860-F7B6-FA64-511D-238A9913098D}"/>
                  </a:ext>
                </a:extLst>
              </p:cNvPr>
              <p:cNvSpPr/>
              <p:nvPr/>
            </p:nvSpPr>
            <p:spPr>
              <a:xfrm>
                <a:off x="3478911" y="4539614"/>
                <a:ext cx="13525" cy="13620"/>
              </a:xfrm>
              <a:custGeom>
                <a:avLst/>
                <a:gdLst>
                  <a:gd name="connsiteX0" fmla="*/ 0 w 13525"/>
                  <a:gd name="connsiteY0" fmla="*/ 0 h 13620"/>
                  <a:gd name="connsiteX1" fmla="*/ 0 w 13525"/>
                  <a:gd name="connsiteY1" fmla="*/ 13621 h 13620"/>
                  <a:gd name="connsiteX2" fmla="*/ 13525 w 13525"/>
                  <a:gd name="connsiteY2" fmla="*/ 13621 h 13620"/>
                  <a:gd name="connsiteX3" fmla="*/ 0 w 13525"/>
                  <a:gd name="connsiteY3" fmla="*/ 0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" h="13620">
                    <a:moveTo>
                      <a:pt x="0" y="0"/>
                    </a:moveTo>
                    <a:lnTo>
                      <a:pt x="0" y="13621"/>
                    </a:lnTo>
                    <a:lnTo>
                      <a:pt x="13525" y="136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0BF7C4E-FEF8-9BEF-AEF8-68E0E93CAEF6}"/>
                  </a:ext>
                </a:extLst>
              </p:cNvPr>
              <p:cNvSpPr/>
              <p:nvPr/>
            </p:nvSpPr>
            <p:spPr>
              <a:xfrm>
                <a:off x="3478911" y="4295203"/>
                <a:ext cx="257937" cy="258032"/>
              </a:xfrm>
              <a:custGeom>
                <a:avLst/>
                <a:gdLst>
                  <a:gd name="connsiteX0" fmla="*/ 8382 w 257937"/>
                  <a:gd name="connsiteY0" fmla="*/ 0 h 258032"/>
                  <a:gd name="connsiteX1" fmla="*/ 0 w 257937"/>
                  <a:gd name="connsiteY1" fmla="*/ 0 h 258032"/>
                  <a:gd name="connsiteX2" fmla="*/ 0 w 257937"/>
                  <a:gd name="connsiteY2" fmla="*/ 8382 h 258032"/>
                  <a:gd name="connsiteX3" fmla="*/ 249555 w 257937"/>
                  <a:gd name="connsiteY3" fmla="*/ 258032 h 258032"/>
                  <a:gd name="connsiteX4" fmla="*/ 257937 w 257937"/>
                  <a:gd name="connsiteY4" fmla="*/ 258032 h 258032"/>
                  <a:gd name="connsiteX5" fmla="*/ 257937 w 257937"/>
                  <a:gd name="connsiteY5" fmla="*/ 249650 h 258032"/>
                  <a:gd name="connsiteX6" fmla="*/ 8382 w 257937"/>
                  <a:gd name="connsiteY6" fmla="*/ 0 h 25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937" h="258032">
                    <a:moveTo>
                      <a:pt x="8382" y="0"/>
                    </a:moveTo>
                    <a:lnTo>
                      <a:pt x="0" y="0"/>
                    </a:lnTo>
                    <a:lnTo>
                      <a:pt x="0" y="8382"/>
                    </a:lnTo>
                    <a:lnTo>
                      <a:pt x="249555" y="258032"/>
                    </a:lnTo>
                    <a:lnTo>
                      <a:pt x="257937" y="258032"/>
                    </a:lnTo>
                    <a:lnTo>
                      <a:pt x="257937" y="249650"/>
                    </a:lnTo>
                    <a:lnTo>
                      <a:pt x="83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957F5C0-BCC6-1AE4-2A78-0CBC3A2004F2}"/>
                  </a:ext>
                </a:extLst>
              </p:cNvPr>
              <p:cNvSpPr/>
              <p:nvPr/>
            </p:nvSpPr>
            <p:spPr>
              <a:xfrm>
                <a:off x="3596925" y="4295203"/>
                <a:ext cx="139922" cy="139922"/>
              </a:xfrm>
              <a:custGeom>
                <a:avLst/>
                <a:gdLst>
                  <a:gd name="connsiteX0" fmla="*/ 16764 w 139922"/>
                  <a:gd name="connsiteY0" fmla="*/ 0 h 139922"/>
                  <a:gd name="connsiteX1" fmla="*/ 0 w 139922"/>
                  <a:gd name="connsiteY1" fmla="*/ 0 h 139922"/>
                  <a:gd name="connsiteX2" fmla="*/ 139922 w 139922"/>
                  <a:gd name="connsiteY2" fmla="*/ 139922 h 139922"/>
                  <a:gd name="connsiteX3" fmla="*/ 139922 w 139922"/>
                  <a:gd name="connsiteY3" fmla="*/ 123254 h 139922"/>
                  <a:gd name="connsiteX4" fmla="*/ 16764 w 139922"/>
                  <a:gd name="connsiteY4" fmla="*/ 0 h 13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22" h="139922">
                    <a:moveTo>
                      <a:pt x="16764" y="0"/>
                    </a:moveTo>
                    <a:lnTo>
                      <a:pt x="0" y="0"/>
                    </a:lnTo>
                    <a:lnTo>
                      <a:pt x="139922" y="139922"/>
                    </a:lnTo>
                    <a:lnTo>
                      <a:pt x="139922" y="123254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339D853-830E-F018-A85F-CF9E46AD766F}"/>
                  </a:ext>
                </a:extLst>
              </p:cNvPr>
              <p:cNvSpPr/>
              <p:nvPr/>
            </p:nvSpPr>
            <p:spPr>
              <a:xfrm>
                <a:off x="3639026" y="4295203"/>
                <a:ext cx="97821" cy="97821"/>
              </a:xfrm>
              <a:custGeom>
                <a:avLst/>
                <a:gdLst>
                  <a:gd name="connsiteX0" fmla="*/ 16764 w 97821"/>
                  <a:gd name="connsiteY0" fmla="*/ 0 h 97821"/>
                  <a:gd name="connsiteX1" fmla="*/ 0 w 97821"/>
                  <a:gd name="connsiteY1" fmla="*/ 0 h 97821"/>
                  <a:gd name="connsiteX2" fmla="*/ 97822 w 97821"/>
                  <a:gd name="connsiteY2" fmla="*/ 97822 h 97821"/>
                  <a:gd name="connsiteX3" fmla="*/ 97822 w 97821"/>
                  <a:gd name="connsiteY3" fmla="*/ 81058 h 97821"/>
                  <a:gd name="connsiteX4" fmla="*/ 16764 w 97821"/>
                  <a:gd name="connsiteY4" fmla="*/ 0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21" h="97821">
                    <a:moveTo>
                      <a:pt x="16764" y="0"/>
                    </a:moveTo>
                    <a:lnTo>
                      <a:pt x="0" y="0"/>
                    </a:lnTo>
                    <a:lnTo>
                      <a:pt x="97822" y="97822"/>
                    </a:lnTo>
                    <a:lnTo>
                      <a:pt x="97822" y="81058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65798E4-BB92-2A70-CEFD-0492564136A0}"/>
                  </a:ext>
                </a:extLst>
              </p:cNvPr>
              <p:cNvSpPr/>
              <p:nvPr/>
            </p:nvSpPr>
            <p:spPr>
              <a:xfrm>
                <a:off x="3478911" y="4329016"/>
                <a:ext cx="224218" cy="224218"/>
              </a:xfrm>
              <a:custGeom>
                <a:avLst/>
                <a:gdLst>
                  <a:gd name="connsiteX0" fmla="*/ 0 w 224218"/>
                  <a:gd name="connsiteY0" fmla="*/ 0 h 224218"/>
                  <a:gd name="connsiteX1" fmla="*/ 0 w 224218"/>
                  <a:gd name="connsiteY1" fmla="*/ 16669 h 224218"/>
                  <a:gd name="connsiteX2" fmla="*/ 207454 w 224218"/>
                  <a:gd name="connsiteY2" fmla="*/ 224219 h 224218"/>
                  <a:gd name="connsiteX3" fmla="*/ 224218 w 224218"/>
                  <a:gd name="connsiteY3" fmla="*/ 224219 h 224218"/>
                  <a:gd name="connsiteX4" fmla="*/ 0 w 224218"/>
                  <a:gd name="connsiteY4" fmla="*/ 0 h 22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218" h="224218">
                    <a:moveTo>
                      <a:pt x="0" y="0"/>
                    </a:moveTo>
                    <a:lnTo>
                      <a:pt x="0" y="16669"/>
                    </a:lnTo>
                    <a:lnTo>
                      <a:pt x="207454" y="224219"/>
                    </a:lnTo>
                    <a:lnTo>
                      <a:pt x="224218" y="224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60BB6EE-03F9-7ADB-E605-CE6E25750F88}"/>
                  </a:ext>
                </a:extLst>
              </p:cNvPr>
              <p:cNvSpPr/>
              <p:nvPr/>
            </p:nvSpPr>
            <p:spPr>
              <a:xfrm>
                <a:off x="3681221" y="4295203"/>
                <a:ext cx="55626" cy="55721"/>
              </a:xfrm>
              <a:custGeom>
                <a:avLst/>
                <a:gdLst>
                  <a:gd name="connsiteX0" fmla="*/ 16669 w 55626"/>
                  <a:gd name="connsiteY0" fmla="*/ 0 h 55721"/>
                  <a:gd name="connsiteX1" fmla="*/ 0 w 55626"/>
                  <a:gd name="connsiteY1" fmla="*/ 0 h 55721"/>
                  <a:gd name="connsiteX2" fmla="*/ 55626 w 55626"/>
                  <a:gd name="connsiteY2" fmla="*/ 55721 h 55721"/>
                  <a:gd name="connsiteX3" fmla="*/ 55626 w 55626"/>
                  <a:gd name="connsiteY3" fmla="*/ 38957 h 55721"/>
                  <a:gd name="connsiteX4" fmla="*/ 16669 w 55626"/>
                  <a:gd name="connsiteY4" fmla="*/ 0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6" h="55721">
                    <a:moveTo>
                      <a:pt x="16669" y="0"/>
                    </a:moveTo>
                    <a:lnTo>
                      <a:pt x="0" y="0"/>
                    </a:lnTo>
                    <a:lnTo>
                      <a:pt x="55626" y="55721"/>
                    </a:lnTo>
                    <a:lnTo>
                      <a:pt x="55626" y="38957"/>
                    </a:lnTo>
                    <a:lnTo>
                      <a:pt x="16669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63798EF-6304-E252-451E-8B523E9D98FB}"/>
                  </a:ext>
                </a:extLst>
              </p:cNvPr>
              <p:cNvSpPr/>
              <p:nvPr/>
            </p:nvSpPr>
            <p:spPr>
              <a:xfrm>
                <a:off x="3512629" y="4295203"/>
                <a:ext cx="224218" cy="224218"/>
              </a:xfrm>
              <a:custGeom>
                <a:avLst/>
                <a:gdLst>
                  <a:gd name="connsiteX0" fmla="*/ 16764 w 224218"/>
                  <a:gd name="connsiteY0" fmla="*/ 0 h 224218"/>
                  <a:gd name="connsiteX1" fmla="*/ 0 w 224218"/>
                  <a:gd name="connsiteY1" fmla="*/ 0 h 224218"/>
                  <a:gd name="connsiteX2" fmla="*/ 224219 w 224218"/>
                  <a:gd name="connsiteY2" fmla="*/ 224219 h 224218"/>
                  <a:gd name="connsiteX3" fmla="*/ 224219 w 224218"/>
                  <a:gd name="connsiteY3" fmla="*/ 207454 h 224218"/>
                  <a:gd name="connsiteX4" fmla="*/ 16764 w 224218"/>
                  <a:gd name="connsiteY4" fmla="*/ 0 h 22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218" h="224218">
                    <a:moveTo>
                      <a:pt x="16764" y="0"/>
                    </a:moveTo>
                    <a:lnTo>
                      <a:pt x="0" y="0"/>
                    </a:lnTo>
                    <a:lnTo>
                      <a:pt x="224219" y="224219"/>
                    </a:lnTo>
                    <a:lnTo>
                      <a:pt x="224219" y="207454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1BAB485-7D09-9F71-3F6A-A390A1363C1A}"/>
                  </a:ext>
                </a:extLst>
              </p:cNvPr>
              <p:cNvSpPr/>
              <p:nvPr/>
            </p:nvSpPr>
            <p:spPr>
              <a:xfrm>
                <a:off x="3554825" y="4295203"/>
                <a:ext cx="182022" cy="182117"/>
              </a:xfrm>
              <a:custGeom>
                <a:avLst/>
                <a:gdLst>
                  <a:gd name="connsiteX0" fmla="*/ 16669 w 182022"/>
                  <a:gd name="connsiteY0" fmla="*/ 0 h 182117"/>
                  <a:gd name="connsiteX1" fmla="*/ 0 w 182022"/>
                  <a:gd name="connsiteY1" fmla="*/ 0 h 182117"/>
                  <a:gd name="connsiteX2" fmla="*/ 182023 w 182022"/>
                  <a:gd name="connsiteY2" fmla="*/ 182118 h 182117"/>
                  <a:gd name="connsiteX3" fmla="*/ 182023 w 182022"/>
                  <a:gd name="connsiteY3" fmla="*/ 165354 h 182117"/>
                  <a:gd name="connsiteX4" fmla="*/ 16669 w 182022"/>
                  <a:gd name="connsiteY4" fmla="*/ 0 h 18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22" h="182117">
                    <a:moveTo>
                      <a:pt x="16669" y="0"/>
                    </a:moveTo>
                    <a:lnTo>
                      <a:pt x="0" y="0"/>
                    </a:lnTo>
                    <a:lnTo>
                      <a:pt x="182023" y="182118"/>
                    </a:lnTo>
                    <a:lnTo>
                      <a:pt x="182023" y="165354"/>
                    </a:lnTo>
                    <a:lnTo>
                      <a:pt x="16669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0" name="Graphic 8">
              <a:extLst>
                <a:ext uri="{FF2B5EF4-FFF2-40B4-BE49-F238E27FC236}">
                  <a16:creationId xmlns:a16="http://schemas.microsoft.com/office/drawing/2014/main" id="{106095A2-1CFD-2F51-E8A2-F86583D0FC70}"/>
                </a:ext>
              </a:extLst>
            </p:cNvPr>
            <p:cNvGrpSpPr/>
            <p:nvPr/>
          </p:nvGrpSpPr>
          <p:grpSpPr>
            <a:xfrm>
              <a:off x="10257666" y="-107964"/>
              <a:ext cx="101878" cy="101879"/>
              <a:chOff x="3914965" y="4100035"/>
              <a:chExt cx="72389" cy="72390"/>
            </a:xfrm>
            <a:grpFill/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E5ACC7D-75EB-60B3-DA90-F983D2FF66EC}"/>
                  </a:ext>
                </a:extLst>
              </p:cNvPr>
              <p:cNvSpPr/>
              <p:nvPr/>
            </p:nvSpPr>
            <p:spPr>
              <a:xfrm>
                <a:off x="3914965" y="410003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69C55DE-A835-244D-040F-2BAECD4279E7}"/>
                  </a:ext>
                </a:extLst>
              </p:cNvPr>
              <p:cNvSpPr/>
              <p:nvPr/>
            </p:nvSpPr>
            <p:spPr>
              <a:xfrm>
                <a:off x="3970115" y="4155185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" name="Graphic 8">
              <a:extLst>
                <a:ext uri="{FF2B5EF4-FFF2-40B4-BE49-F238E27FC236}">
                  <a16:creationId xmlns:a16="http://schemas.microsoft.com/office/drawing/2014/main" id="{000F27E9-5F49-7611-33B2-FE15C79F3720}"/>
                </a:ext>
              </a:extLst>
            </p:cNvPr>
            <p:cNvGrpSpPr/>
            <p:nvPr/>
          </p:nvGrpSpPr>
          <p:grpSpPr>
            <a:xfrm>
              <a:off x="8537788" y="233063"/>
              <a:ext cx="101879" cy="101879"/>
              <a:chOff x="2692908" y="4342351"/>
              <a:chExt cx="72390" cy="72390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480A5D0-1989-C66B-D172-686513A4A909}"/>
                  </a:ext>
                </a:extLst>
              </p:cNvPr>
              <p:cNvSpPr/>
              <p:nvPr/>
            </p:nvSpPr>
            <p:spPr>
              <a:xfrm>
                <a:off x="2692908" y="4342351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100 h 34099"/>
                  <a:gd name="connsiteX3" fmla="*/ 0 w 34099"/>
                  <a:gd name="connsiteY3" fmla="*/ 34100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100"/>
                    </a:lnTo>
                    <a:lnTo>
                      <a:pt x="0" y="3410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0F9C291-B70C-9E6D-0AC6-953537A41C1D}"/>
                  </a:ext>
                </a:extLst>
              </p:cNvPr>
              <p:cNvSpPr/>
              <p:nvPr/>
            </p:nvSpPr>
            <p:spPr>
              <a:xfrm>
                <a:off x="2748057" y="4397501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FA0B7185-5095-7B45-B0AB-154FA56D9F55}"/>
                </a:ext>
              </a:extLst>
            </p:cNvPr>
            <p:cNvGrpSpPr/>
            <p:nvPr/>
          </p:nvGrpSpPr>
          <p:grpSpPr>
            <a:xfrm>
              <a:off x="12080631" y="355453"/>
              <a:ext cx="101879" cy="101879"/>
              <a:chOff x="5210270" y="4429315"/>
              <a:chExt cx="72390" cy="72390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990D674-BD3D-902C-9719-473C68C38FAA}"/>
                  </a:ext>
                </a:extLst>
              </p:cNvPr>
              <p:cNvSpPr/>
              <p:nvPr/>
            </p:nvSpPr>
            <p:spPr>
              <a:xfrm>
                <a:off x="5210270" y="442931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099 w 34099"/>
                  <a:gd name="connsiteY1" fmla="*/ 0 h 34099"/>
                  <a:gd name="connsiteX2" fmla="*/ 34099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099" y="0"/>
                    </a:lnTo>
                    <a:lnTo>
                      <a:pt x="34099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624EED5-EF29-B265-380E-0A2442C9F870}"/>
                  </a:ext>
                </a:extLst>
              </p:cNvPr>
              <p:cNvSpPr/>
              <p:nvPr/>
            </p:nvSpPr>
            <p:spPr>
              <a:xfrm>
                <a:off x="5265420" y="4484464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73314D61-572D-831F-FE7A-72ABAFAD8EBF}"/>
                </a:ext>
              </a:extLst>
            </p:cNvPr>
            <p:cNvGrpSpPr/>
            <p:nvPr/>
          </p:nvGrpSpPr>
          <p:grpSpPr>
            <a:xfrm>
              <a:off x="11693088" y="371672"/>
              <a:ext cx="319443" cy="85257"/>
              <a:chOff x="4934902" y="4440840"/>
              <a:chExt cx="226980" cy="60579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AF1D9E-9701-E4EB-92C5-673C06F7F74B}"/>
                  </a:ext>
                </a:extLst>
              </p:cNvPr>
              <p:cNvSpPr/>
              <p:nvPr/>
            </p:nvSpPr>
            <p:spPr>
              <a:xfrm>
                <a:off x="4934902" y="4440840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44A760-B413-0AC3-ECE5-B9BDAB20D58E}"/>
                  </a:ext>
                </a:extLst>
              </p:cNvPr>
              <p:cNvSpPr/>
              <p:nvPr/>
            </p:nvSpPr>
            <p:spPr>
              <a:xfrm>
                <a:off x="4934902" y="4465510"/>
                <a:ext cx="70484" cy="13525"/>
              </a:xfrm>
              <a:custGeom>
                <a:avLst/>
                <a:gdLst>
                  <a:gd name="connsiteX0" fmla="*/ 0 w 70484"/>
                  <a:gd name="connsiteY0" fmla="*/ 0 h 13525"/>
                  <a:gd name="connsiteX1" fmla="*/ 70485 w 70484"/>
                  <a:gd name="connsiteY1" fmla="*/ 0 h 13525"/>
                  <a:gd name="connsiteX2" fmla="*/ 70485 w 70484"/>
                  <a:gd name="connsiteY2" fmla="*/ 13526 h 13525"/>
                  <a:gd name="connsiteX3" fmla="*/ 0 w 70484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4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319AEA4-5EDC-900D-9CC9-5BA7406C208E}"/>
                  </a:ext>
                </a:extLst>
              </p:cNvPr>
              <p:cNvSpPr/>
              <p:nvPr/>
            </p:nvSpPr>
            <p:spPr>
              <a:xfrm>
                <a:off x="4934902" y="4487893"/>
                <a:ext cx="70484" cy="13525"/>
              </a:xfrm>
              <a:custGeom>
                <a:avLst/>
                <a:gdLst>
                  <a:gd name="connsiteX0" fmla="*/ 0 w 70484"/>
                  <a:gd name="connsiteY0" fmla="*/ 0 h 13525"/>
                  <a:gd name="connsiteX1" fmla="*/ 70485 w 70484"/>
                  <a:gd name="connsiteY1" fmla="*/ 0 h 13525"/>
                  <a:gd name="connsiteX2" fmla="*/ 70485 w 70484"/>
                  <a:gd name="connsiteY2" fmla="*/ 13526 h 13525"/>
                  <a:gd name="connsiteX3" fmla="*/ 0 w 70484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4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4" name="Graphic 8">
              <a:extLst>
                <a:ext uri="{FF2B5EF4-FFF2-40B4-BE49-F238E27FC236}">
                  <a16:creationId xmlns:a16="http://schemas.microsoft.com/office/drawing/2014/main" id="{DD41DA83-9F52-CC37-3173-C4B7F89A1066}"/>
                </a:ext>
              </a:extLst>
            </p:cNvPr>
            <p:cNvGrpSpPr/>
            <p:nvPr/>
          </p:nvGrpSpPr>
          <p:grpSpPr>
            <a:xfrm>
              <a:off x="9118632" y="428241"/>
              <a:ext cx="319443" cy="85257"/>
              <a:chOff x="3105626" y="4481035"/>
              <a:chExt cx="226980" cy="60579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2C15B5-B4A5-D28A-62F2-562E015A426C}"/>
                  </a:ext>
                </a:extLst>
              </p:cNvPr>
              <p:cNvSpPr/>
              <p:nvPr/>
            </p:nvSpPr>
            <p:spPr>
              <a:xfrm>
                <a:off x="3105626" y="4481035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84AFA83-00FC-AA38-80D5-1598AFF096A8}"/>
                  </a:ext>
                </a:extLst>
              </p:cNvPr>
              <p:cNvSpPr/>
              <p:nvPr/>
            </p:nvSpPr>
            <p:spPr>
              <a:xfrm>
                <a:off x="3105626" y="4505705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6 h 13525"/>
                  <a:gd name="connsiteX3" fmla="*/ 0 w 70485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1094B10-7DD1-7981-6BB4-49ABD91A2238}"/>
                  </a:ext>
                </a:extLst>
              </p:cNvPr>
              <p:cNvSpPr/>
              <p:nvPr/>
            </p:nvSpPr>
            <p:spPr>
              <a:xfrm>
                <a:off x="3105626" y="4528089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6 h 13525"/>
                  <a:gd name="connsiteX3" fmla="*/ 0 w 70485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145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7FC695A-0982-72DF-CB72-1F31B1F3B7CA}"/>
              </a:ext>
            </a:extLst>
          </p:cNvPr>
          <p:cNvGrpSpPr/>
          <p:nvPr/>
        </p:nvGrpSpPr>
        <p:grpSpPr>
          <a:xfrm>
            <a:off x="623889" y="2158391"/>
            <a:ext cx="1270783" cy="1270609"/>
            <a:chOff x="623889" y="2158391"/>
            <a:chExt cx="1270783" cy="127060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A8F0E4-8797-2473-E552-94BD8DAC76AD}"/>
                </a:ext>
              </a:extLst>
            </p:cNvPr>
            <p:cNvSpPr/>
            <p:nvPr/>
          </p:nvSpPr>
          <p:spPr>
            <a:xfrm>
              <a:off x="623889" y="2874740"/>
              <a:ext cx="554434" cy="554260"/>
            </a:xfrm>
            <a:custGeom>
              <a:avLst/>
              <a:gdLst>
                <a:gd name="connsiteX0" fmla="*/ 0 w 303656"/>
                <a:gd name="connsiteY0" fmla="*/ 0 h 303561"/>
                <a:gd name="connsiteX1" fmla="*/ 0 w 303656"/>
                <a:gd name="connsiteY1" fmla="*/ 51911 h 303561"/>
                <a:gd name="connsiteX2" fmla="*/ 251651 w 303656"/>
                <a:gd name="connsiteY2" fmla="*/ 303562 h 303561"/>
                <a:gd name="connsiteX3" fmla="*/ 303657 w 303656"/>
                <a:gd name="connsiteY3" fmla="*/ 303562 h 303561"/>
                <a:gd name="connsiteX4" fmla="*/ 0 w 303656"/>
                <a:gd name="connsiteY4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6" h="303561">
                  <a:moveTo>
                    <a:pt x="0" y="0"/>
                  </a:moveTo>
                  <a:lnTo>
                    <a:pt x="0" y="51911"/>
                  </a:lnTo>
                  <a:lnTo>
                    <a:pt x="251651" y="303562"/>
                  </a:lnTo>
                  <a:lnTo>
                    <a:pt x="303657" y="303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90FA26-E5A5-0C9C-705F-2ED96E3F4350}"/>
                </a:ext>
              </a:extLst>
            </p:cNvPr>
            <p:cNvSpPr/>
            <p:nvPr/>
          </p:nvSpPr>
          <p:spPr>
            <a:xfrm>
              <a:off x="623889" y="2635958"/>
              <a:ext cx="793218" cy="793042"/>
            </a:xfrm>
            <a:custGeom>
              <a:avLst/>
              <a:gdLst>
                <a:gd name="connsiteX0" fmla="*/ 0 w 434435"/>
                <a:gd name="connsiteY0" fmla="*/ 0 h 434339"/>
                <a:gd name="connsiteX1" fmla="*/ 0 w 434435"/>
                <a:gd name="connsiteY1" fmla="*/ 51911 h 434339"/>
                <a:gd name="connsiteX2" fmla="*/ 382429 w 434435"/>
                <a:gd name="connsiteY2" fmla="*/ 434340 h 434339"/>
                <a:gd name="connsiteX3" fmla="*/ 434435 w 434435"/>
                <a:gd name="connsiteY3" fmla="*/ 434340 h 434339"/>
                <a:gd name="connsiteX4" fmla="*/ 0 w 434435"/>
                <a:gd name="connsiteY4" fmla="*/ 0 h 4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339">
                  <a:moveTo>
                    <a:pt x="0" y="0"/>
                  </a:moveTo>
                  <a:lnTo>
                    <a:pt x="0" y="51911"/>
                  </a:lnTo>
                  <a:lnTo>
                    <a:pt x="382429" y="434340"/>
                  </a:lnTo>
                  <a:lnTo>
                    <a:pt x="434435" y="434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C8B622-A1A2-327D-5FFC-D9DE08A1ADA1}"/>
                </a:ext>
              </a:extLst>
            </p:cNvPr>
            <p:cNvSpPr/>
            <p:nvPr/>
          </p:nvSpPr>
          <p:spPr>
            <a:xfrm>
              <a:off x="623889" y="3113522"/>
              <a:ext cx="315478" cy="315478"/>
            </a:xfrm>
            <a:custGeom>
              <a:avLst/>
              <a:gdLst>
                <a:gd name="connsiteX0" fmla="*/ 0 w 172783"/>
                <a:gd name="connsiteY0" fmla="*/ 0 h 172783"/>
                <a:gd name="connsiteX1" fmla="*/ 0 w 172783"/>
                <a:gd name="connsiteY1" fmla="*/ 51911 h 172783"/>
                <a:gd name="connsiteX2" fmla="*/ 120872 w 172783"/>
                <a:gd name="connsiteY2" fmla="*/ 172783 h 172783"/>
                <a:gd name="connsiteX3" fmla="*/ 172783 w 172783"/>
                <a:gd name="connsiteY3" fmla="*/ 172783 h 172783"/>
                <a:gd name="connsiteX4" fmla="*/ 0 w 172783"/>
                <a:gd name="connsiteY4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783">
                  <a:moveTo>
                    <a:pt x="0" y="0"/>
                  </a:moveTo>
                  <a:lnTo>
                    <a:pt x="0" y="51911"/>
                  </a:lnTo>
                  <a:lnTo>
                    <a:pt x="120872" y="172783"/>
                  </a:lnTo>
                  <a:lnTo>
                    <a:pt x="172783" y="17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74BAC8-F3C7-E7EC-721B-D628FBC43E0F}"/>
                </a:ext>
              </a:extLst>
            </p:cNvPr>
            <p:cNvSpPr/>
            <p:nvPr/>
          </p:nvSpPr>
          <p:spPr>
            <a:xfrm>
              <a:off x="623889" y="2397173"/>
              <a:ext cx="1032000" cy="1031827"/>
            </a:xfrm>
            <a:custGeom>
              <a:avLst/>
              <a:gdLst>
                <a:gd name="connsiteX0" fmla="*/ 0 w 565213"/>
                <a:gd name="connsiteY0" fmla="*/ 0 h 565118"/>
                <a:gd name="connsiteX1" fmla="*/ 0 w 565213"/>
                <a:gd name="connsiteY1" fmla="*/ 51911 h 565118"/>
                <a:gd name="connsiteX2" fmla="*/ 513207 w 565213"/>
                <a:gd name="connsiteY2" fmla="*/ 565118 h 565118"/>
                <a:gd name="connsiteX3" fmla="*/ 565214 w 565213"/>
                <a:gd name="connsiteY3" fmla="*/ 565118 h 565118"/>
                <a:gd name="connsiteX4" fmla="*/ 0 w 565213"/>
                <a:gd name="connsiteY4" fmla="*/ 0 h 56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118">
                  <a:moveTo>
                    <a:pt x="0" y="0"/>
                  </a:moveTo>
                  <a:lnTo>
                    <a:pt x="0" y="51911"/>
                  </a:lnTo>
                  <a:lnTo>
                    <a:pt x="513207" y="565118"/>
                  </a:lnTo>
                  <a:lnTo>
                    <a:pt x="565214" y="56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F2F67B-1B02-080E-CF46-C4EC2B75A975}"/>
                </a:ext>
              </a:extLst>
            </p:cNvPr>
            <p:cNvSpPr/>
            <p:nvPr/>
          </p:nvSpPr>
          <p:spPr>
            <a:xfrm>
              <a:off x="623889" y="3352305"/>
              <a:ext cx="76695" cy="76693"/>
            </a:xfrm>
            <a:custGeom>
              <a:avLst/>
              <a:gdLst>
                <a:gd name="connsiteX0" fmla="*/ 0 w 42005"/>
                <a:gd name="connsiteY0" fmla="*/ 0 h 42004"/>
                <a:gd name="connsiteX1" fmla="*/ 0 w 42005"/>
                <a:gd name="connsiteY1" fmla="*/ 42005 h 42004"/>
                <a:gd name="connsiteX2" fmla="*/ 42005 w 42005"/>
                <a:gd name="connsiteY2" fmla="*/ 42005 h 42004"/>
                <a:gd name="connsiteX3" fmla="*/ 0 w 42005"/>
                <a:gd name="connsiteY3" fmla="*/ 0 h 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004">
                  <a:moveTo>
                    <a:pt x="0" y="0"/>
                  </a:moveTo>
                  <a:lnTo>
                    <a:pt x="0" y="42005"/>
                  </a:lnTo>
                  <a:lnTo>
                    <a:pt x="42005" y="42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2DABBB-90F6-0CE8-6A71-D0148B410C35}"/>
                </a:ext>
              </a:extLst>
            </p:cNvPr>
            <p:cNvSpPr/>
            <p:nvPr/>
          </p:nvSpPr>
          <p:spPr>
            <a:xfrm>
              <a:off x="623889" y="2158391"/>
              <a:ext cx="1270783" cy="1270609"/>
            </a:xfrm>
            <a:custGeom>
              <a:avLst/>
              <a:gdLst>
                <a:gd name="connsiteX0" fmla="*/ 0 w 695991"/>
                <a:gd name="connsiteY0" fmla="*/ 0 h 695896"/>
                <a:gd name="connsiteX1" fmla="*/ 0 w 695991"/>
                <a:gd name="connsiteY1" fmla="*/ 51911 h 695896"/>
                <a:gd name="connsiteX2" fmla="*/ 643985 w 695991"/>
                <a:gd name="connsiteY2" fmla="*/ 695897 h 695896"/>
                <a:gd name="connsiteX3" fmla="*/ 695992 w 695991"/>
                <a:gd name="connsiteY3" fmla="*/ 695897 h 695896"/>
                <a:gd name="connsiteX4" fmla="*/ 0 w 695991"/>
                <a:gd name="connsiteY4" fmla="*/ 0 h 69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896">
                  <a:moveTo>
                    <a:pt x="0" y="0"/>
                  </a:moveTo>
                  <a:lnTo>
                    <a:pt x="0" y="51911"/>
                  </a:lnTo>
                  <a:lnTo>
                    <a:pt x="643985" y="695897"/>
                  </a:lnTo>
                  <a:lnTo>
                    <a:pt x="695992" y="695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FF6BA6-73F3-68D5-2809-B449E290F1EC}"/>
              </a:ext>
            </a:extLst>
          </p:cNvPr>
          <p:cNvGrpSpPr/>
          <p:nvPr/>
        </p:nvGrpSpPr>
        <p:grpSpPr>
          <a:xfrm>
            <a:off x="10902791" y="3295175"/>
            <a:ext cx="1001649" cy="3562825"/>
            <a:chOff x="3578066" y="1524380"/>
            <a:chExt cx="1001649" cy="3562825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14865F-9F6A-91C3-0928-67C276663029}"/>
                </a:ext>
              </a:extLst>
            </p:cNvPr>
            <p:cNvSpPr/>
            <p:nvPr/>
          </p:nvSpPr>
          <p:spPr>
            <a:xfrm>
              <a:off x="4059554" y="3760183"/>
              <a:ext cx="185261" cy="245078"/>
            </a:xfrm>
            <a:custGeom>
              <a:avLst/>
              <a:gdLst>
                <a:gd name="connsiteX0" fmla="*/ 0 w 185261"/>
                <a:gd name="connsiteY0" fmla="*/ 0 h 245078"/>
                <a:gd name="connsiteX1" fmla="*/ 0 w 185261"/>
                <a:gd name="connsiteY1" fmla="*/ 59722 h 245078"/>
                <a:gd name="connsiteX2" fmla="*/ 185261 w 185261"/>
                <a:gd name="connsiteY2" fmla="*/ 245078 h 245078"/>
                <a:gd name="connsiteX3" fmla="*/ 185261 w 185261"/>
                <a:gd name="connsiteY3" fmla="*/ 185357 h 245078"/>
                <a:gd name="connsiteX4" fmla="*/ 0 w 185261"/>
                <a:gd name="connsiteY4" fmla="*/ 0 h 24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61" h="245078">
                  <a:moveTo>
                    <a:pt x="0" y="0"/>
                  </a:moveTo>
                  <a:lnTo>
                    <a:pt x="0" y="59722"/>
                  </a:lnTo>
                  <a:lnTo>
                    <a:pt x="185261" y="245078"/>
                  </a:lnTo>
                  <a:lnTo>
                    <a:pt x="185261" y="1853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01CDDB-F2BF-6E4A-1D70-BB1D0558DE65}"/>
                </a:ext>
              </a:extLst>
            </p:cNvPr>
            <p:cNvSpPr/>
            <p:nvPr/>
          </p:nvSpPr>
          <p:spPr>
            <a:xfrm>
              <a:off x="4059554" y="3655313"/>
              <a:ext cx="185261" cy="244983"/>
            </a:xfrm>
            <a:custGeom>
              <a:avLst/>
              <a:gdLst>
                <a:gd name="connsiteX0" fmla="*/ 0 w 185261"/>
                <a:gd name="connsiteY0" fmla="*/ 0 h 244983"/>
                <a:gd name="connsiteX1" fmla="*/ 0 w 185261"/>
                <a:gd name="connsiteY1" fmla="*/ 59722 h 244983"/>
                <a:gd name="connsiteX2" fmla="*/ 185261 w 185261"/>
                <a:gd name="connsiteY2" fmla="*/ 244983 h 244983"/>
                <a:gd name="connsiteX3" fmla="*/ 185261 w 185261"/>
                <a:gd name="connsiteY3" fmla="*/ 185356 h 244983"/>
                <a:gd name="connsiteX4" fmla="*/ 0 w 185261"/>
                <a:gd name="connsiteY4" fmla="*/ 0 h 24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61" h="244983">
                  <a:moveTo>
                    <a:pt x="0" y="0"/>
                  </a:moveTo>
                  <a:lnTo>
                    <a:pt x="0" y="59722"/>
                  </a:lnTo>
                  <a:lnTo>
                    <a:pt x="185261" y="244983"/>
                  </a:lnTo>
                  <a:lnTo>
                    <a:pt x="185261" y="1853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F8BC523-0573-3820-C978-B6FB42E37239}"/>
                </a:ext>
              </a:extLst>
            </p:cNvPr>
            <p:cNvSpPr/>
            <p:nvPr/>
          </p:nvSpPr>
          <p:spPr>
            <a:xfrm>
              <a:off x="3994499" y="2466307"/>
              <a:ext cx="585216" cy="1329118"/>
            </a:xfrm>
            <a:custGeom>
              <a:avLst/>
              <a:gdLst>
                <a:gd name="connsiteX0" fmla="*/ 585216 w 585216"/>
                <a:gd name="connsiteY0" fmla="*/ 150686 h 1329118"/>
                <a:gd name="connsiteX1" fmla="*/ 454152 w 585216"/>
                <a:gd name="connsiteY1" fmla="*/ 19622 h 1329118"/>
                <a:gd name="connsiteX2" fmla="*/ 434531 w 585216"/>
                <a:gd name="connsiteY2" fmla="*/ 0 h 1329118"/>
                <a:gd name="connsiteX3" fmla="*/ 329660 w 585216"/>
                <a:gd name="connsiteY3" fmla="*/ 0 h 1329118"/>
                <a:gd name="connsiteX4" fmla="*/ 250984 w 585216"/>
                <a:gd name="connsiteY4" fmla="*/ 78581 h 1329118"/>
                <a:gd name="connsiteX5" fmla="*/ 323183 w 585216"/>
                <a:gd name="connsiteY5" fmla="*/ 150686 h 1329118"/>
                <a:gd name="connsiteX6" fmla="*/ 0 w 585216"/>
                <a:gd name="connsiteY6" fmla="*/ 473869 h 1329118"/>
                <a:gd name="connsiteX7" fmla="*/ 0 w 585216"/>
                <a:gd name="connsiteY7" fmla="*/ 606838 h 1329118"/>
                <a:gd name="connsiteX8" fmla="*/ 64579 w 585216"/>
                <a:gd name="connsiteY8" fmla="*/ 671417 h 1329118"/>
                <a:gd name="connsiteX9" fmla="*/ 65056 w 585216"/>
                <a:gd name="connsiteY9" fmla="*/ 671036 h 1329118"/>
                <a:gd name="connsiteX10" fmla="*/ 65056 w 585216"/>
                <a:gd name="connsiteY10" fmla="*/ 1143762 h 1329118"/>
                <a:gd name="connsiteX11" fmla="*/ 250317 w 585216"/>
                <a:gd name="connsiteY11" fmla="*/ 1329119 h 1329118"/>
                <a:gd name="connsiteX12" fmla="*/ 250317 w 585216"/>
                <a:gd name="connsiteY12" fmla="*/ 485680 h 1329118"/>
                <a:gd name="connsiteX13" fmla="*/ 454152 w 585216"/>
                <a:gd name="connsiteY13" fmla="*/ 281845 h 1329118"/>
                <a:gd name="connsiteX14" fmla="*/ 585216 w 585216"/>
                <a:gd name="connsiteY14" fmla="*/ 150686 h 13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5216" h="1329118">
                  <a:moveTo>
                    <a:pt x="585216" y="150686"/>
                  </a:moveTo>
                  <a:lnTo>
                    <a:pt x="454152" y="19622"/>
                  </a:lnTo>
                  <a:lnTo>
                    <a:pt x="434531" y="0"/>
                  </a:lnTo>
                  <a:lnTo>
                    <a:pt x="329660" y="0"/>
                  </a:lnTo>
                  <a:lnTo>
                    <a:pt x="250984" y="78581"/>
                  </a:lnTo>
                  <a:lnTo>
                    <a:pt x="323183" y="150686"/>
                  </a:lnTo>
                  <a:lnTo>
                    <a:pt x="0" y="473869"/>
                  </a:lnTo>
                  <a:lnTo>
                    <a:pt x="0" y="606838"/>
                  </a:lnTo>
                  <a:lnTo>
                    <a:pt x="64579" y="671417"/>
                  </a:lnTo>
                  <a:lnTo>
                    <a:pt x="65056" y="671036"/>
                  </a:lnTo>
                  <a:lnTo>
                    <a:pt x="65056" y="1143762"/>
                  </a:lnTo>
                  <a:lnTo>
                    <a:pt x="250317" y="1329119"/>
                  </a:lnTo>
                  <a:lnTo>
                    <a:pt x="250317" y="485680"/>
                  </a:lnTo>
                  <a:lnTo>
                    <a:pt x="454152" y="281845"/>
                  </a:lnTo>
                  <a:lnTo>
                    <a:pt x="585216" y="15068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FE4048-00D6-CF3E-368C-D3A0CC4CC564}"/>
                </a:ext>
              </a:extLst>
            </p:cNvPr>
            <p:cNvSpPr/>
            <p:nvPr/>
          </p:nvSpPr>
          <p:spPr>
            <a:xfrm>
              <a:off x="3742753" y="2345625"/>
              <a:ext cx="185451" cy="551116"/>
            </a:xfrm>
            <a:custGeom>
              <a:avLst/>
              <a:gdLst>
                <a:gd name="connsiteX0" fmla="*/ 0 w 185451"/>
                <a:gd name="connsiteY0" fmla="*/ 111252 h 551116"/>
                <a:gd name="connsiteX1" fmla="*/ 0 w 185451"/>
                <a:gd name="connsiteY1" fmla="*/ 551117 h 551116"/>
                <a:gd name="connsiteX2" fmla="*/ 91059 w 185451"/>
                <a:gd name="connsiteY2" fmla="*/ 551021 h 551116"/>
                <a:gd name="connsiteX3" fmla="*/ 185452 w 185451"/>
                <a:gd name="connsiteY3" fmla="*/ 456629 h 551116"/>
                <a:gd name="connsiteX4" fmla="*/ 185452 w 185451"/>
                <a:gd name="connsiteY4" fmla="*/ 0 h 551116"/>
                <a:gd name="connsiteX5" fmla="*/ 111252 w 185451"/>
                <a:gd name="connsiteY5" fmla="*/ 95 h 551116"/>
                <a:gd name="connsiteX6" fmla="*/ 0 w 185451"/>
                <a:gd name="connsiteY6" fmla="*/ 111252 h 5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451" h="551116">
                  <a:moveTo>
                    <a:pt x="0" y="111252"/>
                  </a:moveTo>
                  <a:lnTo>
                    <a:pt x="0" y="551117"/>
                  </a:lnTo>
                  <a:lnTo>
                    <a:pt x="91059" y="551021"/>
                  </a:lnTo>
                  <a:lnTo>
                    <a:pt x="185452" y="456629"/>
                  </a:lnTo>
                  <a:lnTo>
                    <a:pt x="185452" y="0"/>
                  </a:lnTo>
                  <a:lnTo>
                    <a:pt x="111252" y="95"/>
                  </a:lnTo>
                  <a:lnTo>
                    <a:pt x="0" y="1112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8" name="Graphic 8">
              <a:extLst>
                <a:ext uri="{FF2B5EF4-FFF2-40B4-BE49-F238E27FC236}">
                  <a16:creationId xmlns:a16="http://schemas.microsoft.com/office/drawing/2014/main" id="{89EC65C0-367B-4EB3-796B-2688C4722AF2}"/>
                </a:ext>
              </a:extLst>
            </p:cNvPr>
            <p:cNvGrpSpPr/>
            <p:nvPr/>
          </p:nvGrpSpPr>
          <p:grpSpPr>
            <a:xfrm>
              <a:off x="4054506" y="1524380"/>
              <a:ext cx="195357" cy="1146047"/>
              <a:chOff x="3444906" y="1124330"/>
              <a:chExt cx="195357" cy="1146047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A3438F-F349-EB10-2BF7-8AE87E615D47}"/>
                  </a:ext>
                </a:extLst>
              </p:cNvPr>
              <p:cNvSpPr/>
              <p:nvPr/>
            </p:nvSpPr>
            <p:spPr>
              <a:xfrm>
                <a:off x="3444906" y="1480755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7 w 195357"/>
                  <a:gd name="connsiteY6" fmla="*/ 245078 h 269271"/>
                  <a:gd name="connsiteX7" fmla="*/ 185357 w 195357"/>
                  <a:gd name="connsiteY7" fmla="*/ 199549 h 269271"/>
                  <a:gd name="connsiteX8" fmla="*/ 10001 w 195357"/>
                  <a:gd name="connsiteY8" fmla="*/ 24194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7" y="245078"/>
                    </a:lnTo>
                    <a:lnTo>
                      <a:pt x="185357" y="199549"/>
                    </a:lnTo>
                    <a:lnTo>
                      <a:pt x="10001" y="24194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6AA81A1-408D-D4EF-D322-5008A09B76AC}"/>
                  </a:ext>
                </a:extLst>
              </p:cNvPr>
              <p:cNvSpPr/>
              <p:nvPr/>
            </p:nvSpPr>
            <p:spPr>
              <a:xfrm>
                <a:off x="3444906" y="1124330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1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1 h 415861"/>
                  <a:gd name="connsiteX5" fmla="*/ 10001 w 195357"/>
                  <a:gd name="connsiteY5" fmla="*/ 216313 h 415861"/>
                  <a:gd name="connsiteX6" fmla="*/ 185357 w 195357"/>
                  <a:gd name="connsiteY6" fmla="*/ 391668 h 415861"/>
                  <a:gd name="connsiteX7" fmla="*/ 185357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1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1"/>
                    </a:lnTo>
                    <a:close/>
                    <a:moveTo>
                      <a:pt x="10001" y="216313"/>
                    </a:moveTo>
                    <a:lnTo>
                      <a:pt x="185357" y="391668"/>
                    </a:lnTo>
                    <a:lnTo>
                      <a:pt x="185357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FAC0D00-C3A8-A98F-A6F7-DD72C68380C2}"/>
                  </a:ext>
                </a:extLst>
              </p:cNvPr>
              <p:cNvSpPr/>
              <p:nvPr/>
            </p:nvSpPr>
            <p:spPr>
              <a:xfrm>
                <a:off x="3444906" y="137579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7 w 195357"/>
                  <a:gd name="connsiteY6" fmla="*/ 245173 h 269271"/>
                  <a:gd name="connsiteX7" fmla="*/ 185357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7" y="245173"/>
                    </a:lnTo>
                    <a:lnTo>
                      <a:pt x="185357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28676D-A2D5-4722-1F3D-E6C0EF0AD560}"/>
                  </a:ext>
                </a:extLst>
              </p:cNvPr>
              <p:cNvSpPr/>
              <p:nvPr/>
            </p:nvSpPr>
            <p:spPr>
              <a:xfrm>
                <a:off x="3444906" y="1585626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7 w 195357"/>
                  <a:gd name="connsiteY6" fmla="*/ 245173 h 269271"/>
                  <a:gd name="connsiteX7" fmla="*/ 185357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7" y="245173"/>
                    </a:lnTo>
                    <a:lnTo>
                      <a:pt x="185357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6351BE1-E912-D1E7-16A4-EAB9210F75F0}"/>
                  </a:ext>
                </a:extLst>
              </p:cNvPr>
              <p:cNvSpPr/>
              <p:nvPr/>
            </p:nvSpPr>
            <p:spPr>
              <a:xfrm>
                <a:off x="3444906" y="1690591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6 h 579786"/>
                  <a:gd name="connsiteX7" fmla="*/ 69723 w 195357"/>
                  <a:gd name="connsiteY7" fmla="*/ 569786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4 h 579786"/>
                  <a:gd name="connsiteX11" fmla="*/ 9906 w 195357"/>
                  <a:gd name="connsiteY11" fmla="*/ 569786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6"/>
                    </a:moveTo>
                    <a:lnTo>
                      <a:pt x="69723" y="569786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4"/>
                    </a:lnTo>
                    <a:lnTo>
                      <a:pt x="9906" y="56978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3BDEF1-60DD-38A2-54C2-CA44044C8AFB}"/>
                </a:ext>
              </a:extLst>
            </p:cNvPr>
            <p:cNvSpPr/>
            <p:nvPr/>
          </p:nvSpPr>
          <p:spPr>
            <a:xfrm>
              <a:off x="3578066" y="3666171"/>
              <a:ext cx="904779" cy="1421034"/>
            </a:xfrm>
            <a:custGeom>
              <a:avLst/>
              <a:gdLst>
                <a:gd name="connsiteX0" fmla="*/ 904780 w 904779"/>
                <a:gd name="connsiteY0" fmla="*/ 1062038 h 1421034"/>
                <a:gd name="connsiteX1" fmla="*/ 904780 w 904779"/>
                <a:gd name="connsiteY1" fmla="*/ 945928 h 1421034"/>
                <a:gd name="connsiteX2" fmla="*/ 831818 w 904779"/>
                <a:gd name="connsiteY2" fmla="*/ 872966 h 1421034"/>
                <a:gd name="connsiteX3" fmla="*/ 708089 w 904779"/>
                <a:gd name="connsiteY3" fmla="*/ 996696 h 1421034"/>
                <a:gd name="connsiteX4" fmla="*/ 708089 w 904779"/>
                <a:gd name="connsiteY4" fmla="*/ 1238822 h 1421034"/>
                <a:gd name="connsiteX5" fmla="*/ 666750 w 904779"/>
                <a:gd name="connsiteY5" fmla="*/ 1238822 h 1421034"/>
                <a:gd name="connsiteX6" fmla="*/ 666750 w 904779"/>
                <a:gd name="connsiteY6" fmla="*/ 489204 h 1421034"/>
                <a:gd name="connsiteX7" fmla="*/ 548164 w 904779"/>
                <a:gd name="connsiteY7" fmla="*/ 370618 h 1421034"/>
                <a:gd name="connsiteX8" fmla="*/ 481394 w 904779"/>
                <a:gd name="connsiteY8" fmla="*/ 370618 h 1421034"/>
                <a:gd name="connsiteX9" fmla="*/ 481394 w 904779"/>
                <a:gd name="connsiteY9" fmla="*/ 1223296 h 1421034"/>
                <a:gd name="connsiteX10" fmla="*/ 440150 w 904779"/>
                <a:gd name="connsiteY10" fmla="*/ 1182053 h 1421034"/>
                <a:gd name="connsiteX11" fmla="*/ 440150 w 904779"/>
                <a:gd name="connsiteY11" fmla="*/ 1238822 h 1421034"/>
                <a:gd name="connsiteX12" fmla="*/ 254794 w 904779"/>
                <a:gd name="connsiteY12" fmla="*/ 1238822 h 1421034"/>
                <a:gd name="connsiteX13" fmla="*/ 254794 w 904779"/>
                <a:gd name="connsiteY13" fmla="*/ 1185101 h 1421034"/>
                <a:gd name="connsiteX14" fmla="*/ 440055 w 904779"/>
                <a:gd name="connsiteY14" fmla="*/ 1185101 h 1421034"/>
                <a:gd name="connsiteX15" fmla="*/ 440055 w 904779"/>
                <a:gd name="connsiteY15" fmla="*/ 111443 h 1421034"/>
                <a:gd name="connsiteX16" fmla="*/ 328612 w 904779"/>
                <a:gd name="connsiteY16" fmla="*/ 0 h 1421034"/>
                <a:gd name="connsiteX17" fmla="*/ 254698 w 904779"/>
                <a:gd name="connsiteY17" fmla="*/ 0 h 1421034"/>
                <a:gd name="connsiteX18" fmla="*/ 254698 w 904779"/>
                <a:gd name="connsiteY18" fmla="*/ 111919 h 1421034"/>
                <a:gd name="connsiteX19" fmla="*/ 281083 w 904779"/>
                <a:gd name="connsiteY19" fmla="*/ 111919 h 1421034"/>
                <a:gd name="connsiteX20" fmla="*/ 281083 w 904779"/>
                <a:gd name="connsiteY20" fmla="*/ 508826 h 1421034"/>
                <a:gd name="connsiteX21" fmla="*/ 254698 w 904779"/>
                <a:gd name="connsiteY21" fmla="*/ 508826 h 1421034"/>
                <a:gd name="connsiteX22" fmla="*/ 254698 w 904779"/>
                <a:gd name="connsiteY22" fmla="*/ 942880 h 1421034"/>
                <a:gd name="connsiteX23" fmla="*/ 347377 w 904779"/>
                <a:gd name="connsiteY23" fmla="*/ 1035558 h 1421034"/>
                <a:gd name="connsiteX24" fmla="*/ 254794 w 904779"/>
                <a:gd name="connsiteY24" fmla="*/ 1128141 h 1421034"/>
                <a:gd name="connsiteX25" fmla="*/ 254794 w 904779"/>
                <a:gd name="connsiteY25" fmla="*/ 996505 h 1421034"/>
                <a:gd name="connsiteX26" fmla="*/ 131064 w 904779"/>
                <a:gd name="connsiteY26" fmla="*/ 872776 h 1421034"/>
                <a:gd name="connsiteX27" fmla="*/ 0 w 904779"/>
                <a:gd name="connsiteY27" fmla="*/ 1003840 h 1421034"/>
                <a:gd name="connsiteX28" fmla="*/ 417195 w 904779"/>
                <a:gd name="connsiteY28" fmla="*/ 1421035 h 1421034"/>
                <a:gd name="connsiteX29" fmla="*/ 792004 w 904779"/>
                <a:gd name="connsiteY29" fmla="*/ 1421035 h 1421034"/>
                <a:gd name="connsiteX30" fmla="*/ 752665 w 904779"/>
                <a:gd name="connsiteY30" fmla="*/ 1381697 h 1421034"/>
                <a:gd name="connsiteX31" fmla="*/ 681228 w 904779"/>
                <a:gd name="connsiteY31" fmla="*/ 1381697 h 1421034"/>
                <a:gd name="connsiteX32" fmla="*/ 653034 w 904779"/>
                <a:gd name="connsiteY32" fmla="*/ 1313593 h 1421034"/>
                <a:gd name="connsiteX33" fmla="*/ 904685 w 904779"/>
                <a:gd name="connsiteY33" fmla="*/ 1061943 h 142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04779" h="1421034">
                  <a:moveTo>
                    <a:pt x="904780" y="1062038"/>
                  </a:moveTo>
                  <a:lnTo>
                    <a:pt x="904780" y="945928"/>
                  </a:lnTo>
                  <a:lnTo>
                    <a:pt x="831818" y="872966"/>
                  </a:lnTo>
                  <a:lnTo>
                    <a:pt x="708089" y="996696"/>
                  </a:lnTo>
                  <a:lnTo>
                    <a:pt x="708089" y="1238822"/>
                  </a:lnTo>
                  <a:lnTo>
                    <a:pt x="666750" y="1238822"/>
                  </a:lnTo>
                  <a:lnTo>
                    <a:pt x="666750" y="489204"/>
                  </a:lnTo>
                  <a:lnTo>
                    <a:pt x="548164" y="370618"/>
                  </a:lnTo>
                  <a:lnTo>
                    <a:pt x="481394" y="370618"/>
                  </a:lnTo>
                  <a:lnTo>
                    <a:pt x="481394" y="1223296"/>
                  </a:lnTo>
                  <a:lnTo>
                    <a:pt x="440150" y="1182053"/>
                  </a:lnTo>
                  <a:lnTo>
                    <a:pt x="440150" y="1238822"/>
                  </a:lnTo>
                  <a:lnTo>
                    <a:pt x="254794" y="1238822"/>
                  </a:lnTo>
                  <a:lnTo>
                    <a:pt x="254794" y="1185101"/>
                  </a:lnTo>
                  <a:lnTo>
                    <a:pt x="440055" y="1185101"/>
                  </a:lnTo>
                  <a:lnTo>
                    <a:pt x="440055" y="111443"/>
                  </a:lnTo>
                  <a:lnTo>
                    <a:pt x="328612" y="0"/>
                  </a:lnTo>
                  <a:lnTo>
                    <a:pt x="254698" y="0"/>
                  </a:lnTo>
                  <a:lnTo>
                    <a:pt x="254698" y="111919"/>
                  </a:lnTo>
                  <a:lnTo>
                    <a:pt x="281083" y="111919"/>
                  </a:lnTo>
                  <a:lnTo>
                    <a:pt x="281083" y="508826"/>
                  </a:lnTo>
                  <a:lnTo>
                    <a:pt x="254698" y="508826"/>
                  </a:lnTo>
                  <a:lnTo>
                    <a:pt x="254698" y="942880"/>
                  </a:lnTo>
                  <a:lnTo>
                    <a:pt x="347377" y="1035558"/>
                  </a:lnTo>
                  <a:lnTo>
                    <a:pt x="254794" y="1128141"/>
                  </a:lnTo>
                  <a:lnTo>
                    <a:pt x="254794" y="996505"/>
                  </a:lnTo>
                  <a:lnTo>
                    <a:pt x="131064" y="872776"/>
                  </a:lnTo>
                  <a:lnTo>
                    <a:pt x="0" y="1003840"/>
                  </a:lnTo>
                  <a:lnTo>
                    <a:pt x="417195" y="1421035"/>
                  </a:lnTo>
                  <a:lnTo>
                    <a:pt x="792004" y="1421035"/>
                  </a:lnTo>
                  <a:cubicBezTo>
                    <a:pt x="792004" y="1399318"/>
                    <a:pt x="774382" y="1381697"/>
                    <a:pt x="752665" y="1381697"/>
                  </a:cubicBezTo>
                  <a:lnTo>
                    <a:pt x="681228" y="1381697"/>
                  </a:lnTo>
                  <a:cubicBezTo>
                    <a:pt x="645700" y="1381697"/>
                    <a:pt x="627888" y="1338739"/>
                    <a:pt x="653034" y="1313593"/>
                  </a:cubicBezTo>
                  <a:lnTo>
                    <a:pt x="904685" y="10619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170145A-DA81-D63C-F134-E73E931203A4}"/>
              </a:ext>
            </a:extLst>
          </p:cNvPr>
          <p:cNvSpPr txBox="1"/>
          <p:nvPr/>
        </p:nvSpPr>
        <p:spPr>
          <a:xfrm>
            <a:off x="623887" y="3641516"/>
            <a:ext cx="4424363" cy="93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Orbitron SemiBold" pitchFamily="2" charset="0"/>
              </a:rPr>
              <a:t>How LLM benefits the project?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BA53CF-7C36-8A63-9F1F-3B4E24736653}"/>
              </a:ext>
            </a:extLst>
          </p:cNvPr>
          <p:cNvSpPr txBox="1"/>
          <p:nvPr/>
        </p:nvSpPr>
        <p:spPr>
          <a:xfrm>
            <a:off x="512190" y="4642712"/>
            <a:ext cx="4119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Text Understanding: </a:t>
            </a:r>
            <a:r>
              <a:rPr lang="en-US" dirty="0"/>
              <a:t>Extracts key financial data from documents.</a:t>
            </a:r>
          </a:p>
          <a:p>
            <a:pPr marL="342900" indent="-342900">
              <a:buAutoNum type="arabicPeriod"/>
            </a:pPr>
            <a:r>
              <a:rPr lang="en-US" b="1" dirty="0"/>
              <a:t>Summarization: </a:t>
            </a:r>
            <a:r>
              <a:rPr lang="en-US" dirty="0"/>
              <a:t>Provides concise summaries of reports.</a:t>
            </a:r>
          </a:p>
          <a:p>
            <a:pPr marL="342900" indent="-342900">
              <a:buAutoNum type="arabicPeriod"/>
            </a:pPr>
            <a:r>
              <a:rPr lang="en-US" b="1" dirty="0"/>
              <a:t>Advanced Querying: </a:t>
            </a:r>
            <a:r>
              <a:rPr lang="en-US" dirty="0"/>
              <a:t>Answers specific financial questions accurately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12EB8-3321-9C51-2801-D6C8B41196DD}"/>
              </a:ext>
            </a:extLst>
          </p:cNvPr>
          <p:cNvSpPr txBox="1"/>
          <p:nvPr/>
        </p:nvSpPr>
        <p:spPr>
          <a:xfrm>
            <a:off x="5147842" y="3607166"/>
            <a:ext cx="6246844" cy="93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Orbitron SemiBold" pitchFamily="2" charset="0"/>
              </a:rPr>
              <a:t>How Mistral AI benefits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Orbitron SemiBold" pitchFamily="2" charset="0"/>
              </a:rPr>
              <a:t>the project?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F5289-232E-A0EB-9D8F-73AA841ACC96}"/>
              </a:ext>
            </a:extLst>
          </p:cNvPr>
          <p:cNvSpPr txBox="1"/>
          <p:nvPr/>
        </p:nvSpPr>
        <p:spPr>
          <a:xfrm>
            <a:off x="4997268" y="4653815"/>
            <a:ext cx="6695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/>
              <a:t>Efficient Parsing: </a:t>
            </a:r>
            <a:r>
              <a:rPr lang="en-US" sz="1800" dirty="0"/>
              <a:t>Quickly processes and extracts data.</a:t>
            </a:r>
          </a:p>
          <a:p>
            <a:pPr marL="342900" indent="-342900">
              <a:buAutoNum type="arabicPeriod"/>
            </a:pPr>
            <a:r>
              <a:rPr lang="en-US" sz="1800" b="1" dirty="0"/>
              <a:t>Real-Time Insights: </a:t>
            </a:r>
            <a:r>
              <a:rPr lang="en-US" sz="1800" dirty="0"/>
              <a:t>Provides immediate, actionable financial insights.</a:t>
            </a:r>
          </a:p>
          <a:p>
            <a:pPr marL="342900" indent="-342900">
              <a:buAutoNum type="arabicPeriod"/>
            </a:pPr>
            <a:r>
              <a:rPr lang="en-US" sz="1800" b="1" dirty="0"/>
              <a:t>Automated Compliance: </a:t>
            </a:r>
            <a:r>
              <a:rPr lang="en-US" sz="1800" dirty="0"/>
              <a:t>Ensures reports meet regulatory standards.</a:t>
            </a:r>
            <a:endParaRPr lang="en-IN" sz="1800" dirty="0"/>
          </a:p>
          <a:p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43EAF88-F12D-3D0D-9EC5-890C244DF6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5" b="26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101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>
            <a:extLst>
              <a:ext uri="{FF2B5EF4-FFF2-40B4-BE49-F238E27FC236}">
                <a16:creationId xmlns:a16="http://schemas.microsoft.com/office/drawing/2014/main" id="{7785E8DA-FB73-3E5D-DE29-D87BFE7D252D}"/>
              </a:ext>
            </a:extLst>
          </p:cNvPr>
          <p:cNvSpPr txBox="1"/>
          <p:nvPr/>
        </p:nvSpPr>
        <p:spPr>
          <a:xfrm>
            <a:off x="813711" y="750868"/>
            <a:ext cx="7596188" cy="150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rbitron SemiBold" pitchFamily="2" charset="0"/>
              </a:rPr>
              <a:t>why mistral AI and LLM are preferred?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1ED16C-81A2-5AD7-4002-C336821A4946}"/>
              </a:ext>
            </a:extLst>
          </p:cNvPr>
          <p:cNvSpPr txBox="1"/>
          <p:nvPr/>
        </p:nvSpPr>
        <p:spPr>
          <a:xfrm>
            <a:off x="1196269" y="2518269"/>
            <a:ext cx="9371028" cy="182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b="1" dirty="0"/>
              <a:t>Open Source and Cost-Effective: </a:t>
            </a:r>
            <a:r>
              <a:rPr lang="en-US" sz="1600" dirty="0"/>
              <a:t>Mistral AI and LLMs are free to use and customizable, unlike proprietary tools that come with licensing or API fees.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Direct Document Analysis: </a:t>
            </a:r>
            <a:r>
              <a:rPr lang="en-US" sz="1600" dirty="0"/>
              <a:t>These models can analyze financial documents directly, eliminating the need for extra tools or APIs.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Simplified Integration: </a:t>
            </a:r>
            <a:r>
              <a:rPr lang="en-US" sz="1600" dirty="0"/>
              <a:t>Mistral AI and LLMs are easy to integrate into the project without requiring complex setups or external dependencies.</a:t>
            </a:r>
          </a:p>
          <a:p>
            <a:pPr>
              <a:lnSpc>
                <a:spcPct val="130000"/>
              </a:lnSpc>
            </a:pPr>
            <a:endParaRPr lang="en-IN" sz="1400" dirty="0">
              <a:solidFill>
                <a:schemeClr val="bg1"/>
              </a:solidFill>
              <a:latin typeface="Orbitron" pitchFamily="2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A9A2358-F1B2-A3F0-CD3D-08A264D079E6}"/>
              </a:ext>
            </a:extLst>
          </p:cNvPr>
          <p:cNvGrpSpPr/>
          <p:nvPr/>
        </p:nvGrpSpPr>
        <p:grpSpPr>
          <a:xfrm>
            <a:off x="10883815" y="6384132"/>
            <a:ext cx="1308185" cy="780414"/>
            <a:chOff x="10883815" y="6384132"/>
            <a:chExt cx="1308185" cy="780414"/>
          </a:xfrm>
        </p:grpSpPr>
        <p:grpSp>
          <p:nvGrpSpPr>
            <p:cNvPr id="237" name="Graphic 8">
              <a:extLst>
                <a:ext uri="{FF2B5EF4-FFF2-40B4-BE49-F238E27FC236}">
                  <a16:creationId xmlns:a16="http://schemas.microsoft.com/office/drawing/2014/main" id="{F8505858-6CE6-6F11-67DF-326D23058E89}"/>
                </a:ext>
              </a:extLst>
            </p:cNvPr>
            <p:cNvGrpSpPr/>
            <p:nvPr/>
          </p:nvGrpSpPr>
          <p:grpSpPr>
            <a:xfrm>
              <a:off x="11725275" y="6391275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CFB78FCA-66A1-BDEB-7B51-A04714C7FD1B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D3552B9-72AF-0F2E-9486-541A52D9C911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C959369-DB01-6DB5-9624-D28CA4337446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B51A48C1-E866-3580-ADC8-F953F5FBDF41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F4BFD3F-A219-E79A-CD2A-CFA0CF7ABF94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EAC8504-0A64-9DEE-9A2C-469E6AE97857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99AD41B9-6585-8492-0129-0EF8B11508B4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AAAEFB3-8800-E1A1-B17E-DC9BCABEB6E7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00B37A5-C0CD-038F-5921-95FE44010702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7" name="Graphic 8">
              <a:extLst>
                <a:ext uri="{FF2B5EF4-FFF2-40B4-BE49-F238E27FC236}">
                  <a16:creationId xmlns:a16="http://schemas.microsoft.com/office/drawing/2014/main" id="{9B25814E-5B85-1939-A955-C22CFB28ECC2}"/>
                </a:ext>
              </a:extLst>
            </p:cNvPr>
            <p:cNvGrpSpPr/>
            <p:nvPr/>
          </p:nvGrpSpPr>
          <p:grpSpPr>
            <a:xfrm rot="8100000" flipH="1">
              <a:off x="11197589" y="6384132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09AB8ED-8DC8-5465-33C1-FABA774A9CC6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187A00A-610B-2765-007B-C9B859D478F8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4216040-7CC1-4F4A-DF79-9411ECD21939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F2253A5E-1C6C-3002-A644-4E07C0DCDD08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532C824-4053-5F2E-B938-633C9D263190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8B9EC62-783C-7352-F093-ED9C016CA443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8AAC091-EF7C-7259-99E3-B0B82D3DEE85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1A78E2B-C969-4A9E-9909-A01E8195ECAC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872C460-4FF4-823A-E9CE-FB9BF1850142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57" name="Graphic 8">
              <a:extLst>
                <a:ext uri="{FF2B5EF4-FFF2-40B4-BE49-F238E27FC236}">
                  <a16:creationId xmlns:a16="http://schemas.microsoft.com/office/drawing/2014/main" id="{6779BB85-1002-4F73-7162-FB2BF1F3E05B}"/>
                </a:ext>
              </a:extLst>
            </p:cNvPr>
            <p:cNvGrpSpPr/>
            <p:nvPr/>
          </p:nvGrpSpPr>
          <p:grpSpPr>
            <a:xfrm rot="8100000" flipH="1">
              <a:off x="10883815" y="6697821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16A9ECE8-00DE-350F-90F5-C288969EAC8A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2B9D9E6-0215-84F2-8524-6E2F9BDA42C3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236309F-2B55-D5AC-E407-98E4D6970FBA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3EE40B6-55A4-7ABD-E46B-1AB772EBAE41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830CFA8-4213-4C38-7DDB-6E51DCE09BDE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56AAC1B-1F66-DE5E-74D3-2C2E5E33F5E2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7010430-579C-9247-C6F3-951EC91F119D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3F7CA36-ED57-2F83-43B6-107193EBA65E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B0778EC-550A-BFA0-8989-9CA7816C0415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552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8">
            <a:extLst>
              <a:ext uri="{FF2B5EF4-FFF2-40B4-BE49-F238E27FC236}">
                <a16:creationId xmlns:a16="http://schemas.microsoft.com/office/drawing/2014/main" id="{CC6C1CF3-90C5-626A-9767-D2C13BCA98DB}"/>
              </a:ext>
            </a:extLst>
          </p:cNvPr>
          <p:cNvGrpSpPr/>
          <p:nvPr/>
        </p:nvGrpSpPr>
        <p:grpSpPr>
          <a:xfrm>
            <a:off x="31920" y="5595938"/>
            <a:ext cx="1262062" cy="1262062"/>
            <a:chOff x="4105275" y="2624803"/>
            <a:chExt cx="1579149" cy="1579149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83F852-6486-F9FE-5399-168AC5BDCF63}"/>
                </a:ext>
              </a:extLst>
            </p:cNvPr>
            <p:cNvSpPr/>
            <p:nvPr/>
          </p:nvSpPr>
          <p:spPr>
            <a:xfrm>
              <a:off x="4105275" y="3605212"/>
              <a:ext cx="598741" cy="598741"/>
            </a:xfrm>
            <a:custGeom>
              <a:avLst/>
              <a:gdLst>
                <a:gd name="connsiteX0" fmla="*/ 0 w 598741"/>
                <a:gd name="connsiteY0" fmla="*/ 0 h 598741"/>
                <a:gd name="connsiteX1" fmla="*/ 0 w 598741"/>
                <a:gd name="connsiteY1" fmla="*/ 102489 h 598741"/>
                <a:gd name="connsiteX2" fmla="*/ 496253 w 598741"/>
                <a:gd name="connsiteY2" fmla="*/ 598741 h 598741"/>
                <a:gd name="connsiteX3" fmla="*/ 598741 w 598741"/>
                <a:gd name="connsiteY3" fmla="*/ 598741 h 598741"/>
                <a:gd name="connsiteX4" fmla="*/ 0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0" y="0"/>
                  </a:moveTo>
                  <a:lnTo>
                    <a:pt x="0" y="102489"/>
                  </a:lnTo>
                  <a:lnTo>
                    <a:pt x="496253" y="598741"/>
                  </a:lnTo>
                  <a:lnTo>
                    <a:pt x="598741" y="5987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BCD8DD-8CBA-3AC6-0B72-98B15FAC20DE}"/>
                </a:ext>
              </a:extLst>
            </p:cNvPr>
            <p:cNvSpPr/>
            <p:nvPr/>
          </p:nvSpPr>
          <p:spPr>
            <a:xfrm>
              <a:off x="4105275" y="3347275"/>
              <a:ext cx="856583" cy="856678"/>
            </a:xfrm>
            <a:custGeom>
              <a:avLst/>
              <a:gdLst>
                <a:gd name="connsiteX0" fmla="*/ 0 w 856583"/>
                <a:gd name="connsiteY0" fmla="*/ 0 h 856678"/>
                <a:gd name="connsiteX1" fmla="*/ 0 w 856583"/>
                <a:gd name="connsiteY1" fmla="*/ 102489 h 856678"/>
                <a:gd name="connsiteX2" fmla="*/ 754189 w 856583"/>
                <a:gd name="connsiteY2" fmla="*/ 856678 h 856678"/>
                <a:gd name="connsiteX3" fmla="*/ 856583 w 856583"/>
                <a:gd name="connsiteY3" fmla="*/ 856678 h 856678"/>
                <a:gd name="connsiteX4" fmla="*/ 0 w 856583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583" h="856678">
                  <a:moveTo>
                    <a:pt x="0" y="0"/>
                  </a:moveTo>
                  <a:lnTo>
                    <a:pt x="0" y="102489"/>
                  </a:lnTo>
                  <a:lnTo>
                    <a:pt x="754189" y="856678"/>
                  </a:lnTo>
                  <a:lnTo>
                    <a:pt x="856583" y="8566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28D562C-7DF6-7194-F142-96B045A57D53}"/>
                </a:ext>
              </a:extLst>
            </p:cNvPr>
            <p:cNvSpPr/>
            <p:nvPr/>
          </p:nvSpPr>
          <p:spPr>
            <a:xfrm>
              <a:off x="4105275" y="3863148"/>
              <a:ext cx="340804" cy="340804"/>
            </a:xfrm>
            <a:custGeom>
              <a:avLst/>
              <a:gdLst>
                <a:gd name="connsiteX0" fmla="*/ 0 w 340804"/>
                <a:gd name="connsiteY0" fmla="*/ 0 h 340804"/>
                <a:gd name="connsiteX1" fmla="*/ 0 w 340804"/>
                <a:gd name="connsiteY1" fmla="*/ 102489 h 340804"/>
                <a:gd name="connsiteX2" fmla="*/ 238315 w 340804"/>
                <a:gd name="connsiteY2" fmla="*/ 340805 h 340804"/>
                <a:gd name="connsiteX3" fmla="*/ 340805 w 340804"/>
                <a:gd name="connsiteY3" fmla="*/ 340805 h 340804"/>
                <a:gd name="connsiteX4" fmla="*/ 0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0" y="0"/>
                  </a:moveTo>
                  <a:lnTo>
                    <a:pt x="0" y="102489"/>
                  </a:lnTo>
                  <a:lnTo>
                    <a:pt x="238315" y="340805"/>
                  </a:lnTo>
                  <a:lnTo>
                    <a:pt x="340805" y="340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BF87EEB-B405-289B-55F7-5CBF6D8081D3}"/>
                </a:ext>
              </a:extLst>
            </p:cNvPr>
            <p:cNvSpPr/>
            <p:nvPr/>
          </p:nvSpPr>
          <p:spPr>
            <a:xfrm>
              <a:off x="4105275" y="3089433"/>
              <a:ext cx="1114520" cy="1114520"/>
            </a:xfrm>
            <a:custGeom>
              <a:avLst/>
              <a:gdLst>
                <a:gd name="connsiteX0" fmla="*/ 0 w 1114520"/>
                <a:gd name="connsiteY0" fmla="*/ 0 h 1114520"/>
                <a:gd name="connsiteX1" fmla="*/ 0 w 1114520"/>
                <a:gd name="connsiteY1" fmla="*/ 102394 h 1114520"/>
                <a:gd name="connsiteX2" fmla="*/ 1012127 w 1114520"/>
                <a:gd name="connsiteY2" fmla="*/ 1114520 h 1114520"/>
                <a:gd name="connsiteX3" fmla="*/ 1114520 w 1114520"/>
                <a:gd name="connsiteY3" fmla="*/ 1114520 h 1114520"/>
                <a:gd name="connsiteX4" fmla="*/ 0 w 1114520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520" h="1114520">
                  <a:moveTo>
                    <a:pt x="0" y="0"/>
                  </a:moveTo>
                  <a:lnTo>
                    <a:pt x="0" y="102394"/>
                  </a:lnTo>
                  <a:lnTo>
                    <a:pt x="1012127" y="1114520"/>
                  </a:lnTo>
                  <a:lnTo>
                    <a:pt x="1114520" y="11145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DDAAA5-F104-0287-9E8D-02C48CDC2A17}"/>
                </a:ext>
              </a:extLst>
            </p:cNvPr>
            <p:cNvSpPr/>
            <p:nvPr/>
          </p:nvSpPr>
          <p:spPr>
            <a:xfrm>
              <a:off x="5601557" y="2624803"/>
              <a:ext cx="82867" cy="82867"/>
            </a:xfrm>
            <a:custGeom>
              <a:avLst/>
              <a:gdLst>
                <a:gd name="connsiteX0" fmla="*/ 82868 w 82867"/>
                <a:gd name="connsiteY0" fmla="*/ 82867 h 82867"/>
                <a:gd name="connsiteX1" fmla="*/ 82868 w 82867"/>
                <a:gd name="connsiteY1" fmla="*/ 0 h 82867"/>
                <a:gd name="connsiteX2" fmla="*/ 0 w 82867"/>
                <a:gd name="connsiteY2" fmla="*/ 0 h 82867"/>
                <a:gd name="connsiteX3" fmla="*/ 82868 w 82867"/>
                <a:gd name="connsiteY3" fmla="*/ 82867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" h="82867">
                  <a:moveTo>
                    <a:pt x="82868" y="82867"/>
                  </a:moveTo>
                  <a:lnTo>
                    <a:pt x="82868" y="0"/>
                  </a:lnTo>
                  <a:lnTo>
                    <a:pt x="0" y="0"/>
                  </a:lnTo>
                  <a:lnTo>
                    <a:pt x="82868" y="828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EC12418-BCF6-B7DD-3B57-77913C256C39}"/>
                </a:ext>
              </a:extLst>
            </p:cNvPr>
            <p:cNvSpPr/>
            <p:nvPr/>
          </p:nvSpPr>
          <p:spPr>
            <a:xfrm>
              <a:off x="4105275" y="4121086"/>
              <a:ext cx="82867" cy="82867"/>
            </a:xfrm>
            <a:custGeom>
              <a:avLst/>
              <a:gdLst>
                <a:gd name="connsiteX0" fmla="*/ 0 w 82867"/>
                <a:gd name="connsiteY0" fmla="*/ 0 h 82867"/>
                <a:gd name="connsiteX1" fmla="*/ 0 w 82867"/>
                <a:gd name="connsiteY1" fmla="*/ 82867 h 82867"/>
                <a:gd name="connsiteX2" fmla="*/ 82867 w 82867"/>
                <a:gd name="connsiteY2" fmla="*/ 82867 h 82867"/>
                <a:gd name="connsiteX3" fmla="*/ 0 w 82867"/>
                <a:gd name="connsiteY3" fmla="*/ 0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67" h="82867">
                  <a:moveTo>
                    <a:pt x="0" y="0"/>
                  </a:moveTo>
                  <a:lnTo>
                    <a:pt x="0" y="82867"/>
                  </a:lnTo>
                  <a:lnTo>
                    <a:pt x="82867" y="828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6E6802-39FE-BE0B-E9D5-89A678E3BB79}"/>
                </a:ext>
              </a:extLst>
            </p:cNvPr>
            <p:cNvSpPr/>
            <p:nvPr/>
          </p:nvSpPr>
          <p:spPr>
            <a:xfrm>
              <a:off x="4105275" y="2624803"/>
              <a:ext cx="1579149" cy="1579149"/>
            </a:xfrm>
            <a:custGeom>
              <a:avLst/>
              <a:gdLst>
                <a:gd name="connsiteX0" fmla="*/ 51149 w 1579149"/>
                <a:gd name="connsiteY0" fmla="*/ 0 h 1579149"/>
                <a:gd name="connsiteX1" fmla="*/ 0 w 1579149"/>
                <a:gd name="connsiteY1" fmla="*/ 0 h 1579149"/>
                <a:gd name="connsiteX2" fmla="*/ 0 w 1579149"/>
                <a:gd name="connsiteY2" fmla="*/ 51244 h 1579149"/>
                <a:gd name="connsiteX3" fmla="*/ 1527905 w 1579149"/>
                <a:gd name="connsiteY3" fmla="*/ 1579150 h 1579149"/>
                <a:gd name="connsiteX4" fmla="*/ 1579150 w 1579149"/>
                <a:gd name="connsiteY4" fmla="*/ 1579150 h 1579149"/>
                <a:gd name="connsiteX5" fmla="*/ 1579150 w 1579149"/>
                <a:gd name="connsiteY5" fmla="*/ 1527905 h 1579149"/>
                <a:gd name="connsiteX6" fmla="*/ 51149 w 1579149"/>
                <a:gd name="connsiteY6" fmla="*/ 0 h 157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9149" h="1579149">
                  <a:moveTo>
                    <a:pt x="51149" y="0"/>
                  </a:moveTo>
                  <a:lnTo>
                    <a:pt x="0" y="0"/>
                  </a:lnTo>
                  <a:lnTo>
                    <a:pt x="0" y="51244"/>
                  </a:lnTo>
                  <a:lnTo>
                    <a:pt x="1527905" y="1579150"/>
                  </a:lnTo>
                  <a:lnTo>
                    <a:pt x="1579150" y="1579150"/>
                  </a:lnTo>
                  <a:lnTo>
                    <a:pt x="1579150" y="1527905"/>
                  </a:lnTo>
                  <a:lnTo>
                    <a:pt x="5114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AAE8AE-8125-7187-726F-458F2014A06C}"/>
                </a:ext>
              </a:extLst>
            </p:cNvPr>
            <p:cNvSpPr/>
            <p:nvPr/>
          </p:nvSpPr>
          <p:spPr>
            <a:xfrm>
              <a:off x="4827746" y="2624803"/>
              <a:ext cx="856678" cy="856678"/>
            </a:xfrm>
            <a:custGeom>
              <a:avLst/>
              <a:gdLst>
                <a:gd name="connsiteX0" fmla="*/ 102489 w 856678"/>
                <a:gd name="connsiteY0" fmla="*/ 0 h 856678"/>
                <a:gd name="connsiteX1" fmla="*/ 0 w 856678"/>
                <a:gd name="connsiteY1" fmla="*/ 0 h 856678"/>
                <a:gd name="connsiteX2" fmla="*/ 856679 w 856678"/>
                <a:gd name="connsiteY2" fmla="*/ 856679 h 856678"/>
                <a:gd name="connsiteX3" fmla="*/ 856679 w 856678"/>
                <a:gd name="connsiteY3" fmla="*/ 754189 h 856678"/>
                <a:gd name="connsiteX4" fmla="*/ 102489 w 856678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678">
                  <a:moveTo>
                    <a:pt x="102489" y="0"/>
                  </a:moveTo>
                  <a:lnTo>
                    <a:pt x="0" y="0"/>
                  </a:lnTo>
                  <a:lnTo>
                    <a:pt x="856679" y="856679"/>
                  </a:lnTo>
                  <a:lnTo>
                    <a:pt x="856679" y="754189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86014C5-0295-E16F-740A-BD2A685B3D4E}"/>
                </a:ext>
              </a:extLst>
            </p:cNvPr>
            <p:cNvSpPr/>
            <p:nvPr/>
          </p:nvSpPr>
          <p:spPr>
            <a:xfrm>
              <a:off x="5085683" y="2624803"/>
              <a:ext cx="598741" cy="598741"/>
            </a:xfrm>
            <a:custGeom>
              <a:avLst/>
              <a:gdLst>
                <a:gd name="connsiteX0" fmla="*/ 102489 w 598741"/>
                <a:gd name="connsiteY0" fmla="*/ 0 h 598741"/>
                <a:gd name="connsiteX1" fmla="*/ 0 w 598741"/>
                <a:gd name="connsiteY1" fmla="*/ 0 h 598741"/>
                <a:gd name="connsiteX2" fmla="*/ 598742 w 598741"/>
                <a:gd name="connsiteY2" fmla="*/ 598741 h 598741"/>
                <a:gd name="connsiteX3" fmla="*/ 598742 w 598741"/>
                <a:gd name="connsiteY3" fmla="*/ 496253 h 598741"/>
                <a:gd name="connsiteX4" fmla="*/ 102489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102489" y="0"/>
                  </a:moveTo>
                  <a:lnTo>
                    <a:pt x="0" y="0"/>
                  </a:lnTo>
                  <a:lnTo>
                    <a:pt x="598742" y="598741"/>
                  </a:lnTo>
                  <a:lnTo>
                    <a:pt x="598742" y="496253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68712E9-A798-0F2A-E6AB-076ABE359269}"/>
                </a:ext>
              </a:extLst>
            </p:cNvPr>
            <p:cNvSpPr/>
            <p:nvPr/>
          </p:nvSpPr>
          <p:spPr>
            <a:xfrm>
              <a:off x="4105275" y="2831496"/>
              <a:ext cx="1372457" cy="1372457"/>
            </a:xfrm>
            <a:custGeom>
              <a:avLst/>
              <a:gdLst>
                <a:gd name="connsiteX0" fmla="*/ 0 w 1372457"/>
                <a:gd name="connsiteY0" fmla="*/ 0 h 1372457"/>
                <a:gd name="connsiteX1" fmla="*/ 0 w 1372457"/>
                <a:gd name="connsiteY1" fmla="*/ 102394 h 1372457"/>
                <a:gd name="connsiteX2" fmla="*/ 1269968 w 1372457"/>
                <a:gd name="connsiteY2" fmla="*/ 1372457 h 1372457"/>
                <a:gd name="connsiteX3" fmla="*/ 1372457 w 1372457"/>
                <a:gd name="connsiteY3" fmla="*/ 1372457 h 1372457"/>
                <a:gd name="connsiteX4" fmla="*/ 0 w 1372457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457" h="1372457">
                  <a:moveTo>
                    <a:pt x="0" y="0"/>
                  </a:moveTo>
                  <a:lnTo>
                    <a:pt x="0" y="102394"/>
                  </a:lnTo>
                  <a:lnTo>
                    <a:pt x="1269968" y="1372457"/>
                  </a:lnTo>
                  <a:lnTo>
                    <a:pt x="1372457" y="13724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BA17202-FD3A-3D1B-AC11-A3B3B972A896}"/>
                </a:ext>
              </a:extLst>
            </p:cNvPr>
            <p:cNvSpPr/>
            <p:nvPr/>
          </p:nvSpPr>
          <p:spPr>
            <a:xfrm>
              <a:off x="5343620" y="2624803"/>
              <a:ext cx="340804" cy="340804"/>
            </a:xfrm>
            <a:custGeom>
              <a:avLst/>
              <a:gdLst>
                <a:gd name="connsiteX0" fmla="*/ 102394 w 340804"/>
                <a:gd name="connsiteY0" fmla="*/ 0 h 340804"/>
                <a:gd name="connsiteX1" fmla="*/ 0 w 340804"/>
                <a:gd name="connsiteY1" fmla="*/ 0 h 340804"/>
                <a:gd name="connsiteX2" fmla="*/ 340805 w 340804"/>
                <a:gd name="connsiteY2" fmla="*/ 340805 h 340804"/>
                <a:gd name="connsiteX3" fmla="*/ 340805 w 340804"/>
                <a:gd name="connsiteY3" fmla="*/ 238315 h 340804"/>
                <a:gd name="connsiteX4" fmla="*/ 102394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102394" y="0"/>
                  </a:moveTo>
                  <a:lnTo>
                    <a:pt x="0" y="0"/>
                  </a:lnTo>
                  <a:lnTo>
                    <a:pt x="340805" y="340805"/>
                  </a:lnTo>
                  <a:lnTo>
                    <a:pt x="340805" y="238315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125AE8B-016F-0258-2A1C-A563E4DD8793}"/>
                </a:ext>
              </a:extLst>
            </p:cNvPr>
            <p:cNvSpPr/>
            <p:nvPr/>
          </p:nvSpPr>
          <p:spPr>
            <a:xfrm>
              <a:off x="4311967" y="2624803"/>
              <a:ext cx="1372457" cy="1372457"/>
            </a:xfrm>
            <a:custGeom>
              <a:avLst/>
              <a:gdLst>
                <a:gd name="connsiteX0" fmla="*/ 102394 w 1372457"/>
                <a:gd name="connsiteY0" fmla="*/ 0 h 1372457"/>
                <a:gd name="connsiteX1" fmla="*/ 0 w 1372457"/>
                <a:gd name="connsiteY1" fmla="*/ 0 h 1372457"/>
                <a:gd name="connsiteX2" fmla="*/ 1372457 w 1372457"/>
                <a:gd name="connsiteY2" fmla="*/ 1372457 h 1372457"/>
                <a:gd name="connsiteX3" fmla="*/ 1372457 w 1372457"/>
                <a:gd name="connsiteY3" fmla="*/ 1270064 h 1372457"/>
                <a:gd name="connsiteX4" fmla="*/ 102394 w 1372457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457" h="1372457">
                  <a:moveTo>
                    <a:pt x="102394" y="0"/>
                  </a:moveTo>
                  <a:lnTo>
                    <a:pt x="0" y="0"/>
                  </a:lnTo>
                  <a:lnTo>
                    <a:pt x="1372457" y="1372457"/>
                  </a:lnTo>
                  <a:lnTo>
                    <a:pt x="1372457" y="1270064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A54BDE1-29EA-3BAD-DE95-22A98C47FB37}"/>
                </a:ext>
              </a:extLst>
            </p:cNvPr>
            <p:cNvSpPr/>
            <p:nvPr/>
          </p:nvSpPr>
          <p:spPr>
            <a:xfrm>
              <a:off x="4569809" y="2624803"/>
              <a:ext cx="1114615" cy="1114520"/>
            </a:xfrm>
            <a:custGeom>
              <a:avLst/>
              <a:gdLst>
                <a:gd name="connsiteX0" fmla="*/ 102489 w 1114615"/>
                <a:gd name="connsiteY0" fmla="*/ 0 h 1114520"/>
                <a:gd name="connsiteX1" fmla="*/ 0 w 1114615"/>
                <a:gd name="connsiteY1" fmla="*/ 0 h 1114520"/>
                <a:gd name="connsiteX2" fmla="*/ 1114616 w 1114615"/>
                <a:gd name="connsiteY2" fmla="*/ 1114520 h 1114520"/>
                <a:gd name="connsiteX3" fmla="*/ 1114616 w 1114615"/>
                <a:gd name="connsiteY3" fmla="*/ 1012126 h 1114520"/>
                <a:gd name="connsiteX4" fmla="*/ 102489 w 1114615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520">
                  <a:moveTo>
                    <a:pt x="102489" y="0"/>
                  </a:moveTo>
                  <a:lnTo>
                    <a:pt x="0" y="0"/>
                  </a:lnTo>
                  <a:lnTo>
                    <a:pt x="1114616" y="1114520"/>
                  </a:lnTo>
                  <a:lnTo>
                    <a:pt x="1114616" y="1012126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586C53E-3BA4-BEE6-32BC-1D775A9DC4B4}"/>
              </a:ext>
            </a:extLst>
          </p:cNvPr>
          <p:cNvSpPr txBox="1"/>
          <p:nvPr/>
        </p:nvSpPr>
        <p:spPr>
          <a:xfrm>
            <a:off x="616343" y="476250"/>
            <a:ext cx="3794179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Orbitron SemiBold" pitchFamily="2" charset="0"/>
              </a:rPr>
              <a:t>Key Features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2FFDA6-1D8F-C32A-F945-A35FDB215F54}"/>
              </a:ext>
            </a:extLst>
          </p:cNvPr>
          <p:cNvSpPr txBox="1"/>
          <p:nvPr/>
        </p:nvSpPr>
        <p:spPr>
          <a:xfrm>
            <a:off x="2087940" y="1342566"/>
            <a:ext cx="7390116" cy="433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partition_pdf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Extracts text, images, and tables from PDFs.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Table Recognition: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Detects and extracts tables automatically.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Metadata Handling: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Captures text format, layout, and table structure.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Table to HTML: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Converts tables into HTML format.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Dependency Installation: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Installs necessary tools for text extraction &amp; OCR.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Environment Setup: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Installs libraries for document processing and AI tasks.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Cross-Platform: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Works across Linux, macOS, and Windows.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Automated Setup: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Installs dependencies automatically.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Document Loading: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Loads PDFs for processing.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Conversion: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Converts HTML tables into pandas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Hugging Face Integration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: Utilizes Hugging Face transformers for AI-  driven document processing.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168331-115A-ED23-0EE0-7A3D16CDE8D0}"/>
              </a:ext>
            </a:extLst>
          </p:cNvPr>
          <p:cNvSpPr/>
          <p:nvPr/>
        </p:nvSpPr>
        <p:spPr>
          <a:xfrm rot="5400000">
            <a:off x="11944303" y="84757"/>
            <a:ext cx="355473" cy="135159"/>
          </a:xfrm>
          <a:custGeom>
            <a:avLst/>
            <a:gdLst>
              <a:gd name="connsiteX0" fmla="*/ 0 w 355473"/>
              <a:gd name="connsiteY0" fmla="*/ 125634 h 135159"/>
              <a:gd name="connsiteX1" fmla="*/ 0 w 355473"/>
              <a:gd name="connsiteY1" fmla="*/ 135159 h 135159"/>
              <a:gd name="connsiteX2" fmla="*/ 220313 w 355473"/>
              <a:gd name="connsiteY2" fmla="*/ 135159 h 135159"/>
              <a:gd name="connsiteX3" fmla="*/ 355473 w 355473"/>
              <a:gd name="connsiteY3" fmla="*/ 0 h 135159"/>
              <a:gd name="connsiteX4" fmla="*/ 342043 w 355473"/>
              <a:gd name="connsiteY4" fmla="*/ 0 h 135159"/>
              <a:gd name="connsiteX5" fmla="*/ 216313 w 355473"/>
              <a:gd name="connsiteY5" fmla="*/ 125634 h 135159"/>
              <a:gd name="connsiteX6" fmla="*/ 0 w 355473"/>
              <a:gd name="connsiteY6" fmla="*/ 125634 h 1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73" h="135159">
                <a:moveTo>
                  <a:pt x="0" y="125634"/>
                </a:moveTo>
                <a:lnTo>
                  <a:pt x="0" y="135159"/>
                </a:lnTo>
                <a:lnTo>
                  <a:pt x="220313" y="135159"/>
                </a:lnTo>
                <a:lnTo>
                  <a:pt x="355473" y="0"/>
                </a:lnTo>
                <a:lnTo>
                  <a:pt x="342043" y="0"/>
                </a:lnTo>
                <a:lnTo>
                  <a:pt x="216313" y="125634"/>
                </a:lnTo>
                <a:lnTo>
                  <a:pt x="0" y="125634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B3F4D171-84F0-B652-ADBE-42C19E0EFE96}"/>
              </a:ext>
            </a:extLst>
          </p:cNvPr>
          <p:cNvGrpSpPr/>
          <p:nvPr/>
        </p:nvGrpSpPr>
        <p:grpSpPr>
          <a:xfrm>
            <a:off x="10399098" y="-182212"/>
            <a:ext cx="851191" cy="851139"/>
            <a:chOff x="2584418" y="4233100"/>
            <a:chExt cx="1579245" cy="1579149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383588-C9F4-C3F7-96FA-8336B710A898}"/>
                </a:ext>
              </a:extLst>
            </p:cNvPr>
            <p:cNvSpPr/>
            <p:nvPr/>
          </p:nvSpPr>
          <p:spPr>
            <a:xfrm>
              <a:off x="2584418" y="5213508"/>
              <a:ext cx="598741" cy="598741"/>
            </a:xfrm>
            <a:custGeom>
              <a:avLst/>
              <a:gdLst>
                <a:gd name="connsiteX0" fmla="*/ 0 w 598741"/>
                <a:gd name="connsiteY0" fmla="*/ 0 h 598741"/>
                <a:gd name="connsiteX1" fmla="*/ 0 w 598741"/>
                <a:gd name="connsiteY1" fmla="*/ 102489 h 598741"/>
                <a:gd name="connsiteX2" fmla="*/ 496348 w 598741"/>
                <a:gd name="connsiteY2" fmla="*/ 598742 h 598741"/>
                <a:gd name="connsiteX3" fmla="*/ 598742 w 598741"/>
                <a:gd name="connsiteY3" fmla="*/ 598742 h 598741"/>
                <a:gd name="connsiteX4" fmla="*/ 0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0" y="0"/>
                  </a:moveTo>
                  <a:lnTo>
                    <a:pt x="0" y="102489"/>
                  </a:lnTo>
                  <a:lnTo>
                    <a:pt x="496348" y="598742"/>
                  </a:lnTo>
                  <a:lnTo>
                    <a:pt x="598742" y="5987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B1CB51F-E655-7B99-175B-FBA1302D08B3}"/>
                </a:ext>
              </a:extLst>
            </p:cNvPr>
            <p:cNvSpPr/>
            <p:nvPr/>
          </p:nvSpPr>
          <p:spPr>
            <a:xfrm>
              <a:off x="2584418" y="4955666"/>
              <a:ext cx="856678" cy="856583"/>
            </a:xfrm>
            <a:custGeom>
              <a:avLst/>
              <a:gdLst>
                <a:gd name="connsiteX0" fmla="*/ 0 w 856678"/>
                <a:gd name="connsiteY0" fmla="*/ 0 h 856583"/>
                <a:gd name="connsiteX1" fmla="*/ 0 w 856678"/>
                <a:gd name="connsiteY1" fmla="*/ 102394 h 856583"/>
                <a:gd name="connsiteX2" fmla="*/ 754189 w 856678"/>
                <a:gd name="connsiteY2" fmla="*/ 856584 h 856583"/>
                <a:gd name="connsiteX3" fmla="*/ 856679 w 856678"/>
                <a:gd name="connsiteY3" fmla="*/ 856584 h 856583"/>
                <a:gd name="connsiteX4" fmla="*/ 0 w 856678"/>
                <a:gd name="connsiteY4" fmla="*/ 0 h 8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583">
                  <a:moveTo>
                    <a:pt x="0" y="0"/>
                  </a:moveTo>
                  <a:lnTo>
                    <a:pt x="0" y="102394"/>
                  </a:lnTo>
                  <a:lnTo>
                    <a:pt x="754189" y="856584"/>
                  </a:lnTo>
                  <a:lnTo>
                    <a:pt x="856679" y="8565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34366E-D6DD-5040-B917-FCE8F45C4E18}"/>
                </a:ext>
              </a:extLst>
            </p:cNvPr>
            <p:cNvSpPr/>
            <p:nvPr/>
          </p:nvSpPr>
          <p:spPr>
            <a:xfrm>
              <a:off x="2584418" y="5471445"/>
              <a:ext cx="340804" cy="340804"/>
            </a:xfrm>
            <a:custGeom>
              <a:avLst/>
              <a:gdLst>
                <a:gd name="connsiteX0" fmla="*/ 0 w 340804"/>
                <a:gd name="connsiteY0" fmla="*/ 0 h 340804"/>
                <a:gd name="connsiteX1" fmla="*/ 0 w 340804"/>
                <a:gd name="connsiteY1" fmla="*/ 102489 h 340804"/>
                <a:gd name="connsiteX2" fmla="*/ 238411 w 340804"/>
                <a:gd name="connsiteY2" fmla="*/ 340805 h 340804"/>
                <a:gd name="connsiteX3" fmla="*/ 340805 w 340804"/>
                <a:gd name="connsiteY3" fmla="*/ 340805 h 340804"/>
                <a:gd name="connsiteX4" fmla="*/ 0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0" y="0"/>
                  </a:moveTo>
                  <a:lnTo>
                    <a:pt x="0" y="102489"/>
                  </a:lnTo>
                  <a:lnTo>
                    <a:pt x="238411" y="340805"/>
                  </a:lnTo>
                  <a:lnTo>
                    <a:pt x="340805" y="340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3AB4C0-DDDF-79BB-1CDD-7809054EBB14}"/>
                </a:ext>
              </a:extLst>
            </p:cNvPr>
            <p:cNvSpPr/>
            <p:nvPr/>
          </p:nvSpPr>
          <p:spPr>
            <a:xfrm>
              <a:off x="2584418" y="4697729"/>
              <a:ext cx="1114615" cy="1114520"/>
            </a:xfrm>
            <a:custGeom>
              <a:avLst/>
              <a:gdLst>
                <a:gd name="connsiteX0" fmla="*/ 0 w 1114615"/>
                <a:gd name="connsiteY0" fmla="*/ 0 h 1114520"/>
                <a:gd name="connsiteX1" fmla="*/ 0 w 1114615"/>
                <a:gd name="connsiteY1" fmla="*/ 102394 h 1114520"/>
                <a:gd name="connsiteX2" fmla="*/ 1012126 w 1114615"/>
                <a:gd name="connsiteY2" fmla="*/ 1114520 h 1114520"/>
                <a:gd name="connsiteX3" fmla="*/ 1114616 w 1114615"/>
                <a:gd name="connsiteY3" fmla="*/ 1114520 h 1114520"/>
                <a:gd name="connsiteX4" fmla="*/ 0 w 1114615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520">
                  <a:moveTo>
                    <a:pt x="0" y="0"/>
                  </a:moveTo>
                  <a:lnTo>
                    <a:pt x="0" y="102394"/>
                  </a:lnTo>
                  <a:lnTo>
                    <a:pt x="1012126" y="1114520"/>
                  </a:lnTo>
                  <a:lnTo>
                    <a:pt x="1114616" y="11145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8B36C0-4727-DF82-FFEA-DBB74A3E41C1}"/>
                </a:ext>
              </a:extLst>
            </p:cNvPr>
            <p:cNvSpPr/>
            <p:nvPr/>
          </p:nvSpPr>
          <p:spPr>
            <a:xfrm>
              <a:off x="4080700" y="4233100"/>
              <a:ext cx="82962" cy="82867"/>
            </a:xfrm>
            <a:custGeom>
              <a:avLst/>
              <a:gdLst>
                <a:gd name="connsiteX0" fmla="*/ 82963 w 82962"/>
                <a:gd name="connsiteY0" fmla="*/ 82867 h 82867"/>
                <a:gd name="connsiteX1" fmla="*/ 82963 w 82962"/>
                <a:gd name="connsiteY1" fmla="*/ 0 h 82867"/>
                <a:gd name="connsiteX2" fmla="*/ 0 w 82962"/>
                <a:gd name="connsiteY2" fmla="*/ 0 h 82867"/>
                <a:gd name="connsiteX3" fmla="*/ 82963 w 82962"/>
                <a:gd name="connsiteY3" fmla="*/ 82867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82963" y="82867"/>
                  </a:moveTo>
                  <a:lnTo>
                    <a:pt x="82963" y="0"/>
                  </a:lnTo>
                  <a:lnTo>
                    <a:pt x="0" y="0"/>
                  </a:lnTo>
                  <a:lnTo>
                    <a:pt x="82963" y="828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914FEF-BD0F-4261-074E-3DD1753FE8EC}"/>
                </a:ext>
              </a:extLst>
            </p:cNvPr>
            <p:cNvSpPr/>
            <p:nvPr/>
          </p:nvSpPr>
          <p:spPr>
            <a:xfrm>
              <a:off x="2584418" y="5729382"/>
              <a:ext cx="82962" cy="82867"/>
            </a:xfrm>
            <a:custGeom>
              <a:avLst/>
              <a:gdLst>
                <a:gd name="connsiteX0" fmla="*/ 0 w 82962"/>
                <a:gd name="connsiteY0" fmla="*/ 0 h 82867"/>
                <a:gd name="connsiteX1" fmla="*/ 0 w 82962"/>
                <a:gd name="connsiteY1" fmla="*/ 82868 h 82867"/>
                <a:gd name="connsiteX2" fmla="*/ 82963 w 82962"/>
                <a:gd name="connsiteY2" fmla="*/ 82868 h 82867"/>
                <a:gd name="connsiteX3" fmla="*/ 0 w 82962"/>
                <a:gd name="connsiteY3" fmla="*/ 0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0" y="0"/>
                  </a:moveTo>
                  <a:lnTo>
                    <a:pt x="0" y="82868"/>
                  </a:lnTo>
                  <a:lnTo>
                    <a:pt x="82963" y="828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DA0650-B1A2-3DF5-E658-7BB1C11BFB58}"/>
                </a:ext>
              </a:extLst>
            </p:cNvPr>
            <p:cNvSpPr/>
            <p:nvPr/>
          </p:nvSpPr>
          <p:spPr>
            <a:xfrm>
              <a:off x="2584418" y="4233100"/>
              <a:ext cx="1579245" cy="1579149"/>
            </a:xfrm>
            <a:custGeom>
              <a:avLst/>
              <a:gdLst>
                <a:gd name="connsiteX0" fmla="*/ 51244 w 1579245"/>
                <a:gd name="connsiteY0" fmla="*/ 0 h 1579149"/>
                <a:gd name="connsiteX1" fmla="*/ 0 w 1579245"/>
                <a:gd name="connsiteY1" fmla="*/ 0 h 1579149"/>
                <a:gd name="connsiteX2" fmla="*/ 0 w 1579245"/>
                <a:gd name="connsiteY2" fmla="*/ 51244 h 1579149"/>
                <a:gd name="connsiteX3" fmla="*/ 1528001 w 1579245"/>
                <a:gd name="connsiteY3" fmla="*/ 1579150 h 1579149"/>
                <a:gd name="connsiteX4" fmla="*/ 1579245 w 1579245"/>
                <a:gd name="connsiteY4" fmla="*/ 1579150 h 1579149"/>
                <a:gd name="connsiteX5" fmla="*/ 1579245 w 1579245"/>
                <a:gd name="connsiteY5" fmla="*/ 1528001 h 1579149"/>
                <a:gd name="connsiteX6" fmla="*/ 51244 w 1579245"/>
                <a:gd name="connsiteY6" fmla="*/ 0 h 157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9245" h="1579149">
                  <a:moveTo>
                    <a:pt x="51244" y="0"/>
                  </a:moveTo>
                  <a:lnTo>
                    <a:pt x="0" y="0"/>
                  </a:lnTo>
                  <a:lnTo>
                    <a:pt x="0" y="51244"/>
                  </a:lnTo>
                  <a:lnTo>
                    <a:pt x="1528001" y="1579150"/>
                  </a:lnTo>
                  <a:lnTo>
                    <a:pt x="1579245" y="1579150"/>
                  </a:lnTo>
                  <a:lnTo>
                    <a:pt x="1579245" y="1528001"/>
                  </a:lnTo>
                  <a:lnTo>
                    <a:pt x="5124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8BC9C9-9CA1-8CB8-C0DA-E3EF3DD2A029}"/>
                </a:ext>
              </a:extLst>
            </p:cNvPr>
            <p:cNvSpPr/>
            <p:nvPr/>
          </p:nvSpPr>
          <p:spPr>
            <a:xfrm>
              <a:off x="3306984" y="4233100"/>
              <a:ext cx="856678" cy="856678"/>
            </a:xfrm>
            <a:custGeom>
              <a:avLst/>
              <a:gdLst>
                <a:gd name="connsiteX0" fmla="*/ 102394 w 856678"/>
                <a:gd name="connsiteY0" fmla="*/ 0 h 856678"/>
                <a:gd name="connsiteX1" fmla="*/ 0 w 856678"/>
                <a:gd name="connsiteY1" fmla="*/ 0 h 856678"/>
                <a:gd name="connsiteX2" fmla="*/ 856679 w 856678"/>
                <a:gd name="connsiteY2" fmla="*/ 856678 h 856678"/>
                <a:gd name="connsiteX3" fmla="*/ 856679 w 856678"/>
                <a:gd name="connsiteY3" fmla="*/ 754189 h 856678"/>
                <a:gd name="connsiteX4" fmla="*/ 102394 w 856678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678">
                  <a:moveTo>
                    <a:pt x="102394" y="0"/>
                  </a:moveTo>
                  <a:lnTo>
                    <a:pt x="0" y="0"/>
                  </a:lnTo>
                  <a:lnTo>
                    <a:pt x="856679" y="856678"/>
                  </a:lnTo>
                  <a:lnTo>
                    <a:pt x="856679" y="754189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9CD268-9DA4-A9A7-7C3B-F0FE94903639}"/>
                </a:ext>
              </a:extLst>
            </p:cNvPr>
            <p:cNvSpPr/>
            <p:nvPr/>
          </p:nvSpPr>
          <p:spPr>
            <a:xfrm>
              <a:off x="3564921" y="4233100"/>
              <a:ext cx="598741" cy="598741"/>
            </a:xfrm>
            <a:custGeom>
              <a:avLst/>
              <a:gdLst>
                <a:gd name="connsiteX0" fmla="*/ 102394 w 598741"/>
                <a:gd name="connsiteY0" fmla="*/ 0 h 598741"/>
                <a:gd name="connsiteX1" fmla="*/ 0 w 598741"/>
                <a:gd name="connsiteY1" fmla="*/ 0 h 598741"/>
                <a:gd name="connsiteX2" fmla="*/ 598742 w 598741"/>
                <a:gd name="connsiteY2" fmla="*/ 598741 h 598741"/>
                <a:gd name="connsiteX3" fmla="*/ 598742 w 598741"/>
                <a:gd name="connsiteY3" fmla="*/ 496252 h 598741"/>
                <a:gd name="connsiteX4" fmla="*/ 102394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102394" y="0"/>
                  </a:moveTo>
                  <a:lnTo>
                    <a:pt x="0" y="0"/>
                  </a:lnTo>
                  <a:lnTo>
                    <a:pt x="598742" y="598741"/>
                  </a:lnTo>
                  <a:lnTo>
                    <a:pt x="598742" y="496252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1D4420-4A52-C4BA-063C-DF2860341F53}"/>
                </a:ext>
              </a:extLst>
            </p:cNvPr>
            <p:cNvSpPr/>
            <p:nvPr/>
          </p:nvSpPr>
          <p:spPr>
            <a:xfrm>
              <a:off x="2584418" y="4439792"/>
              <a:ext cx="1372552" cy="1372457"/>
            </a:xfrm>
            <a:custGeom>
              <a:avLst/>
              <a:gdLst>
                <a:gd name="connsiteX0" fmla="*/ 0 w 1372552"/>
                <a:gd name="connsiteY0" fmla="*/ 0 h 1372457"/>
                <a:gd name="connsiteX1" fmla="*/ 0 w 1372552"/>
                <a:gd name="connsiteY1" fmla="*/ 102489 h 1372457"/>
                <a:gd name="connsiteX2" fmla="*/ 1270064 w 1372552"/>
                <a:gd name="connsiteY2" fmla="*/ 1372458 h 1372457"/>
                <a:gd name="connsiteX3" fmla="*/ 1372552 w 1372552"/>
                <a:gd name="connsiteY3" fmla="*/ 1372458 h 1372457"/>
                <a:gd name="connsiteX4" fmla="*/ 0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0" y="0"/>
                  </a:moveTo>
                  <a:lnTo>
                    <a:pt x="0" y="102489"/>
                  </a:lnTo>
                  <a:lnTo>
                    <a:pt x="1270064" y="1372458"/>
                  </a:lnTo>
                  <a:lnTo>
                    <a:pt x="1372552" y="1372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2A552A-C5ED-E99E-E01C-B3D0A0B7ED82}"/>
                </a:ext>
              </a:extLst>
            </p:cNvPr>
            <p:cNvSpPr/>
            <p:nvPr/>
          </p:nvSpPr>
          <p:spPr>
            <a:xfrm>
              <a:off x="3822763" y="4233100"/>
              <a:ext cx="340899" cy="340804"/>
            </a:xfrm>
            <a:custGeom>
              <a:avLst/>
              <a:gdLst>
                <a:gd name="connsiteX0" fmla="*/ 102489 w 340899"/>
                <a:gd name="connsiteY0" fmla="*/ 0 h 340804"/>
                <a:gd name="connsiteX1" fmla="*/ 0 w 340899"/>
                <a:gd name="connsiteY1" fmla="*/ 0 h 340804"/>
                <a:gd name="connsiteX2" fmla="*/ 340900 w 340899"/>
                <a:gd name="connsiteY2" fmla="*/ 340805 h 340804"/>
                <a:gd name="connsiteX3" fmla="*/ 340900 w 340899"/>
                <a:gd name="connsiteY3" fmla="*/ 238411 h 340804"/>
                <a:gd name="connsiteX4" fmla="*/ 102489 w 340899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99" h="340804">
                  <a:moveTo>
                    <a:pt x="102489" y="0"/>
                  </a:moveTo>
                  <a:lnTo>
                    <a:pt x="0" y="0"/>
                  </a:lnTo>
                  <a:lnTo>
                    <a:pt x="340900" y="340805"/>
                  </a:lnTo>
                  <a:lnTo>
                    <a:pt x="340900" y="238411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FB87695-0FF8-FCA9-AC54-63DC86B5817B}"/>
                </a:ext>
              </a:extLst>
            </p:cNvPr>
            <p:cNvSpPr/>
            <p:nvPr/>
          </p:nvSpPr>
          <p:spPr>
            <a:xfrm>
              <a:off x="2791110" y="4233100"/>
              <a:ext cx="1372552" cy="1372457"/>
            </a:xfrm>
            <a:custGeom>
              <a:avLst/>
              <a:gdLst>
                <a:gd name="connsiteX0" fmla="*/ 102489 w 1372552"/>
                <a:gd name="connsiteY0" fmla="*/ 0 h 1372457"/>
                <a:gd name="connsiteX1" fmla="*/ 0 w 1372552"/>
                <a:gd name="connsiteY1" fmla="*/ 0 h 1372457"/>
                <a:gd name="connsiteX2" fmla="*/ 1372553 w 1372552"/>
                <a:gd name="connsiteY2" fmla="*/ 1372457 h 1372457"/>
                <a:gd name="connsiteX3" fmla="*/ 1372553 w 1372552"/>
                <a:gd name="connsiteY3" fmla="*/ 1270064 h 1372457"/>
                <a:gd name="connsiteX4" fmla="*/ 102489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102489" y="0"/>
                  </a:moveTo>
                  <a:lnTo>
                    <a:pt x="0" y="0"/>
                  </a:lnTo>
                  <a:lnTo>
                    <a:pt x="1372553" y="1372457"/>
                  </a:lnTo>
                  <a:lnTo>
                    <a:pt x="1372553" y="1270064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99AB97-DFED-59F9-B6C2-512D683CC903}"/>
                </a:ext>
              </a:extLst>
            </p:cNvPr>
            <p:cNvSpPr/>
            <p:nvPr/>
          </p:nvSpPr>
          <p:spPr>
            <a:xfrm>
              <a:off x="3049047" y="4233100"/>
              <a:ext cx="1114615" cy="1114615"/>
            </a:xfrm>
            <a:custGeom>
              <a:avLst/>
              <a:gdLst>
                <a:gd name="connsiteX0" fmla="*/ 102489 w 1114615"/>
                <a:gd name="connsiteY0" fmla="*/ 0 h 1114615"/>
                <a:gd name="connsiteX1" fmla="*/ 0 w 1114615"/>
                <a:gd name="connsiteY1" fmla="*/ 0 h 1114615"/>
                <a:gd name="connsiteX2" fmla="*/ 1114616 w 1114615"/>
                <a:gd name="connsiteY2" fmla="*/ 1114615 h 1114615"/>
                <a:gd name="connsiteX3" fmla="*/ 1114616 w 1114615"/>
                <a:gd name="connsiteY3" fmla="*/ 1012126 h 1114615"/>
                <a:gd name="connsiteX4" fmla="*/ 102489 w 1114615"/>
                <a:gd name="connsiteY4" fmla="*/ 0 h 11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615">
                  <a:moveTo>
                    <a:pt x="102489" y="0"/>
                  </a:moveTo>
                  <a:lnTo>
                    <a:pt x="0" y="0"/>
                  </a:lnTo>
                  <a:lnTo>
                    <a:pt x="1114616" y="1114615"/>
                  </a:lnTo>
                  <a:lnTo>
                    <a:pt x="1114616" y="1012126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aphic 8">
            <a:extLst>
              <a:ext uri="{FF2B5EF4-FFF2-40B4-BE49-F238E27FC236}">
                <a16:creationId xmlns:a16="http://schemas.microsoft.com/office/drawing/2014/main" id="{66CD2242-8030-B80A-3B96-93BD92AABC08}"/>
              </a:ext>
            </a:extLst>
          </p:cNvPr>
          <p:cNvGrpSpPr/>
          <p:nvPr/>
        </p:nvGrpSpPr>
        <p:grpSpPr>
          <a:xfrm>
            <a:off x="11628864" y="6005533"/>
            <a:ext cx="851191" cy="851139"/>
            <a:chOff x="2584418" y="4233100"/>
            <a:chExt cx="1579245" cy="1579149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ECA6A1-5A79-ABB8-94AC-725DF17D0ADC}"/>
                </a:ext>
              </a:extLst>
            </p:cNvPr>
            <p:cNvSpPr/>
            <p:nvPr/>
          </p:nvSpPr>
          <p:spPr>
            <a:xfrm>
              <a:off x="2584418" y="5213508"/>
              <a:ext cx="598741" cy="598741"/>
            </a:xfrm>
            <a:custGeom>
              <a:avLst/>
              <a:gdLst>
                <a:gd name="connsiteX0" fmla="*/ 0 w 598741"/>
                <a:gd name="connsiteY0" fmla="*/ 0 h 598741"/>
                <a:gd name="connsiteX1" fmla="*/ 0 w 598741"/>
                <a:gd name="connsiteY1" fmla="*/ 102489 h 598741"/>
                <a:gd name="connsiteX2" fmla="*/ 496348 w 598741"/>
                <a:gd name="connsiteY2" fmla="*/ 598742 h 598741"/>
                <a:gd name="connsiteX3" fmla="*/ 598742 w 598741"/>
                <a:gd name="connsiteY3" fmla="*/ 598742 h 598741"/>
                <a:gd name="connsiteX4" fmla="*/ 0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0" y="0"/>
                  </a:moveTo>
                  <a:lnTo>
                    <a:pt x="0" y="102489"/>
                  </a:lnTo>
                  <a:lnTo>
                    <a:pt x="496348" y="598742"/>
                  </a:lnTo>
                  <a:lnTo>
                    <a:pt x="598742" y="5987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EAD118-C9ED-8918-3792-641EB357EA46}"/>
                </a:ext>
              </a:extLst>
            </p:cNvPr>
            <p:cNvSpPr/>
            <p:nvPr/>
          </p:nvSpPr>
          <p:spPr>
            <a:xfrm>
              <a:off x="2584418" y="4955666"/>
              <a:ext cx="856678" cy="856583"/>
            </a:xfrm>
            <a:custGeom>
              <a:avLst/>
              <a:gdLst>
                <a:gd name="connsiteX0" fmla="*/ 0 w 856678"/>
                <a:gd name="connsiteY0" fmla="*/ 0 h 856583"/>
                <a:gd name="connsiteX1" fmla="*/ 0 w 856678"/>
                <a:gd name="connsiteY1" fmla="*/ 102394 h 856583"/>
                <a:gd name="connsiteX2" fmla="*/ 754189 w 856678"/>
                <a:gd name="connsiteY2" fmla="*/ 856584 h 856583"/>
                <a:gd name="connsiteX3" fmla="*/ 856679 w 856678"/>
                <a:gd name="connsiteY3" fmla="*/ 856584 h 856583"/>
                <a:gd name="connsiteX4" fmla="*/ 0 w 856678"/>
                <a:gd name="connsiteY4" fmla="*/ 0 h 8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583">
                  <a:moveTo>
                    <a:pt x="0" y="0"/>
                  </a:moveTo>
                  <a:lnTo>
                    <a:pt x="0" y="102394"/>
                  </a:lnTo>
                  <a:lnTo>
                    <a:pt x="754189" y="856584"/>
                  </a:lnTo>
                  <a:lnTo>
                    <a:pt x="856679" y="8565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9ED87E9-CE9D-B018-5342-80156D00BDA5}"/>
                </a:ext>
              </a:extLst>
            </p:cNvPr>
            <p:cNvSpPr/>
            <p:nvPr/>
          </p:nvSpPr>
          <p:spPr>
            <a:xfrm>
              <a:off x="2584418" y="5471445"/>
              <a:ext cx="340804" cy="340804"/>
            </a:xfrm>
            <a:custGeom>
              <a:avLst/>
              <a:gdLst>
                <a:gd name="connsiteX0" fmla="*/ 0 w 340804"/>
                <a:gd name="connsiteY0" fmla="*/ 0 h 340804"/>
                <a:gd name="connsiteX1" fmla="*/ 0 w 340804"/>
                <a:gd name="connsiteY1" fmla="*/ 102489 h 340804"/>
                <a:gd name="connsiteX2" fmla="*/ 238411 w 340804"/>
                <a:gd name="connsiteY2" fmla="*/ 340805 h 340804"/>
                <a:gd name="connsiteX3" fmla="*/ 340805 w 340804"/>
                <a:gd name="connsiteY3" fmla="*/ 340805 h 340804"/>
                <a:gd name="connsiteX4" fmla="*/ 0 w 340804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04" h="340804">
                  <a:moveTo>
                    <a:pt x="0" y="0"/>
                  </a:moveTo>
                  <a:lnTo>
                    <a:pt x="0" y="102489"/>
                  </a:lnTo>
                  <a:lnTo>
                    <a:pt x="238411" y="340805"/>
                  </a:lnTo>
                  <a:lnTo>
                    <a:pt x="340805" y="340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C950D4-E1A2-F560-C227-622491001B11}"/>
                </a:ext>
              </a:extLst>
            </p:cNvPr>
            <p:cNvSpPr/>
            <p:nvPr/>
          </p:nvSpPr>
          <p:spPr>
            <a:xfrm>
              <a:off x="2584418" y="4697729"/>
              <a:ext cx="1114615" cy="1114520"/>
            </a:xfrm>
            <a:custGeom>
              <a:avLst/>
              <a:gdLst>
                <a:gd name="connsiteX0" fmla="*/ 0 w 1114615"/>
                <a:gd name="connsiteY0" fmla="*/ 0 h 1114520"/>
                <a:gd name="connsiteX1" fmla="*/ 0 w 1114615"/>
                <a:gd name="connsiteY1" fmla="*/ 102394 h 1114520"/>
                <a:gd name="connsiteX2" fmla="*/ 1012126 w 1114615"/>
                <a:gd name="connsiteY2" fmla="*/ 1114520 h 1114520"/>
                <a:gd name="connsiteX3" fmla="*/ 1114616 w 1114615"/>
                <a:gd name="connsiteY3" fmla="*/ 1114520 h 1114520"/>
                <a:gd name="connsiteX4" fmla="*/ 0 w 1114615"/>
                <a:gd name="connsiteY4" fmla="*/ 0 h 111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520">
                  <a:moveTo>
                    <a:pt x="0" y="0"/>
                  </a:moveTo>
                  <a:lnTo>
                    <a:pt x="0" y="102394"/>
                  </a:lnTo>
                  <a:lnTo>
                    <a:pt x="1012126" y="1114520"/>
                  </a:lnTo>
                  <a:lnTo>
                    <a:pt x="1114616" y="11145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8D4EEE-ED14-9C5F-389F-8A4F6E0F63ED}"/>
                </a:ext>
              </a:extLst>
            </p:cNvPr>
            <p:cNvSpPr/>
            <p:nvPr/>
          </p:nvSpPr>
          <p:spPr>
            <a:xfrm>
              <a:off x="4080700" y="4233100"/>
              <a:ext cx="82962" cy="82867"/>
            </a:xfrm>
            <a:custGeom>
              <a:avLst/>
              <a:gdLst>
                <a:gd name="connsiteX0" fmla="*/ 82963 w 82962"/>
                <a:gd name="connsiteY0" fmla="*/ 82867 h 82867"/>
                <a:gd name="connsiteX1" fmla="*/ 82963 w 82962"/>
                <a:gd name="connsiteY1" fmla="*/ 0 h 82867"/>
                <a:gd name="connsiteX2" fmla="*/ 0 w 82962"/>
                <a:gd name="connsiteY2" fmla="*/ 0 h 82867"/>
                <a:gd name="connsiteX3" fmla="*/ 82963 w 82962"/>
                <a:gd name="connsiteY3" fmla="*/ 82867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82963" y="82867"/>
                  </a:moveTo>
                  <a:lnTo>
                    <a:pt x="82963" y="0"/>
                  </a:lnTo>
                  <a:lnTo>
                    <a:pt x="0" y="0"/>
                  </a:lnTo>
                  <a:lnTo>
                    <a:pt x="82963" y="828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B6D5AA-AA66-5183-AA34-E4D40B930FC1}"/>
                </a:ext>
              </a:extLst>
            </p:cNvPr>
            <p:cNvSpPr/>
            <p:nvPr/>
          </p:nvSpPr>
          <p:spPr>
            <a:xfrm>
              <a:off x="2584418" y="5729382"/>
              <a:ext cx="82962" cy="82867"/>
            </a:xfrm>
            <a:custGeom>
              <a:avLst/>
              <a:gdLst>
                <a:gd name="connsiteX0" fmla="*/ 0 w 82962"/>
                <a:gd name="connsiteY0" fmla="*/ 0 h 82867"/>
                <a:gd name="connsiteX1" fmla="*/ 0 w 82962"/>
                <a:gd name="connsiteY1" fmla="*/ 82868 h 82867"/>
                <a:gd name="connsiteX2" fmla="*/ 82963 w 82962"/>
                <a:gd name="connsiteY2" fmla="*/ 82868 h 82867"/>
                <a:gd name="connsiteX3" fmla="*/ 0 w 82962"/>
                <a:gd name="connsiteY3" fmla="*/ 0 h 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62" h="82867">
                  <a:moveTo>
                    <a:pt x="0" y="0"/>
                  </a:moveTo>
                  <a:lnTo>
                    <a:pt x="0" y="82868"/>
                  </a:lnTo>
                  <a:lnTo>
                    <a:pt x="82963" y="828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06BE585-9E9F-E316-7C4C-CA68EE88F1AE}"/>
                </a:ext>
              </a:extLst>
            </p:cNvPr>
            <p:cNvSpPr/>
            <p:nvPr/>
          </p:nvSpPr>
          <p:spPr>
            <a:xfrm>
              <a:off x="2584418" y="4233100"/>
              <a:ext cx="1579245" cy="1579149"/>
            </a:xfrm>
            <a:custGeom>
              <a:avLst/>
              <a:gdLst>
                <a:gd name="connsiteX0" fmla="*/ 51244 w 1579245"/>
                <a:gd name="connsiteY0" fmla="*/ 0 h 1579149"/>
                <a:gd name="connsiteX1" fmla="*/ 0 w 1579245"/>
                <a:gd name="connsiteY1" fmla="*/ 0 h 1579149"/>
                <a:gd name="connsiteX2" fmla="*/ 0 w 1579245"/>
                <a:gd name="connsiteY2" fmla="*/ 51244 h 1579149"/>
                <a:gd name="connsiteX3" fmla="*/ 1528001 w 1579245"/>
                <a:gd name="connsiteY3" fmla="*/ 1579150 h 1579149"/>
                <a:gd name="connsiteX4" fmla="*/ 1579245 w 1579245"/>
                <a:gd name="connsiteY4" fmla="*/ 1579150 h 1579149"/>
                <a:gd name="connsiteX5" fmla="*/ 1579245 w 1579245"/>
                <a:gd name="connsiteY5" fmla="*/ 1528001 h 1579149"/>
                <a:gd name="connsiteX6" fmla="*/ 51244 w 1579245"/>
                <a:gd name="connsiteY6" fmla="*/ 0 h 157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9245" h="1579149">
                  <a:moveTo>
                    <a:pt x="51244" y="0"/>
                  </a:moveTo>
                  <a:lnTo>
                    <a:pt x="0" y="0"/>
                  </a:lnTo>
                  <a:lnTo>
                    <a:pt x="0" y="51244"/>
                  </a:lnTo>
                  <a:lnTo>
                    <a:pt x="1528001" y="1579150"/>
                  </a:lnTo>
                  <a:lnTo>
                    <a:pt x="1579245" y="1579150"/>
                  </a:lnTo>
                  <a:lnTo>
                    <a:pt x="1579245" y="1528001"/>
                  </a:lnTo>
                  <a:lnTo>
                    <a:pt x="5124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FDA369-8A84-5492-4CCF-11D383ABA55A}"/>
                </a:ext>
              </a:extLst>
            </p:cNvPr>
            <p:cNvSpPr/>
            <p:nvPr/>
          </p:nvSpPr>
          <p:spPr>
            <a:xfrm>
              <a:off x="3306984" y="4233100"/>
              <a:ext cx="856678" cy="856678"/>
            </a:xfrm>
            <a:custGeom>
              <a:avLst/>
              <a:gdLst>
                <a:gd name="connsiteX0" fmla="*/ 102394 w 856678"/>
                <a:gd name="connsiteY0" fmla="*/ 0 h 856678"/>
                <a:gd name="connsiteX1" fmla="*/ 0 w 856678"/>
                <a:gd name="connsiteY1" fmla="*/ 0 h 856678"/>
                <a:gd name="connsiteX2" fmla="*/ 856679 w 856678"/>
                <a:gd name="connsiteY2" fmla="*/ 856678 h 856678"/>
                <a:gd name="connsiteX3" fmla="*/ 856679 w 856678"/>
                <a:gd name="connsiteY3" fmla="*/ 754189 h 856678"/>
                <a:gd name="connsiteX4" fmla="*/ 102394 w 856678"/>
                <a:gd name="connsiteY4" fmla="*/ 0 h 85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678" h="856678">
                  <a:moveTo>
                    <a:pt x="102394" y="0"/>
                  </a:moveTo>
                  <a:lnTo>
                    <a:pt x="0" y="0"/>
                  </a:lnTo>
                  <a:lnTo>
                    <a:pt x="856679" y="856678"/>
                  </a:lnTo>
                  <a:lnTo>
                    <a:pt x="856679" y="754189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60B001-DA1B-7385-B7F8-795A29AAB4DD}"/>
                </a:ext>
              </a:extLst>
            </p:cNvPr>
            <p:cNvSpPr/>
            <p:nvPr/>
          </p:nvSpPr>
          <p:spPr>
            <a:xfrm>
              <a:off x="3564921" y="4233100"/>
              <a:ext cx="598741" cy="598741"/>
            </a:xfrm>
            <a:custGeom>
              <a:avLst/>
              <a:gdLst>
                <a:gd name="connsiteX0" fmla="*/ 102394 w 598741"/>
                <a:gd name="connsiteY0" fmla="*/ 0 h 598741"/>
                <a:gd name="connsiteX1" fmla="*/ 0 w 598741"/>
                <a:gd name="connsiteY1" fmla="*/ 0 h 598741"/>
                <a:gd name="connsiteX2" fmla="*/ 598742 w 598741"/>
                <a:gd name="connsiteY2" fmla="*/ 598741 h 598741"/>
                <a:gd name="connsiteX3" fmla="*/ 598742 w 598741"/>
                <a:gd name="connsiteY3" fmla="*/ 496252 h 598741"/>
                <a:gd name="connsiteX4" fmla="*/ 102394 w 598741"/>
                <a:gd name="connsiteY4" fmla="*/ 0 h 59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41" h="598741">
                  <a:moveTo>
                    <a:pt x="102394" y="0"/>
                  </a:moveTo>
                  <a:lnTo>
                    <a:pt x="0" y="0"/>
                  </a:lnTo>
                  <a:lnTo>
                    <a:pt x="598742" y="598741"/>
                  </a:lnTo>
                  <a:lnTo>
                    <a:pt x="598742" y="496252"/>
                  </a:lnTo>
                  <a:lnTo>
                    <a:pt x="102394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1A0AE2-ACFC-9DA6-A7E0-AEB8404B8DD3}"/>
                </a:ext>
              </a:extLst>
            </p:cNvPr>
            <p:cNvSpPr/>
            <p:nvPr/>
          </p:nvSpPr>
          <p:spPr>
            <a:xfrm>
              <a:off x="2584418" y="4439792"/>
              <a:ext cx="1372552" cy="1372457"/>
            </a:xfrm>
            <a:custGeom>
              <a:avLst/>
              <a:gdLst>
                <a:gd name="connsiteX0" fmla="*/ 0 w 1372552"/>
                <a:gd name="connsiteY0" fmla="*/ 0 h 1372457"/>
                <a:gd name="connsiteX1" fmla="*/ 0 w 1372552"/>
                <a:gd name="connsiteY1" fmla="*/ 102489 h 1372457"/>
                <a:gd name="connsiteX2" fmla="*/ 1270064 w 1372552"/>
                <a:gd name="connsiteY2" fmla="*/ 1372458 h 1372457"/>
                <a:gd name="connsiteX3" fmla="*/ 1372552 w 1372552"/>
                <a:gd name="connsiteY3" fmla="*/ 1372458 h 1372457"/>
                <a:gd name="connsiteX4" fmla="*/ 0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0" y="0"/>
                  </a:moveTo>
                  <a:lnTo>
                    <a:pt x="0" y="102489"/>
                  </a:lnTo>
                  <a:lnTo>
                    <a:pt x="1270064" y="1372458"/>
                  </a:lnTo>
                  <a:lnTo>
                    <a:pt x="1372552" y="1372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A955CD-F319-2A65-8096-EA19407E84FF}"/>
                </a:ext>
              </a:extLst>
            </p:cNvPr>
            <p:cNvSpPr/>
            <p:nvPr/>
          </p:nvSpPr>
          <p:spPr>
            <a:xfrm>
              <a:off x="3822763" y="4233100"/>
              <a:ext cx="340899" cy="340804"/>
            </a:xfrm>
            <a:custGeom>
              <a:avLst/>
              <a:gdLst>
                <a:gd name="connsiteX0" fmla="*/ 102489 w 340899"/>
                <a:gd name="connsiteY0" fmla="*/ 0 h 340804"/>
                <a:gd name="connsiteX1" fmla="*/ 0 w 340899"/>
                <a:gd name="connsiteY1" fmla="*/ 0 h 340804"/>
                <a:gd name="connsiteX2" fmla="*/ 340900 w 340899"/>
                <a:gd name="connsiteY2" fmla="*/ 340805 h 340804"/>
                <a:gd name="connsiteX3" fmla="*/ 340900 w 340899"/>
                <a:gd name="connsiteY3" fmla="*/ 238411 h 340804"/>
                <a:gd name="connsiteX4" fmla="*/ 102489 w 340899"/>
                <a:gd name="connsiteY4" fmla="*/ 0 h 3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99" h="340804">
                  <a:moveTo>
                    <a:pt x="102489" y="0"/>
                  </a:moveTo>
                  <a:lnTo>
                    <a:pt x="0" y="0"/>
                  </a:lnTo>
                  <a:lnTo>
                    <a:pt x="340900" y="340805"/>
                  </a:lnTo>
                  <a:lnTo>
                    <a:pt x="340900" y="238411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B40497-D38E-D1C0-B230-199FE9B3E50D}"/>
                </a:ext>
              </a:extLst>
            </p:cNvPr>
            <p:cNvSpPr/>
            <p:nvPr/>
          </p:nvSpPr>
          <p:spPr>
            <a:xfrm>
              <a:off x="2791110" y="4233100"/>
              <a:ext cx="1372552" cy="1372457"/>
            </a:xfrm>
            <a:custGeom>
              <a:avLst/>
              <a:gdLst>
                <a:gd name="connsiteX0" fmla="*/ 102489 w 1372552"/>
                <a:gd name="connsiteY0" fmla="*/ 0 h 1372457"/>
                <a:gd name="connsiteX1" fmla="*/ 0 w 1372552"/>
                <a:gd name="connsiteY1" fmla="*/ 0 h 1372457"/>
                <a:gd name="connsiteX2" fmla="*/ 1372553 w 1372552"/>
                <a:gd name="connsiteY2" fmla="*/ 1372457 h 1372457"/>
                <a:gd name="connsiteX3" fmla="*/ 1372553 w 1372552"/>
                <a:gd name="connsiteY3" fmla="*/ 1270064 h 1372457"/>
                <a:gd name="connsiteX4" fmla="*/ 102489 w 1372552"/>
                <a:gd name="connsiteY4" fmla="*/ 0 h 13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552" h="1372457">
                  <a:moveTo>
                    <a:pt x="102489" y="0"/>
                  </a:moveTo>
                  <a:lnTo>
                    <a:pt x="0" y="0"/>
                  </a:lnTo>
                  <a:lnTo>
                    <a:pt x="1372553" y="1372457"/>
                  </a:lnTo>
                  <a:lnTo>
                    <a:pt x="1372553" y="1270064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F57134-EA65-6260-0A43-3C62CC4111F3}"/>
                </a:ext>
              </a:extLst>
            </p:cNvPr>
            <p:cNvSpPr/>
            <p:nvPr/>
          </p:nvSpPr>
          <p:spPr>
            <a:xfrm>
              <a:off x="3049047" y="4233100"/>
              <a:ext cx="1114615" cy="1114615"/>
            </a:xfrm>
            <a:custGeom>
              <a:avLst/>
              <a:gdLst>
                <a:gd name="connsiteX0" fmla="*/ 102489 w 1114615"/>
                <a:gd name="connsiteY0" fmla="*/ 0 h 1114615"/>
                <a:gd name="connsiteX1" fmla="*/ 0 w 1114615"/>
                <a:gd name="connsiteY1" fmla="*/ 0 h 1114615"/>
                <a:gd name="connsiteX2" fmla="*/ 1114616 w 1114615"/>
                <a:gd name="connsiteY2" fmla="*/ 1114615 h 1114615"/>
                <a:gd name="connsiteX3" fmla="*/ 1114616 w 1114615"/>
                <a:gd name="connsiteY3" fmla="*/ 1012126 h 1114615"/>
                <a:gd name="connsiteX4" fmla="*/ 102489 w 1114615"/>
                <a:gd name="connsiteY4" fmla="*/ 0 h 11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615" h="1114615">
                  <a:moveTo>
                    <a:pt x="102489" y="0"/>
                  </a:moveTo>
                  <a:lnTo>
                    <a:pt x="0" y="0"/>
                  </a:lnTo>
                  <a:lnTo>
                    <a:pt x="1114616" y="1114615"/>
                  </a:lnTo>
                  <a:lnTo>
                    <a:pt x="1114616" y="1012126"/>
                  </a:lnTo>
                  <a:lnTo>
                    <a:pt x="102489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1521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853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Orbiton semi bold</vt:lpstr>
      <vt:lpstr>Orbitron SemiBold</vt:lpstr>
      <vt:lpstr>Orbitron</vt:lpstr>
      <vt:lpstr>Times New Roman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Haarthi Vallabhaneni</cp:lastModifiedBy>
  <cp:revision>216</cp:revision>
  <dcterms:created xsi:type="dcterms:W3CDTF">2021-11-17T09:33:18Z</dcterms:created>
  <dcterms:modified xsi:type="dcterms:W3CDTF">2025-01-04T14:36:55Z</dcterms:modified>
</cp:coreProperties>
</file>