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A2B8-69E9-9964-A351-59772BDB1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D8C07-8852-8C4C-F55D-D16CE3398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946A-40BE-B25D-5427-2EC99927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69CFF23D-1383-4F1C-8394-56FDE9DCEB42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14CF1-76EC-DFFD-4D1C-AF17E5B0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9EF7-B16B-6463-B884-16CB778A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89A98FA-396E-44E2-8C10-3ABD50D8B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B6F5-19C2-0D88-8391-2F2472E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D64F-F978-1788-C3B0-E30768C8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8717-A90E-2E47-CE4B-E98CA9FE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EA74-536B-CC56-2AAC-278CDD30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4815-1587-6820-203B-94A4BE72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ACDDA-5E23-053B-E0D4-A7FBF8585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9677-FD02-8BC2-F21B-539F0A623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A933-2D3B-2F64-7A3D-993D65C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134C-4891-A4DA-FB41-C522EE38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4382-60E4-2857-7CB4-2D5A4E28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8118-60C1-F216-4E8E-A669C066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E255-18AB-C91D-7B21-1BBEE839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448E-018A-0612-E604-7E6BA004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1604-93A8-A522-D735-F654F2E5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05FC-551B-BCF6-E57C-9B0C5CA2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6D87-12D2-8607-5934-25582531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AE328-6C72-E955-9BBF-0A59E780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4005-0981-714F-7C04-44D17DB2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A7C8-56DA-805B-BCBC-A797D752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E502-5F3D-3F14-4B76-07BD18AF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5374-D3CF-BB6F-1604-4D8AF48E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C917-3FC7-AF3D-0319-E4D543CBD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47237-4548-389B-8BE4-7252512B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B0463-A98F-7C9E-5F4B-08AA1C08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9820E-E4F5-BD6E-1040-F0052D00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399B4-6EB8-48B5-B098-2200D888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BC02-E272-8B54-FFAC-9B449799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81470-1277-B1C4-5EC3-B0649BB87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933E5-33A2-CF5F-A21B-E63C06E3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5D462-B346-BF0B-C1A1-EA76553F1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7DF5E-8275-CF97-F384-4B9A8B42B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BB0AD-CC0B-1065-EE4E-810836AA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6BC4B-6DAE-0971-3D86-F19ED594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DB38F-2A78-007D-3D7B-229F232D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D8DB-4981-DD22-FF61-D68B8A1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1DB46-C48D-F3B6-7627-4BE2C144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D6BD6-C23D-6378-3449-792961A5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DD619-A4EA-822A-AE48-CCA52E06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BED01-AA40-F5C8-4F4C-CEF07F49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0B011-2E89-1B78-6AFB-21C466A3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98656-343F-484D-BE30-36080644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1320-FF70-F20B-A81E-214196B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D660-E090-8671-CC28-3C63CF2E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93414-1DD5-478D-5258-83F3DFBBC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C4667-850C-A9EA-0579-8CE12673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26487-2F03-6202-EE05-9AB1C2DC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DF42-AB81-D3EC-4A37-F28C74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E198-F963-C08F-AFF0-29345E66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EC1CB-2FA6-850D-C9C3-C04394DA0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2239-C480-CCDC-E177-26E075C3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EFA8-E2D9-6108-1ADD-6666D078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23D-1383-4F1C-8394-56FDE9DCEB42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41C0A-E109-F1BB-BB51-CC561E8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EC52A-D2A2-465E-E00A-E5C5992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98FA-396E-44E2-8C10-3ABD50D8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01CB6-B522-0A3E-C622-772E4DA7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23E6F-03DB-9237-0B01-BF0DE1A9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E47A-5CE0-C457-9B1B-82ECBD9DB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9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69CFF23D-1383-4F1C-8394-56FDE9DCEB42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E8B3-F82F-F844-DA88-4634D977A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576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The Islamia University of Bahawalpur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7D62-932C-5A17-E239-2C6870A05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783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889A98FA-396E-44E2-8C10-3ABD50D8B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347-F944-072E-FB38-EB4271DF1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9D918-348C-C952-0935-A331CED43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Tariq</dc:creator>
  <cp:lastModifiedBy>Muhammad Tariq</cp:lastModifiedBy>
  <cp:revision>22</cp:revision>
  <dcterms:created xsi:type="dcterms:W3CDTF">2023-12-19T04:38:12Z</dcterms:created>
  <dcterms:modified xsi:type="dcterms:W3CDTF">2023-12-19T05:21:55Z</dcterms:modified>
</cp:coreProperties>
</file>