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1" r:id="rId7"/>
    <p:sldId id="262" r:id="rId8"/>
    <p:sldId id="263" r:id="rId9"/>
    <p:sldId id="267" r:id="rId10"/>
    <p:sldId id="264" r:id="rId11"/>
    <p:sldId id="260"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3" d="100"/>
          <a:sy n="83" d="100"/>
        </p:scale>
        <p:origin x="7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A2B8-69E9-9964-A351-59772BDB106A}"/>
              </a:ext>
            </a:extLst>
          </p:cNvPr>
          <p:cNvSpPr>
            <a:spLocks noGrp="1"/>
          </p:cNvSpPr>
          <p:nvPr>
            <p:ph type="ctrTitle"/>
          </p:nvPr>
        </p:nvSpPr>
        <p:spPr>
          <a:xfrm>
            <a:off x="1524000" y="1122363"/>
            <a:ext cx="9144000" cy="2387600"/>
          </a:xfrm>
        </p:spPr>
        <p:txBody>
          <a:bodyPr anchor="b"/>
          <a:lstStyle>
            <a:lvl1pPr algn="ctr">
              <a:defRPr sz="6000">
                <a:latin typeface="Poppins" panose="00000500000000000000" pitchFamily="2" charset="0"/>
                <a:cs typeface="Poppins" panose="00000500000000000000"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655D8C07-8852-8C4C-F55D-D16CE3398D12}"/>
              </a:ext>
            </a:extLst>
          </p:cNvPr>
          <p:cNvSpPr>
            <a:spLocks noGrp="1"/>
          </p:cNvSpPr>
          <p:nvPr>
            <p:ph type="subTitle" idx="1"/>
          </p:nvPr>
        </p:nvSpPr>
        <p:spPr>
          <a:xfrm>
            <a:off x="1524000" y="3602038"/>
            <a:ext cx="9144000" cy="1655762"/>
          </a:xfrm>
        </p:spPr>
        <p:txBody>
          <a:bodyPr/>
          <a:lstStyle>
            <a:lvl1pPr marL="0" indent="0" algn="ctr">
              <a:buNone/>
              <a:defRPr sz="2400">
                <a:latin typeface="Poppins" panose="00000500000000000000" pitchFamily="2" charset="0"/>
                <a:cs typeface="Poppins"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F4946A-40BE-B25D-5427-2EC999271A03}"/>
              </a:ext>
            </a:extLst>
          </p:cNvPr>
          <p:cNvSpPr>
            <a:spLocks noGrp="1"/>
          </p:cNvSpPr>
          <p:nvPr>
            <p:ph type="dt" sz="half" idx="10"/>
          </p:nvPr>
        </p:nvSpPr>
        <p:spPr/>
        <p:txBody>
          <a:bodyPr/>
          <a:lstStyle>
            <a:lvl1pPr>
              <a:defRPr>
                <a:latin typeface="Poppins" panose="00000500000000000000" pitchFamily="2" charset="0"/>
                <a:cs typeface="Poppins" panose="00000500000000000000" pitchFamily="2" charset="0"/>
              </a:defRPr>
            </a:lvl1pPr>
          </a:lstStyle>
          <a:p>
            <a:fld id="{69CFF23D-1383-4F1C-8394-56FDE9DCEB42}" type="datetimeFigureOut">
              <a:rPr lang="en-US" smtClean="0"/>
              <a:pPr/>
              <a:t>19-Dec-23</a:t>
            </a:fld>
            <a:endParaRPr lang="en-US"/>
          </a:p>
        </p:txBody>
      </p:sp>
      <p:sp>
        <p:nvSpPr>
          <p:cNvPr id="5" name="Footer Placeholder 4">
            <a:extLst>
              <a:ext uri="{FF2B5EF4-FFF2-40B4-BE49-F238E27FC236}">
                <a16:creationId xmlns:a16="http://schemas.microsoft.com/office/drawing/2014/main" id="{91E14CF1-76EC-DFFD-4D1C-AF17E5B0A03C}"/>
              </a:ext>
            </a:extLst>
          </p:cNvPr>
          <p:cNvSpPr>
            <a:spLocks noGrp="1"/>
          </p:cNvSpPr>
          <p:nvPr>
            <p:ph type="ftr" sz="quarter" idx="11"/>
          </p:nvPr>
        </p:nvSpPr>
        <p:spPr/>
        <p:txBody>
          <a:bodyPr/>
          <a:lstStyle>
            <a:lvl1pPr>
              <a:defRPr>
                <a:latin typeface="Poppins" panose="00000500000000000000" pitchFamily="2" charset="0"/>
                <a:cs typeface="Poppins" panose="00000500000000000000" pitchFamily="2" charset="0"/>
              </a:defRPr>
            </a:lvl1pPr>
          </a:lstStyle>
          <a:p>
            <a:endParaRPr lang="en-US"/>
          </a:p>
        </p:txBody>
      </p:sp>
      <p:sp>
        <p:nvSpPr>
          <p:cNvPr id="6" name="Slide Number Placeholder 5">
            <a:extLst>
              <a:ext uri="{FF2B5EF4-FFF2-40B4-BE49-F238E27FC236}">
                <a16:creationId xmlns:a16="http://schemas.microsoft.com/office/drawing/2014/main" id="{482B9EF7-B16B-6463-B884-16CB778A6F24}"/>
              </a:ext>
            </a:extLst>
          </p:cNvPr>
          <p:cNvSpPr>
            <a:spLocks noGrp="1"/>
          </p:cNvSpPr>
          <p:nvPr>
            <p:ph type="sldNum" sz="quarter" idx="12"/>
          </p:nvPr>
        </p:nvSpPr>
        <p:spPr/>
        <p:txBody>
          <a:bodyPr/>
          <a:lstStyle>
            <a:lvl1pPr>
              <a:defRPr>
                <a:latin typeface="Poppins" panose="00000500000000000000" pitchFamily="2" charset="0"/>
                <a:cs typeface="Poppins" panose="00000500000000000000" pitchFamily="2" charset="0"/>
              </a:defRPr>
            </a:lvl1pPr>
          </a:lstStyle>
          <a:p>
            <a:fld id="{889A98FA-396E-44E2-8C10-3ABD50D8BE23}" type="slidenum">
              <a:rPr lang="en-US" smtClean="0"/>
              <a:pPr/>
              <a:t>‹#›</a:t>
            </a:fld>
            <a:endParaRPr lang="en-US"/>
          </a:p>
        </p:txBody>
      </p:sp>
    </p:spTree>
    <p:extLst>
      <p:ext uri="{BB962C8B-B14F-4D97-AF65-F5344CB8AC3E}">
        <p14:creationId xmlns:p14="http://schemas.microsoft.com/office/powerpoint/2010/main" val="58652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B6F5-19C2-0D88-8391-2F2472E509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E1D64F-F978-1788-C3B0-E30768C8EC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58717-A90E-2E47-CE4B-E98CA9FE0519}"/>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5" name="Footer Placeholder 4">
            <a:extLst>
              <a:ext uri="{FF2B5EF4-FFF2-40B4-BE49-F238E27FC236}">
                <a16:creationId xmlns:a16="http://schemas.microsoft.com/office/drawing/2014/main" id="{F8BFEA74-536B-CC56-2AAC-278CDD30D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B4815-1587-6820-203B-94A4BE72AB4D}"/>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383757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AACDDA-5E23-053B-E0D4-A7FBF85859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699677-FD02-8BC2-F21B-539F0A623E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0A933-2D3B-2F64-7A3D-993D65CD6F7C}"/>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5" name="Footer Placeholder 4">
            <a:extLst>
              <a:ext uri="{FF2B5EF4-FFF2-40B4-BE49-F238E27FC236}">
                <a16:creationId xmlns:a16="http://schemas.microsoft.com/office/drawing/2014/main" id="{80ED134C-4891-A4DA-FB41-C522EE38A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34382-60E4-2857-7CB4-2D5A4E28D75D}"/>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125114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8118-60C1-F216-4E8E-A669C06695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4E255-18AB-C91D-7B21-1BBEE8394F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0448E-018A-0612-E604-7E6BA004CB92}"/>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5" name="Footer Placeholder 4">
            <a:extLst>
              <a:ext uri="{FF2B5EF4-FFF2-40B4-BE49-F238E27FC236}">
                <a16:creationId xmlns:a16="http://schemas.microsoft.com/office/drawing/2014/main" id="{62271604-93A8-A522-D735-F654F2E54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605FC-551B-BCF6-E57C-9B0C5CA2ECD6}"/>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230647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6D87-12D2-8607-5934-255825316D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EAE328-6C72-E955-9BBF-0A59E7808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E24005-0981-714F-7C04-44D17DB28B49}"/>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5" name="Footer Placeholder 4">
            <a:extLst>
              <a:ext uri="{FF2B5EF4-FFF2-40B4-BE49-F238E27FC236}">
                <a16:creationId xmlns:a16="http://schemas.microsoft.com/office/drawing/2014/main" id="{C834A7C8-56DA-805B-BCBC-A797D7522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0E502-5F3D-3F14-4B76-07BD18AFCB98}"/>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176806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5374-D3CF-BB6F-1604-4D8AF48E5C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C3C917-3FC7-AF3D-0319-E4D543CBD1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A47237-4548-389B-8BE4-7252512B42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4B0463-A98F-7C9E-5F4B-08AA1C08C6BA}"/>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6" name="Footer Placeholder 5">
            <a:extLst>
              <a:ext uri="{FF2B5EF4-FFF2-40B4-BE49-F238E27FC236}">
                <a16:creationId xmlns:a16="http://schemas.microsoft.com/office/drawing/2014/main" id="{AEC9820E-E4F5-BD6E-1040-F0052D00E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399B4-6EB8-48B5-B098-2200D8887D0C}"/>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173270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C02-E272-8B54-FFAC-9B44979986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B81470-1277-B1C4-5EC3-B0649BB878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933E5-33A2-CF5F-A21B-E63C06E33F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B5D462-B346-BF0B-C1A1-EA76553F17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C7DF5E-8275-CF97-F384-4B9A8B42B5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9BB0AD-CC0B-1065-EE4E-810836AA3C98}"/>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8" name="Footer Placeholder 7">
            <a:extLst>
              <a:ext uri="{FF2B5EF4-FFF2-40B4-BE49-F238E27FC236}">
                <a16:creationId xmlns:a16="http://schemas.microsoft.com/office/drawing/2014/main" id="{A0A6BC4B-6DAE-0971-3D86-F19ED5945E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6DB38F-2A78-007D-3D7B-229F232DAA36}"/>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3736464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D8DB-4981-DD22-FF61-D68B8A1EE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B1DB46-C48D-F3B6-7627-4BE2C144AC03}"/>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4" name="Footer Placeholder 3">
            <a:extLst>
              <a:ext uri="{FF2B5EF4-FFF2-40B4-BE49-F238E27FC236}">
                <a16:creationId xmlns:a16="http://schemas.microsoft.com/office/drawing/2014/main" id="{F8BD6BD6-C23D-6378-3449-792961A5A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8DD619-A4EA-822A-AE48-CCA52E06652E}"/>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68751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BED01-AA40-F5C8-4F4C-CEF07F496E0C}"/>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3" name="Footer Placeholder 2">
            <a:extLst>
              <a:ext uri="{FF2B5EF4-FFF2-40B4-BE49-F238E27FC236}">
                <a16:creationId xmlns:a16="http://schemas.microsoft.com/office/drawing/2014/main" id="{EDF0B011-2E89-1B78-6AFB-21C466A37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C98656-343F-484D-BE30-3608064457B6}"/>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2933737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1320-FF70-F20B-A81E-214196B33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5BD660-E090-8671-CC28-3C63CF2EA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C93414-1DD5-478D-5258-83F3DFBBC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CC4667-850C-A9EA-0579-8CE12673DE1E}"/>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6" name="Footer Placeholder 5">
            <a:extLst>
              <a:ext uri="{FF2B5EF4-FFF2-40B4-BE49-F238E27FC236}">
                <a16:creationId xmlns:a16="http://schemas.microsoft.com/office/drawing/2014/main" id="{0E226487-2F03-6202-EE05-9AB1C2DCB2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85DF42-AB81-D3EC-4A37-F28C7428FD55}"/>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349102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E198-F963-C08F-AFF0-29345E669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9EC1CB-2FA6-850D-C9C3-C04394DA0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FF2239-C480-CCDC-E177-26E075C3C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CEFA8-E2D9-6108-1ADD-6666D078F6AE}"/>
              </a:ext>
            </a:extLst>
          </p:cNvPr>
          <p:cNvSpPr>
            <a:spLocks noGrp="1"/>
          </p:cNvSpPr>
          <p:nvPr>
            <p:ph type="dt" sz="half" idx="10"/>
          </p:nvPr>
        </p:nvSpPr>
        <p:spPr/>
        <p:txBody>
          <a:bodyPr/>
          <a:lstStyle/>
          <a:p>
            <a:fld id="{69CFF23D-1383-4F1C-8394-56FDE9DCEB42}" type="datetimeFigureOut">
              <a:rPr lang="en-US" smtClean="0"/>
              <a:t>19-Dec-23</a:t>
            </a:fld>
            <a:endParaRPr lang="en-US"/>
          </a:p>
        </p:txBody>
      </p:sp>
      <p:sp>
        <p:nvSpPr>
          <p:cNvPr id="6" name="Footer Placeholder 5">
            <a:extLst>
              <a:ext uri="{FF2B5EF4-FFF2-40B4-BE49-F238E27FC236}">
                <a16:creationId xmlns:a16="http://schemas.microsoft.com/office/drawing/2014/main" id="{0BE41C0A-E109-F1BB-BB51-CC561E861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9EC52A-D2A2-465E-E00A-E5C599294A51}"/>
              </a:ext>
            </a:extLst>
          </p:cNvPr>
          <p:cNvSpPr>
            <a:spLocks noGrp="1"/>
          </p:cNvSpPr>
          <p:nvPr>
            <p:ph type="sldNum" sz="quarter" idx="12"/>
          </p:nvPr>
        </p:nvSpPr>
        <p:spPr/>
        <p:txBody>
          <a:bodyPr/>
          <a:lstStyle/>
          <a:p>
            <a:fld id="{889A98FA-396E-44E2-8C10-3ABD50D8BE23}" type="slidenum">
              <a:rPr lang="en-US" smtClean="0"/>
              <a:t>‹#›</a:t>
            </a:fld>
            <a:endParaRPr lang="en-US"/>
          </a:p>
        </p:txBody>
      </p:sp>
    </p:spTree>
    <p:extLst>
      <p:ext uri="{BB962C8B-B14F-4D97-AF65-F5344CB8AC3E}">
        <p14:creationId xmlns:p14="http://schemas.microsoft.com/office/powerpoint/2010/main" val="141519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E01CB6-B522-0A3E-C622-772E4DA7A7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823E6F-03DB-9237-0B01-BF0DE1A941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CE47A-5CE0-C457-9B1B-82ECBD9DBB45}"/>
              </a:ext>
            </a:extLst>
          </p:cNvPr>
          <p:cNvSpPr>
            <a:spLocks noGrp="1"/>
          </p:cNvSpPr>
          <p:nvPr>
            <p:ph type="dt" sz="half" idx="2"/>
          </p:nvPr>
        </p:nvSpPr>
        <p:spPr>
          <a:xfrm>
            <a:off x="140970" y="6356349"/>
            <a:ext cx="2743200" cy="365125"/>
          </a:xfrm>
          <a:prstGeom prst="rect">
            <a:avLst/>
          </a:prstGeom>
        </p:spPr>
        <p:txBody>
          <a:bodyPr vert="horz" lIns="91440" tIns="45720" rIns="91440" bIns="45720" rtlCol="0" anchor="ctr"/>
          <a:lstStyle>
            <a:lvl1pPr algn="l">
              <a:defRPr sz="1200">
                <a:solidFill>
                  <a:schemeClr val="tx1">
                    <a:tint val="75000"/>
                  </a:schemeClr>
                </a:solidFill>
                <a:latin typeface="Poppins" panose="00000500000000000000" pitchFamily="2" charset="0"/>
                <a:cs typeface="Poppins" panose="00000500000000000000" pitchFamily="2" charset="0"/>
              </a:defRPr>
            </a:lvl1pPr>
          </a:lstStyle>
          <a:p>
            <a:fld id="{69CFF23D-1383-4F1C-8394-56FDE9DCEB42}" type="datetimeFigureOut">
              <a:rPr lang="en-US" smtClean="0"/>
              <a:pPr/>
              <a:t>19-Dec-23</a:t>
            </a:fld>
            <a:endParaRPr lang="en-US"/>
          </a:p>
        </p:txBody>
      </p:sp>
      <p:sp>
        <p:nvSpPr>
          <p:cNvPr id="5" name="Footer Placeholder 4">
            <a:extLst>
              <a:ext uri="{FF2B5EF4-FFF2-40B4-BE49-F238E27FC236}">
                <a16:creationId xmlns:a16="http://schemas.microsoft.com/office/drawing/2014/main" id="{D161E8B3-F82F-F844-DA88-4634D977A7A9}"/>
              </a:ext>
            </a:extLst>
          </p:cNvPr>
          <p:cNvSpPr>
            <a:spLocks noGrp="1"/>
          </p:cNvSpPr>
          <p:nvPr>
            <p:ph type="ftr" sz="quarter" idx="3"/>
          </p:nvPr>
        </p:nvSpPr>
        <p:spPr>
          <a:xfrm>
            <a:off x="4175760" y="6356349"/>
            <a:ext cx="4114800" cy="365125"/>
          </a:xfrm>
          <a:prstGeom prst="rect">
            <a:avLst/>
          </a:prstGeom>
        </p:spPr>
        <p:txBody>
          <a:bodyPr vert="horz" lIns="91440" tIns="45720" rIns="91440" bIns="45720" rtlCol="0" anchor="ctr"/>
          <a:lstStyle>
            <a:lvl1pPr algn="ctr">
              <a:defRPr sz="1200">
                <a:solidFill>
                  <a:schemeClr val="tx1">
                    <a:tint val="75000"/>
                  </a:schemeClr>
                </a:solidFill>
                <a:latin typeface="Poppins" panose="00000500000000000000" pitchFamily="2" charset="0"/>
                <a:cs typeface="Poppins" panose="00000500000000000000" pitchFamily="2" charset="0"/>
              </a:defRPr>
            </a:lvl1pPr>
          </a:lstStyle>
          <a:p>
            <a:r>
              <a:rPr lang="en-US" dirty="0"/>
              <a:t>The Islamia University of Bahawalpur</a:t>
            </a:r>
          </a:p>
        </p:txBody>
      </p:sp>
      <p:sp>
        <p:nvSpPr>
          <p:cNvPr id="6" name="Slide Number Placeholder 5">
            <a:extLst>
              <a:ext uri="{FF2B5EF4-FFF2-40B4-BE49-F238E27FC236}">
                <a16:creationId xmlns:a16="http://schemas.microsoft.com/office/drawing/2014/main" id="{76CF7D62-932C-5A17-E239-2C6870A05FDF}"/>
              </a:ext>
            </a:extLst>
          </p:cNvPr>
          <p:cNvSpPr>
            <a:spLocks noGrp="1"/>
          </p:cNvSpPr>
          <p:nvPr>
            <p:ph type="sldNum" sz="quarter" idx="4"/>
          </p:nvPr>
        </p:nvSpPr>
        <p:spPr>
          <a:xfrm>
            <a:off x="9307830" y="6356349"/>
            <a:ext cx="2743200" cy="365125"/>
          </a:xfrm>
          <a:prstGeom prst="rect">
            <a:avLst/>
          </a:prstGeom>
        </p:spPr>
        <p:txBody>
          <a:bodyPr vert="horz" lIns="91440" tIns="45720" rIns="91440" bIns="45720" rtlCol="0" anchor="ctr"/>
          <a:lstStyle>
            <a:lvl1pPr algn="r">
              <a:defRPr sz="1200">
                <a:solidFill>
                  <a:schemeClr val="tx1">
                    <a:tint val="75000"/>
                  </a:schemeClr>
                </a:solidFill>
                <a:latin typeface="Poppins" panose="00000500000000000000" pitchFamily="2" charset="0"/>
                <a:cs typeface="Poppins" panose="00000500000000000000" pitchFamily="2" charset="0"/>
              </a:defRPr>
            </a:lvl1pPr>
          </a:lstStyle>
          <a:p>
            <a:fld id="{889A98FA-396E-44E2-8C10-3ABD50D8BE23}" type="slidenum">
              <a:rPr lang="en-US" smtClean="0"/>
              <a:pPr/>
              <a:t>‹#›</a:t>
            </a:fld>
            <a:endParaRPr lang="en-US"/>
          </a:p>
        </p:txBody>
      </p:sp>
    </p:spTree>
    <p:extLst>
      <p:ext uri="{BB962C8B-B14F-4D97-AF65-F5344CB8AC3E}">
        <p14:creationId xmlns:p14="http://schemas.microsoft.com/office/powerpoint/2010/main" val="920088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oppins" panose="00000500000000000000" pitchFamily="2" charset="0"/>
          <a:ea typeface="+mn-ea"/>
          <a:cs typeface="Poppins" panose="000005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oppins" panose="00000500000000000000" pitchFamily="2" charset="0"/>
          <a:ea typeface="+mn-ea"/>
          <a:cs typeface="Poppins" panose="000005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ideo" Target="https://www.youtube.com/embed/nzH4KPz_cIs?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856C-AF8E-2066-5B4D-B02254912F89}"/>
              </a:ext>
            </a:extLst>
          </p:cNvPr>
          <p:cNvSpPr>
            <a:spLocks noGrp="1"/>
          </p:cNvSpPr>
          <p:nvPr>
            <p:ph type="ctrTitle"/>
          </p:nvPr>
        </p:nvSpPr>
        <p:spPr/>
        <p:txBody>
          <a:bodyPr/>
          <a:lstStyle/>
          <a:p>
            <a:r>
              <a:rPr lang="en-US"/>
              <a:t>Annual Training</a:t>
            </a:r>
            <a:endParaRPr lang="en-US" dirty="0"/>
          </a:p>
        </p:txBody>
      </p:sp>
      <p:sp>
        <p:nvSpPr>
          <p:cNvPr id="3" name="Subtitle 2">
            <a:extLst>
              <a:ext uri="{FF2B5EF4-FFF2-40B4-BE49-F238E27FC236}">
                <a16:creationId xmlns:a16="http://schemas.microsoft.com/office/drawing/2014/main" id="{3A0C3283-CB3B-6653-3536-BE5FE25481A3}"/>
              </a:ext>
            </a:extLst>
          </p:cNvPr>
          <p:cNvSpPr>
            <a:spLocks noGrp="1"/>
          </p:cNvSpPr>
          <p:nvPr>
            <p:ph type="subTitle" idx="1"/>
          </p:nvPr>
        </p:nvSpPr>
        <p:spPr/>
        <p:txBody>
          <a:bodyPr/>
          <a:lstStyle/>
          <a:p>
            <a:r>
              <a:rPr lang="en-US" dirty="0"/>
              <a:t>The Islamia University of Bahawalpur</a:t>
            </a:r>
          </a:p>
        </p:txBody>
      </p:sp>
    </p:spTree>
    <p:extLst>
      <p:ext uri="{BB962C8B-B14F-4D97-AF65-F5344CB8AC3E}">
        <p14:creationId xmlns:p14="http://schemas.microsoft.com/office/powerpoint/2010/main" val="889887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3EBB-D50C-9A48-277B-5ECB018495E9}"/>
              </a:ext>
            </a:extLst>
          </p:cNvPr>
          <p:cNvSpPr>
            <a:spLocks noGrp="1"/>
          </p:cNvSpPr>
          <p:nvPr>
            <p:ph type="title"/>
          </p:nvPr>
        </p:nvSpPr>
        <p:spPr/>
        <p:txBody>
          <a:bodyPr/>
          <a:lstStyle/>
          <a:p>
            <a:r>
              <a:rPr lang="en-US" dirty="0"/>
              <a:t>Transitions</a:t>
            </a:r>
          </a:p>
        </p:txBody>
      </p:sp>
      <p:sp>
        <p:nvSpPr>
          <p:cNvPr id="3" name="Content Placeholder 2">
            <a:extLst>
              <a:ext uri="{FF2B5EF4-FFF2-40B4-BE49-F238E27FC236}">
                <a16:creationId xmlns:a16="http://schemas.microsoft.com/office/drawing/2014/main" id="{2388F05A-5F01-BD7B-5C71-A7F84541BF88}"/>
              </a:ext>
            </a:extLst>
          </p:cNvPr>
          <p:cNvSpPr>
            <a:spLocks noGrp="1"/>
          </p:cNvSpPr>
          <p:nvPr>
            <p:ph idx="1"/>
          </p:nvPr>
        </p:nvSpPr>
        <p:spPr/>
        <p:txBody>
          <a:bodyPr/>
          <a:lstStyle/>
          <a:p>
            <a:r>
              <a:rPr lang="en-US" b="0" i="0" dirty="0">
                <a:effectLst/>
                <a:latin typeface="Noto Sans" panose="020B0502040504020204" pitchFamily="34" charset="0"/>
              </a:rPr>
              <a:t>Morph </a:t>
            </a:r>
          </a:p>
          <a:p>
            <a:r>
              <a:rPr lang="en-US" b="0" i="0" dirty="0">
                <a:effectLst/>
                <a:latin typeface="Noto Sans" panose="020B0502040504020204" pitchFamily="34" charset="0"/>
              </a:rPr>
              <a:t>Pan</a:t>
            </a:r>
            <a:endParaRPr lang="en-US" dirty="0"/>
          </a:p>
        </p:txBody>
      </p:sp>
      <p:pic>
        <p:nvPicPr>
          <p:cNvPr id="4" name="Picture 3" descr="A black background with a black square&#10;&#10;Description automatically generated with medium confidence">
            <a:extLst>
              <a:ext uri="{FF2B5EF4-FFF2-40B4-BE49-F238E27FC236}">
                <a16:creationId xmlns:a16="http://schemas.microsoft.com/office/drawing/2014/main" id="{1353826A-FB9F-1915-AE59-C0861DB13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2752" y="1981617"/>
            <a:ext cx="2819400" cy="2857500"/>
          </a:xfrm>
          <a:prstGeom prst="rect">
            <a:avLst/>
          </a:prstGeom>
        </p:spPr>
      </p:pic>
    </p:spTree>
    <p:extLst>
      <p:ext uri="{BB962C8B-B14F-4D97-AF65-F5344CB8AC3E}">
        <p14:creationId xmlns:p14="http://schemas.microsoft.com/office/powerpoint/2010/main" val="1938984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77B2-1F3D-FD75-81F7-DB7D0C460C1D}"/>
              </a:ext>
            </a:extLst>
          </p:cNvPr>
          <p:cNvSpPr>
            <a:spLocks noGrp="1"/>
          </p:cNvSpPr>
          <p:nvPr>
            <p:ph type="title"/>
          </p:nvPr>
        </p:nvSpPr>
        <p:spPr/>
        <p:txBody>
          <a:bodyPr/>
          <a:lstStyle/>
          <a:p>
            <a:r>
              <a:rPr lang="en-US" dirty="0"/>
              <a:t>The IUB Animation</a:t>
            </a:r>
          </a:p>
        </p:txBody>
      </p:sp>
      <p:pic>
        <p:nvPicPr>
          <p:cNvPr id="6" name="Picture Placeholder 5" descr="A large lawn with trees and buildings in the background&#10;&#10;Description automatically generated">
            <a:extLst>
              <a:ext uri="{FF2B5EF4-FFF2-40B4-BE49-F238E27FC236}">
                <a16:creationId xmlns:a16="http://schemas.microsoft.com/office/drawing/2014/main" id="{14C3F8E0-F133-D956-90F5-54F06D07AC3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p:pic>
      <p:sp>
        <p:nvSpPr>
          <p:cNvPr id="4" name="Text Placeholder 3">
            <a:extLst>
              <a:ext uri="{FF2B5EF4-FFF2-40B4-BE49-F238E27FC236}">
                <a16:creationId xmlns:a16="http://schemas.microsoft.com/office/drawing/2014/main" id="{AA69B5DF-F20D-C982-DE5D-4CC8A23195DB}"/>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The Islamia University of Bahawalpur, formerly known as Jamia </a:t>
            </a:r>
            <a:r>
              <a:rPr lang="en-US" dirty="0" err="1"/>
              <a:t>Abbasia</a:t>
            </a:r>
            <a:r>
              <a:rPr lang="en-US" dirty="0"/>
              <a:t>, is a public university located in Bahawalpur, Punjab, Pakistan. </a:t>
            </a:r>
          </a:p>
          <a:p>
            <a:pPr marL="285750" indent="-285750">
              <a:buFont typeface="Arial" panose="020B0604020202020204" pitchFamily="34" charset="0"/>
              <a:buChar char="•"/>
            </a:pPr>
            <a:r>
              <a:rPr lang="en-US" dirty="0"/>
              <a:t>It is the only government university of the division, which gives standard education in practical as well as in theoretical sense.</a:t>
            </a:r>
          </a:p>
        </p:txBody>
      </p:sp>
    </p:spTree>
    <p:extLst>
      <p:ext uri="{BB962C8B-B14F-4D97-AF65-F5344CB8AC3E}">
        <p14:creationId xmlns:p14="http://schemas.microsoft.com/office/powerpoint/2010/main" val="313044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3EBB-D50C-9A48-277B-5ECB018495E9}"/>
              </a:ext>
            </a:extLst>
          </p:cNvPr>
          <p:cNvSpPr>
            <a:spLocks noGrp="1"/>
          </p:cNvSpPr>
          <p:nvPr>
            <p:ph type="title"/>
          </p:nvPr>
        </p:nvSpPr>
        <p:spPr/>
        <p:txBody>
          <a:bodyPr/>
          <a:lstStyle/>
          <a:p>
            <a:r>
              <a:rPr lang="en-US" dirty="0"/>
              <a:t>ChatGPT to PPT</a:t>
            </a:r>
          </a:p>
        </p:txBody>
      </p:sp>
      <p:sp>
        <p:nvSpPr>
          <p:cNvPr id="3" name="Content Placeholder 2">
            <a:extLst>
              <a:ext uri="{FF2B5EF4-FFF2-40B4-BE49-F238E27FC236}">
                <a16:creationId xmlns:a16="http://schemas.microsoft.com/office/drawing/2014/main" id="{2388F05A-5F01-BD7B-5C71-A7F84541BF88}"/>
              </a:ext>
            </a:extLst>
          </p:cNvPr>
          <p:cNvSpPr>
            <a:spLocks noGrp="1"/>
          </p:cNvSpPr>
          <p:nvPr>
            <p:ph idx="1"/>
          </p:nvPr>
        </p:nvSpPr>
        <p:spPr/>
        <p:txBody>
          <a:bodyPr>
            <a:normAutofit fontScale="92500" lnSpcReduction="10000"/>
          </a:bodyPr>
          <a:lstStyle/>
          <a:p>
            <a:pPr>
              <a:lnSpc>
                <a:spcPct val="150000"/>
              </a:lnSpc>
              <a:buFont typeface="Wingdings 3" panose="05040102010807070707" pitchFamily="18" charset="2"/>
              <a:buChar char=""/>
            </a:pPr>
            <a:r>
              <a:rPr lang="en-US" sz="2000" b="0" i="0" dirty="0">
                <a:effectLst/>
              </a:rPr>
              <a:t>You are an expert in [field/topic]. Write an outline for a PowerPoint presentation covering the following [topics]. Make it [number] slides.</a:t>
            </a:r>
          </a:p>
          <a:p>
            <a:pPr>
              <a:lnSpc>
                <a:spcPct val="150000"/>
              </a:lnSpc>
              <a:buFont typeface="Wingdings 3" panose="05040102010807070707" pitchFamily="18" charset="2"/>
              <a:buChar char=""/>
            </a:pPr>
            <a:r>
              <a:rPr lang="en-US" sz="2000" b="0" i="0" dirty="0">
                <a:effectLst/>
              </a:rPr>
              <a:t>Expand on each of the subtopics you provided earlier. You can consider elaborating on the key ideas, offering supporting examples, and explaining any details that you think would enhance the audience's understanding of the topic.</a:t>
            </a:r>
          </a:p>
          <a:p>
            <a:pPr>
              <a:lnSpc>
                <a:spcPct val="150000"/>
              </a:lnSpc>
              <a:buFont typeface="Wingdings 3" panose="05040102010807070707" pitchFamily="18" charset="2"/>
              <a:buChar char=""/>
            </a:pPr>
            <a:r>
              <a:rPr lang="en-US" sz="2000" b="0" i="0" dirty="0">
                <a:effectLst/>
              </a:rPr>
              <a:t>Expand on the ideas in bullet format with summary details. </a:t>
            </a:r>
          </a:p>
          <a:p>
            <a:pPr>
              <a:lnSpc>
                <a:spcPct val="150000"/>
              </a:lnSpc>
              <a:buFont typeface="Wingdings 3" panose="05040102010807070707" pitchFamily="18" charset="2"/>
              <a:buChar char=""/>
            </a:pPr>
            <a:r>
              <a:rPr lang="en-US" sz="2000" b="0" i="0" dirty="0">
                <a:effectLst/>
              </a:rPr>
              <a:t>Write me VBA PowerPoint codes on [topic]. Make it [number] slides.</a:t>
            </a:r>
          </a:p>
          <a:p>
            <a:pPr>
              <a:lnSpc>
                <a:spcPct val="150000"/>
              </a:lnSpc>
              <a:buFont typeface="Wingdings 3" panose="05040102010807070707" pitchFamily="18" charset="2"/>
              <a:buChar char=""/>
            </a:pPr>
            <a:r>
              <a:rPr lang="en-US" sz="2000" b="0" i="0" dirty="0">
                <a:effectLst/>
              </a:rPr>
              <a:t>Suggest any images to be included in the slides to enhance the visual appeal. Provide also the Bing Image Creator prompts for the images you suggested</a:t>
            </a:r>
            <a:endParaRPr lang="en-US" sz="2000" dirty="0"/>
          </a:p>
        </p:txBody>
      </p:sp>
    </p:spTree>
    <p:extLst>
      <p:ext uri="{BB962C8B-B14F-4D97-AF65-F5344CB8AC3E}">
        <p14:creationId xmlns:p14="http://schemas.microsoft.com/office/powerpoint/2010/main" val="296249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9F9A-8E93-C948-2C20-ED506C973D59}"/>
              </a:ext>
            </a:extLst>
          </p:cNvPr>
          <p:cNvSpPr>
            <a:spLocks noGrp="1"/>
          </p:cNvSpPr>
          <p:nvPr>
            <p:ph type="title"/>
          </p:nvPr>
        </p:nvSpPr>
        <p:spPr/>
        <p:txBody>
          <a:bodyPr/>
          <a:lstStyle/>
          <a:p>
            <a:r>
              <a:rPr lang="en-US" dirty="0"/>
              <a:t>Customer Feedback</a:t>
            </a:r>
          </a:p>
        </p:txBody>
      </p:sp>
      <p:sp>
        <p:nvSpPr>
          <p:cNvPr id="3" name="Content Placeholder 2">
            <a:extLst>
              <a:ext uri="{FF2B5EF4-FFF2-40B4-BE49-F238E27FC236}">
                <a16:creationId xmlns:a16="http://schemas.microsoft.com/office/drawing/2014/main" id="{65D39A6D-E693-9B43-6CEC-E232052D69D8}"/>
              </a:ext>
            </a:extLst>
          </p:cNvPr>
          <p:cNvSpPr>
            <a:spLocks noGrp="1"/>
          </p:cNvSpPr>
          <p:nvPr>
            <p:ph idx="1"/>
          </p:nvPr>
        </p:nvSpPr>
        <p:spPr/>
        <p:txBody>
          <a:bodyPr/>
          <a:lstStyle/>
          <a:p>
            <a:r>
              <a:rPr lang="en-US" dirty="0"/>
              <a:t>Rude</a:t>
            </a:r>
          </a:p>
          <a:p>
            <a:r>
              <a:rPr lang="en-US" dirty="0"/>
              <a:t>Expensive</a:t>
            </a:r>
          </a:p>
          <a:p>
            <a:r>
              <a:rPr lang="en-US" dirty="0"/>
              <a:t>Delicious</a:t>
            </a:r>
          </a:p>
        </p:txBody>
      </p:sp>
    </p:spTree>
    <p:extLst>
      <p:ext uri="{BB962C8B-B14F-4D97-AF65-F5344CB8AC3E}">
        <p14:creationId xmlns:p14="http://schemas.microsoft.com/office/powerpoint/2010/main" val="351725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9F9A-8E93-C948-2C20-ED506C973D59}"/>
              </a:ext>
            </a:extLst>
          </p:cNvPr>
          <p:cNvSpPr>
            <a:spLocks noGrp="1"/>
          </p:cNvSpPr>
          <p:nvPr>
            <p:ph type="title"/>
          </p:nvPr>
        </p:nvSpPr>
        <p:spPr/>
        <p:txBody>
          <a:bodyPr/>
          <a:lstStyle/>
          <a:p>
            <a:r>
              <a:rPr lang="en-US" dirty="0"/>
              <a:t>Zoom Effect</a:t>
            </a:r>
          </a:p>
        </p:txBody>
      </p:sp>
    </p:spTree>
    <p:extLst>
      <p:ext uri="{BB962C8B-B14F-4D97-AF65-F5344CB8AC3E}">
        <p14:creationId xmlns:p14="http://schemas.microsoft.com/office/powerpoint/2010/main" val="182120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group of people sitting around a circle with a sign&#10;&#10;Description automatically generated">
            <a:extLst>
              <a:ext uri="{FF2B5EF4-FFF2-40B4-BE49-F238E27FC236}">
                <a16:creationId xmlns:a16="http://schemas.microsoft.com/office/drawing/2014/main" id="{E699ADE6-C6EA-E25A-6A2B-780DB2BB25E8}"/>
              </a:ext>
            </a:extLst>
          </p:cNvPr>
          <p:cNvPicPr>
            <a:picLocks noChangeAspect="1"/>
          </p:cNvPicPr>
          <p:nvPr/>
        </p:nvPicPr>
        <p:blipFill rotWithShape="1">
          <a:blip r:embed="rId2"/>
          <a:srcRect t="8456" b="6008"/>
          <a:stretch/>
        </p:blipFill>
        <p:spPr>
          <a:xfrm>
            <a:off x="20" y="1282"/>
            <a:ext cx="12191980" cy="6856718"/>
          </a:xfrm>
          <a:prstGeom prst="rect">
            <a:avLst/>
          </a:prstGeom>
        </p:spPr>
      </p:pic>
    </p:spTree>
    <p:extLst>
      <p:ext uri="{BB962C8B-B14F-4D97-AF65-F5344CB8AC3E}">
        <p14:creationId xmlns:p14="http://schemas.microsoft.com/office/powerpoint/2010/main" val="134644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group of people sitting in chairs&#10;&#10;Description automatically generated">
            <a:extLst>
              <a:ext uri="{FF2B5EF4-FFF2-40B4-BE49-F238E27FC236}">
                <a16:creationId xmlns:a16="http://schemas.microsoft.com/office/drawing/2014/main" id="{48829D7A-83FB-E2FA-E4D7-A1A7408B9B66}"/>
              </a:ext>
            </a:extLst>
          </p:cNvPr>
          <p:cNvPicPr>
            <a:picLocks noChangeAspect="1"/>
          </p:cNvPicPr>
          <p:nvPr/>
        </p:nvPicPr>
        <p:blipFill rotWithShape="1">
          <a:blip r:embed="rId2"/>
          <a:srcRect t="10017"/>
          <a:stretch/>
        </p:blipFill>
        <p:spPr>
          <a:xfrm>
            <a:off x="20" y="1282"/>
            <a:ext cx="12191980" cy="6856718"/>
          </a:xfrm>
          <a:prstGeom prst="rect">
            <a:avLst/>
          </a:prstGeom>
        </p:spPr>
      </p:pic>
    </p:spTree>
    <p:extLst>
      <p:ext uri="{BB962C8B-B14F-4D97-AF65-F5344CB8AC3E}">
        <p14:creationId xmlns:p14="http://schemas.microsoft.com/office/powerpoint/2010/main" val="2808790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3EBB-D50C-9A48-277B-5ECB018495E9}"/>
              </a:ext>
            </a:extLst>
          </p:cNvPr>
          <p:cNvSpPr>
            <a:spLocks noGrp="1"/>
          </p:cNvSpPr>
          <p:nvPr>
            <p:ph type="title"/>
          </p:nvPr>
        </p:nvSpPr>
        <p:spPr/>
        <p:txBody>
          <a:bodyPr/>
          <a:lstStyle/>
          <a:p>
            <a:r>
              <a:rPr lang="en-US" dirty="0"/>
              <a:t>Cameo</a:t>
            </a:r>
          </a:p>
        </p:txBody>
      </p:sp>
      <p:sp>
        <p:nvSpPr>
          <p:cNvPr id="3" name="Content Placeholder 2">
            <a:extLst>
              <a:ext uri="{FF2B5EF4-FFF2-40B4-BE49-F238E27FC236}">
                <a16:creationId xmlns:a16="http://schemas.microsoft.com/office/drawing/2014/main" id="{2388F05A-5F01-BD7B-5C71-A7F84541BF88}"/>
              </a:ext>
            </a:extLst>
          </p:cNvPr>
          <p:cNvSpPr>
            <a:spLocks noGrp="1"/>
          </p:cNvSpPr>
          <p:nvPr>
            <p:ph idx="1"/>
          </p:nvPr>
        </p:nvSpPr>
        <p:spPr/>
        <p:txBody>
          <a:bodyPr/>
          <a:lstStyle/>
          <a:p>
            <a:r>
              <a:rPr lang="en-US" b="0" i="0" dirty="0">
                <a:effectLst/>
                <a:latin typeface="Noto Sans" panose="020B0502040504020204" pitchFamily="34" charset="0"/>
              </a:rPr>
              <a:t>Cameo in PowerPoint is a feature that allows users to add personalized video messages to their PowerPoint presentations. </a:t>
            </a:r>
          </a:p>
          <a:p>
            <a:r>
              <a:rPr lang="en-US" b="0" i="0" dirty="0">
                <a:effectLst/>
                <a:latin typeface="Noto Sans" panose="020B0502040504020204" pitchFamily="34" charset="0"/>
              </a:rPr>
              <a:t>This feature enables presenters to include short video clips of themselves or others to add a personal touch to their presentations.</a:t>
            </a:r>
            <a:endParaRPr lang="en-US" dirty="0"/>
          </a:p>
        </p:txBody>
      </p:sp>
    </p:spTree>
    <p:extLst>
      <p:ext uri="{BB962C8B-B14F-4D97-AF65-F5344CB8AC3E}">
        <p14:creationId xmlns:p14="http://schemas.microsoft.com/office/powerpoint/2010/main" val="160646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3EBB-D50C-9A48-277B-5ECB018495E9}"/>
              </a:ext>
            </a:extLst>
          </p:cNvPr>
          <p:cNvSpPr>
            <a:spLocks noGrp="1"/>
          </p:cNvSpPr>
          <p:nvPr>
            <p:ph type="title"/>
          </p:nvPr>
        </p:nvSpPr>
        <p:spPr/>
        <p:txBody>
          <a:bodyPr/>
          <a:lstStyle/>
          <a:p>
            <a:r>
              <a:rPr lang="en-US" dirty="0"/>
              <a:t>Transitions</a:t>
            </a:r>
          </a:p>
        </p:txBody>
      </p:sp>
      <p:sp>
        <p:nvSpPr>
          <p:cNvPr id="3" name="Content Placeholder 2">
            <a:extLst>
              <a:ext uri="{FF2B5EF4-FFF2-40B4-BE49-F238E27FC236}">
                <a16:creationId xmlns:a16="http://schemas.microsoft.com/office/drawing/2014/main" id="{2388F05A-5F01-BD7B-5C71-A7F84541BF88}"/>
              </a:ext>
            </a:extLst>
          </p:cNvPr>
          <p:cNvSpPr>
            <a:spLocks noGrp="1"/>
          </p:cNvSpPr>
          <p:nvPr>
            <p:ph idx="1"/>
          </p:nvPr>
        </p:nvSpPr>
        <p:spPr/>
        <p:txBody>
          <a:bodyPr/>
          <a:lstStyle/>
          <a:p>
            <a:r>
              <a:rPr lang="en-US" b="0" i="0" dirty="0">
                <a:effectLst/>
                <a:latin typeface="Noto Sans" panose="020B0502040504020204" pitchFamily="34" charset="0"/>
              </a:rPr>
              <a:t>Morph </a:t>
            </a:r>
          </a:p>
          <a:p>
            <a:r>
              <a:rPr lang="en-US" b="0" i="0" dirty="0">
                <a:effectLst/>
                <a:latin typeface="Noto Sans" panose="020B0502040504020204" pitchFamily="34" charset="0"/>
              </a:rPr>
              <a:t>Pan</a:t>
            </a:r>
            <a:endParaRPr lang="en-US" dirty="0"/>
          </a:p>
        </p:txBody>
      </p:sp>
      <p:pic>
        <p:nvPicPr>
          <p:cNvPr id="4" name="Picture 3" descr="A black background with a black square&#10;&#10;Description automatically generated with medium confidence">
            <a:extLst>
              <a:ext uri="{FF2B5EF4-FFF2-40B4-BE49-F238E27FC236}">
                <a16:creationId xmlns:a16="http://schemas.microsoft.com/office/drawing/2014/main" id="{945CEC01-1663-6B92-9F03-9914DDF0F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6003" y="1981617"/>
            <a:ext cx="2819400" cy="2857500"/>
          </a:xfrm>
          <a:prstGeom prst="rect">
            <a:avLst/>
          </a:prstGeom>
        </p:spPr>
      </p:pic>
    </p:spTree>
    <p:extLst>
      <p:ext uri="{BB962C8B-B14F-4D97-AF65-F5344CB8AC3E}">
        <p14:creationId xmlns:p14="http://schemas.microsoft.com/office/powerpoint/2010/main" val="357394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3EBB-D50C-9A48-277B-5ECB018495E9}"/>
              </a:ext>
            </a:extLst>
          </p:cNvPr>
          <p:cNvSpPr>
            <a:spLocks noGrp="1"/>
          </p:cNvSpPr>
          <p:nvPr>
            <p:ph type="title"/>
          </p:nvPr>
        </p:nvSpPr>
        <p:spPr/>
        <p:txBody>
          <a:bodyPr/>
          <a:lstStyle/>
          <a:p>
            <a:r>
              <a:rPr lang="en-US" dirty="0"/>
              <a:t>Transitions</a:t>
            </a:r>
          </a:p>
        </p:txBody>
      </p:sp>
      <p:sp>
        <p:nvSpPr>
          <p:cNvPr id="3" name="Content Placeholder 2">
            <a:extLst>
              <a:ext uri="{FF2B5EF4-FFF2-40B4-BE49-F238E27FC236}">
                <a16:creationId xmlns:a16="http://schemas.microsoft.com/office/drawing/2014/main" id="{2388F05A-5F01-BD7B-5C71-A7F84541BF88}"/>
              </a:ext>
            </a:extLst>
          </p:cNvPr>
          <p:cNvSpPr>
            <a:spLocks noGrp="1"/>
          </p:cNvSpPr>
          <p:nvPr>
            <p:ph idx="1"/>
          </p:nvPr>
        </p:nvSpPr>
        <p:spPr/>
        <p:txBody>
          <a:bodyPr/>
          <a:lstStyle/>
          <a:p>
            <a:r>
              <a:rPr lang="en-US" b="0" i="0" dirty="0">
                <a:effectLst/>
                <a:latin typeface="Noto Sans" panose="020B0502040504020204" pitchFamily="34" charset="0"/>
              </a:rPr>
              <a:t>Morph </a:t>
            </a:r>
          </a:p>
          <a:p>
            <a:r>
              <a:rPr lang="en-US" b="0" i="0" dirty="0">
                <a:effectLst/>
                <a:latin typeface="Noto Sans" panose="020B0502040504020204" pitchFamily="34" charset="0"/>
              </a:rPr>
              <a:t>Pan</a:t>
            </a:r>
            <a:endParaRPr lang="en-US" dirty="0"/>
          </a:p>
        </p:txBody>
      </p:sp>
      <p:pic>
        <p:nvPicPr>
          <p:cNvPr id="4" name="Picture 3" descr="A black background with a black square&#10;&#10;Description automatically generated with medium confidence">
            <a:extLst>
              <a:ext uri="{FF2B5EF4-FFF2-40B4-BE49-F238E27FC236}">
                <a16:creationId xmlns:a16="http://schemas.microsoft.com/office/drawing/2014/main" id="{1353826A-FB9F-1915-AE59-C0861DB13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2752" y="1981617"/>
            <a:ext cx="2819400" cy="2857500"/>
          </a:xfrm>
          <a:prstGeom prst="rect">
            <a:avLst/>
          </a:prstGeom>
        </p:spPr>
      </p:pic>
    </p:spTree>
    <p:extLst>
      <p:ext uri="{BB962C8B-B14F-4D97-AF65-F5344CB8AC3E}">
        <p14:creationId xmlns:p14="http://schemas.microsoft.com/office/powerpoint/2010/main" val="348684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 name="Freeform: Shape 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Online Media 1" title="3 Cool Effects You Did NOT Think are Possible in PowerPoint | Morph">
            <a:hlinkClick r:id="" action="ppaction://media"/>
            <a:extLst>
              <a:ext uri="{FF2B5EF4-FFF2-40B4-BE49-F238E27FC236}">
                <a16:creationId xmlns:a16="http://schemas.microsoft.com/office/drawing/2014/main" id="{75AF2231-0012-C630-7889-63BC05A79A6D}"/>
              </a:ext>
            </a:extLst>
          </p:cNvPr>
          <p:cNvPicPr>
            <a:picLocks noRot="1" noChangeAspect="1"/>
          </p:cNvPicPr>
          <p:nvPr>
            <a:videoFile r:link="rId1"/>
          </p:nvPr>
        </p:nvPicPr>
        <p:blipFill>
          <a:blip r:embed="rId3"/>
          <a:stretch>
            <a:fillRect/>
          </a:stretch>
        </p:blipFill>
        <p:spPr>
          <a:xfrm>
            <a:off x="1165854" y="643467"/>
            <a:ext cx="9860292" cy="5571065"/>
          </a:xfrm>
          <a:prstGeom prst="rect">
            <a:avLst/>
          </a:prstGeom>
          <a:ln>
            <a:noFill/>
          </a:ln>
        </p:spPr>
      </p:pic>
    </p:spTree>
    <p:extLst>
      <p:ext uri="{BB962C8B-B14F-4D97-AF65-F5344CB8AC3E}">
        <p14:creationId xmlns:p14="http://schemas.microsoft.com/office/powerpoint/2010/main" val="93642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51</TotalTime>
  <Words>241</Words>
  <Application>Microsoft Office PowerPoint</Application>
  <PresentationFormat>Widescreen</PresentationFormat>
  <Paragraphs>28</Paragraphs>
  <Slides>12</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Noto Sans</vt:lpstr>
      <vt:lpstr>Poppins</vt:lpstr>
      <vt:lpstr>Wingdings 3</vt:lpstr>
      <vt:lpstr>Office Theme</vt:lpstr>
      <vt:lpstr>Annual Training</vt:lpstr>
      <vt:lpstr>Customer Feedback</vt:lpstr>
      <vt:lpstr>Zoom Effect</vt:lpstr>
      <vt:lpstr>PowerPoint Presentation</vt:lpstr>
      <vt:lpstr>PowerPoint Presentation</vt:lpstr>
      <vt:lpstr>Cameo</vt:lpstr>
      <vt:lpstr>Transitions</vt:lpstr>
      <vt:lpstr>Transitions</vt:lpstr>
      <vt:lpstr>PowerPoint Presentation</vt:lpstr>
      <vt:lpstr>Transitions</vt:lpstr>
      <vt:lpstr>The IUB Animation</vt:lpstr>
      <vt:lpstr>ChatGPT to PPT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Tariq</dc:creator>
  <cp:lastModifiedBy>Muhammad Tariq</cp:lastModifiedBy>
  <cp:revision>24</cp:revision>
  <dcterms:created xsi:type="dcterms:W3CDTF">2023-12-19T04:38:12Z</dcterms:created>
  <dcterms:modified xsi:type="dcterms:W3CDTF">2023-12-19T05:50:15Z</dcterms:modified>
</cp:coreProperties>
</file>