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2" r:id="rId3"/>
    <p:sldId id="263" r:id="rId4"/>
    <p:sldId id="258"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3"/>
    <p:restoredTop sz="94657"/>
  </p:normalViewPr>
  <p:slideViewPr>
    <p:cSldViewPr snapToGrid="0" snapToObjects="1">
      <p:cViewPr varScale="1">
        <p:scale>
          <a:sx n="142" d="100"/>
          <a:sy n="142"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04C07-8A01-FA4B-B72F-EC6EAA22F8B4}"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286112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04C07-8A01-FA4B-B72F-EC6EAA22F8B4}"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338746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04C07-8A01-FA4B-B72F-EC6EAA22F8B4}"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472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04C07-8A01-FA4B-B72F-EC6EAA22F8B4}"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389273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E04C07-8A01-FA4B-B72F-EC6EAA22F8B4}"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266759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04C07-8A01-FA4B-B72F-EC6EAA22F8B4}"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296819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04C07-8A01-FA4B-B72F-EC6EAA22F8B4}" type="datetimeFigureOut">
              <a:rPr lang="en-US" smtClean="0"/>
              <a:t>10/17/18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423306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04C07-8A01-FA4B-B72F-EC6EAA22F8B4}" type="datetimeFigureOut">
              <a:rPr lang="en-US" smtClean="0"/>
              <a:t>10/17/18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264165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04C07-8A01-FA4B-B72F-EC6EAA22F8B4}" type="datetimeFigureOut">
              <a:rPr lang="en-US" smtClean="0"/>
              <a:t>10/17/18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319504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E04C07-8A01-FA4B-B72F-EC6EAA22F8B4}"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352613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E04C07-8A01-FA4B-B72F-EC6EAA22F8B4}"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7AB5D-ECEC-A943-B17D-6A0CA7E9F1B1}" type="slidenum">
              <a:rPr lang="en-US" smtClean="0"/>
              <a:t>‹#›</a:t>
            </a:fld>
            <a:endParaRPr lang="en-US"/>
          </a:p>
        </p:txBody>
      </p:sp>
    </p:spTree>
    <p:extLst>
      <p:ext uri="{BB962C8B-B14F-4D97-AF65-F5344CB8AC3E}">
        <p14:creationId xmlns:p14="http://schemas.microsoft.com/office/powerpoint/2010/main" val="142801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04C07-8A01-FA4B-B72F-EC6EAA22F8B4}" type="datetimeFigureOut">
              <a:rPr lang="en-US" smtClean="0"/>
              <a:t>10/17/18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7AB5D-ECEC-A943-B17D-6A0CA7E9F1B1}" type="slidenum">
              <a:rPr lang="en-US" smtClean="0"/>
              <a:t>‹#›</a:t>
            </a:fld>
            <a:endParaRPr lang="en-US"/>
          </a:p>
        </p:txBody>
      </p:sp>
    </p:spTree>
    <p:extLst>
      <p:ext uri="{BB962C8B-B14F-4D97-AF65-F5344CB8AC3E}">
        <p14:creationId xmlns:p14="http://schemas.microsoft.com/office/powerpoint/2010/main" val="233847589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mailto:tariqfa@vcu.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D2AD-367D-AB41-B976-63E5834A7FB0}"/>
              </a:ext>
            </a:extLst>
          </p:cNvPr>
          <p:cNvSpPr>
            <a:spLocks noGrp="1"/>
          </p:cNvSpPr>
          <p:nvPr>
            <p:ph type="ctrTitle"/>
          </p:nvPr>
        </p:nvSpPr>
        <p:spPr>
          <a:xfrm>
            <a:off x="1201782" y="-101730"/>
            <a:ext cx="9144000" cy="936702"/>
          </a:xfrm>
        </p:spPr>
        <p:txBody>
          <a:bodyPr>
            <a:normAutofit fontScale="90000"/>
          </a:bodyPr>
          <a:lstStyle/>
          <a:p>
            <a:r>
              <a:rPr lang="en-US" dirty="0">
                <a:latin typeface="Brush Script MT" panose="03060802040406070304" pitchFamily="66" charset="-122"/>
                <a:ea typeface="Brush Script MT" panose="03060802040406070304" pitchFamily="66" charset="-122"/>
                <a:cs typeface="Brush Script MT" panose="03060802040406070304" pitchFamily="66" charset="-122"/>
              </a:rPr>
              <a:t>Foodies Blog</a:t>
            </a:r>
          </a:p>
        </p:txBody>
      </p:sp>
      <p:sp>
        <p:nvSpPr>
          <p:cNvPr id="3" name="Subtitle 2">
            <a:extLst>
              <a:ext uri="{FF2B5EF4-FFF2-40B4-BE49-F238E27FC236}">
                <a16:creationId xmlns:a16="http://schemas.microsoft.com/office/drawing/2014/main" id="{D6A02D8A-F607-2846-AAF0-C73037BB34BF}"/>
              </a:ext>
            </a:extLst>
          </p:cNvPr>
          <p:cNvSpPr>
            <a:spLocks noGrp="1"/>
          </p:cNvSpPr>
          <p:nvPr>
            <p:ph type="subTitle" idx="1"/>
          </p:nvPr>
        </p:nvSpPr>
        <p:spPr>
          <a:xfrm>
            <a:off x="1807480" y="2217294"/>
            <a:ext cx="873579" cy="369332"/>
          </a:xfrm>
          <a:solidFill>
            <a:schemeClr val="bg1">
              <a:lumMod val="65000"/>
              <a:lumOff val="35000"/>
            </a:schemeClr>
          </a:solidFill>
        </p:spPr>
        <p:txBody>
          <a:bodyPr>
            <a:normAutofit/>
          </a:bodyPr>
          <a:lstStyle/>
          <a:p>
            <a:r>
              <a:rPr lang="en-US" sz="1800" dirty="0"/>
              <a:t>Home</a:t>
            </a:r>
          </a:p>
        </p:txBody>
      </p:sp>
      <p:sp>
        <p:nvSpPr>
          <p:cNvPr id="5" name="TextBox 4">
            <a:extLst>
              <a:ext uri="{FF2B5EF4-FFF2-40B4-BE49-F238E27FC236}">
                <a16:creationId xmlns:a16="http://schemas.microsoft.com/office/drawing/2014/main" id="{314BA9B5-F211-D74C-A892-34E9DD7F5980}"/>
              </a:ext>
            </a:extLst>
          </p:cNvPr>
          <p:cNvSpPr txBox="1"/>
          <p:nvPr/>
        </p:nvSpPr>
        <p:spPr>
          <a:xfrm>
            <a:off x="3100252" y="2217294"/>
            <a:ext cx="923108" cy="369332"/>
          </a:xfrm>
          <a:prstGeom prst="rect">
            <a:avLst/>
          </a:prstGeom>
          <a:noFill/>
        </p:spPr>
        <p:txBody>
          <a:bodyPr wrap="square" rtlCol="0">
            <a:spAutoFit/>
          </a:bodyPr>
          <a:lstStyle/>
          <a:p>
            <a:r>
              <a:rPr lang="en-US" dirty="0"/>
              <a:t>About</a:t>
            </a:r>
          </a:p>
        </p:txBody>
      </p:sp>
      <p:sp>
        <p:nvSpPr>
          <p:cNvPr id="8" name="TextBox 7">
            <a:extLst>
              <a:ext uri="{FF2B5EF4-FFF2-40B4-BE49-F238E27FC236}">
                <a16:creationId xmlns:a16="http://schemas.microsoft.com/office/drawing/2014/main" id="{30F9B30F-E618-B748-8B9C-CDAB2F3C2946}"/>
              </a:ext>
            </a:extLst>
          </p:cNvPr>
          <p:cNvSpPr txBox="1"/>
          <p:nvPr/>
        </p:nvSpPr>
        <p:spPr>
          <a:xfrm>
            <a:off x="4442553" y="2217294"/>
            <a:ext cx="1210492" cy="369332"/>
          </a:xfrm>
          <a:prstGeom prst="rect">
            <a:avLst/>
          </a:prstGeom>
          <a:noFill/>
        </p:spPr>
        <p:txBody>
          <a:bodyPr wrap="square" rtlCol="0">
            <a:spAutoFit/>
          </a:bodyPr>
          <a:lstStyle/>
          <a:p>
            <a:r>
              <a:rPr lang="en-US" dirty="0"/>
              <a:t>Blog</a:t>
            </a:r>
          </a:p>
        </p:txBody>
      </p:sp>
      <p:sp>
        <p:nvSpPr>
          <p:cNvPr id="9" name="TextBox 8">
            <a:extLst>
              <a:ext uri="{FF2B5EF4-FFF2-40B4-BE49-F238E27FC236}">
                <a16:creationId xmlns:a16="http://schemas.microsoft.com/office/drawing/2014/main" id="{5667BC10-0290-DB42-BAD2-A732378BE739}"/>
              </a:ext>
            </a:extLst>
          </p:cNvPr>
          <p:cNvSpPr txBox="1"/>
          <p:nvPr/>
        </p:nvSpPr>
        <p:spPr>
          <a:xfrm>
            <a:off x="6113417" y="2217294"/>
            <a:ext cx="1236617" cy="369332"/>
          </a:xfrm>
          <a:prstGeom prst="rect">
            <a:avLst/>
          </a:prstGeom>
          <a:noFill/>
        </p:spPr>
        <p:txBody>
          <a:bodyPr wrap="square" rtlCol="0">
            <a:spAutoFit/>
          </a:bodyPr>
          <a:lstStyle/>
          <a:p>
            <a:r>
              <a:rPr lang="en-US" dirty="0"/>
              <a:t>Shop </a:t>
            </a:r>
          </a:p>
        </p:txBody>
      </p:sp>
      <p:sp>
        <p:nvSpPr>
          <p:cNvPr id="11" name="TextBox 10">
            <a:extLst>
              <a:ext uri="{FF2B5EF4-FFF2-40B4-BE49-F238E27FC236}">
                <a16:creationId xmlns:a16="http://schemas.microsoft.com/office/drawing/2014/main" id="{3CB75752-2EB8-4549-B74F-59191EDCA061}"/>
              </a:ext>
            </a:extLst>
          </p:cNvPr>
          <p:cNvSpPr txBox="1"/>
          <p:nvPr/>
        </p:nvSpPr>
        <p:spPr>
          <a:xfrm>
            <a:off x="4284617" y="6488668"/>
            <a:ext cx="3622766" cy="369332"/>
          </a:xfrm>
          <a:prstGeom prst="rect">
            <a:avLst/>
          </a:prstGeom>
          <a:noFill/>
        </p:spPr>
        <p:txBody>
          <a:bodyPr wrap="square" rtlCol="0">
            <a:spAutoFit/>
          </a:bodyPr>
          <a:lstStyle/>
          <a:p>
            <a:r>
              <a:rPr lang="en-US" dirty="0"/>
              <a:t>©Copyright 2018</a:t>
            </a:r>
          </a:p>
        </p:txBody>
      </p:sp>
      <p:sp>
        <p:nvSpPr>
          <p:cNvPr id="12" name="TextBox 11">
            <a:extLst>
              <a:ext uri="{FF2B5EF4-FFF2-40B4-BE49-F238E27FC236}">
                <a16:creationId xmlns:a16="http://schemas.microsoft.com/office/drawing/2014/main" id="{ACDCA766-F4BD-4D4E-8EF0-0EB66E4D0AC2}"/>
              </a:ext>
            </a:extLst>
          </p:cNvPr>
          <p:cNvSpPr txBox="1"/>
          <p:nvPr/>
        </p:nvSpPr>
        <p:spPr>
          <a:xfrm>
            <a:off x="1558833" y="2904488"/>
            <a:ext cx="8029303" cy="1508105"/>
          </a:xfrm>
          <a:prstGeom prst="rect">
            <a:avLst/>
          </a:prstGeom>
          <a:noFill/>
        </p:spPr>
        <p:txBody>
          <a:bodyPr wrap="square" rtlCol="0">
            <a:spAutoFit/>
          </a:bodyPr>
          <a:lstStyle/>
          <a:p>
            <a:pPr algn="ctr"/>
            <a:r>
              <a:rPr lang="en-US" dirty="0"/>
              <a:t>Brief summary about site:</a:t>
            </a:r>
          </a:p>
          <a:p>
            <a:pPr algn="ctr"/>
            <a:r>
              <a:rPr lang="en-US" sz="1400" dirty="0"/>
              <a:t>Welcome to The Foodies Blog, here we discuss restaurants and food that are unique and taste really good! The main area of focus is Richmond, Virginia. I will make periodic updates on different restaurants in Richmond I have visited and how well the quality of food is for the price they serve. People are more than welcomed to leave comments on recommendations on where I should go next!</a:t>
            </a:r>
          </a:p>
          <a:p>
            <a:pPr algn="ctr"/>
            <a:endParaRPr lang="en-US" dirty="0"/>
          </a:p>
        </p:txBody>
      </p:sp>
      <p:sp>
        <p:nvSpPr>
          <p:cNvPr id="13" name="TextBox 12">
            <a:extLst>
              <a:ext uri="{FF2B5EF4-FFF2-40B4-BE49-F238E27FC236}">
                <a16:creationId xmlns:a16="http://schemas.microsoft.com/office/drawing/2014/main" id="{FA740445-8D67-274D-B714-BB88A09BAEFE}"/>
              </a:ext>
            </a:extLst>
          </p:cNvPr>
          <p:cNvSpPr txBox="1"/>
          <p:nvPr/>
        </p:nvSpPr>
        <p:spPr>
          <a:xfrm>
            <a:off x="509450" y="5085314"/>
            <a:ext cx="2168434" cy="1015663"/>
          </a:xfrm>
          <a:prstGeom prst="rect">
            <a:avLst/>
          </a:prstGeom>
          <a:noFill/>
        </p:spPr>
        <p:txBody>
          <a:bodyPr wrap="square" rtlCol="0">
            <a:spAutoFit/>
          </a:bodyPr>
          <a:lstStyle/>
          <a:p>
            <a:r>
              <a:rPr lang="en-US" dirty="0"/>
              <a:t>Food Tips: </a:t>
            </a:r>
            <a:r>
              <a:rPr lang="en-US" sz="1400" dirty="0"/>
              <a:t>This will be for people who are looking for healthy eating tips. (click here for more)</a:t>
            </a:r>
            <a:endParaRPr lang="en-US" dirty="0"/>
          </a:p>
        </p:txBody>
      </p:sp>
      <p:sp>
        <p:nvSpPr>
          <p:cNvPr id="14" name="TextBox 13">
            <a:extLst>
              <a:ext uri="{FF2B5EF4-FFF2-40B4-BE49-F238E27FC236}">
                <a16:creationId xmlns:a16="http://schemas.microsoft.com/office/drawing/2014/main" id="{F37B8811-E9EC-6447-BEFE-901FF5FAEC0E}"/>
              </a:ext>
            </a:extLst>
          </p:cNvPr>
          <p:cNvSpPr txBox="1"/>
          <p:nvPr/>
        </p:nvSpPr>
        <p:spPr>
          <a:xfrm>
            <a:off x="8682445" y="4879762"/>
            <a:ext cx="2760618" cy="1292662"/>
          </a:xfrm>
          <a:prstGeom prst="rect">
            <a:avLst/>
          </a:prstGeom>
          <a:noFill/>
        </p:spPr>
        <p:txBody>
          <a:bodyPr wrap="square" rtlCol="0">
            <a:spAutoFit/>
          </a:bodyPr>
          <a:lstStyle/>
          <a:p>
            <a:pPr lvl="1"/>
            <a:r>
              <a:rPr lang="en-US" dirty="0"/>
              <a:t>Contact: Twitter: </a:t>
            </a:r>
            <a:r>
              <a:rPr lang="en-US" sz="1400" dirty="0"/>
              <a:t>@</a:t>
            </a:r>
            <a:r>
              <a:rPr lang="en-US" sz="1400" dirty="0" err="1"/>
              <a:t>FoodBlog</a:t>
            </a:r>
            <a:endParaRPr lang="en-US" sz="1400" dirty="0"/>
          </a:p>
          <a:p>
            <a:pPr lvl="1"/>
            <a:r>
              <a:rPr lang="en-US" sz="1400" dirty="0"/>
              <a:t>Instagram: @</a:t>
            </a:r>
            <a:r>
              <a:rPr lang="en-US" sz="1400" dirty="0" err="1"/>
              <a:t>FoodiesBlog</a:t>
            </a:r>
            <a:endParaRPr lang="en-US" sz="1400" dirty="0"/>
          </a:p>
          <a:p>
            <a:pPr lvl="1"/>
            <a:r>
              <a:rPr lang="en-US" sz="1400" dirty="0"/>
              <a:t>Email: </a:t>
            </a:r>
            <a:r>
              <a:rPr lang="en-US" sz="1400" u="sng" dirty="0">
                <a:hlinkClick r:id="rId2"/>
              </a:rPr>
              <a:t>tariqfa@vcu.edu</a:t>
            </a:r>
            <a:endParaRPr lang="en-US" sz="1400" dirty="0"/>
          </a:p>
          <a:p>
            <a:endParaRPr lang="en-US" dirty="0"/>
          </a:p>
        </p:txBody>
      </p:sp>
      <p:sp>
        <p:nvSpPr>
          <p:cNvPr id="16" name="TextBox 15">
            <a:extLst>
              <a:ext uri="{FF2B5EF4-FFF2-40B4-BE49-F238E27FC236}">
                <a16:creationId xmlns:a16="http://schemas.microsoft.com/office/drawing/2014/main" id="{AE7BC1D4-8B62-6B4D-9221-C33C80B6565B}"/>
              </a:ext>
            </a:extLst>
          </p:cNvPr>
          <p:cNvSpPr txBox="1"/>
          <p:nvPr/>
        </p:nvSpPr>
        <p:spPr>
          <a:xfrm>
            <a:off x="7541623" y="2212998"/>
            <a:ext cx="975360" cy="369332"/>
          </a:xfrm>
          <a:prstGeom prst="rect">
            <a:avLst/>
          </a:prstGeom>
          <a:noFill/>
        </p:spPr>
        <p:txBody>
          <a:bodyPr wrap="square" rtlCol="0">
            <a:spAutoFit/>
          </a:bodyPr>
          <a:lstStyle/>
          <a:p>
            <a:r>
              <a:rPr lang="en-US" dirty="0"/>
              <a:t>News</a:t>
            </a:r>
          </a:p>
        </p:txBody>
      </p:sp>
      <p:pic>
        <p:nvPicPr>
          <p:cNvPr id="17" name="Picture 16">
            <a:extLst>
              <a:ext uri="{FF2B5EF4-FFF2-40B4-BE49-F238E27FC236}">
                <a16:creationId xmlns:a16="http://schemas.microsoft.com/office/drawing/2014/main" id="{B9C616C8-8B99-5B4B-BE79-CF205FD30C94}"/>
              </a:ext>
            </a:extLst>
          </p:cNvPr>
          <p:cNvPicPr>
            <a:picLocks noChangeAspect="1"/>
          </p:cNvPicPr>
          <p:nvPr/>
        </p:nvPicPr>
        <p:blipFill>
          <a:blip r:embed="rId3"/>
          <a:stretch>
            <a:fillRect/>
          </a:stretch>
        </p:blipFill>
        <p:spPr>
          <a:xfrm>
            <a:off x="2931616" y="834972"/>
            <a:ext cx="5442857" cy="1253188"/>
          </a:xfrm>
          <a:prstGeom prst="rect">
            <a:avLst/>
          </a:prstGeom>
        </p:spPr>
      </p:pic>
    </p:spTree>
    <p:extLst>
      <p:ext uri="{BB962C8B-B14F-4D97-AF65-F5344CB8AC3E}">
        <p14:creationId xmlns:p14="http://schemas.microsoft.com/office/powerpoint/2010/main" val="417870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FA30-8B68-9044-9472-E9D0726AC29F}"/>
              </a:ext>
            </a:extLst>
          </p:cNvPr>
          <p:cNvSpPr>
            <a:spLocks noGrp="1"/>
          </p:cNvSpPr>
          <p:nvPr>
            <p:ph type="title"/>
          </p:nvPr>
        </p:nvSpPr>
        <p:spPr>
          <a:xfrm>
            <a:off x="568234" y="279530"/>
            <a:ext cx="10515600" cy="1325563"/>
          </a:xfrm>
        </p:spPr>
        <p:txBody>
          <a:bodyPr>
            <a:normAutofit/>
          </a:bodyPr>
          <a:lstStyle/>
          <a:p>
            <a:pPr algn="ctr"/>
            <a:r>
              <a:rPr lang="en-US" sz="2400" dirty="0"/>
              <a:t>About Us</a:t>
            </a:r>
          </a:p>
        </p:txBody>
      </p:sp>
      <p:sp>
        <p:nvSpPr>
          <p:cNvPr id="4" name="TextBox 3">
            <a:extLst>
              <a:ext uri="{FF2B5EF4-FFF2-40B4-BE49-F238E27FC236}">
                <a16:creationId xmlns:a16="http://schemas.microsoft.com/office/drawing/2014/main" id="{99EF313E-FD8E-3B46-B42E-082A9B876D41}"/>
              </a:ext>
            </a:extLst>
          </p:cNvPr>
          <p:cNvSpPr txBox="1"/>
          <p:nvPr/>
        </p:nvSpPr>
        <p:spPr>
          <a:xfrm>
            <a:off x="1236617" y="2282871"/>
            <a:ext cx="8595360" cy="2308324"/>
          </a:xfrm>
          <a:prstGeom prst="rect">
            <a:avLst/>
          </a:prstGeom>
          <a:noFill/>
        </p:spPr>
        <p:txBody>
          <a:bodyPr wrap="square" rtlCol="0">
            <a:spAutoFit/>
          </a:bodyPr>
          <a:lstStyle/>
          <a:p>
            <a:r>
              <a:rPr lang="en-US" dirty="0"/>
              <a:t>The Website was created because I am a food advocate and enjoy eating out. Often times I found that places did not meet expectations and I was left in disappointment. I made this blog to spread the word on what’s good to eat and what is not. These restaurants are mainly aimed at students and tourists who come to the city of Richmond, but I will occasionally make posts about other places I have visited in other cities, as well as the occasional branded fast food place. I hope that my experience aids people in where they want to go when they eat out!</a:t>
            </a:r>
          </a:p>
          <a:p>
            <a:endParaRPr lang="en-US" dirty="0"/>
          </a:p>
        </p:txBody>
      </p:sp>
      <p:sp>
        <p:nvSpPr>
          <p:cNvPr id="5" name="TextBox 4">
            <a:extLst>
              <a:ext uri="{FF2B5EF4-FFF2-40B4-BE49-F238E27FC236}">
                <a16:creationId xmlns:a16="http://schemas.microsoft.com/office/drawing/2014/main" id="{0B846C16-E9A4-614F-B91A-46A99F7FEEE8}"/>
              </a:ext>
            </a:extLst>
          </p:cNvPr>
          <p:cNvSpPr txBox="1"/>
          <p:nvPr/>
        </p:nvSpPr>
        <p:spPr>
          <a:xfrm>
            <a:off x="1715589" y="775063"/>
            <a:ext cx="2403566" cy="369332"/>
          </a:xfrm>
          <a:prstGeom prst="rect">
            <a:avLst/>
          </a:prstGeom>
          <a:noFill/>
        </p:spPr>
        <p:txBody>
          <a:bodyPr wrap="square" rtlCol="0">
            <a:spAutoFit/>
          </a:bodyPr>
          <a:lstStyle/>
          <a:p>
            <a:pPr algn="ctr"/>
            <a:r>
              <a:rPr lang="en-US" dirty="0" err="1"/>
              <a:t>Img</a:t>
            </a:r>
            <a:endParaRPr lang="en-US" dirty="0"/>
          </a:p>
        </p:txBody>
      </p:sp>
      <p:sp>
        <p:nvSpPr>
          <p:cNvPr id="6" name="TextBox 5">
            <a:extLst>
              <a:ext uri="{FF2B5EF4-FFF2-40B4-BE49-F238E27FC236}">
                <a16:creationId xmlns:a16="http://schemas.microsoft.com/office/drawing/2014/main" id="{D1E1BC45-D142-3446-82AF-3D37DC7D6880}"/>
              </a:ext>
            </a:extLst>
          </p:cNvPr>
          <p:cNvSpPr txBox="1"/>
          <p:nvPr/>
        </p:nvSpPr>
        <p:spPr>
          <a:xfrm>
            <a:off x="8273143" y="757646"/>
            <a:ext cx="1088571" cy="369332"/>
          </a:xfrm>
          <a:prstGeom prst="rect">
            <a:avLst/>
          </a:prstGeom>
          <a:noFill/>
        </p:spPr>
        <p:txBody>
          <a:bodyPr wrap="square" rtlCol="0">
            <a:spAutoFit/>
          </a:bodyPr>
          <a:lstStyle/>
          <a:p>
            <a:r>
              <a:rPr lang="en-US" dirty="0" err="1"/>
              <a:t>Img</a:t>
            </a:r>
            <a:endParaRPr lang="en-US" dirty="0"/>
          </a:p>
        </p:txBody>
      </p:sp>
      <p:sp>
        <p:nvSpPr>
          <p:cNvPr id="7" name="TextBox 6">
            <a:extLst>
              <a:ext uri="{FF2B5EF4-FFF2-40B4-BE49-F238E27FC236}">
                <a16:creationId xmlns:a16="http://schemas.microsoft.com/office/drawing/2014/main" id="{0D853596-74DA-8042-910F-900E2D4D230A}"/>
              </a:ext>
            </a:extLst>
          </p:cNvPr>
          <p:cNvSpPr txBox="1"/>
          <p:nvPr/>
        </p:nvSpPr>
        <p:spPr>
          <a:xfrm>
            <a:off x="7350034" y="1550126"/>
            <a:ext cx="975360" cy="369332"/>
          </a:xfrm>
          <a:prstGeom prst="rect">
            <a:avLst/>
          </a:prstGeom>
          <a:noFill/>
        </p:spPr>
        <p:txBody>
          <a:bodyPr wrap="square" rtlCol="0">
            <a:spAutoFit/>
          </a:bodyPr>
          <a:lstStyle/>
          <a:p>
            <a:r>
              <a:rPr lang="en-US" dirty="0"/>
              <a:t>News</a:t>
            </a:r>
          </a:p>
        </p:txBody>
      </p:sp>
      <p:sp>
        <p:nvSpPr>
          <p:cNvPr id="8" name="TextBox 7">
            <a:extLst>
              <a:ext uri="{FF2B5EF4-FFF2-40B4-BE49-F238E27FC236}">
                <a16:creationId xmlns:a16="http://schemas.microsoft.com/office/drawing/2014/main" id="{4B54B7FF-D628-924A-AF63-7C56C26929FE}"/>
              </a:ext>
            </a:extLst>
          </p:cNvPr>
          <p:cNvSpPr txBox="1"/>
          <p:nvPr/>
        </p:nvSpPr>
        <p:spPr>
          <a:xfrm>
            <a:off x="6165668" y="1550126"/>
            <a:ext cx="1236617" cy="369332"/>
          </a:xfrm>
          <a:prstGeom prst="rect">
            <a:avLst/>
          </a:prstGeom>
          <a:noFill/>
        </p:spPr>
        <p:txBody>
          <a:bodyPr wrap="square" rtlCol="0">
            <a:spAutoFit/>
          </a:bodyPr>
          <a:lstStyle/>
          <a:p>
            <a:r>
              <a:rPr lang="en-US" dirty="0"/>
              <a:t>Shop </a:t>
            </a:r>
          </a:p>
        </p:txBody>
      </p:sp>
      <p:sp>
        <p:nvSpPr>
          <p:cNvPr id="9" name="TextBox 8">
            <a:extLst>
              <a:ext uri="{FF2B5EF4-FFF2-40B4-BE49-F238E27FC236}">
                <a16:creationId xmlns:a16="http://schemas.microsoft.com/office/drawing/2014/main" id="{C44B2EE8-9579-5A4D-92A4-A4A415EB9A94}"/>
              </a:ext>
            </a:extLst>
          </p:cNvPr>
          <p:cNvSpPr txBox="1"/>
          <p:nvPr/>
        </p:nvSpPr>
        <p:spPr>
          <a:xfrm>
            <a:off x="4497976" y="1550126"/>
            <a:ext cx="1210492" cy="369332"/>
          </a:xfrm>
          <a:prstGeom prst="rect">
            <a:avLst/>
          </a:prstGeom>
          <a:noFill/>
        </p:spPr>
        <p:txBody>
          <a:bodyPr wrap="square" rtlCol="0">
            <a:spAutoFit/>
          </a:bodyPr>
          <a:lstStyle/>
          <a:p>
            <a:r>
              <a:rPr lang="en-US" dirty="0"/>
              <a:t>Blog</a:t>
            </a:r>
          </a:p>
        </p:txBody>
      </p:sp>
      <p:sp>
        <p:nvSpPr>
          <p:cNvPr id="10" name="TextBox 9">
            <a:extLst>
              <a:ext uri="{FF2B5EF4-FFF2-40B4-BE49-F238E27FC236}">
                <a16:creationId xmlns:a16="http://schemas.microsoft.com/office/drawing/2014/main" id="{8641A6FF-84A7-AE41-B412-81F8C6F1038D}"/>
              </a:ext>
            </a:extLst>
          </p:cNvPr>
          <p:cNvSpPr txBox="1"/>
          <p:nvPr/>
        </p:nvSpPr>
        <p:spPr>
          <a:xfrm>
            <a:off x="3117669" y="1558835"/>
            <a:ext cx="923108" cy="369332"/>
          </a:xfrm>
          <a:prstGeom prst="rect">
            <a:avLst/>
          </a:prstGeom>
          <a:solidFill>
            <a:schemeClr val="bg1">
              <a:lumMod val="65000"/>
              <a:lumOff val="35000"/>
            </a:schemeClr>
          </a:solidFill>
        </p:spPr>
        <p:txBody>
          <a:bodyPr wrap="square" rtlCol="0">
            <a:spAutoFit/>
          </a:bodyPr>
          <a:lstStyle/>
          <a:p>
            <a:r>
              <a:rPr lang="en-US" dirty="0"/>
              <a:t>About</a:t>
            </a:r>
          </a:p>
        </p:txBody>
      </p:sp>
      <p:sp>
        <p:nvSpPr>
          <p:cNvPr id="11" name="Subtitle 2">
            <a:extLst>
              <a:ext uri="{FF2B5EF4-FFF2-40B4-BE49-F238E27FC236}">
                <a16:creationId xmlns:a16="http://schemas.microsoft.com/office/drawing/2014/main" id="{689C392C-92E1-D348-B7C5-CC41DB22E509}"/>
              </a:ext>
            </a:extLst>
          </p:cNvPr>
          <p:cNvSpPr txBox="1">
            <a:spLocks/>
          </p:cNvSpPr>
          <p:nvPr/>
        </p:nvSpPr>
        <p:spPr>
          <a:xfrm>
            <a:off x="1968137" y="1558835"/>
            <a:ext cx="873579"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Home</a:t>
            </a:r>
          </a:p>
        </p:txBody>
      </p:sp>
      <p:sp>
        <p:nvSpPr>
          <p:cNvPr id="12" name="TextBox 11">
            <a:extLst>
              <a:ext uri="{FF2B5EF4-FFF2-40B4-BE49-F238E27FC236}">
                <a16:creationId xmlns:a16="http://schemas.microsoft.com/office/drawing/2014/main" id="{880B4DC2-AB5F-C74B-B4F6-43D9C1B2ECCA}"/>
              </a:ext>
            </a:extLst>
          </p:cNvPr>
          <p:cNvSpPr txBox="1"/>
          <p:nvPr/>
        </p:nvSpPr>
        <p:spPr>
          <a:xfrm>
            <a:off x="4284617" y="6488668"/>
            <a:ext cx="3622766" cy="369332"/>
          </a:xfrm>
          <a:prstGeom prst="rect">
            <a:avLst/>
          </a:prstGeom>
          <a:noFill/>
        </p:spPr>
        <p:txBody>
          <a:bodyPr wrap="square" rtlCol="0">
            <a:spAutoFit/>
          </a:bodyPr>
          <a:lstStyle/>
          <a:p>
            <a:r>
              <a:rPr lang="en-US" dirty="0"/>
              <a:t>©Copyright 2018</a:t>
            </a:r>
          </a:p>
        </p:txBody>
      </p:sp>
    </p:spTree>
    <p:extLst>
      <p:ext uri="{BB962C8B-B14F-4D97-AF65-F5344CB8AC3E}">
        <p14:creationId xmlns:p14="http://schemas.microsoft.com/office/powerpoint/2010/main" val="217475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E0C49-B3C3-6A41-BF5F-9E7D5EBC6F45}"/>
              </a:ext>
            </a:extLst>
          </p:cNvPr>
          <p:cNvSpPr>
            <a:spLocks noGrp="1"/>
          </p:cNvSpPr>
          <p:nvPr>
            <p:ph type="title"/>
          </p:nvPr>
        </p:nvSpPr>
        <p:spPr/>
        <p:txBody>
          <a:bodyPr>
            <a:normAutofit/>
          </a:bodyPr>
          <a:lstStyle/>
          <a:p>
            <a:pPr algn="ctr"/>
            <a:r>
              <a:rPr lang="en-US" sz="2400" dirty="0"/>
              <a:t>Blog</a:t>
            </a:r>
          </a:p>
        </p:txBody>
      </p:sp>
      <p:sp>
        <p:nvSpPr>
          <p:cNvPr id="4" name="TextBox 3">
            <a:extLst>
              <a:ext uri="{FF2B5EF4-FFF2-40B4-BE49-F238E27FC236}">
                <a16:creationId xmlns:a16="http://schemas.microsoft.com/office/drawing/2014/main" id="{7CF5F2D8-CFDB-A849-B271-63DAF428E6D3}"/>
              </a:ext>
            </a:extLst>
          </p:cNvPr>
          <p:cNvSpPr txBox="1"/>
          <p:nvPr/>
        </p:nvSpPr>
        <p:spPr>
          <a:xfrm>
            <a:off x="7350034" y="1550126"/>
            <a:ext cx="975360" cy="369332"/>
          </a:xfrm>
          <a:prstGeom prst="rect">
            <a:avLst/>
          </a:prstGeom>
          <a:noFill/>
        </p:spPr>
        <p:txBody>
          <a:bodyPr wrap="square" rtlCol="0">
            <a:spAutoFit/>
          </a:bodyPr>
          <a:lstStyle/>
          <a:p>
            <a:r>
              <a:rPr lang="en-US" dirty="0"/>
              <a:t>News</a:t>
            </a:r>
          </a:p>
        </p:txBody>
      </p:sp>
      <p:sp>
        <p:nvSpPr>
          <p:cNvPr id="5" name="TextBox 4">
            <a:extLst>
              <a:ext uri="{FF2B5EF4-FFF2-40B4-BE49-F238E27FC236}">
                <a16:creationId xmlns:a16="http://schemas.microsoft.com/office/drawing/2014/main" id="{E7413277-44B2-0B49-AEB3-671A296D9803}"/>
              </a:ext>
            </a:extLst>
          </p:cNvPr>
          <p:cNvSpPr txBox="1"/>
          <p:nvPr/>
        </p:nvSpPr>
        <p:spPr>
          <a:xfrm>
            <a:off x="6165668" y="1550126"/>
            <a:ext cx="1236617" cy="369332"/>
          </a:xfrm>
          <a:prstGeom prst="rect">
            <a:avLst/>
          </a:prstGeom>
          <a:noFill/>
        </p:spPr>
        <p:txBody>
          <a:bodyPr wrap="square" rtlCol="0">
            <a:spAutoFit/>
          </a:bodyPr>
          <a:lstStyle/>
          <a:p>
            <a:r>
              <a:rPr lang="en-US" dirty="0"/>
              <a:t>Shop </a:t>
            </a:r>
          </a:p>
        </p:txBody>
      </p:sp>
      <p:sp>
        <p:nvSpPr>
          <p:cNvPr id="6" name="TextBox 5">
            <a:extLst>
              <a:ext uri="{FF2B5EF4-FFF2-40B4-BE49-F238E27FC236}">
                <a16:creationId xmlns:a16="http://schemas.microsoft.com/office/drawing/2014/main" id="{ABF7DB0C-DD8A-6B48-B95C-6A386E108F85}"/>
              </a:ext>
            </a:extLst>
          </p:cNvPr>
          <p:cNvSpPr txBox="1"/>
          <p:nvPr/>
        </p:nvSpPr>
        <p:spPr>
          <a:xfrm>
            <a:off x="4497976" y="1550126"/>
            <a:ext cx="1210492" cy="369332"/>
          </a:xfrm>
          <a:prstGeom prst="rect">
            <a:avLst/>
          </a:prstGeom>
          <a:solidFill>
            <a:schemeClr val="bg1">
              <a:lumMod val="65000"/>
              <a:lumOff val="35000"/>
            </a:schemeClr>
          </a:solidFill>
        </p:spPr>
        <p:txBody>
          <a:bodyPr wrap="square" rtlCol="0">
            <a:spAutoFit/>
          </a:bodyPr>
          <a:lstStyle/>
          <a:p>
            <a:r>
              <a:rPr lang="en-US" dirty="0"/>
              <a:t>Blog</a:t>
            </a:r>
          </a:p>
        </p:txBody>
      </p:sp>
      <p:sp>
        <p:nvSpPr>
          <p:cNvPr id="7" name="TextBox 6">
            <a:extLst>
              <a:ext uri="{FF2B5EF4-FFF2-40B4-BE49-F238E27FC236}">
                <a16:creationId xmlns:a16="http://schemas.microsoft.com/office/drawing/2014/main" id="{BD7FBD2D-991B-8546-87CC-556607255359}"/>
              </a:ext>
            </a:extLst>
          </p:cNvPr>
          <p:cNvSpPr txBox="1"/>
          <p:nvPr/>
        </p:nvSpPr>
        <p:spPr>
          <a:xfrm>
            <a:off x="3117669" y="1558835"/>
            <a:ext cx="923108" cy="369332"/>
          </a:xfrm>
          <a:prstGeom prst="rect">
            <a:avLst/>
          </a:prstGeom>
          <a:noFill/>
        </p:spPr>
        <p:txBody>
          <a:bodyPr wrap="square" rtlCol="0">
            <a:spAutoFit/>
          </a:bodyPr>
          <a:lstStyle/>
          <a:p>
            <a:r>
              <a:rPr lang="en-US" dirty="0"/>
              <a:t>About</a:t>
            </a:r>
          </a:p>
        </p:txBody>
      </p:sp>
      <p:sp>
        <p:nvSpPr>
          <p:cNvPr id="8" name="Subtitle 2">
            <a:extLst>
              <a:ext uri="{FF2B5EF4-FFF2-40B4-BE49-F238E27FC236}">
                <a16:creationId xmlns:a16="http://schemas.microsoft.com/office/drawing/2014/main" id="{91B1F272-57A0-3C46-8DF3-1E35D37C337D}"/>
              </a:ext>
            </a:extLst>
          </p:cNvPr>
          <p:cNvSpPr txBox="1">
            <a:spLocks/>
          </p:cNvSpPr>
          <p:nvPr/>
        </p:nvSpPr>
        <p:spPr>
          <a:xfrm>
            <a:off x="1968137" y="1558835"/>
            <a:ext cx="873579"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Home</a:t>
            </a:r>
          </a:p>
        </p:txBody>
      </p:sp>
      <p:sp>
        <p:nvSpPr>
          <p:cNvPr id="9" name="TextBox 8">
            <a:extLst>
              <a:ext uri="{FF2B5EF4-FFF2-40B4-BE49-F238E27FC236}">
                <a16:creationId xmlns:a16="http://schemas.microsoft.com/office/drawing/2014/main" id="{23C81122-D57E-994F-BCC5-65549A685694}"/>
              </a:ext>
            </a:extLst>
          </p:cNvPr>
          <p:cNvSpPr txBox="1"/>
          <p:nvPr/>
        </p:nvSpPr>
        <p:spPr>
          <a:xfrm>
            <a:off x="4284617" y="6488668"/>
            <a:ext cx="3622766" cy="369332"/>
          </a:xfrm>
          <a:prstGeom prst="rect">
            <a:avLst/>
          </a:prstGeom>
          <a:noFill/>
        </p:spPr>
        <p:txBody>
          <a:bodyPr wrap="square" rtlCol="0">
            <a:spAutoFit/>
          </a:bodyPr>
          <a:lstStyle/>
          <a:p>
            <a:r>
              <a:rPr lang="en-US" dirty="0"/>
              <a:t>©Copyright 2018</a:t>
            </a:r>
          </a:p>
        </p:txBody>
      </p:sp>
      <p:sp>
        <p:nvSpPr>
          <p:cNvPr id="3" name="TextBox 2">
            <a:extLst>
              <a:ext uri="{FF2B5EF4-FFF2-40B4-BE49-F238E27FC236}">
                <a16:creationId xmlns:a16="http://schemas.microsoft.com/office/drawing/2014/main" id="{BD531AD5-A392-3D41-901F-386EF9655654}"/>
              </a:ext>
            </a:extLst>
          </p:cNvPr>
          <p:cNvSpPr txBox="1"/>
          <p:nvPr/>
        </p:nvSpPr>
        <p:spPr>
          <a:xfrm>
            <a:off x="3666309" y="2525486"/>
            <a:ext cx="3997234" cy="1200329"/>
          </a:xfrm>
          <a:prstGeom prst="rect">
            <a:avLst/>
          </a:prstGeom>
          <a:noFill/>
        </p:spPr>
        <p:txBody>
          <a:bodyPr wrap="square" rtlCol="0">
            <a:spAutoFit/>
          </a:bodyPr>
          <a:lstStyle/>
          <a:p>
            <a:r>
              <a:rPr lang="en-US" dirty="0"/>
              <a:t>Title of Restaurant: Followed by a brief review                                        (Rating) </a:t>
            </a:r>
          </a:p>
          <a:p>
            <a:r>
              <a:rPr lang="en-US" dirty="0"/>
              <a:t>Newest review on top, followed by previous post, etc. </a:t>
            </a:r>
          </a:p>
        </p:txBody>
      </p:sp>
      <p:sp>
        <p:nvSpPr>
          <p:cNvPr id="10" name="TextBox 9">
            <a:extLst>
              <a:ext uri="{FF2B5EF4-FFF2-40B4-BE49-F238E27FC236}">
                <a16:creationId xmlns:a16="http://schemas.microsoft.com/office/drawing/2014/main" id="{330A1E40-DA89-A141-92D4-A203F734A844}"/>
              </a:ext>
            </a:extLst>
          </p:cNvPr>
          <p:cNvSpPr txBox="1"/>
          <p:nvPr/>
        </p:nvSpPr>
        <p:spPr>
          <a:xfrm>
            <a:off x="3709851" y="3777845"/>
            <a:ext cx="3997234" cy="646331"/>
          </a:xfrm>
          <a:prstGeom prst="rect">
            <a:avLst/>
          </a:prstGeom>
          <a:noFill/>
        </p:spPr>
        <p:txBody>
          <a:bodyPr wrap="square" rtlCol="0">
            <a:spAutoFit/>
          </a:bodyPr>
          <a:lstStyle/>
          <a:p>
            <a:r>
              <a:rPr lang="en-US" dirty="0"/>
              <a:t>Title of Restaurant: Followed by a brief review                                        (Rating) </a:t>
            </a:r>
          </a:p>
        </p:txBody>
      </p:sp>
    </p:spTree>
    <p:extLst>
      <p:ext uri="{BB962C8B-B14F-4D97-AF65-F5344CB8AC3E}">
        <p14:creationId xmlns:p14="http://schemas.microsoft.com/office/powerpoint/2010/main" val="302100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E0C49-B3C3-6A41-BF5F-9E7D5EBC6F45}"/>
              </a:ext>
            </a:extLst>
          </p:cNvPr>
          <p:cNvSpPr>
            <a:spLocks noGrp="1"/>
          </p:cNvSpPr>
          <p:nvPr>
            <p:ph type="title"/>
          </p:nvPr>
        </p:nvSpPr>
        <p:spPr/>
        <p:txBody>
          <a:bodyPr>
            <a:normAutofit/>
          </a:bodyPr>
          <a:lstStyle/>
          <a:p>
            <a:pPr algn="ct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Store</a:t>
            </a:r>
          </a:p>
        </p:txBody>
      </p:sp>
      <p:sp>
        <p:nvSpPr>
          <p:cNvPr id="4" name="TextBox 3">
            <a:extLst>
              <a:ext uri="{FF2B5EF4-FFF2-40B4-BE49-F238E27FC236}">
                <a16:creationId xmlns:a16="http://schemas.microsoft.com/office/drawing/2014/main" id="{7CF5F2D8-CFDB-A849-B271-63DAF428E6D3}"/>
              </a:ext>
            </a:extLst>
          </p:cNvPr>
          <p:cNvSpPr txBox="1"/>
          <p:nvPr/>
        </p:nvSpPr>
        <p:spPr>
          <a:xfrm>
            <a:off x="7350034" y="1550126"/>
            <a:ext cx="975360" cy="369332"/>
          </a:xfrm>
          <a:prstGeom prst="rect">
            <a:avLst/>
          </a:prstGeom>
          <a:noFill/>
        </p:spPr>
        <p:txBody>
          <a:bodyPr wrap="square" rtlCol="0">
            <a:spAutoFit/>
          </a:bodyPr>
          <a:lstStyle/>
          <a:p>
            <a:r>
              <a:rPr lang="en-US" dirty="0"/>
              <a:t>News</a:t>
            </a:r>
          </a:p>
        </p:txBody>
      </p:sp>
      <p:sp>
        <p:nvSpPr>
          <p:cNvPr id="5" name="TextBox 4">
            <a:extLst>
              <a:ext uri="{FF2B5EF4-FFF2-40B4-BE49-F238E27FC236}">
                <a16:creationId xmlns:a16="http://schemas.microsoft.com/office/drawing/2014/main" id="{E7413277-44B2-0B49-AEB3-671A296D9803}"/>
              </a:ext>
            </a:extLst>
          </p:cNvPr>
          <p:cNvSpPr txBox="1"/>
          <p:nvPr/>
        </p:nvSpPr>
        <p:spPr>
          <a:xfrm>
            <a:off x="6165668" y="1550126"/>
            <a:ext cx="1236617" cy="369332"/>
          </a:xfrm>
          <a:prstGeom prst="rect">
            <a:avLst/>
          </a:prstGeom>
          <a:solidFill>
            <a:schemeClr val="bg1">
              <a:lumMod val="65000"/>
              <a:lumOff val="35000"/>
            </a:schemeClr>
          </a:solidFill>
        </p:spPr>
        <p:txBody>
          <a:bodyPr wrap="square" rtlCol="0">
            <a:spAutoFit/>
          </a:bodyPr>
          <a:lstStyle/>
          <a:p>
            <a:r>
              <a:rPr lang="en-US" dirty="0"/>
              <a:t>Shop </a:t>
            </a:r>
          </a:p>
        </p:txBody>
      </p:sp>
      <p:sp>
        <p:nvSpPr>
          <p:cNvPr id="6" name="TextBox 5">
            <a:extLst>
              <a:ext uri="{FF2B5EF4-FFF2-40B4-BE49-F238E27FC236}">
                <a16:creationId xmlns:a16="http://schemas.microsoft.com/office/drawing/2014/main" id="{ABF7DB0C-DD8A-6B48-B95C-6A386E108F85}"/>
              </a:ext>
            </a:extLst>
          </p:cNvPr>
          <p:cNvSpPr txBox="1"/>
          <p:nvPr/>
        </p:nvSpPr>
        <p:spPr>
          <a:xfrm>
            <a:off x="4497976" y="1550126"/>
            <a:ext cx="1210492" cy="369332"/>
          </a:xfrm>
          <a:prstGeom prst="rect">
            <a:avLst/>
          </a:prstGeom>
          <a:noFill/>
        </p:spPr>
        <p:txBody>
          <a:bodyPr wrap="square" rtlCol="0">
            <a:spAutoFit/>
          </a:bodyPr>
          <a:lstStyle/>
          <a:p>
            <a:r>
              <a:rPr lang="en-US" dirty="0"/>
              <a:t>Blog</a:t>
            </a:r>
          </a:p>
        </p:txBody>
      </p:sp>
      <p:sp>
        <p:nvSpPr>
          <p:cNvPr id="7" name="TextBox 6">
            <a:extLst>
              <a:ext uri="{FF2B5EF4-FFF2-40B4-BE49-F238E27FC236}">
                <a16:creationId xmlns:a16="http://schemas.microsoft.com/office/drawing/2014/main" id="{BD7FBD2D-991B-8546-87CC-556607255359}"/>
              </a:ext>
            </a:extLst>
          </p:cNvPr>
          <p:cNvSpPr txBox="1"/>
          <p:nvPr/>
        </p:nvSpPr>
        <p:spPr>
          <a:xfrm>
            <a:off x="3117669" y="1558835"/>
            <a:ext cx="923108" cy="369332"/>
          </a:xfrm>
          <a:prstGeom prst="rect">
            <a:avLst/>
          </a:prstGeom>
          <a:noFill/>
        </p:spPr>
        <p:txBody>
          <a:bodyPr wrap="square" rtlCol="0">
            <a:spAutoFit/>
          </a:bodyPr>
          <a:lstStyle/>
          <a:p>
            <a:r>
              <a:rPr lang="en-US" dirty="0"/>
              <a:t>About</a:t>
            </a:r>
          </a:p>
        </p:txBody>
      </p:sp>
      <p:sp>
        <p:nvSpPr>
          <p:cNvPr id="8" name="Subtitle 2">
            <a:extLst>
              <a:ext uri="{FF2B5EF4-FFF2-40B4-BE49-F238E27FC236}">
                <a16:creationId xmlns:a16="http://schemas.microsoft.com/office/drawing/2014/main" id="{91B1F272-57A0-3C46-8DF3-1E35D37C337D}"/>
              </a:ext>
            </a:extLst>
          </p:cNvPr>
          <p:cNvSpPr txBox="1">
            <a:spLocks/>
          </p:cNvSpPr>
          <p:nvPr/>
        </p:nvSpPr>
        <p:spPr>
          <a:xfrm>
            <a:off x="1968137" y="1558835"/>
            <a:ext cx="873579"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Home</a:t>
            </a:r>
          </a:p>
        </p:txBody>
      </p:sp>
      <p:sp>
        <p:nvSpPr>
          <p:cNvPr id="9" name="TextBox 8">
            <a:extLst>
              <a:ext uri="{FF2B5EF4-FFF2-40B4-BE49-F238E27FC236}">
                <a16:creationId xmlns:a16="http://schemas.microsoft.com/office/drawing/2014/main" id="{9E41E61E-D0F2-AD41-A394-C5FC2FBD43D7}"/>
              </a:ext>
            </a:extLst>
          </p:cNvPr>
          <p:cNvSpPr txBox="1"/>
          <p:nvPr/>
        </p:nvSpPr>
        <p:spPr>
          <a:xfrm>
            <a:off x="4284617" y="6488668"/>
            <a:ext cx="3622766" cy="369332"/>
          </a:xfrm>
          <a:prstGeom prst="rect">
            <a:avLst/>
          </a:prstGeom>
          <a:noFill/>
        </p:spPr>
        <p:txBody>
          <a:bodyPr wrap="square" rtlCol="0">
            <a:spAutoFit/>
          </a:bodyPr>
          <a:lstStyle/>
          <a:p>
            <a:r>
              <a:rPr lang="en-US" dirty="0"/>
              <a:t>©Copyright 2018</a:t>
            </a:r>
          </a:p>
        </p:txBody>
      </p:sp>
      <p:sp>
        <p:nvSpPr>
          <p:cNvPr id="10" name="TextBox 9">
            <a:extLst>
              <a:ext uri="{FF2B5EF4-FFF2-40B4-BE49-F238E27FC236}">
                <a16:creationId xmlns:a16="http://schemas.microsoft.com/office/drawing/2014/main" id="{19A9A8EC-A1AE-3942-9F3A-54CAF7E4D417}"/>
              </a:ext>
            </a:extLst>
          </p:cNvPr>
          <p:cNvSpPr txBox="1"/>
          <p:nvPr/>
        </p:nvSpPr>
        <p:spPr>
          <a:xfrm>
            <a:off x="3030583" y="2577737"/>
            <a:ext cx="5843451" cy="369332"/>
          </a:xfrm>
          <a:prstGeom prst="rect">
            <a:avLst/>
          </a:prstGeom>
          <a:noFill/>
        </p:spPr>
        <p:txBody>
          <a:bodyPr wrap="square" rtlCol="0">
            <a:spAutoFit/>
          </a:bodyPr>
          <a:lstStyle/>
          <a:p>
            <a:r>
              <a:rPr lang="en-US" dirty="0" err="1"/>
              <a:t>Img</a:t>
            </a:r>
            <a:r>
              <a:rPr lang="en-US" dirty="0"/>
              <a:t> of shirt.                                                $$ for item</a:t>
            </a:r>
          </a:p>
        </p:txBody>
      </p:sp>
      <p:sp>
        <p:nvSpPr>
          <p:cNvPr id="11" name="TextBox 10">
            <a:extLst>
              <a:ext uri="{FF2B5EF4-FFF2-40B4-BE49-F238E27FC236}">
                <a16:creationId xmlns:a16="http://schemas.microsoft.com/office/drawing/2014/main" id="{C5CA2A81-572F-5247-B694-FA436AED0006}"/>
              </a:ext>
            </a:extLst>
          </p:cNvPr>
          <p:cNvSpPr txBox="1"/>
          <p:nvPr/>
        </p:nvSpPr>
        <p:spPr>
          <a:xfrm>
            <a:off x="3013166" y="3091543"/>
            <a:ext cx="5704114" cy="374468"/>
          </a:xfrm>
          <a:prstGeom prst="rect">
            <a:avLst/>
          </a:prstGeom>
          <a:noFill/>
        </p:spPr>
        <p:txBody>
          <a:bodyPr wrap="square" rtlCol="0">
            <a:spAutoFit/>
          </a:bodyPr>
          <a:lstStyle/>
          <a:p>
            <a:r>
              <a:rPr lang="en-US" dirty="0" err="1"/>
              <a:t>Img</a:t>
            </a:r>
            <a:r>
              <a:rPr lang="en-US" dirty="0"/>
              <a:t> of hoodie                                             $$ for item</a:t>
            </a:r>
          </a:p>
        </p:txBody>
      </p:sp>
      <p:sp>
        <p:nvSpPr>
          <p:cNvPr id="12" name="TextBox 11">
            <a:extLst>
              <a:ext uri="{FF2B5EF4-FFF2-40B4-BE49-F238E27FC236}">
                <a16:creationId xmlns:a16="http://schemas.microsoft.com/office/drawing/2014/main" id="{2B86DF78-BDC6-5146-BDA4-D0505A1A0C83}"/>
              </a:ext>
            </a:extLst>
          </p:cNvPr>
          <p:cNvSpPr txBox="1"/>
          <p:nvPr/>
        </p:nvSpPr>
        <p:spPr>
          <a:xfrm>
            <a:off x="3030583" y="3692434"/>
            <a:ext cx="5294811" cy="369332"/>
          </a:xfrm>
          <a:prstGeom prst="rect">
            <a:avLst/>
          </a:prstGeom>
          <a:noFill/>
        </p:spPr>
        <p:txBody>
          <a:bodyPr wrap="square" rtlCol="0">
            <a:spAutoFit/>
          </a:bodyPr>
          <a:lstStyle/>
          <a:p>
            <a:r>
              <a:rPr lang="en-US" dirty="0" err="1"/>
              <a:t>Img</a:t>
            </a:r>
            <a:r>
              <a:rPr lang="en-US" dirty="0"/>
              <a:t> of mug                                                  $$ for item</a:t>
            </a:r>
          </a:p>
        </p:txBody>
      </p:sp>
      <p:sp>
        <p:nvSpPr>
          <p:cNvPr id="13" name="TextBox 12">
            <a:extLst>
              <a:ext uri="{FF2B5EF4-FFF2-40B4-BE49-F238E27FC236}">
                <a16:creationId xmlns:a16="http://schemas.microsoft.com/office/drawing/2014/main" id="{FBB3034C-AB5A-8444-A2B5-F5B49DC0F9F4}"/>
              </a:ext>
            </a:extLst>
          </p:cNvPr>
          <p:cNvSpPr txBox="1"/>
          <p:nvPr/>
        </p:nvSpPr>
        <p:spPr>
          <a:xfrm>
            <a:off x="3013166" y="4397829"/>
            <a:ext cx="4894217" cy="369332"/>
          </a:xfrm>
          <a:prstGeom prst="rect">
            <a:avLst/>
          </a:prstGeom>
          <a:noFill/>
        </p:spPr>
        <p:txBody>
          <a:bodyPr wrap="square" rtlCol="0">
            <a:spAutoFit/>
          </a:bodyPr>
          <a:lstStyle/>
          <a:p>
            <a:r>
              <a:rPr lang="en-US" dirty="0"/>
              <a:t>Poster </a:t>
            </a:r>
            <a:r>
              <a:rPr lang="en-US" dirty="0" err="1"/>
              <a:t>img</a:t>
            </a:r>
            <a:r>
              <a:rPr lang="en-US" dirty="0"/>
              <a:t>                                                   $$ for item</a:t>
            </a:r>
          </a:p>
        </p:txBody>
      </p:sp>
      <p:sp>
        <p:nvSpPr>
          <p:cNvPr id="14" name="TextBox 13">
            <a:extLst>
              <a:ext uri="{FF2B5EF4-FFF2-40B4-BE49-F238E27FC236}">
                <a16:creationId xmlns:a16="http://schemas.microsoft.com/office/drawing/2014/main" id="{5650F643-5A1D-2E40-8F3B-CF60EB02B01C}"/>
              </a:ext>
            </a:extLst>
          </p:cNvPr>
          <p:cNvSpPr txBox="1"/>
          <p:nvPr/>
        </p:nvSpPr>
        <p:spPr>
          <a:xfrm>
            <a:off x="3013166" y="5103223"/>
            <a:ext cx="4990011" cy="369332"/>
          </a:xfrm>
          <a:prstGeom prst="rect">
            <a:avLst/>
          </a:prstGeom>
          <a:noFill/>
        </p:spPr>
        <p:txBody>
          <a:bodyPr wrap="square" rtlCol="0">
            <a:spAutoFit/>
          </a:bodyPr>
          <a:lstStyle/>
          <a:p>
            <a:r>
              <a:rPr lang="en-US" dirty="0" err="1"/>
              <a:t>Img</a:t>
            </a:r>
            <a:r>
              <a:rPr lang="en-US" dirty="0"/>
              <a:t> of cards                                                 $$ for item</a:t>
            </a:r>
          </a:p>
        </p:txBody>
      </p:sp>
    </p:spTree>
    <p:extLst>
      <p:ext uri="{BB962C8B-B14F-4D97-AF65-F5344CB8AC3E}">
        <p14:creationId xmlns:p14="http://schemas.microsoft.com/office/powerpoint/2010/main" val="359353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6FB8-D1FD-4C44-83C2-AD655AE995F3}"/>
              </a:ext>
            </a:extLst>
          </p:cNvPr>
          <p:cNvSpPr>
            <a:spLocks noGrp="1"/>
          </p:cNvSpPr>
          <p:nvPr>
            <p:ph type="title"/>
          </p:nvPr>
        </p:nvSpPr>
        <p:spPr/>
        <p:txBody>
          <a:bodyPr>
            <a:normAutofit/>
          </a:bodyPr>
          <a:lstStyle/>
          <a:p>
            <a:pPr algn="ctr"/>
            <a:r>
              <a:rPr lang="en-US" sz="2400" dirty="0"/>
              <a:t>News</a:t>
            </a:r>
          </a:p>
        </p:txBody>
      </p:sp>
      <p:sp>
        <p:nvSpPr>
          <p:cNvPr id="4" name="TextBox 3">
            <a:extLst>
              <a:ext uri="{FF2B5EF4-FFF2-40B4-BE49-F238E27FC236}">
                <a16:creationId xmlns:a16="http://schemas.microsoft.com/office/drawing/2014/main" id="{2999FE1A-5512-7C40-85E7-48E071EF8AE6}"/>
              </a:ext>
            </a:extLst>
          </p:cNvPr>
          <p:cNvSpPr txBox="1"/>
          <p:nvPr/>
        </p:nvSpPr>
        <p:spPr>
          <a:xfrm>
            <a:off x="3352800" y="1963953"/>
            <a:ext cx="5486400" cy="1200329"/>
          </a:xfrm>
          <a:prstGeom prst="rect">
            <a:avLst/>
          </a:prstGeom>
          <a:noFill/>
        </p:spPr>
        <p:txBody>
          <a:bodyPr wrap="square" rtlCol="0">
            <a:spAutoFit/>
          </a:bodyPr>
          <a:lstStyle/>
          <a:p>
            <a:r>
              <a:rPr lang="en-US" dirty="0"/>
              <a:t>Will let you know of my whereabouts and what restaurants I intend to try in the near future. It will also let people know if I am on a break or vacation.</a:t>
            </a:r>
          </a:p>
          <a:p>
            <a:endParaRPr lang="en-US" dirty="0"/>
          </a:p>
        </p:txBody>
      </p:sp>
      <p:sp>
        <p:nvSpPr>
          <p:cNvPr id="5" name="TextBox 4">
            <a:extLst>
              <a:ext uri="{FF2B5EF4-FFF2-40B4-BE49-F238E27FC236}">
                <a16:creationId xmlns:a16="http://schemas.microsoft.com/office/drawing/2014/main" id="{B740550A-8539-B24C-BF1D-547CBD1720DC}"/>
              </a:ext>
            </a:extLst>
          </p:cNvPr>
          <p:cNvSpPr txBox="1"/>
          <p:nvPr/>
        </p:nvSpPr>
        <p:spPr>
          <a:xfrm>
            <a:off x="3352800" y="3365531"/>
            <a:ext cx="5355771" cy="369332"/>
          </a:xfrm>
          <a:prstGeom prst="rect">
            <a:avLst/>
          </a:prstGeom>
          <a:noFill/>
        </p:spPr>
        <p:txBody>
          <a:bodyPr wrap="square" rtlCol="0">
            <a:spAutoFit/>
          </a:bodyPr>
          <a:lstStyle/>
          <a:p>
            <a:pPr algn="ctr"/>
            <a:r>
              <a:rPr lang="en-US" dirty="0"/>
              <a:t>Formatted with the newest piece of info at the top</a:t>
            </a:r>
          </a:p>
        </p:txBody>
      </p:sp>
      <p:sp>
        <p:nvSpPr>
          <p:cNvPr id="6" name="Subtitle 2">
            <a:extLst>
              <a:ext uri="{FF2B5EF4-FFF2-40B4-BE49-F238E27FC236}">
                <a16:creationId xmlns:a16="http://schemas.microsoft.com/office/drawing/2014/main" id="{61A5D5CE-E442-EB4D-89EB-6BFEA7677187}"/>
              </a:ext>
            </a:extLst>
          </p:cNvPr>
          <p:cNvSpPr txBox="1">
            <a:spLocks/>
          </p:cNvSpPr>
          <p:nvPr/>
        </p:nvSpPr>
        <p:spPr>
          <a:xfrm>
            <a:off x="1776549" y="1393372"/>
            <a:ext cx="873579"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Home</a:t>
            </a:r>
          </a:p>
        </p:txBody>
      </p:sp>
      <p:sp>
        <p:nvSpPr>
          <p:cNvPr id="7" name="TextBox 6">
            <a:extLst>
              <a:ext uri="{FF2B5EF4-FFF2-40B4-BE49-F238E27FC236}">
                <a16:creationId xmlns:a16="http://schemas.microsoft.com/office/drawing/2014/main" id="{1DC8DD85-6140-FB4A-B455-A0EF6D2DF655}"/>
              </a:ext>
            </a:extLst>
          </p:cNvPr>
          <p:cNvSpPr txBox="1"/>
          <p:nvPr/>
        </p:nvSpPr>
        <p:spPr>
          <a:xfrm>
            <a:off x="3126923" y="1393372"/>
            <a:ext cx="923108" cy="369332"/>
          </a:xfrm>
          <a:prstGeom prst="rect">
            <a:avLst/>
          </a:prstGeom>
          <a:noFill/>
        </p:spPr>
        <p:txBody>
          <a:bodyPr wrap="square" rtlCol="0">
            <a:spAutoFit/>
          </a:bodyPr>
          <a:lstStyle/>
          <a:p>
            <a:r>
              <a:rPr lang="en-US" dirty="0"/>
              <a:t>About</a:t>
            </a:r>
          </a:p>
        </p:txBody>
      </p:sp>
      <p:sp>
        <p:nvSpPr>
          <p:cNvPr id="8" name="TextBox 7">
            <a:extLst>
              <a:ext uri="{FF2B5EF4-FFF2-40B4-BE49-F238E27FC236}">
                <a16:creationId xmlns:a16="http://schemas.microsoft.com/office/drawing/2014/main" id="{E657AC03-8CA4-384D-82F6-E7F6185576E2}"/>
              </a:ext>
            </a:extLst>
          </p:cNvPr>
          <p:cNvSpPr txBox="1"/>
          <p:nvPr/>
        </p:nvSpPr>
        <p:spPr>
          <a:xfrm>
            <a:off x="4486274" y="1357364"/>
            <a:ext cx="1210492" cy="369332"/>
          </a:xfrm>
          <a:prstGeom prst="rect">
            <a:avLst/>
          </a:prstGeom>
          <a:noFill/>
        </p:spPr>
        <p:txBody>
          <a:bodyPr wrap="square" rtlCol="0">
            <a:spAutoFit/>
          </a:bodyPr>
          <a:lstStyle/>
          <a:p>
            <a:r>
              <a:rPr lang="en-US" dirty="0"/>
              <a:t>Blog</a:t>
            </a:r>
          </a:p>
        </p:txBody>
      </p:sp>
      <p:sp>
        <p:nvSpPr>
          <p:cNvPr id="9" name="TextBox 8">
            <a:extLst>
              <a:ext uri="{FF2B5EF4-FFF2-40B4-BE49-F238E27FC236}">
                <a16:creationId xmlns:a16="http://schemas.microsoft.com/office/drawing/2014/main" id="{BD07CCE4-3CDF-9E45-BE63-808A9523C5A8}"/>
              </a:ext>
            </a:extLst>
          </p:cNvPr>
          <p:cNvSpPr txBox="1"/>
          <p:nvPr/>
        </p:nvSpPr>
        <p:spPr>
          <a:xfrm>
            <a:off x="6030685" y="1393372"/>
            <a:ext cx="1236617" cy="369332"/>
          </a:xfrm>
          <a:prstGeom prst="rect">
            <a:avLst/>
          </a:prstGeom>
          <a:noFill/>
        </p:spPr>
        <p:txBody>
          <a:bodyPr wrap="square" rtlCol="0">
            <a:spAutoFit/>
          </a:bodyPr>
          <a:lstStyle/>
          <a:p>
            <a:r>
              <a:rPr lang="en-US" dirty="0"/>
              <a:t>Shop </a:t>
            </a:r>
          </a:p>
        </p:txBody>
      </p:sp>
      <p:sp>
        <p:nvSpPr>
          <p:cNvPr id="10" name="TextBox 9">
            <a:extLst>
              <a:ext uri="{FF2B5EF4-FFF2-40B4-BE49-F238E27FC236}">
                <a16:creationId xmlns:a16="http://schemas.microsoft.com/office/drawing/2014/main" id="{A62C1A01-7DFF-9F4A-B862-01B252780627}"/>
              </a:ext>
            </a:extLst>
          </p:cNvPr>
          <p:cNvSpPr txBox="1"/>
          <p:nvPr/>
        </p:nvSpPr>
        <p:spPr>
          <a:xfrm>
            <a:off x="7601221" y="1357364"/>
            <a:ext cx="975360" cy="369332"/>
          </a:xfrm>
          <a:prstGeom prst="rect">
            <a:avLst/>
          </a:prstGeom>
          <a:solidFill>
            <a:schemeClr val="bg1">
              <a:lumMod val="65000"/>
              <a:lumOff val="35000"/>
            </a:schemeClr>
          </a:solidFill>
        </p:spPr>
        <p:txBody>
          <a:bodyPr wrap="square" rtlCol="0">
            <a:spAutoFit/>
          </a:bodyPr>
          <a:lstStyle/>
          <a:p>
            <a:r>
              <a:rPr lang="en-US" dirty="0"/>
              <a:t>News</a:t>
            </a:r>
          </a:p>
        </p:txBody>
      </p:sp>
      <p:sp>
        <p:nvSpPr>
          <p:cNvPr id="11" name="TextBox 10">
            <a:extLst>
              <a:ext uri="{FF2B5EF4-FFF2-40B4-BE49-F238E27FC236}">
                <a16:creationId xmlns:a16="http://schemas.microsoft.com/office/drawing/2014/main" id="{53403C3B-65EE-314C-9B5B-77E1DFCAC075}"/>
              </a:ext>
            </a:extLst>
          </p:cNvPr>
          <p:cNvSpPr txBox="1"/>
          <p:nvPr/>
        </p:nvSpPr>
        <p:spPr>
          <a:xfrm>
            <a:off x="4284617" y="6488668"/>
            <a:ext cx="3622766" cy="369332"/>
          </a:xfrm>
          <a:prstGeom prst="rect">
            <a:avLst/>
          </a:prstGeom>
          <a:noFill/>
        </p:spPr>
        <p:txBody>
          <a:bodyPr wrap="square" rtlCol="0">
            <a:spAutoFit/>
          </a:bodyPr>
          <a:lstStyle/>
          <a:p>
            <a:r>
              <a:rPr lang="en-US" dirty="0"/>
              <a:t>©Copyright 2018</a:t>
            </a:r>
          </a:p>
        </p:txBody>
      </p:sp>
    </p:spTree>
    <p:extLst>
      <p:ext uri="{BB962C8B-B14F-4D97-AF65-F5344CB8AC3E}">
        <p14:creationId xmlns:p14="http://schemas.microsoft.com/office/powerpoint/2010/main" val="19649174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388</Words>
  <Application>Microsoft Macintosh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Brush Script MT</vt:lpstr>
      <vt:lpstr>Arial</vt:lpstr>
      <vt:lpstr>Calibri</vt:lpstr>
      <vt:lpstr>Calibri Light</vt:lpstr>
      <vt:lpstr>Office Theme</vt:lpstr>
      <vt:lpstr>Foodies Blog</vt:lpstr>
      <vt:lpstr>About Us</vt:lpstr>
      <vt:lpstr>Blog</vt:lpstr>
      <vt:lpstr>Store</vt:lpstr>
      <vt:lpstr>News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Faizan Tariq</dc:creator>
  <cp:lastModifiedBy>Faizan Tariq</cp:lastModifiedBy>
  <cp:revision>15</cp:revision>
  <dcterms:created xsi:type="dcterms:W3CDTF">2018-10-16T20:52:27Z</dcterms:created>
  <dcterms:modified xsi:type="dcterms:W3CDTF">2018-10-17T23:17:16Z</dcterms:modified>
</cp:coreProperties>
</file>