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5" r:id="rId7"/>
    <p:sldId id="260" r:id="rId8"/>
    <p:sldId id="262" r:id="rId9"/>
    <p:sldId id="263" r:id="rId10"/>
    <p:sldId id="264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Computer Vision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Concept of Vanishing Gradients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Discuss.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Residual Connections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Discuss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Branches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Classification</a:t>
            </a:r>
            <a:endParaRPr lang="en-US"/>
          </a:p>
          <a:p>
            <a:r>
              <a:rPr lang="en-US"/>
              <a:t>Segmentation</a:t>
            </a:r>
            <a:endParaRPr lang="en-US"/>
          </a:p>
          <a:p>
            <a:r>
              <a:rPr lang="en-US"/>
              <a:t>Object Detection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Classsification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Already covered</a:t>
            </a:r>
            <a:endParaRPr lang="en-US"/>
          </a:p>
          <a:p>
            <a:pPr marL="0" indent="0">
              <a:buNone/>
            </a:pPr>
            <a:r>
              <a:rPr lang="en-US"/>
              <a:t>Show one in all classification notebook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Sementic Segmentation</a:t>
            </a:r>
            <a:endParaRPr lang="en-US"/>
          </a:p>
          <a:p>
            <a:r>
              <a:rPr lang="en-US"/>
              <a:t>Instance Segmentation</a:t>
            </a:r>
            <a:endParaRPr lang="en-US"/>
          </a:p>
          <a:p>
            <a:endParaRPr lang="en-US"/>
          </a:p>
          <a:p>
            <a:r>
              <a:rPr lang="en-US"/>
              <a:t>Popular Packages</a:t>
            </a:r>
            <a:endParaRPr lang="en-US"/>
          </a:p>
          <a:p>
            <a:pPr lvl="1"/>
            <a:r>
              <a:rPr lang="en-US" sz="2400"/>
              <a:t>Mask R CNN</a:t>
            </a:r>
            <a:endParaRPr lang="en-US" sz="2400"/>
          </a:p>
          <a:p>
            <a:pPr lvl="1"/>
            <a:r>
              <a:rPr lang="en-US"/>
              <a:t>Segment anywhere from META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&gt; OPEN PDF File named Segmentation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5330" y="1825625"/>
            <a:ext cx="81807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 Detection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Detection and naming of the object in an image.</a:t>
            </a:r>
            <a:endParaRPr lang="en-US"/>
          </a:p>
          <a:p>
            <a:r>
              <a:rPr lang="en-US"/>
              <a:t>Concept of bounding boxes</a:t>
            </a:r>
            <a:endParaRPr lang="en-US"/>
          </a:p>
          <a:p>
            <a:r>
              <a:rPr lang="en-US"/>
              <a:t>concept of NMS (non maximum supperession)</a:t>
            </a:r>
            <a:endParaRPr lang="en-US"/>
          </a:p>
          <a:p>
            <a:r>
              <a:rPr lang="en-US"/>
              <a:t>Single Stage Detectors vs 2 stages detectors </a:t>
            </a:r>
            <a:endParaRPr lang="en-US"/>
          </a:p>
          <a:p>
            <a:r>
              <a:rPr lang="en-US"/>
              <a:t>Popular Packahes</a:t>
            </a:r>
            <a:endParaRPr lang="en-US"/>
          </a:p>
          <a:p>
            <a:pPr lvl="1"/>
            <a:r>
              <a:rPr lang="en-US"/>
              <a:t>OpenCV</a:t>
            </a:r>
            <a:endParaRPr lang="en-US"/>
          </a:p>
          <a:p>
            <a:pPr lvl="1"/>
            <a:r>
              <a:rPr lang="en-US"/>
              <a:t>Mediapipe</a:t>
            </a:r>
            <a:endParaRPr lang="en-US"/>
          </a:p>
          <a:p>
            <a:pPr lvl="1"/>
            <a:r>
              <a:rPr lang="en-US"/>
              <a:t>Yolo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7860" y="3429000"/>
            <a:ext cx="6558915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2-stage detection (R CNN)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010" y="1691005"/>
            <a:ext cx="1002093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of object localization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1520" y="1825625"/>
            <a:ext cx="81883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SSD (Yolo)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3885" y="1439545"/>
            <a:ext cx="9678035" cy="4763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Presentation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Calibri Light</vt:lpstr>
      <vt:lpstr>Calibri</vt:lpstr>
      <vt:lpstr>Microsoft YaHei</vt:lpstr>
      <vt:lpstr>Droid Sans Fallback</vt:lpstr>
      <vt:lpstr>Arial Unicode MS</vt:lpstr>
      <vt:lpstr>SimSun</vt:lpstr>
      <vt:lpstr>Office 主题</vt:lpstr>
      <vt:lpstr>Computer Vision </vt:lpstr>
      <vt:lpstr>Main Branches</vt:lpstr>
      <vt:lpstr>Classsification</vt:lpstr>
      <vt:lpstr>Segmentation</vt:lpstr>
      <vt:lpstr>PowerPoint 演示文稿</vt:lpstr>
      <vt:lpstr>Object Detection</vt:lpstr>
      <vt:lpstr>2-stage detection (R CNN)</vt:lpstr>
      <vt:lpstr>Process of object localization</vt:lpstr>
      <vt:lpstr>SSD (Yolo)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tjamil</cp:lastModifiedBy>
  <cp:revision>6</cp:revision>
  <dcterms:created xsi:type="dcterms:W3CDTF">2023-11-04T16:46:44Z</dcterms:created>
  <dcterms:modified xsi:type="dcterms:W3CDTF">2023-11-04T16:46:44Z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