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4" r:id="rId10"/>
    <p:sldId id="265" r:id="rId11"/>
    <p:sldId id="285" r:id="rId12"/>
    <p:sldId id="286" r:id="rId13"/>
    <p:sldId id="288" r:id="rId14"/>
    <p:sldId id="290" r:id="rId15"/>
    <p:sldId id="297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cm"/>
          <inkml:channel name="T" type="integer" max="2147480000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cm"/>
          <inkml:channelProperty channel="T" name="resolution" value="1" units="1/dev"/>
        </inkml:channelProperties>
      </inkml:inkSource>
      <inkml:timestamp xml:id="ts0" timeString="2020-09-30T06:52: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7091 5461 4200 0,'0'-10'2881'0,"0"-3"-1729"31,4 4 329-31,1-4-97 16,-1 0 80-16,0 4 89 16,0 3-185-16,-4 3-304 0,0-1-216 15,0 4-304-15,0 0-208 16,0 0-160-16,0 0-176 15,0 0 0 1,0 16-136-16,-8 7 8 0,-5 18 128 16,-2 9 8-16,-5 14 64 15,-5 3-16-15,2 12-56 0,-8 10 48 16,6-7-48 0,1-8 0-1,4-11-8 1,5-15 0-16,-2 3-320 15,-2 2-512-15,-9-12-792 0,4-11-1193 16,3-18-2352-16</inkml:trace>
  <inkml:trace contextRef="#ctx0" brushRef="#br0">7100 5442 392 0,'0'0'9770'0,"32"-80"-8658"16,-9 36-464-16,18-7-368 31,2 7-32-31,9 2 400 16,8 7-40-16,4 7-304 0,-1 9-215 15,5 12-89-15,-5 7 0 16,-7 17-105-16,-8 14 33 0,-15 10 64 16,-14 10-256-16,-19 6 112 31,0 7 48-31,-24-1 104 0,-16 7 8 15,-7-3 0-15,-9 0 88 0,-8-7-88 16,-4-6 48-16,-4-7 40 16,9-8 8-16,3-11-32 0,8-6 64 15,16-12-88 1,12-7 57 0,8-3 391-16,9-9-112 15,7-8-256-15,0 2-128 0,0-1 144 0,7 6 400 16,5 4-280-16,-3 6-256 15,2 0-8-15,6 0-72 0,2 6 72 32,5 7 8-32,4 6 128 15,8 0 176-15,-1 3-160 16,-3 4-104-16,0 5 0 0,-4 1-40 16,-4 3 0-16,-3-3-8 0,-2 3 8 15,-7 0 32-15,0-4-40 31,-8-2-8-31,3 0-488 16,2-4-704-16,14-9-1337 0,-2-7-1592 16,3-9-3736-16</inkml:trace>
  <inkml:trace contextRef="#ctx0" brushRef="#br0">8143 5623 8225 0,'0'0'1953'0,"0"0"-361"16,0 0-88-1,0 0-207 1,0 0-481-16,0 0-584 16,-15-20-232-16,-6 46-64 0,-3 12 64 15,-8 10 24-15,-7 18-24 0,3-5 0 16,0 6-8-16,1-4 8 0,7-9 8 31,0 0-8-31,4-10 0 16,3-12 0-16,10-10 8 15,7-19-8-15,4-3 104 0,4-31 208 16,31-42-312-16,18-32-496 0,6-10 232 16,-6 14 256-16,-10 28 8 31,-23 35 8-31,-4 9 88 15,0 4 104-15,-4 2 232 0,4 8-48 16,-8 2-32-16,-4 10 16 16,-4 0-296-16,3 3-72 0,5 0-104 15,5 9 8-15,-2 10 88 32,6 13-56-32,-2 3 64 15,2 10 40-15,-6 5-40 0,1 4-48 16,-4 7 32-16,0 2-240 0,-4-2 88 15,4-4 8-15,0-10-224 0,0-9 232 16,4-9-88 0,0-17-40-1,4-12-176-15,8-3 456 16,4-25 16-16,11-33-8 0,6-25 224 16,-10 4 144-16,-3 3 128 15,-13 15 160-15,-15 20 184 0,-4 6-88 0,0 3-71 31,0 12-257-31,0 11-16 16,-4 2-168-16,4 10-248 16,-3 0-264-16,-1 13-1017 0,0 32-207 15,4-4-728-15,-4-3-3330 16</inkml:trace>
  <inkml:trace contextRef="#ctx0" brushRef="#br0">9000 5603 10698 0,'0'0'2208'0,"0"0"-1760"0,0 0-352 15,0 0 0-15,-72 74 112 16,44-30 145-16,-7 16-153 0,7 1-88 15,0 6 56-15,4 2-168 16,4-12 8 0,0 0 0-16,9-6-8 15,-2-16 56-15,5-9-56 0,4-20 8 16,4-6 88-16,0-10 248 16,0-37 200-16,20-32-424 15,16-39-104-15,8-16 64 16,4 14-80-16,-16 31 136 15,-9 38 408-15,-10 23 104 16,-6 9-232-16,1 6 152 0,5-3-288 16,-2 7 57-16,6-1-297 15,2 10-32-15,5 0-16 16,4 0-56 0,0 12-1-16,0 14 57 15,-4 6-88-15,-5 6 80 0,-2 10-96 16,-10 6 24-16,-3 6 88 15,-4 0-136-15,0 4-8 16,0-7-24-16,0-3 112 0,0-10-16 47,-4-6-56-47,4-12 88 16,0-10-8-16,0-10 40 0,0-6 8 15,12-6 200-15,8-23 48 16,12-22-120-16,8-31-56 15,8-23-64-15,-9-3 168 0,-14 16-56 0,-10 25 48 16,-10 26 89-16,-5 9-73 16,0-6 24-16,0 3-24 0,4-3-120 15,-4 13 72-15,0 9-136 16,0 6 0 0,0 4-88-1,0 6-560-15,0 0-529 0,0 16-3408 0,0-3-2224 16</inkml:trace>
  <inkml:trace contextRef="#ctx0" brushRef="#br0">11200 5670 8065 0,'0'0'1040'0,"0"0"-15"16,0 0-545-16,0 0 344 15,0 0 552-15,0 0-232 0,-77-22-447 32,46 22-177-32,-1 9-160 15,0 4-88-15,0 0-40 16,8 3-160-16,1 0-64 0,3 0 56 0,7 3-64 15,5-1-8-15,4 2-64 16,4 2 32-16,4 3 32 16,20 4-40-1,8 3-128-15,0-1 96 16,4 1-64-16,-4 0 88 16,-12 3-120-16,-5-7 48 0,-10 1 120 15,-5-3-40-15,0-4 48 0,-20-3 48 16,-8-3 24-1,-15-4 160-15,-10-9 64 16,-3 1-88-16,-3-4-24 16,-1-7-72-16,13-12-104 15,10-3-8-15,18-4-232 0,19-11-1216 16,19 5-2513-16,14 6-3049 0</inkml:trace>
  <inkml:trace contextRef="#ctx0" brushRef="#br0">11479 5892 7577 0,'0'0'3209'16,"0"0"-1553"-16,0 0-1016 15,0 0-64-15,-84 10 137 0,56 15-81 16,4 4-256-16,8 9-216 15,8 3-112-15,8 4-48 0,0-1 16 16,12-5-16 0,16-11-192-16,4-6 136 15,3-15 56-15,9-7 88 16,0-16 72-16,-4-16-64 0,-1-12 312 16,-11-4 64-16,-11-6 88 15,-13 3 88-15,-4 13-40 16,0 6-207-1,-17 10-137-15,-2 13-256 0,-1 5-8 16,0 4-545 0,0 16-967-16,4 22-1136 0,12-3-2378 0,4-6-4143 15</inkml:trace>
  <inkml:trace contextRef="#ctx0" brushRef="#br0">11913 5924 10578 0,'0'0'2672'31,"0"0"-1391"-31,0 0-953 0,0 0-328 16,0 0 0-16,0 0 520 16,-45 108 232-16,22-48-320 0,-1 7-80 15,-4 19-168-15,4 3-88 16,-8 19-24-16,4 0-64 15,9-23 64 1,2-21-72-16,10-29-8 0,-1-6-264 16,3-7-608-16,-3 0-408 15,8-19-953-15,0-3-479 0,8-13-345 16</inkml:trace>
  <inkml:trace contextRef="#ctx0" brushRef="#br0">11813 5988 6081 0,'0'0'1632'0,"0"0"-296"0,60-83-391 16,-24 58-273-16,7 9-144 15,2 6 56-15,6 7-304 16,-3 3-200 0,-1 13 144-16,-6 6-40 15,-9 7 24-15,-9 5-24 0,-11 4-56 16,-12 6 368-16,0 0 49 15,-24 7-193-15,-8 0 160 16,-11-7-24-16,-9-3-224 0,-4-3 104 31,-8-9-184-31,1-1-8 16,-1-6-176-16,4-6-40 0,8-13-872 16,16 0-2969-16,21-13-2608 0</inkml:trace>
  <inkml:trace contextRef="#ctx0" brushRef="#br0">12446 5978 992 0,'0'0'9922'0,"0"0"-7794"0,0 0-1079 16,0 0-281-16,0 0-88 31,0 0-136-31,0 0-232 16,36-15-216-16,-4 8 24 0,8 1-120 16,8-7-72-16,-4-6-24 0,-4-3-80 15,-9-7 32-15,-15 1 80 16,-7-4 64-16,-9 0 24 31,-9 7 312-31,-14 9-96 0,-9 9-240 16,-12 7 8-16,-4 16 96 15,0 22-96-15,5 7 72 16,7 12 32-16,8 6-112 0,11 1 16 16,10 0-16-16,7-4-16 31,19-6 8-31,18-13-776 0,6-13 0 0,13-15 80 15,40-13-569-15,-9-22-871 16,-11-10-1857-16</inkml:trace>
  <inkml:trace contextRef="#ctx0" brushRef="#br0">13131 5899 8641 0,'0'0'2489'0,"0"0"-1817"0,0 0-136 15,-79 41 256-15,44-6-192 16,-6 3-31-16,5 6-345 0,5 4-88 15,3-3-80-15,3-1-48 32,10-6-16-32,7-9-176 15,8-10-224-15,0-6-505 0,4-13 121 16,15 0 792-16,2-19 0 0,-1-26 256 16,-8-18 360-16,-9-7 369 15,-3 3 351-15,-15 10-272 31,-17 19-264-31,-12-4-40 0,-4 11-288 16,-8 9-351-16,1 12 31 16,7 10-152-16,16 6-545 0,28 33-1111 15,4-2-1369-15,24 2-2464 0</inkml:trace>
  <inkml:trace contextRef="#ctx0" brushRef="#br0">13881 5861 5249 0,'0'0'4633'15,"0"0"-2801"1,0 0 232-16,0 0 65 0,0 0-425 16,12-80-696-16,-36 74-607 15,-8-1-257-15,-4 7-40 0,0 0-104 16,-3 13-56-16,11 10 8 0,8 8-120 31,12 8 0-31,8-2-129 16,4 8-23-16,12-1 0 0,11 1 48 31,-3-4 40-31,0-6 160 16,-8-6 72-16,-8-4 0 0,-8-9 0 15,0-3 0-15,-12-7 112 16,-24 0 328-16,-7-6-8 0,-9 0-192 15,-8-9-160-15,8-10-80 16,8-6-24-16,16-4-744 16,28-16-992-16,21 7-2745 0,14 3-4497 0</inkml:trace>
  <inkml:trace contextRef="#ctx0" brushRef="#br0">13941 5985 7905 0,'0'0'2009'0,"0"0"-785"15,0 0 624-15,83 3-503 0,-46-3-305 16,-2-3-424 0,1-10-376-1,4 0-160-15,-5-6-72 0,1-6-8 16,-12-7-208-16,-4-3-448 16,-16-6-232-16,-4 2 536 0,-20 8 352 15,-8 5 224-15,-15 14 536 0,-1 12-456 31,-8 0 304-31,4 12-184 16,0 20-168-16,9 3-80 0,11 9-56 16,4 8-40-16,16-5-72 15,8 0-8-15,16 1 88 0,19-3-88 16,29-7-120-16,31-13 112 31,34-18-80-31,10-10-112 0,-8-33-280 16,-23-11-312-16,-40 6-1025 15,-20 0-1007-15,-16 2 815 16,-4-2 913-16,-13-3 1096 0,-7-1 40 16,-8 4 392-16,-20 3 184 15,-11 0 377-15,-1 6 655 0,4 3-592 32,4 11-32-32,0 11-351 15,4 7-409-15,0 7-136 16,-4 21 152-16,5 13 240 0,-2 19-192 0,14 26-24 15,7 32 56-15,7 5-192 16,9-14-72-16,4-27-96 16,-8-34 0-1,0-13-344-15,0 0-544 16,4-10-785-16,0-3-1271 16,-13-19-2361-16</inkml:trace>
  <inkml:trace contextRef="#ctx0" brushRef="#br0">14211 5727 8665 0,'0'0'2129'0,"0"0"-1545"0,168-3 64 32,-33 3 712-32,20 13-391 0,6 0-513 15,-19 0-264-15,-46-1-40 16,-24-9-152-16,-28 4-624 15,-33-4-1825-15,-6 0-1728 0</inkml:trace>
  <inkml:trace contextRef="#ctx0" brushRef="#br0">11223 5832 368 0,'0'0'1304'0,"0"0"-112"0,0 0-256 16,0 0 265-16,0 0-265 16,0 0 112-16,88-54-144 0,-76 48 240 15,-4-3 153 1,-4 5-9 0,-4 1 136-16,0 0-71 15,0 0-465-15,0 3-336 0,0 0-248 0,0 0-280 16,0 0-24-16,0 6-72 15,-8 10 0-15,-4 6 8 0,4 6 56 32,0 4 8-32,4 6 40 15,4 4-24-15,0-1-16 16,0 4 72-16,8-4-64 0,8 0-8 16,4-6 8-16,12-3 0 0,-1-10-8 15,5-13 8-15,5-5 0 31,2-4 152-31,5-16-144 16,-8-16 64-16,-1-6 16 0,-3-10-40 16,-8-6 8-16,-8-6 0 15,-8 3 8-15,-12 6 256 0,0 3-64 16,0 14-136-16,-4 8-128 31,0 10-208-31,0 13-912 16,0 3-3385-16,4 0-4769 0</inkml:trace>
  <inkml:trace contextRef="#ctx0" brushRef="#br0">15909 5956 8937 0,'0'0'1745'16,"0"0"-713"0,0 0-104-16,-96-41 168 15,49 37 25-15,-9 4-353 0,3 7-280 16,2 15-240-16,11 4-240 16,8 8 16-16,16 1-24 0,13 7-120 15,3-4 64 1,39 3-304-16,29 0-160 15,8-12 56-15,-1-10-248 16,-15-12 335-16,-20-7 81 0,-4 0 136 16,-9-13 160-16,-18-10 352 15,-9-12 329-15,-16-3-241 16,-16-9-112 0,-8 2-32-16,1-2-48 15,-2 9 24-15,13 9-88 0,17 3-80 16,11 11-104-16,7 2-56 31,45-3-1096-31,32 0 536 16,4-3-321-16,-9 0 169 0,-7-3-128 15,-28 3 416-15,-1-7 480 16,-7-2 608-16,-16-1 672 0,-20 1 153 16,0 2-385-16,-11 4-136 15,-13 3-216-15,-4 6-144 16,-4 7-184-16,0 6-232 0,4 6-128 15,0 23-16 1,-4 25-40-16,8 28 32 16,9 46 8-16,7 18-8 0,8 3 8 15,12-9-8-15,-1-23-8 16,-2-15-24-16,-9-8 24 16,0-20 16-16,-9-14 0 15,1-16 8-15,-7-5-72 16,-5-1-400-16,-4 6-576 15,-12 0-824-15,4-15-1257 0,8-16-3833 16</inkml:trace>
  <inkml:trace contextRef="#ctx0" brushRef="#br0">15642 6563 9538 0,'0'0'2104'0,"0"0"-408"0,112-42-447 32,-17 23-265-32,37 3-248 15,11 7-248-15,4 2-288 0,-15 7-40 16,-28 0-160-16,-9-9-384 16,-27 2-2280-16,-20-5-6154 0</inkml:trace>
  <inkml:trace contextRef="#ctx0" brushRef="#br0">17586 5899 8873 0,'0'0'1673'15,"0"0"-129"-15,0 0-216 0,0 0 73 16,0 0 111-16,0 0-552 16,4-51-624-16,-12 60-336 15,-16 20-48-15,-11 12 40 16,-1 13 8 0,0 10-8-16,-1 0 8 15,10-7-200-15,3-13 64 0,8-12-88 16,8-17 0-16,4-8-136 0,4-7 360 15,0-7 136-15,8-21-136 16,16-13-120 0,8-13-32-16,8-6 40 15,4-7 48-15,-1 0 64 16,2 7 8-16,-6 2 56 16,-3 17 72-16,-12 10 48 0,-5 15 80 15,-6 9-152-15,-5 7-112 0,3 13-48 31,2 15-48-31,-5 11 88 16,-1 8-40-16,-3 10 48 16,1 7-48-16,-5 0 48 0,4-1-472 15,0-12 232-15,0-10-512 16,3-15 344-16,2-14 248 0,-1-12 160 31,7-12 760-31,9-30-544 16,8-31-56-16,4-22 184 0,4-6-64 15,-13 14 0-15,-6 28 24 0,-10 27 192 16,-2 10-56-16,-9 9 64 16,4 3 41-16,-4 4-425 15,0 6-120 1,0 9-801-16,-17 20 17 16,-11 31-320-16,1-3-1289 15,11-6-3024-15</inkml:trace>
  <inkml:trace contextRef="#ctx0" brushRef="#br0">18411 5807 9498 0,'0'0'1880'0,"0"0"-288"0,0 0-447 31,0 0-809-31,0 0-328 15,0 0-8-15,-67 73 112 16,26-29 216-16,-2 4-176 0,-2 6-88 16,6-3-64-16,3-4 16 15,12-5-16-15,5-17 0 0,10-6-88 32,5-16 40-32,4-3 48 15,4-16 384-15,12-18-256 16,8-27-64-16,8-21 48 0,19-17 80 0,-2 7-72 15,-10 19 40-15,-7 26-24 16,-15 21 136-16,-2 4 104 16,-3 9 336-1,-4 10-440-15,-8 6-272 16,0 26-312-16,0 28 304 16,0 19 8-16,-11 23-8 0,-2-4 8 15,5-19-112-15,8-25-304 0,0-26 40 16,0 0-96-1,12-12 344-15,4-7 128 16,8-9 24-16,8-25 232 16,12-30-88-16,12-24-64 15,7-23 48-15,5-6-32 0,-16 16 112 16,-16 28 16-16,-21 26 200 0,-6 16-152 31,-1 6 152-31,-5 3-55 16,-3 9-393-16,0 7-72 15,-15 19-969-15,-29 42 145 0,0-4-1064 16,8-3-3177-16</inkml:trace>
  <inkml:trace contextRef="#ctx0" brushRef="#br0">19124 6175 12546 0,'0'0'2817'0,"0"0"-1617"16,0 0-280-16,0 0-312 0,0 0-320 31,4 0-288-31,-12 3-1064 16,-4-3-4233-16</inkml:trace>
  <inkml:trace contextRef="#ctx0" brushRef="#br0">6131 5953 3264 0,'0'0'5417'0,"0"0"-4008"16,0 0-481 0,0 0-256-16,0 0 712 15,-20-26 25-15,20 26-449 16,0 0-432-16,0 0-216 0,0 0-160 15,0 0-32-15,0 0-8 16,13 0 40-16,18 0 96 0,29-3-24 31,36-6-56-31,23 3 80 16,-8-4-96-16,-27 3-8 16,-32 4-96-16,-27 3 0 0,-2 0-40 15,-3 0-8-15,-4 0 8 0,-12 0-8 16,-4 0 0-16,0 0 0 15,0 0 0-15,0 0 48 32,0 0-40-32,0 0-8 0,0 0-200 15,0 0-312-15,0 0-768 16,8 0-1417-16,3 0-1303 0,2 0 1199 0</inkml:trace>
  <inkml:trace contextRef="#ctx0" brushRef="#br0">6741 5750 4240 0,'0'0'1329'0,"0"0"-529"32,0 0-64-32,0 0 320 15,0 0 409-15,0 0 111 0,0 0-96 16,0 0-384-16,-24-41-127 16,24 41-345-16,0 0-288 0,0 0-64 15,0 0-200-15,0 0-72 31,0 0 0-31,0 9 0 16,4 4 8-16,8 2 0 0,4 2 56 16,4 1 96-16,-1-5-80 15,2 3 0-15,-10-6-72 0,-2-1-8 16,-5 1 8-16,-4-1-8 16,0 4 0-16,-8 3 96 31,-16 6-16-31,-4 3 168 0,-8 4-32 0,1 6-112 15,3 3-104-15,0 3-128 16,4 13-1304-16,8-9-3089 0,12-17-6329 16</inkml:trace>
  <inkml:trace contextRef="#ctx0" brushRef="#br0">6139 7340 6409 0,'0'0'2552'16,"0"0"-1231"-16,0 0-353 16,0 0 600-16,0 0 33 0,0 0-537 31,0 0-360-31,0 0-152 16,0 0-120-16,4 0-40 0,8 0-224 15,13 0 8-15,6 0 48 16,17 0-128-16,4-3-16 15,8 3 0-15,3-3-72 0,1 0 0 16,-8 3-8 0,-13 0 0-16,-2 0-288 15,-18 0-264-15,-7 3-96 0,-4 0-104 16,-12-3-400-16,0 0-17 16,0 3-343-16,-4 0 432 15,-11-3-128-15,-6 4-1177 16,5-4-455-16,4 0-1976 15</inkml:trace>
  <inkml:trace contextRef="#ctx0" brushRef="#br0">6558 7239 856 0,'0'0'3320'0,"0"0"-1191"0,0 0-601 31,0 0-336-31,0 0 361 0,0 0 207 16,0 0-256-16,0 0-511 15,-45-48-313-15,45 48-264 16,0 0-160-16,0 0 8 0,0 0-168 31,5 0-88-31,7 9 136 16,4 1-48-16,0 3 40 0,4 3-48 16,3-1-24-16,-3 2 24 15,1-2-88-15,-2 1 0 16,-3 0 56-16,0-3-56 0,-11 3-8 0,-5 0 8 15,0-4-8 1,-17 10 8 0,-15 4 0-16,-7-1-8 0,-10 4 8 15,-3 0-360-15,-6 2-760 16,9-5-1513-16,17-11-2048 16</inkml:trace>
  <inkml:trace contextRef="#ctx0" brushRef="#br0">18626 5359 6873 0,'0'0'1640'0,"0"0"-800"0,-12-19-87 15,4 13 31-15,4-1 40 16,4 1 0-16,0-1-168 16,-4 4-168-16,4-3-15 0,-3 3-161 31,3 3-40-31,0 0-112 0,0 0-88 16,0 0 24-16,0-3-96 15,-4 3 0-15,0-3 8 16,-1-1 8-16,-3 1 40 0,-3-3-56 15,-2 0-8-15,-2-1 8 32,-2 1 8-32,-2-4-8 15,-5 4 8-15,-4 0 0 0,0-1 0 16,-8-2-8-16,1 3 0 16,-1-1 40-16,-1 4-40 0,1-4 0 15,5 7 0-15,-1 0-8 31,4 0 8-31,0 0 0 0,0 0-8 16,-4 0 8-16,0 0-8 0,-4 4 8 16,1 2 0-16,-5-3 0 15,8 4 8-15,-3-1-8 0,3 3 0 16,4 1 32 0,-4-1-32-16,4 1 0 15,0 2 0-15,-4 1 0 16,0-3 8-16,0 2-8 0,1 1 8 15,-1 0 104-15,0 0-104 16,0 0 64-16,-1-1-64 0,6 4 8 31,-5 0 48-31,1 3-64 16,-6 0 8-16,5-3 16 0,4 3-24 16,1-3 0-16,3 0 0 15,4 0-8-15,-4-1 8 0,4 7-8 16,-4-2 8-16,0 5-24 31,-4 1 32-31,0 2-8 16,0 4 48-16,0 0-48 0,-4 0-8 15,9-1 8-15,-5 1 0 16,8-1-48-16,1-2 56 0,2 3-8 16,1-4 0-16,0 4 0 31,5-3 8-31,2 3-8 0,1-4 0 15,5 1-40-15,-1-1 40 0,4 1 0 16,0-1 0-16,0-5-8 16,0 2 8-16,7-2 0 0,-3 2 0 15,9 0 0 1,-2 1 8 0,1 2 72-16,0-3-80 15,0 4 0-15,1 0 8 0,-2-4-8 0,5-3 8 16,-4 1 32-16,4-8-40 15,-4-2-8-15,7 3 0 0,-2-6-32 32,-2 2 40-32,2 1 0 15,-2-1 0-15,2 1 40 0,-2 0-40 16,1 3-8-16,0-4 8 16,-4-2 0-16,4 3 8 0,-4-1-8 15,8-2 0-15,-4 2 48 31,8-2-40-31,-5 3 40 16,6-4-40-16,-1 1 0 0,0-4 40 16,-5 0-48-16,1 4 0 15,1-7 32-15,2 7-16 0,-3-7-16 16,4 3 8-16,4 1 40 31,0-1 16-31,0 1-56 16,4-4 0-16,0 3 72 0,0 0-80 15,-4-3 0-15,-5 4-8 0,5-4 8 16,-4 0 8-16,4 1-8 0,-4-4 0 16,-1 2 48-1,5-2-40 1,0 0-16-16,4 4 16 16,-4-4-8-16,0 0 8 0,0 3-8 15,4-3 0-15,-4 0 40 0,4 0-40 16,-4 0-32-16,-4 0 32 0,4 0 8 15,0 0 72-15,-1-3-80 32,1-3 0-32,0-1 64 15,3 1-64-15,-3-4 0 0,4 4 0 16,-4 0-8-16,4-1-48 0,0 1-72 16,0 2 128-16,0-2 40 15,3 3-40-15,-3-3 0 31,5-1 0-31,-5 1 0 0,3-1 0 16,1-2 0-16,-4-1 0 16,0-2-8-16,-4-1 16 0,0 1-8 15,0-1 0-15,-4 0 0 32,-1 0 40-32,1 1-40 15,0-1-16-15,0 0 8 0,-1-2 16 16,5-2-8-16,-7 2 0 0,3-7 0 15,-5 2 8-15,1-2-8 0,-3 0-24 16,-2-3 16 0,2 3 8-1,-6-1 0-15,1 1 0 16,-4 0 8-16,4 0 48 0,-4-1-56 16,4 1 0-16,-4-3 64 15,0-4-64-15,-1 4 0 0,2-4 0 0,-5-3 16 31,0 0 40-31,-4 1-56 16,4 2 0-16,0-3 40 16,-4 7-40-16,3-4 0 0,-3 1-8 15,0 2 8-15,4 1 8 16,-4 0-8-16,5-1 0 0,-5 4-8 31,4-4 16-31,-4 8-8 16,0-1 0-16,0 0 0 0,0 3 8 15,-9 3-8-15,2-3 0 16,-1 6 0-16,0-2 8 16,-1 2-8-16,2 1 0 0,3-1 0 31,-8-3 0-31,8 4 0 16,-4-4 0-16,4 4 8 0,-8-7-8 15,5 4-8-15,-10-1 0 16,6 0 8-16,-2 0 0 0,2 4-8 15,-2-1-80-15,-2 1 80 16,3-4 8 0,-4 4-8-16,-1-1 8 15,2-3 0-15,-2 4 0 0,-2-4-8 16,-1 0 8-16,-1 4-8 16,-2-4 8-16,-1 0-8 0,-4 0 0 15,0-2-8 1,0 2 16-16,0 0-16 15,0 1 8-15,-4-1 0 16,-3 0-56-16,-5 3-160 0,5-2-136 16,-1 6-224-16,-12-7-545 15,12 3-919-15,4 1-6066 16</inkml:trace>
  <inkml:trace contextRef="#ctx0" brushRef="#br0">9697 5245 6185 0,'0'0'1136'16,"0"0"-120"-16,0 0-544 0,0 0-160 0,0 0 393 15,0 0-401-15,-3-29 344 16,-1 26-288-1,-5 0-136-15,1 0-64 16,1-1-56-16,-1-2 48 16,-1 0 152-16,1 0-64 15,1-1-88-15,-6-3 72 0,5 1-40 16,-3-4 0-16,-6 1-56 0,6-4 152 47,-5 0 24-47,-4 0-184 15,0-3-64-15,0 3 177 16,0 0-137-16,0 1 48 0,-4 5-56 16,5-3-16-16,-2 4 32 15,1-1-56-15,1 4 0 0,-1-4-32 16,-5-3 56-16,2 4-72 16,3-4 0-16,-8 4 0 15,4-4 48-15,-4 0-48 0,-4 4-8 16,4-4 8-16,0 4 0 0,-4-1 48 15,1 4-48-15,4-4 0 16,-6 4 40 0,1 2-40-16,5-1-16 15,-6-2 16-15,6 1 0 16,-5 2 0-16,4-2-8 0,4 3 8 16,-4-3 8-16,4 2-8 0,5 1 0 15,-2 3 0 1,1-3 0-16,1 3 0 15,-1 0 0-15,-1 0 0 16,2 0-8-16,-5 0 8 16,0-3 0-16,-4 3 8 0,0-3-8 15,0-1 8-15,-8 2-8 32,4-5 8-32,0 4 32 0,1 0-40 15,-1-1-48-15,0 1 48 16,4 0 0-16,0 3 8 0,0-3-8 15,0 3 0-15,1 0-8 16,-1 0 8-16,4 0-8 31,0 0 0-31,-4 0 8 0,4 0 0 16,1 0-8-16,2 3 8 16,-3 0 0-16,0 0 0 0,1 4 0 15,-5-7 0-15,4 6 0 16,0-2 0-16,-4-2 0 15,0 5 0 1,0-1 24-16,1-3-24 0,-5 7-8 16,4-4-8-16,-4 4 8 15,0 0 8-15,-1-1-16 0,1 0 16 16,1 4 0-16,-1-3 0 16,0-1-8-1,4 4 0-15,5-4 8 16,-1 1 0-16,3-1 0 0,2 1 0 15,-1 0 0-15,0 2 0 16,0 4 0-16,-4-3-16 0,0 6 16 16,-4 0-8-16,0 3-56 31,-4 0-8-31,4 3 64 0,0-2-32 16,1-1-144-16,7-3-24 15,-4 0 72-15,0-3 72 0,1 6 56 16,2-2-64-16,-3 2 47 15,5 3-23-15,-9 0 48 32,4 4-8-32,0 0 8 0,0-1 0 15,-4 7 0-15,5-3-32 16,-2 2 32-16,5 2 0 0,1-5 0 16,2 4 0-16,6-6-8 15,-2 0 0-15,2-1 0 16,-2 1 8-1,5-4-40-15,-3 7 40 0,3-4-8 16,-4 4 8-16,4 0 0 16,-5 0 8-16,6 0 0 0,-1 2 8 15,8-2 40-15,-4 6-56 16,4-3 16 0,0 0-8-16,0 3-8 15,0-3 16-15,0 0-8 0,8-4-8 16,-4-1 73-16,-1-2-73 15,1 1-8-15,5 2 8 0,-5 1 0 16,4 6 0-16,-1 0 0 31,2 0 0-31,3-3 16 16,-1-3-16-16,6 0 0 0,3 0-16 16,-1-4 16-16,5-3 0 0,0 1 0 15,8-1 8-15,-4-3-24 16,12-2 16-16,-5-1 0 31,6 3 0-31,-1-6 0 0,3 3 0 16,1 3 0-16,0-3 0 15,-1 7 40-15,2-4-40 0,-2 0-8 16,-2 3 8-16,2-3 0 16,0-2-8-16,2-5 0 15,2 1-73-15,-3-6 81 0,4 3-72 16,0-7 72-1,4 0 0-15,-5 4 0 16,2-1 0-16,-2-2 8 0,-7 5 0 16,0-5 121-16,-1-1-121 15,-3 0-16-15,1 1 16 16,2-4-8-16,1-3 16 16,4 0-16-16,4 0 8 15,4 0 48-15,4-7-56 16,4-2 8-16,-2-4-8 0,-2 4 8 15,-4-4 16-15,-3 0 8 16,-2 1-16-16,-8-1 16 16,2 0-32-1,-1 0 0-15,-1 1-8 16,2-1 8-16,2-3 8 0,1 4-8 16,4-1-8-16,-1-3 8 15,1 0 0-15,-4-3 8 31,-4 3 0-31,-4 0 0 0,0 0 80 16,-8-2-80-16,0 1 0 16,0-1 120-16,0-2-120 0,0-2 64 15,0 0-56-15,3-3 88 16,1-1-64-16,4 1-40 31,-8 0 0-31,0-1 40 0,-1 0-32 16,-3 1-8-16,-8-4 48 15,4 4 8-15,-8-3 40 0,4-4 56 0,-4 3-48 16,4-3 88-16,0 1-112 16,-1-1-8-1,6 4 16 1,-6-1-40-16,2 1 0 0,3-2-32 16,-5 2 0-16,-3 0 64 0,0-4-80 15,-4 0 8-15,0 0-8 16,1 1 8-16,-2-4 112 0,1-1 0 15,-4-1 40-15,0-2 48 16,4-2-200 0,-4 0 88-16,0 3-96 15,0-3 72-15,0 2-56 16,0 1 56-16,-4 4-72 16,4-1 80-1,-4 0-72-15,0 0 48 16,0 3-8-16,0 0 24 0,0 1 96 15,0-1-56-15,0 3-104 16,-8 1 112-16,0-4-120 16,-3 3 0-16,-2-3 0 0,-2 4 0 15,2-4 8-15,-2 4-8 32,-2-1-72-32,-7 0 64 0,-8 4-144 15,-4 3 56-15,-11 0-96 16,-5 9-152-16,-12 6-368 0,-16 7-608 15,13 0-841-15,11 0-2656 0</inkml:trace>
  <inkml:trace contextRef="#ctx0" brushRef="#br0">16531 7124 3504 0,'0'0'1681'0,"0"0"-993"0,0 0-496 16,0 0 192-16,0 0 376 16,0 0 48-16,0 0-224 0,0 0-104 15,0 0 33-15,0 0 63 32,0 0-72-32,0 0 16 0,0 0-136 15,0 0 0-15,0 0 64 16,0 0 48-16,0 0-32 0,0 0-48 15,0 0 17-15,0 0 71 16,0 0-56-16,0 0-16 31,0 0-40-31,0 0-96 0,4-3-104 16,3-6-16-16,13-1-176 16,0-3 8-16,4 1 120 0,4-4-32 15,4 0-88-15,0 0 56 0,3 0 16 16,2-3-24-1,-1 3 8 1,-5 1 8-16,1-1 80 0,-8 0-72 16,0 3 72-16,-4 4-56 15,-9-1 48-15,6 0-96 0,-6 1-48 16,6 3 152-16,-9-1-152 0,3-2 8 31,2 3-8-31,-2-1 16 16,-3 4 64-1,-3 0-72-15,-1-1-8 16,-4 4 0-16,0 0-88 16,0 0 16-16,0 0 16 0,0 0-16 15,0 0-24-15,0 0-80 16,0 0-96-16,0 0-96 0,0 0-288 16,-13 0 96-16,2 7-184 15,-6-1-913-15,-6 0-439 0,3 1-1009 16,3-4-3352-16</inkml:trace>
  <inkml:trace contextRef="#ctx0" brushRef="#br0">16785 6800 4560 0,'0'0'1777'15,"0"0"-193"-15,0 0-424 16,0 0 193 0,0 0 79-16,0 0-248 15,0 0-504-15,0 0-392 0,0 0-167 16,-3-3 31-16,3 3-96 15,0 0-8-15,0 0-48 0,0 0 16 16,3 0 88-16,14 0 232 31,6 0 104-31,9 7 40 0,4-4-272 16,8 0-56-16,-1 0 24 16,6 1-176-16,-6-1 0 0,-3 0-8 15,-8 0-72-15,-12-3 64 16,-8 0 16-16,-8 0-128 31,-4 0 80-31,0 0 48 0,0 0 0 16,0 0 96-16,0 3 160 15,0-3 0-15,0 0-208 0,0 0-40 16,0 0-8-16,0 6-72 16,-8 1-24-16,-4 9 96 31,-8 3 8-31,-4 6 144 0,0 1-104 0,0 2-40 15,5-2 56-15,2-1-48 16,2-3 32-16,-1 3-48 0,4-2-8 16,-1-4 8-16,2 0-528 15,-2-3-784 1,9-4-1289 0,-3-5-1816-16</inkml:trace>
  <inkml:trace contextRef="#ctx0" brushRef="#br0">7821 7797 808 0,'0'0'520'0,"0"0"-32"16,0 4 40-1,0-4-208-15,0 0-312 0,0 0 2865 16,0 3-777-16,0-3-1136 16,0 0-568-16,0 0-80 15,0 0-175-15,0 0-33 0,0 0-32 16,0 0-64 0,0 0 184-16,0 0 128 15,0 0 128-15,0 0 96 0,0 0-88 16,0 0 120-16,0 0 64 15,0 0-80-15,0 0 40 16,0 0-31-16,0 0 111 0,0-7-8 31,4-5-664-31,7-4 64 0,6-6-8 16,3-4 8-16,3-6-72 16,5-5-64-16,4-5 64 31,-4 1 192-31,0 0-192 0,-4 2 80 15,-4 2 72-15,-1 8 16 16,-6 3-16-16,-1 4-144 0,-5 6 0 16,2 4 72-16,-5 2-32 15,0 7-32-15,-4 0-16 16,0 3 0-16,0 0-64 0,0 0-16 16,0 0-368-16,0 0-256 15,0 0-368 1,-4 6 319-16,-9 7-191 0,2 2-800 15,-17 8-617-15,0-7-807 16,4-7-1737-16</inkml:trace>
  <inkml:trace contextRef="#ctx0" brushRef="#br0">7825 7404 3976 0,'0'0'937'0,"0"0"-105"32,0 0 88-32,0 0 328 0,0 0 0 15,0 0-351-15,0 0-281 16,0 0-200-16,0 0-32 16,0 0 136-16,0 0 24 0,0 0 56 15,0 0-40-15,7 0-151 31,17-9-225-31,1-4-88 0,6 0-88 16,5-6 128-16,9 0-128 16,-6 0-8-16,1 0 0 15,-1 3 0-15,-7 3 0 0,-12 7 0 16,-3 0 0-16,-13 2 96 16,-1 4-96-1,-3 0 96-15,0 0-96 0,0 0 0 16,0 0-48-16,0 0 40 15,0 10 8-15,-7 9 160 16,-10 6 216-16,6 4-80 0,-6 3-96 16,2 0-64-1,-2 2 136 1,6 1-208-16,-2 0-64 16,9 6 88-16,1-6-88 15,3 3-312-15,16 7-880 16,3-14-1657-16,5-12-3536 15</inkml:trace>
  <inkml:trace contextRef="#ctx0" brushRef="#br0">6908 9138 8969 0,'0'-7'2273'16,"0"4"-913"-16,0 0-264 0,0-1 305 16,0 4-345-16,0 0-328 15,0 0-256-15,0 0-216 16,0 0 32-16,0 0-232 0,0 0 24 16,0 0 80-1,0 0-152-15,0 0 104 16,0 0-112-16,0 13 0 0,0 6 336 15,0 10 17-15,-4 6-113 16,0 6 48-16,-3 0-128 16,-1 10-16-16,-5 3 72 15,6 0-96 1,-1 0 72-16,-5-3-184 0,6-4 72 16,-1-2 136-16,-1-1-208 0,1-9 88 15,5 0-80-15,-1-10-16 16,4-2 96-16,0-11-96 15,-4 1 0 1,4-3 24-16,0-4-24 16,0-3-208-16,0-3-184 0,0 0-176 15,-4 0-120-15,4-15-401 16,-4-8-2039-16,4-6-3154 0</inkml:trace>
  <inkml:trace contextRef="#ctx0" brushRef="#br0">6889 9175 2680 0,'0'0'2049'0,"0"0"-265"16,0 0-264-16,0 0-472 15,0 0 345-15,0 0-361 16,0 0-240-1,71-72-24-15,-51 62-112 16,3 7-215-16,2-1-65 16,-1 4-88-16,8 0 32 0,-4 0-176 15,3 7 8-15,1 6 32 16,0-1-120-16,-4 10-64 0,-4 1-48 31,-1 6-40-31,-2-1 88 16,-1 7 176-16,-9 0-96 0,2 0 112 15,-1 3-80-15,-9 3 88 16,5 0-40-16,-8 4-96 16,0-1 48-16,0-3-24 0,-11 7-8 31,-1 0 144-31,-12-1-80 16,0 4 80-16,-8-3-48 0,-4-1-72 0,1-5 136 15,-14-11-64-15,6-2 144 16,-5-10 9-16,-5-3-129 15,2-10-16-15,-1-6 64 16,5-3-120 0,-1-16 16-16,4-6-144 15,8-4-464-15,13-21-201 0,6 11-1271 0,17 1-3025 16</inkml:trace>
  <inkml:trace contextRef="#ctx0" brushRef="#br0">7634 9531 7281 0,'0'0'3961'31,"0"0"-2569"-31,0 0-328 16,0 0 233-16,0 0-49 15,0 0-88-15,0 0-488 0,28 0-232 16,7 0 17-16,9 0-241 31,12-6 56-31,3-1-272 0,1 1 56 16,-4 3-56-16,-9 0-72 15,-15 3-344-15,-8 0-473 16,-7 0-559-16,-17 12-1120 0,0 1-681 16,-9-4-1152-16</inkml:trace>
  <inkml:trace contextRef="#ctx0" brushRef="#br0">7665 9728 5417 0,'0'0'2032'0,"0"0"-248"0,0 0-599 16,0 0 111 0,0 0-168-16,0 0-216 15,0 0 81-15,8 57 7 16,32-57-64-16,24 0-208 15,0-3-456-15,4-10-192 0,-1 1-80 16,-11 2-208-16,-9-3-864 16,5 4-1144-1,-12-1-2225-15,-16 1-2401 0</inkml:trace>
  <inkml:trace contextRef="#ctx0" brushRef="#br0">9379 8820 4889 0,'0'0'2144'0,"0"0"-984"0,0 0-272 15,0 0-319-15,0 0 231 16,0-86-256 0,-13 73 88-16,2 0-64 15,-9 1 592-15,-8 2-576 16,0 1-303-16,-8 6-185 0,-7 3 0 16,2 0 64-16,-2 3-32 15,-1 6 88-15,0 8 0 0,0 1 0 31,0 8 56-31,4-1-120 16,9 4-24-16,-1 2-80 16,11 1-48-16,2 3 80 0,7-6-80 15,8 3 0-15,4-4-8 16,4 1 8-16,12-4-56 0,16 1-40 16,0-1 96-1,11 0 96-15,2-3 8 16,-2 1-96-16,-3-4 136 15,-4 3-144-15,-9 0 0 0,-10-6-88 16,-6 6 32-16,-6-3 48 16,-5-3 0-16,0 6 8 15,-16 4 40-15,-12-4 104 16,-8 3 168-16,-7 1 40 16,-6-4-48-16,-3 0-40 15,-4-3-152-15,13-3-104 0,7 0 120 16,8-3-128-16,12-1-64 31,12-5-40-31,4 6-112 16,4-7-16-16,16 3 32 0,16-2 200 15,4-1 104-15,4 0-48 0,-1 1 8 16,-2-4-64-16,-6 3 0 16,-7 1 8-16,-8-1-8 31,-8 4 0-31,-4-4 72 0,-4 4-16 15,-4-1 32-15,-4 7 184 16,-12 3 0-16,-12 10 184 0,0 2-168 16,-12 4-119-16,0 6 55 15,-3 7-152-15,2 6 32 32,6 0 40-32,3 3-16 0,8 4 120 0,4-1-176 15,8 3-8-15,8 1 288 16,4-4-160-16,9 1-72 0,18-7-40 15,13-10-64-15,11-6-16 16,22-13-88 0,18-21-312-1,9-30-744-15,-16-15-2905 0,-21-16-7658 16</inkml:trace>
  <inkml:trace contextRef="#ctx0" brushRef="#br0">10251 8950 1720 0,'0'0'5553'0,"0"0"-3921"32,0 0-295-32,0 0-73 0,0 0 400 15,0 0-535-15,0 0-73 16,0-38-368-16,-7 38-208 16,-6 0-328-16,-6 3-136 0,-9 13 144 15,-4 6-48-15,-9 10 96 31,-6 9 80-31,-13 19 48 0,-11 23 160 16,-5 28-160-16,8 7-63 16,16-1 71-16,24-9-200 15,24-13-40-15,4 4 40 0,24-1-24 16,20-2 24-16,8-8-136 16,-4-18 0-1,-1-19 120-15,-11-16-112 0,0-9-32 16,4-4-160-16,-4 0-64 15,-8-6-112-15,-4-7-64 16,-16-9 63-16,-8 0 145 0,0-13-744 16,-36-18-904-1,8 2-1313 1,-4-2-4352-16</inkml:trace>
  <inkml:trace contextRef="#ctx0" brushRef="#br0">10968 9194 9730 0,'0'0'2136'16,"0"0"-968"-16,0 0-15 16,0 0-273-16,0 0-472 15,-28 13-48-15,0 16 392 0,-8 12-208 31,-3 7-64-31,-5 9 80 16,-4 0-152-16,0 7-47 0,1-4-161 16,-5 3-32-16,0 1 72 15,4-4-128-15,0 1-112 0,1-4 96 16,6-7-96-16,2-2-8 31,7-10-384-31,8-6-497 16,4-10-871-16,8-6-2577 0,4-13-768 0</inkml:trace>
  <inkml:trace contextRef="#ctx0" brushRef="#br0">10351 9223 6129 0,'0'0'2232'0,"0"0"-63"15,0 0-185-15,0 0 25 0,0 0-721 16,0 0-776-16,0-26-464 0,7 46 8 16,2 8 416-16,3 17 192 0,12 15-240 31,-5 4-120-31,9 3 64 15,-4-1-175-15,0-3-1 16,4 4-120-16,-4 6-16 0,0-3 24 16,3-3-80-16,-2-4 0 0,-1-9 32 15,-5-6-32-15,1-10 0 32,-8-6 0-32,0-7 0 15,-4-12 0-15,-4-1 0 0,0-8-88 16,-4-4 0-16,0 0-184 15,0 0-153-15,0 0-383 0,0-7-392 16,-12-9-1985-16,8-2-6489 0</inkml:trace>
  <inkml:trace contextRef="#ctx0" brushRef="#br0">11092 9814 8993 0,'0'0'3865'15,"0"0"-2272"-15,0 0-249 0,0 0-288 16,0 0-416-16,0 0-440 16,-4 22 32-16,-8 3 400 15,0 7-327-15,4 6 39 0,0 3-32 16,0 4-40-16,4-4-72 16,4 0-136-16,0-3-56 0,0-3 64 0,12-6-72 15,4-4 0 1,4-5-232-1,4-5-352-15,16-15-457 16,-5 0-1447-16,-7-12-2609 0</inkml:trace>
  <inkml:trace contextRef="#ctx0" brushRef="#br0">11243 9518 4032 0,'0'0'5217'0,"0"0"-3768"16,0 0-753-16,0 0-128 31,0 0-136-31,0 0 160 16,0 0-336-16,0 0-80 0,-71 76-96 15,71-53-80-15,0-4 0 16,0-4 0-16,0-2-288 0,11-9-40 0,-3-4-128 16,5 0 456-1,-6-4 96 1,1-11-72-16,-4-5 24 15,1 5 464-15,-5-1 8 0,0 6 1 16,-9 1 71-16,1 5-248 16,1 1-168-16,-1 3-96 15,8 0-80-15,0 0-96 16,0 0-120-16,0 0-160 16,0 0-273-16,0-6 505 15,8 3 144-15,-1-3 112 0,-7-1-104 16,0 1 705-16,0 2-585 15,-15 4-128-15,-18 4-432 16,10 9-1737 0,3-1-3824-16</inkml:trace>
  <inkml:trace contextRef="#ctx0" brushRef="#br0">11761 10023 6585 0,'0'0'5193'15,"0"0"-4001"-15,0 0-512 16,0 0 185-16,0 0-281 16,0 0-128-16,36 19-8 0,-24-3-112 15,0 7-136-15,-4 2-56 16,-4 4 128-16,-4-1-120 15,0 3 80 1,-12 1-88-16,-12 0 152 16,-8-3-48-16,-7-4-128 0,-6 0-120 15,-15-2-88-15,5-7-1408 16,11-10-3521-16</inkml:trace>
  <inkml:trace contextRef="#ctx0" brushRef="#br0">12351 9483 8665 0,'0'0'2129'16,"0"0"-561"-16,0 0-400 15,0 0-127-15,0 0-385 16,0 0-480-16,0 0 136 0,-16 45 88 16,4-20-120-16,4 7-160 15,0-3-16-15,8-1-96 0,0 1-8 32,0-7 0-32,8-3-8 15,12-6-480-15,0-7-16 0,15-6 160 16,-3-3-32-16,9-16-216 15,-6-9 111-15,-3-4 481 16,-4-3 128-16,-8-4-23 0,-8 8 423 31,-4 2 392-31,-8 7 184 16,0 6 120-16,0 10-432 16,0 3-239-16,0 3-249 0,-4 0-304 0,-4 15-136 15,0 11 88-15,-4 5-24 16,4 11 72-16,4 9-16 15,-4-1 16 1,8 7 0-16,0 4 0 16,0 2 0-16,0 10 0 15,0 13 0-15,-8 19 0 0,-7 3 0 16,-2-7 24-16,-11-9-32 0,4-25 8 16,5-10-16-1,2-18 0-15,2-7-56 16,-9-1 64-16,4-3-152 15,-4-2 152-15,4-7 8 16,-4-12 0-16,9-7 56 0,-10 0 184 16,1-20 72-16,0-15 160 0,0-21-32 31,5-31-128-31,11-24 200 16,8-12-240-16,23 8-8 15,9 30-120-15,0 28-88 0,-4 18-56 16,4 11-336-16,8-1-488 15,11 4-160-15,29-1-633 0,-16 8-1311 32,-12 5-5378-32</inkml:trace>
  <inkml:trace contextRef="#ctx0" brushRef="#br0">12961 9887 7681 0,'0'0'3041'16,"0"0"-1153"-16,0 0-600 16,0 0-7-1,0 0-345-15,0 0-256 16,-40 25-8-16,20-3-176 16,-8 10-120-16,4 3-64 0,4 3-87 15,4 0-49-15,4 0-176 16,4-3 48-16,8 0-48 0,0-3-8 31,5-7-152-31,14-3-273 16,9-9-271-16,20-13-528 15,-5 0-1104-15,-3-6-2233 0</inkml:trace>
  <inkml:trace contextRef="#ctx0" brushRef="#br0">13048 9575 7401 0,'0'0'2129'0,"0"0"-873"16,0 0-64-16,0 0 208 0,0 0-615 15,0 0-657-15,0 0-128 16,0 0-8 0,-48 48 0-16,40-20-64 15,5-5-72-15,3-4-393 16,0-6-415-16,0-4-280 0,3-9 304 16,13 0 696-16,0-6-256 15,-4-13 143-15,4-7 345 0,-8-2 521 31,0 2 367-31,-4 4 208 16,-4 6 448-16,0 7 105 16,0 6-697-16,-4 3-488 0,-12 0-368 15,0 12-96-15,-3 1 0 16,2 3-80-16,9-3-192 0,1-1-392 16,2-2-312-1,5-7-409-15,0-3-767 16,5 0-945-16</inkml:trace>
  <inkml:trace contextRef="#ctx0" brushRef="#br0">13319 9029 9826 0,'0'0'2624'0,"0"0"-1960"15,0 0-344-15,0 0 1281 0,0 0-177 16,76 80-280-16,-33-39-328 0,13 19-279 15,8 23-241-15,8 18 0 16,-17 14-200 0,-18-10-96-1,-26-7 8-15,-11-12 0 0,-24-1 80 0,-11 1-88 16,-14 0 8-16,-6-6-32 16,3-14 24-16,4-12-408 0,9-16-409 15,-25 0-1015-15,12-9-2849 31,4-4-4505-31</inkml:trace>
  <inkml:trace contextRef="#ctx0" brushRef="#br0">14602 9017 7249 0,'0'0'1912'16,"0"0"-455"-16,0 0-97 0,0 0 112 16,0 0-175-16,0 0-457 15,0-3-392-15,0 3-112 0,0 6-240 16,0 10-40-16,0 12 584 15,0 11 32-15,0 18-168 32,0 32-119-32,0 31-81 0,0 10 56 15,0 4-240-15,0-7-32 16,-4-19-72-16,0-7 32 16,0-6-40-16,4-9-8 0,-4-19 48 0,4-20-96 15,0-11-408 1,0-11-121-1,0 0-863-15,0-3-1280 0,0-9-2025 16</inkml:trace>
  <inkml:trace contextRef="#ctx0" brushRef="#br0">15721 9350 7081 0,'0'0'2152'15,"0"0"-47"-15,0 0-137 16,0 0 233-1,0 0-473-15,0 0-688 16,0 0-632-16,0 0-271 0,0-19-137 16,0 38 0-16,0 13 264 15,0 12 136-15,0 11-40 0,0 4 16 16,0 5-152-16,0 3-88 31,0-4-32-31,0-3-104 16,0-5 112-16,0-11-112 0,-4-9 0 15,4-10-176-15,-4-9-304 16,1-10-168-16,3-6-233 0,-4-6-487 16,0-16-1192-16,4-3-6738 0</inkml:trace>
  <inkml:trace contextRef="#ctx0" brushRef="#br0">16395 9436 8225 0,'0'0'1705'31,"0"0"-721"-31,0 0 880 15,0 0 129-15,0 0-561 16,0 0-832-16,0 0-448 0,0-22-48 16,-24 28-56-16,-7 10 208 0,-14 3 88 15,-2 0-120-15,-1 6 0 32,-1-6-32-32,14 1-120 15,-1-1 40-15,16-7-112 0,0 4-56 16,13-3 48-16,2 3-72 15,5-1-8-15,0 2 88 0,9 1 0 16,6 1 120-16,13-3-120 31,12 3 8-31,8-3 208 16,12 3-63-16,3-3 39 0,1-3-48 16,0-1-88-16,-8 1 64 0,-17-3-120 15,-11-4 0-15,-11-3 56 0,-10 0-56 16,-7-3-8-1,0 0-168 1,-7 0-256-16,-30 0-361 16,1-3-1639-16,4-3-3858 0</inkml:trace>
  <inkml:trace contextRef="#ctx0" brushRef="#br0">16024 9855 4600 0,'0'0'4954'32,"0"0"-4202"-32,0 0-368 15,0 0 1128-15,0 0 224 0,92 26-343 16,-48-14-297-16,0 1-136 16,4-4-264-16,-1 1-144 0,1-1-111 0,-4 1-217 15,-4-1-80 1,-4 1-48-1,-8-4-40-15,-9-3 16 16,-2 0-72-16,-10-3-56 0,-3 4-216 16,0-4-521-16,-4 0-583 15,0-7-2897-15</inkml:trace>
  <inkml:trace contextRef="#ctx0" brushRef="#br0">17112 9439 8689 0,'0'0'2641'16,"0"0"-137"-16,0 0-1063 15,0 0-105-15,0 0-592 16,0 0-488 0,-20 19-248-16,-4 16 336 15,-4 6 80-15,0 7-184 0,5-1-87 16,3 5 119-16,8-5-208 16,7 0 8-16,5-5-64 15,0-1 8-15,17-9-16 0,7-4-104 31,4-12-385-31,4-6-31 16,11-17-1000-16,-7-12-1289 0,-8-12-4128 0</inkml:trace>
  <inkml:trace contextRef="#ctx0" brushRef="#br0">17287 9083 3144 0,'0'0'6073'0,"0"0"-4424"0,0 0-409 0,0 0-296 15,0 0-360 1,0 0-248-16,0 0 41 0,-43 13-281 15,31 3-40 1,7-3-56-16,1-4-104 16,4-3 40-16,0 4-200 15,13-7-145-15,2-3 409 0,6 0 248 16,-10-9-192-16,2-7 121 16,-5 3 15-16,-5-3 248 0,-3 7 312 31,0-1-152-31,0 7-136 15,-3 3-248-15,-5 0-152 0,-1 0-64 16,5 0-96-16,0 0-8 16,4 0-192-16,0 0 40 15,0 0 256-15,-3 0-16 0,-1 0-192 32,-13 3-496-32,2 0-1273 0,-2 0-2264 15</inkml:trace>
  <inkml:trace contextRef="#ctx0" brushRef="#br0">17738 9575 6665 0,'0'0'2600'0,"0"0"-943"0,0 0 55 31,0 0 153-31,0 0-345 16,0 0-864-16,0 0-392 0,0 0-256 15,-40-9 152-15,3 15 176 16,-10 4-24-16,-5 0-48 16,5-1 128-16,2 4-192 0,10-4 1 31,11-3-81-31,8 4-120 16,12 0-72-16,4-1-121 0,8 4 185 0,16-1 8 15,16 4 273-15,8 0-49 16,3 0 0-16,5-7-112 15,-4 4 24-15,-5-3-128 16,-11-1 0 0,-8-2-8-16,-8-1-24 15,-8 1-544-15,-7-1-737 0,-14 3-1031 0,-10 1-329 16,-5-7-2832-16</inkml:trace>
  <inkml:trace contextRef="#ctx0" brushRef="#br0">17343 9969 8281 0,'0'0'2233'15,"0"0"-785"-15,0 0 713 16,96 0-169-16,-65 0-656 0,1 3-416 15,4 4-399-15,1-4-257 16,-6 3 0-16,5 0-216 0,0 1-40 31,-4-1-8-31,0 4-304 16,-1-1-713-16,22 1-1055 16,-10-4-2569-16,1-2-3513 0</inkml:trace>
  <inkml:trace contextRef="#ctx0" brushRef="#br0">18518 9610 5961 0,'0'0'4601'15,"0"0"-2977"-15,0 0-120 16,0 0-391-16,0 0-457 0,0 0-552 16,0 0-56-16,-67 51 120 0,35-13-80 31,0 3-80-31,4 7 40 16,4-7-40-16,1-2 32 15,6-8-40-15,10-8-176 0,3-8-128 16,0-8-176-16,4-7 360 15,0 0 120-15,8-19 48 0,7-10-48 32,5-6 8-32,5-6 16 15,2-4 48-15,5-2-16 16,-4 2-48-16,-1 4 472 0,-3 6 72 16,-7 13 312-16,-6 6-112 15,-7 10 80-15,-4 6-543 0,0 6-289 16,0 17-120-1,0 11 112-15,0 11 8 16,0 2 0-16,4 4 8 16,5-6-8-16,2-4-49 0,6-3-175 15,2-13-176-15,5-9 248 0,0-10-16 16,4-6 168 0,0-15 104-16,4-17-16 15,0-12 144-15,4-11 40 16,-1-5 25-16,1-3 39 15,-4 6-80-15,-8 3 128 0,-4 16 104 16,-12 9 0-16,0 13-112 0,-4 10-376 31,-4 6-24-31,0 0-736 16,-4 10-1161-16,-17 18 305 16,2-3-2913-16,7-6-7065 0</inkml:trace>
  <inkml:trace contextRef="#ctx0" brushRef="#br0">19511 8915 4304 0,'0'0'4001'0,"0"0"-2528"0,0 0-513 15,27-79-192-15,-10 63 424 0,3 0-8 16,3 6-295-16,9 7-529 16,4 3-136-16,16 0-216 31,0 10 40-31,11 12 24 0,1 6 24 15,-4 4 64-15,-8 6-56 16,-9 4-96-16,-15 2 56 0,-16 0-64 16,-12 4-16-16,0-3 8 15,-27-4 8-15,-6 0 0 32,-10 1 8-32,-1-7 0 0,-8-4 176 0,-4-5-88 15,4-4 16-15,5 0-16 16,2-6-88-16,10 0 48 0,16-1-56 15,6 5-120-15,9-5 120 16,4 8-64 0,24-1 64-1,12 4 0-15,12-1-40 0,3 0-128 16,-2 1-32-16,-6-8 144 0,-11-1 8 16,-12-4 48-16,-8-4-16 0,-12-6-88 15,0 3 104-15,-24-2 352 31,-3 2 176-31,-9-3-200 16,-1 7 48-16,1-4-176 0,5 3-96 16,-1 4-56-16,4 3-48 0,8 0-8 15,4 6-40-15,1 7 48 16,10-1-8-16,5 4 8 31,0 0-8-31,5 0 8 0,10 3 0 16,1-7 0-16,4 4-16 15,0-7 16-15,-5 4 32 0,2-4-32 16,-6 1-8-16,2 2 0 16,-5 1-8-16,3 6 16 31,-2 6-8-31,-1 6 8 0,-1 8 56 0,-3 5-56 16,-4 3 0-16,0 4 0 15,-19-7 8-15,-9-9 40 0,-13-9 136 16,-10-11 0-16,-16-12 48 15,-21-15-80 1,-20-14-152 0,1-32-624-16,23-2-1888 0,28-3-8859 15</inkml:trace>
  <inkml:trace contextRef="#ctx0" brushRef="#br0">10590 10468 984 0,'0'0'5393'15,"0"0"-3553"-15,0 0-904 16,0 0 25-16,0 0 255 16,11 0 424-16,-11 0-415 0,0 0-289 15,0 0-240 1,0 0-160-16,0 0-96 15,0 0-264-15,-3 0-176 0,-9 0 64 16,-4 0-64-16,-8 9 8 16,-8 4-8-16,5 3 0 0,-6 3 8 15,1 9-8 1,5 1 0-16,3 3 40 31,0 3-40-31,0 6 0 16,8 4 64-16,-4 5 40 0,8 7 16 15,0 4-72-15,4 5-48 16,8-2 184-16,0-1-88 0,0 1-24 16,4-4 128-16,0-2-56 15,5-5-64-15,-6-2 0 0,-3-7-80 16,4 1 112-16,-4-10-112 16,0-4 0-16,0-8 8 15,0-4 0-15,0-6 48 0,0-7-56 31,0 0-144-31,0-2-64 16,0-4-752-16,0 0-896 0,0 0-2537 16,0 0-2201-16</inkml:trace>
  <inkml:trace contextRef="#ctx0" brushRef="#br0">10147 11493 2680 0,'0'0'9506'0,"0"0"-6969"15,0 0-1729-15,0 0-40 16,0 0-168-16,0 0-280 16,0 0-248-16,0 0-64 0,-4 16 288 15,8 0-64-15,5 3-144 16,2-3 72-16,6 0-152 15,-2-3-8 1,2-1-208-16,2-2-456 16,1-4-776-16,12-6-1057 0,-4 0-1720 15,-4-9-2080-15</inkml:trace>
  <inkml:trace contextRef="#ctx0" brushRef="#br0">10510 11366 5633 0,'0'0'4929'0,"0"0"-3641"16,0 0 72-16,0 0 441 16,0 0-473-16,0 0-472 15,-8-12-280-15,-7 24-408 0,-9 4 256 32,-1 6-112-32,-6 4-159 0,6 2-49 15,-3 4-104-15,9 0-257 0,3 9-871 16,8-9-2633-16,4-7-3608 15</inkml:trace>
  <inkml:trace contextRef="#ctx0" brushRef="#br0">10235 12230 5265 0,'0'0'4969'15,"0"0"-2961"-15,0 0-752 16,0 0-135-16,0 0 255 0,4-16-360 16,-4 16-320-16,-8 0-296 0,-11 16-152 15,-9 6 265-15,-13 10-217 16,-10 12-128-1,-5 7 136 1,-15 19-72-16,-13 13-56 0,-8 12-24 16,8-7-32-16,17-17-32 0,27-27-88 15,12-12 0-15,0-4 16 0,0 7-16 16,0-3-448 0,13-10-152-16,2-6-457 15,2-3-487-15,-2-13-1385 16,5 0-1303-16,1 0-1410 15</inkml:trace>
  <inkml:trace contextRef="#ctx0" brushRef="#br0">9486 12293 2784 0,'0'0'6209'0,"0"0"-4744"15,0 0-665-15,0 0 384 0,0 0-8 16,0 0-7-16,0 0-409 0,20-44-368 16,-4 50-184-16,4 10 48 15,4 10-8 1,-1 5 280-16,5 14-112 15,0 15-8-15,8 19-112 16,5 20-8-16,2-10-119 0,-11-13-65 16,-4-25-96-1,-4-13 152-15,4 3-152 16,4 0 56-16,3 1-56 0,-7-8 56 16,0-2-56-16,-12-12-8 15,0-2 8-15,-8-5-16 16,-8-7-32-16,4 1 32 0,-4-4 0 15,0 0-80-15,0 0-88 16,0 1-89 0,0-2-383-16,0 5-328 15,0-4-736-15,-4 0-1225 16,-4-3-2704-16</inkml:trace>
  <inkml:trace contextRef="#ctx0" brushRef="#br0">10386 12941 4000 0,'0'0'8162'0,"0"0"-6426"16,0 0-295-16,0 0 199 0,0 0-776 16,0 0-584-16,0 0-232 31,-15-3 104-31,2 22 240 16,2 3-143-16,-6 7 47 0,6-4 88 0,-1 4-192 15,4-1-96-15,4 1 40 16,0-4-88-16,4 0-40 0,0-2 32 15,0-1-40-15,8-3-8 16,4 0-472 0,-4-6-553-1,20-3-591-15,-8-7-2657 0,-1-3-1824 0</inkml:trace>
  <inkml:trace contextRef="#ctx0" brushRef="#br0">10554 12576 5617 0,'0'0'2608'0,"0"0"-951"15,0 0-417-15,0 0 272 0,0 0-7 16,0 0-625-16,0 0-368 31,-20-26-360-31,16 26-152 16,4 0-80-16,0 10 80 0,-4-1 88 16,4 4-88-16,-4 3 0 0,4-3 16 15,0-1-16-15,0-2-8 0,0 0-40 16,0-4-40-1,-3 7 80 1,3-4-8-16,-5 0-96 16,5 1 96-16,-4-3-160 0,4-4 24 15,0 0 80-15,0-3 72 0,0 0 56 16,0 0-56-16,0-6 0 16,0-11 128-16,9 2-128 0,-6-4 280 31,1 3-32-31,0 3-128 15,-4 7 488-15,0 3-176 0,0 3-320 16,0 0-112-16,0 0-248 16,0 0-480-16,-8 9-632 0,0-5-4106 0</inkml:trace>
  <inkml:trace contextRef="#ctx0" brushRef="#br0">11562 12591 8009 0,'0'0'3081'0,"0"0"-1169"16,0 0-767-16,0 0-353 0,0 0 344 16,0 0-192-16,-55-69-416 31,30 69-200-31,-3 0-32 0,-7 0 24 15,-6 13 1-15,-6 9-57 16,-1 3 32-16,0 10-128 16,0 0-8-16,5 10-40 0,3-1-24 31,7 1-16-31,10-1-80 0,7-3 0 16,12-3-72-16,4 0 40 15,4-6 24-15,20-3 0 0,8-4 0 16,7-3-88-16,10-9 32 15,7-6-144-15,3-4-48 16,5-3-321 0,-4-7-575-16,4-18-1112 15,-17 2-2345-15,-15 1-5425 0</inkml:trace>
  <inkml:trace contextRef="#ctx0" brushRef="#br0">11028 12884 8121 0,'0'0'2977'0,"0"0"-1785"0,0 0-176 15,0 0 553-15,0 0-577 16,0 0-344-16,0 0-16 0,32-6-312 16,4 6 0-16,8-3-144 31,7-1-48-31,5 4 216 0,-4 0-152 16,8 0-87-16,-8 0-89 15,-1 0-16-15,-6 0-265 0,-2 9-783 16,13 1-1000-16,-17 0-2097 15,-3-4-3825 1</inkml:trace>
  <inkml:trace contextRef="#ctx0" brushRef="#br0">12220 12535 8361 0,'0'0'3945'0,"0"0"-2297"16,0 0-175 0,0 0-33-1,0 0-184-15,0-32-776 0,0 32-191 16,0 3-289-16,0 16-136 0,-4 13 136 16,0 12 184-16,-9 10-24 0,2 10-80 15,-6 3-24-15,-2 2 104 16,3-5-152-16,-5-1 0 15,2-5 48-15,-5-8-40 0,4-2-16 16,4-10-120-16,0-6-496 0,4-10-401 16,5-9-575-16,3-13-1065 31,-1 0-39-31,5-13-1633 0</inkml:trace>
  <inkml:trace contextRef="#ctx0" brushRef="#br0">12171 12395 3440 0,'0'0'2113'16,"41"-76"-1225"-16,-18 31-8 16,1 1 328-16,0 3-55 0,0 6-393 15,-4 6-24 1,4 7-216-16,0 3-160 15,4 9 8-15,0 4 216 16,4 6-488-16,3 0-88 0,5 22-16 16,-4 3-88-16,-1 10 96 15,-7 10 0-15,-3-1-32 0,-13 7-120 0,-8 3 96 32,-4 0 56-32,-13 0 40 15,-15 3 24-15,-7-3 24 16,-9 0 104-16,-8-6-32 0,-4-4 48 15,-4-6-40-15,-3-6-168 16,3-13 152 0,9-6-152-16,10-7 0 15,13-6 0-15,9 0 0 16,6-9 56-16,10 2-56 0,3-2 8 16,0 6 249-16,0-4-121 15,3 4 216-15,14 0-80 0,3 0-160 16,-1 3 160-16,5 0-152 31,-3 9-120-31,2 4 144 16,1 6 8-16,-4 6-104 0,-4 1 152 15,0 6-16-15,-4 3 24 16,0 2 96-16,-8 5-64 0,4-1 8 16,0 0-192-16,0-2 96 15,0-5-32 1,0-5-96-16,3-3 24 15,-2-11 8-15,-1 1-56 0,3-6-48 16,-2-7-616-16,10-3-424 16,-6-3-913-16,2-13-2287 0</inkml:trace>
  <inkml:trace contextRef="#ctx0" brushRef="#br0">13020 11925 3448 0,'0'0'2969'0,"0"0"-1769"15,0 0-560-15,0 0 216 0,0 0 233 16,0 0-57 0,-16-76-176-16,4 63 56 15,-4 3-64-15,1 4-423 0,-6 0 159 16,-3 6-208-16,-4 0-48 15,1 0 80-15,3 3-208 16,0 13-64-16,0 3-136 16,8 7 8-1,4 5-16-15,4 1 8 0,4-4 0 16,4 1-48-16,4-4-112 0,13-5-8 16,2-11-112-16,9-6 256 31,0-3 24-31,8-9 0 15,-5-14 56-15,1-9 24 0,0-5 40 16,-4-5-120-16,0-9 0 16,0-18 0-16,4-23 48 0,-4 6 40 15,-4 7 488-15,-9 15-296 16,-11 29-56-16,5 6 408 0,-5 4 0 31,-4 12-127-31,0 10-97 16,0 3-408-16,0 0-120 0,0 6 64 15,-13 17-8-15,-2 2 64 16,-5 13 0-16,-5 10 0 31,2 3 176-31,-1 3-72 0,4 3-96 16,8 0 96-16,1-6-56 0,11 3-40 16,0-6-8-16,11-1 8 0,17-3-16 15,8-2 8 1,4-10-488-1,-5-10-297-15,6-16-639 16,-13-6-2625-16,-9-3-2512 0</inkml:trace>
  <inkml:trace contextRef="#ctx0" brushRef="#br0">12689 10588 40 0,'0'0'784'15,"0"0"3249"1,0 0-3009-16,0 0-184 0,-27-6-88 15,23 3 248-15,4 3-120 16,0 0-39-16,0 0-193 16,0 0-288-16,0 0 40 0,0 0-64 0,0 0-8 31,0 0-32-31,0 0-104 16,0 0-80-16,0 0-24 0,0 0-80 31,0 0 48-31,0 0-56 15,0 0-72-15,0 0 48 16,0 3-96-16,16 7 120 0,-1 2 16 16,2 4-8-16,2 0 184 15,5 3-80-15,4 0 32 0,0 3 32 16,0 0-96-16,4 4 24 16,4-4-48-16,3 6-40 0,1-2 136 15,8 0-72-15,0-1-32 31,7 4 81-31,-2-1-73 0,2 1 48 16,-2-1-88-16,-6-2 48 16,-3 2-40-16,-4 1-24 15,-1-1 0-15,-3 1 48 0,0 0 8 16,0-1 64-16,4 1-40 16,-4-1-72-1,3 1 120-15,-2 6-128 0,2-3 8 16,-3-1 24-16,0 4-32 15,-4-3-8-15,3 0 8 16,-7-1 0-16,8 1 40 0,-4 0-40 16,5 0-8-1,6-1 8-15,-3 4 0 16,4-3 0-16,3 0 0 0,-2-4 8 16,2-2 40-16,-3-1-48 15,0 0 0-15,0 4 32 16,0-4-32-16,-1 1 0 0,1 3 0 31,0-4 0-31,0 4 64 0,0-1-64 16,0 1 0-16,-1-1 72 15,-7 1-64-15,4-4-8 16,-4 4 0-16,4-4 0 0,-4 4 32 16,3-4-32-16,-2 1 0 31,-2-1 56-31,1-3-56 0,-4 1 0 15,0-1 0-15,-4 0 0 16,0-3 0-16,-5 0 0 16,1-3 0-16,-4 3 24 0,4-6-24 15,-8-1 0-15,0 1 0 16,0 0 0 0,0-4 56-16,-4 1-56 0,-5-4 0 15,2-3 72-15,-1 4-64 16,-4-4 104-16,0-3 16 15,-1 3-56-15,-3-3 24 0,0 0-96 16,0 0 0 0,0 0 88-1,0 0-88-15,0 0-8 0,0 0-216 16,0 0-384-16,0 0-352 0,-7-3-1009 16,-5-7-1064-16,3 1-3264 15</inkml:trace>
  <inkml:trace contextRef="#ctx0" brushRef="#br0">15299 12132 5281 0,'0'0'1656'31,"0"0"-712"-31,0 0 16 16,0 0 97-16,0 0 511 0,0 0-288 0,0-52 49 15,0 52-321-15,0 0-504 16,0 0-224-16,0 0-88 0,0 0-192 15,0 4-192 1,0 5 192 0,0 10 88-16,0 4 184 15,0 2-56-15,4 0-16 0,-4 7 80 0,8-3-64 16,-4-1-32-16,5 4 136 16,2-3-232-16,1 2-8 0,0-2-72 31,0-1 8-31,-1 1 72 15,2-1-88-15,-1-2 0 16,-4-4 56-16,0 0-56 0,-4-6 0 16,0-3-8-16,-4-3 8 0,4-1 8 31,-4-6-8-31,0 4 0 16,0-4 0-16,0-3 0 15,0 0 0-15,0 3-8 0,0 0 8 16,-12-3 104-16,-1 6-104 15,-6-2 0-15,-1-1 80 0,-8 3-80 16,-4-3 0-16,-4 4 0 31,-3-1 8-31,-6 0 8 16,2 1-16-16,-5 6 0 0,4-4 88 0,0 1-88 16,4 2 8-16,9-2 64 15,3-4-64-15,3 3 88 0,10-2-96 16,3-1 0-1,4-2 0 1,4-1 0-16,0-3 0 16,4 0-72-16,0 0-200 0,0 0-224 15,0 0-552-15,0 0-968 0,0-10-2521 16</inkml:trace>
  <inkml:trace contextRef="#ctx0" brushRef="#br0">18295 12001 7177 0,'0'0'2313'0,"0"0"-1129"0,0 0-344 32,0 0 264-32,0 0 80 15,0 0 49-15,0 0-369 16,0 0-312-16,0 0-208 0,0 0-104 15,0 0-48-15,0 3 176 0,12-3-168 16,8 4 72-16,8-1 104 31,12 0-39-31,4 0-89 16,7-3-96-16,9 3-48 0,16 3 112 16,20-2-144-16,20 2-56 15,-5-3 72-15,1-3-80 0,-17 0 72 16,-11 0-80-16,8 0 8 15,-5-3 72-15,13-3-80 32,-5-1-8-32,1 1 8 0,-1 3-8 0,1 3 8 15,-16 0-8-15,-16 0 16 16,-17 0 40-16,-6 0-48 0,2 0-8 16,5 3 8-16,3 3 0 15,-2 1 0 1,-6-4 0-1,-6 3-64-15,-2 1 56 0,1-1-112 16,-8-3-96-16,-9 0-80 16,-6 0-80-16,-5-3-41 0,-8 0-191 0,0 0-440 31,-44-12-712-31,-4-7-2977 16,-4-3-3025-16</inkml:trace>
  <inkml:trace contextRef="#ctx0" brushRef="#br0">18224 11991 1088 0,'0'0'48'0,"0"0"4953"16,0 0-3513 0,0 0-640-16,0 0 8 15,0 0 49-15,0 0-105 0,0 0-56 16,0-2-144-16,4 2-144 15,-4 0-176-15,0 0-24 0,0 0-144 16,0 12-104 0,0 4 304-16,0 10 113 15,0 5 15-15,-8 4-24 16,-1 6-184-16,2 4 0 0,-1 3-40 16,0-1-64-16,0 4 232 15,0 3-8-15,4 6-48 16,-4 0-16-1,0 7-112-15,0 13 96 16,-4-8-40-16,0 2-144 0,-4-2 72 16,4-8-88-16,-7 3 48 15,2 0-24-15,6-7-96 16,-1 0 48-16,3-6 16 0,2-3-64 16,-1-7 144-16,4 1-144 31,-5-7 0-31,5 0 81 0,-3 0-73 15,-1-6-8-15,-1-4 0 16,5-5 0-16,4-4 64 16,0-4-64-16,0-2 0 0,0-6-8 15,0 2 8 1,0-6-73-16,0 0-191 16,0 1-480-16,0-4-448 0,0-4-752 15,0-8-745-15,0-4-4873 16</inkml:trace>
  <inkml:trace contextRef="#ctx0" brushRef="#br0">17913 13655 1096 0,'0'0'8882'0,"0"0"-7162"16,0 0-1416-16,0 0-176 16,0 0 648-16,0 3 16 15,4 4-287-15,15-1-121 0,9 4 0 16,4 3-40-16,9-4-168 31,10 0-56-31,1 1 264 0,8 0 32 16,4-4 24-16,3 0-120 15,-3-3-72-15,3 4 24 16,-2-4-144-16,-5 0 40 0,3 1 104 31,-3-2-72-31,4 2 24 0,4-4 25 16,-1 3-73-16,4 0 72 0,2 3-104 16,-2 1-40-16,1 2 80 15,0 1-136-15,-1 5 48 16,5-2-8-16,0 0-24 0,-9-4 48 15,5 4-112 1,-4-3 0-16,0-1 64 16,-8-2-64-16,-4 2 0 15,-9-3-8-15,-3 1 16 0,-8-1 8 16,-8-2-16-16,0 2 0 16,-13-6 16-1,-3 3-8-15,-3-3-16 16,-5 0 8-16,-4 0-320 0,0 0-168 15,7-3-553-15,-3-10-911 16,4-3-4473-16</inkml:trace>
  <inkml:trace contextRef="#ctx0" brushRef="#br0">20571 12135 4256 0,'0'0'1489'15,"0"0"-545"1,0 0-184-16,0 0 64 16,0 0-184-16,0 0 65 15,0 0-233 1,0 0-168-16,-12 34 592 0,7-18-144 0,-3 7-296 15,5-1 160-15,-1 6 144 0,0 4-423 32,0 0 39-32,-5 6-72 15,-2-3-104-15,3 9 88 16,-5 1 40-16,-2 9 112 0,-1-3-168 16,4 9-32-16,-4-3-96 15,0 6-40-15,5-2-56 0,-6-1 176 31,6 1-112-31,2-4 80 16,-3 3-48-16,9-6-48 16,-5 3 112-16,-1-6-112 0,1-3-24 15,1-4 80-15,-1-2-136 0,-5-5 96 16,6 5 8-16,-6-1-40 16,2 0-32-1,3-2-48-15,0-2 0 16,-1 2 97-16,-2-4-97 15,7-4 0-15,-9 1 0 0,2-6 0 16,-1-1 8-16,-4 3-8 16,-4-2 0-16,4-4 112 15,0 0-112-15,0-3 0 16,0-3 0-16,8-6 8 16,1-1 0-16,7-3-8 15,-4-2 0-15,4-1 32 0,0-3-32 16,0 3-88-16,0-3-201 15,0 0-103-15,0 0-184 0,0 0-376 32,0-10-784-32,4-5-2457 0</inkml:trace>
  <inkml:trace contextRef="#ctx0" brushRef="#br0">18733 12655 7657 0,'0'0'1969'15,"0"0"-1377"-15,0 0-48 0,0 0 504 0,0 0 232 16,0 0-392-16,0 0-431 16,0 0-169-1,0 0-112-15,0 0 0 16,0 0 128-16,0 0-136 16,0 0-32-16,0 0-72 15,0 3-64-15,0 1 0 0,0 5 0 16,-7 10 0-16,-9 6 104 15,-4 14-8-15,-4-1 24 0,-4 6-24 16,0-2 0-16,0 2 48 16,5-6-144-16,-1 0 8 0,3-6 88 15,2-4-88-15,7-8-8 16,4-1 8-16,0-10-8 0,3-3 48 31,1-6-48-31,4 4 0 16,0-4 144-16,0 0 0 15,0-10 88-15,0-12-216 0,17-7-16 16,3-9-8-16,7-10 0 16,5 1-88-16,5-7 96 0,-2-3 0 15,1 3 8 1,-8 6-8-16,-4 7 0 16,-5 9 56-16,-2 13-56 15,-6 3 0-15,-7 6 56 0,5 8 8 16,-9-1 88-16,0 3-72 15,0 0-80-15,4 0-8 16,0 3-136 0,0 12-16-16,-1 11 152 0,1 9 8 15,4 6 0-15,-8 4 0 16,0-1 0-16,0 0 0 0,0 1 0 16,-8-4-32-16,4 0 16 31,-3-6-184-31,3-6-112 0,4-4-64 15,0-9 80-15,0-3 144 16,0-10 96-16,0 0 56 0,0-3 48 16,11-3 200-16,10-13-144 15,3-6-96-15,3-6 48 16,1-7 48-16,4-7-8 0,-4-5-16 31,-4-4 264-31,0-3-144 16,0-4 80-16,-12 8-88 0,4 2 16 15,-8 10 40-15,-1 9-80 16,-3 10-16-16,0 4 112 16,0 8-136-16,-4 4-24 0,0 0-104 15,0 3-200 1,0 0-736-16,-4 0-1448 16,-7 6-3249-16,-10 1-1489 0</inkml:trace>
  <inkml:trace contextRef="#ctx0" brushRef="#br0">19367 12712 7817 0,'0'0'1969'0,"0"0"-769"16,0 0 184-16,0 0 216 0,0 0-383 16,0 0-489-16,0 0-216 31,0 0-288-31,4-6-96 16,-4 6-128-16,0 9-56 0,-7 14 56 15,-10 5 80-15,-7 7-8 16,1 7 48-16,-9-1-112 0,0 3 0 15,4-3 0-15,0-2 8 32,8-7-16-32,1-4-16 15,6-6-304-15,5-6 56 0,8-6-152 16,-3-7-40-16,3 0-16 0,0-3 472 16,0-3 0-16,3-10 48 15,13-9 0-15,0-4-8 16,4-5-40-16,0-4-8 0,0-6 8 31,4-1 0-31,-5-2 0 16,2 0 0-16,-1-1 0 0,-5 7 88 15,2 6-80-15,-2 4 120 0,-3 8 104 16,0 8-112-16,0 2-24 16,0 4-88-16,-4 3-8 15,0-1 72 1,-4 4-72-16,0 0-16 15,-4 0-64-15,4 4 32 0,0 12-8 16,4 6-8 0,-8 6 64-16,0 7 64 15,0 6-64-15,0 7 8 16,-4-7 0-16,-4 4 64 0,4-4-64 16,-4-6-8-16,4-3 0 15,4-3-8-15,-4-7-16 16,4 0-104-16,0-9-24 0,0-4 48 31,0-3 48-31,0-2-16 0,0-4 72 16,0 0 8-16,4 0 80 15,4-7 216-15,4-9-192 16,4-6-64-16,0-6 120 0,3-7 16 16,6-4-176-16,-1-8 144 31,4-7-136-31,-4-3 104 0,-1 0 64 15,-3 6 104-15,1 6-32 16,-6 8-40-16,-3 7-64 16,-8 12 120-16,4 2-200 0,-4 6 32 15,0 4-56-15,-4 6-48 16,4-3-64 0,-4 3-720-16,0 0-1064 0,-8 19-1273 15,-8 0 1033-15,-4 0-3081 16</inkml:trace>
  <inkml:trace contextRef="#ctx0" brushRef="#br0">18737 14668 8161 0,'5'-6'4425'0,"-5"-1"-3481"0,4 1 329 0,-4 6-73 31,0 0 56-31,0 0-160 16,0 0-407-16,0 0-273 16,0 0-192-16,0 0-160 0,0 0 24 15,0 0-88-15,-13 13 0 0,-10 6 104 16,-5 9 120-16,-8 4-56 31,-4 6 24-31,1 7-40 16,-1-1 112-16,-4 4-48 0,0 2-88 15,4-2 32-15,-4-7-88 16,9 1 32-16,3-4-96 0,4-3-8 16,4-3 120-16,-1-7-120 31,14-3 0-31,-1-3 0 15,4-6-336-15,0-4-248 0,4-5-296 16,0-1-401-16,0-3-583 16,4-3-848-16,-4-10-1481 0</inkml:trace>
  <inkml:trace contextRef="#ctx0" brushRef="#br0">18271 14707 3896 0,'0'0'4889'0,"0"0"-3360"31,0 0 95-31,0 0 288 16,0 0-335-16,0 0-625 0,0 0-448 16,0-23-152-16,4 23-248 15,5 10-8-15,6 9 56 16,9 9 392-16,1 7-160 0,2 9-248 31,1 4-47-31,-4 6 143 16,0 0-96-16,0-3-8 0,-9-3-48 15,2-7 8-15,-6-6 8 16,-2-7-96-16,-1-2 0 16,-4-11 32-16,-1-2-24 0,-3-6-8 15,0-1 8 1,0-3-8-16,0 0 48 16,4-3-48-16,-4 0 0 0,0 0 16 15,0 0-8-15,4 0-16 16,0 3 8-16,1 1-176 15,-1 2-464-15,3 1-817 16,-3-7-959-16,4 0-1953 16,1 0-2545-16</inkml:trace>
  <inkml:trace contextRef="#ctx0" brushRef="#br0">18786 15224 9033 0,'0'0'2249'0,"0"0"-433"16,0 0 145-16,0 0-273 15,0 0-520-15,0-6-456 16,0 6-247-16,0 0-241 15,-4 2-216 1,-4 11 88-16,-8 3 224 0,4 7 96 16,-4 2-152-16,0 4-64 0,4 2 32 15,4-2-96 1,0-1-120-16,8 1 128 0,0-7-136 16,4 0-8-1,8-9-176-15,8 0-360 16,4-7-488-16,12-9-937 15,-4-13-1912-15,-4-3-3496 0</inkml:trace>
  <inkml:trace contextRef="#ctx0" brushRef="#br0">18969 14989 6993 0,'0'0'2777'16,"0"0"-1441"-16,0 0 32 16,0 0 24-16,0 0-415 15,0 0-529-15,0 0-448 16,0 0 56-1,-36 19 8-15,24-7-64 16,4 5 48-16,0-8-32 0,4 0-8 0,4-5-8 16,0-1-56-16,0 0-32 15,0-3 80-15,8 0-88 16,7 0 16 0,-2 0-16-16,-1-10-56 15,-4 4 152-15,-8 0 24 16,4 3 448-16,-4 0 184 0,0-1-272 15,0 4-240-15,-4-3-56 16,-4 3-80-16,8 0-8 0,0 0-32 31,0 0-64-31,0 0 40 16,3-3-24-16,10-6 72 16,2-1-248-16,2-3 240 0,-9 1 16 15,-5 2 552-15,-3 3 200 16,0 2 56-16,-7-2-808 0,-10 7-40 31,-10-3-960-31,3 3-1632 16,4-3-5042-16</inkml:trace>
  <inkml:trace contextRef="#ctx0" brushRef="#br0">18486 14487 2112 0,'0'0'1840'16,"0"0"-631"-16,0 0-33 0,0 0 224 31,0 0-184-31,0 0-199 15,-3 13-177-15,3-13-56 16,0 0 0-16,0 0 136 0,0 0-47 16,0 0 39-16,0 0-64 0,0 0 8 15,3-3-56-15,6-7-576 16,7-2-216 0,-5-4 160-16,6-3-152 15,-2-3 56-15,5-1 64 16,-3-6-8-16,2-2-56 0,1-4-64 15,0 0-8-15,0-3 136 0,4 0-128 16,-8 3 72 0,0 6 41-16,-5 7-105 15,2 6 120-15,-9 4 32 16,0 5 24-16,-1 4-16 16,-3 0-168-16,0 3 0 0,0 0 0 15,0 0-8-15,0 0-56 16,0 0-192-1,0 0-289-15,0 0-279 16,-7 3-144-16,-5 7 152 16,-4-1-1241-16,0 1-663 0,4-1-1433 15,0-3-1632-15</inkml:trace>
  <inkml:trace contextRef="#ctx0" brushRef="#br0">18495 14129 120 0,'0'0'5585'0,"0"0"-2945"15,0 0-1231-15,0 0-65 0,0 0 240 16,0 0-312-16,0 0-351 15,0 0-353 1,0 0-64-16,0 0 128 16,0 0-128-16,0 0-24 0,4 0-32 15,8 0-40-15,8 0-208 16,3-7-192-16,5-3 0 0,4-2 97 16,0 2-105-16,4-9 8 31,-4 3-8-31,-4-3 0 15,-5 4 64-15,-6 2-64 0,-6 3 0 16,-3 7 88-16,-3 0-16 0,-5 0 40 16,0 3-16-16,0 0-88 15,0 0-8-15,0 0-24 32,4 0-88-32,-4 0 104 0,4 3-112 15,3 10 48-15,1 5 72 16,5 2 0-16,-2 5 56 0,6 7-56 15,-2 0 0-15,-3 2 48 16,4 1-48-16,0 0-232 16,-8-6-577-1,-8-7-807-15,0-6-2297 0,0-12-2608 16</inkml:trace>
  <inkml:trace contextRef="#ctx0" brushRef="#br0">19224 12026 200 0,'0'0'2800'0,"0"0"-1496"16,0 0-919-1,0 0-313 1,0 0 192-16,0 4 464 0,0-4 80 15,0 0-176-15,0 0-16 0,0 0 40 16,0 0 64-16,0 0-191 0,0 0-105 31,0 0-136-31,0 0-128 16,0 0 0-16,0 0-96 16,0 0-64-16,0 0 120 0,0 0-112 15,0 0-8-15,0 0 24 16,0 0-16-16,0 0 120 0,0 0 16 31,0 0 8-31,0 0 248 16,0 0 176-16,0 0 280 0,0 0 129 15,0 0 23-15,0 0-144 16,0 0-160-16,0-4-160 0,3-5-224 16,10-10-272-16,-1 0-40 31,4-6 48-31,-4 3-48 15,8-7 0-15,-5 4 32 0,2-4-32 16,-2 0 80-16,-2-2-80 16,-2 2 72-16,1 4-72 15,-4-4 56-15,0 1 8 0,0 2-16 16,-4 0-48 0,4 8 112-16,-4 2-120 15,0 0 8-15,0 7 0 0,0-1 0 16,0 3 40-16,-4 4-48 15,0 0 0-15,0 0 0 0,0 3 0 16,0 0-64 0,0 0 56-16,0 0-160 15,0 0-40-15,0 0 40 16,0 0-408-16,0 0-136 0,0 0-880 31,-4 0-657-31,-20 0-135 16,1 0-729-16,2 3-1664 0</inkml:trace>
  <inkml:trace contextRef="#ctx0" brushRef="#br0">19188 11579 280 0,'0'0'288'15,"0"0"2736"1,0 0-1151-16,0 0-801 16,0 0-8-16,0 0 184 0,-16 0-263 15,16 0-257-15,0 0-184 16,0 0-120-16,0 0 0 0,0 0-168 15,0 0-104-15,0 0 56 0,0 0-16 32,0 0 64-32,0 0 32 15,0 0 24-15,0 0 88 0,0 0 1 16,0 0 31-16,0 0 80 16,16 0-160-16,4 0-112 15,3-10-136 1,5 1-48-16,4-7 96 15,0-3-144-15,-4 0 64 0,-4-3 128 16,-4 6-8-16,-8 0 80 16,0 3-48-16,-8 7-24 15,0-1 136-15,0 4-264 0,-4 3 0 32,0 0 104-32,0 0-168 15,0 0 0-15,0 0-8 0,0 0-48 16,0 0 48-16,0 0-104 15,0 0-8-15,0 0 112 16,0 7-128-16,0 6 120 0,0 5 8 16,4 8 0-1,0-1 56 1,0 7-48 0,4-4 40-16,0 4 72 0,0-3-120 15,-1-4 48-15,2-3-32 16,-1-6-16-16,-4-6 48 15,0-4-48-15,-4 1-8 0,3-7-232 0,-3 0-584 16,0 0-568-16,0 0-1417 16,0 0-2488-16</inkml:trace>
  <inkml:trace contextRef="#ctx0" brushRef="#br0">20017 11172 472 0,'0'0'6985'0,"0"0"-5713"0,0 0-287 15,0 0-105-15,0 0 280 32,0 0 24-32,4 0-424 0,-4 0-271 15,0 0-265-15,0 0 0 16,0 0-80-16,0 0-88 15,0 0-56-15,0 0-24 0,0 10 24 16,0 0 56-16,-4 5-56 16,4-2-8-1,0 3 0-15,0-4 8 0,0 1 40 16,15-3-40-16,2-1 0 16,3-2 56-16,3-1-56 15,5-6 0-15,0 0 16 0,-4 0-16 16,-4-10 72-1,0-5-72 1,-4-1 0-16,-1-6 64 0,-2-4-8 16,-5 4-48-16,3 0-8 0,-7 3 0 15,5 3 88-15,-5 3-88 16,0 7 0-16,-4 3 192 0,0 3 16 31,0 0-136-31,0 0-72 16,0 0 0-16,0 0-40 0,0 0-128 15,0 9 144-15,0 4 24 32,0 6 0-32,-4 3-8 0,0 1-16 15,0 2 24-15,-5 3 0 16,5 1 0-16,1 3 0 16,-5 6 0-16,4 0 0 0,-5 3 16 15,5 7-16-15,1 3 0 16,-5-1 0-16,-4-2 0 0,0 0 8 15,-4-4 0-15,0-6-8 16,1 0 0-16,-2-6 0 16,-3-3 0-1,4-4 8-15,5-6-8 0,-2-6 0 16,2-4 72-16,-2-2-64 16,5-4-8-16,-3-3 80 0,-2 0 120 15,2 0-16-15,3-10 96 16,-1-2 224-1,9-10 32-15,9-1-288 16,14-6-64-16,10-5-120 0,7-1-64 16,3-3 64-16,1-1-64 15,-4 5 0-15,-4-1 32 0,-5 6-32 32,1 1 0-32,-4 5 0 15,0 1 0-15,4 6 0 0,0 3-288 16,-4 4-488-16,8 3-384 15,-8 6-1273-15,-8-4-1888 0</inkml:trace>
  <inkml:trace contextRef="#ctx0" brushRef="#br0">20682 11572 4681 0,'0'0'2128'15,"0"0"-1088"-15,0 0 208 0,0 0 281 16,0 0-297-16,0 0-536 0,0 0-344 31,-8 0-248-31,0 4-32 16,-3 9 136-16,-6 6 176 0,-7 3 1 16,5 3-57-16,2 4-128 15,2-1 104-15,-2-3-176 0,14 1-40 31,-5-4-32-31,8 1-8 16,0-8 0-16,0 1-48 0,11-3-40 16,6-7-80-16,2 1-480 15,-2-7-785-15,-2 0-479 16,5-13-641-16,-8-3-2232 0,-3-6 730 16</inkml:trace>
  <inkml:trace contextRef="#ctx0" brushRef="#br0">20801 11395 5161 0,'0'0'1680'0,"0"0"-1224"16,0 0-288-16,0 0 144 16,0 0 592-16,0 0-207 15,0 0-225 1,-75 25-136-16,67-12-136 15,4-3-96-15,-1-1-64 0,5-3-32 16,0 1 64-16,5-4-72 16,11-3 8-16,4 0-8 15,-1 0-104-15,-2-3-56 0,-2-7 152 16,-6 1 8-16,-5 2 392 31,-4 1 480-31,-8 3 88 0,-8 3-512 16,0-4-128-16,-4 4 104 15,3 0-224-15,10 0-192 16,3 0-8-16,4 0-48 0,0-9-1048 16,0-4-1288-16,0-2-4242 0</inkml:trace>
  <inkml:trace contextRef="#ctx0" brushRef="#br0">20116 11011 5577 0,'0'0'1392'0,"0"0"-640"16,0 0 184 0,0 0 249-16,0 0-281 15,0 0-360-15,0 0-64 16,0 0 112-16,0 0 48 0,0 0-144 15,0 0-96-15,0 0 25 16,0 0-185-16,0 0-88 0,0 0-48 31,0 0 8-31,0 0 176 16,8-7 112-16,1-5-304 16,2-8-16-16,6-2-80 0,2-6-8 15,1-4 8-15,4-3 8 16,-5 0 56-16,6 4-64 0,-9 8 0 31,-4 10 320-31,-9 7-144 16,1 3-40-16,0 3 8 0,-4 0-144 15,0 0 0-15,5 0-160 0,-1 6 160 16,4 7-8-16,3 0 8 16,2 3 0-16,6-1 16 15,-3 8-8 1,12-1 40-16,-4 3-48 15,0 1 0-15,4 2-8 0,-8-2-296 16,0 2-1360 0,-1-9-1129-16,-11-9-5033 15</inkml:trace>
  <inkml:trace contextRef="#ctx0" brushRef="#br0">24124 9709 6185 0,'4'-10'2176'0,"-4"7"-623"0,0 0-337 0,5 0 208 16,-5 3-80-16,0 0-31 15,0 0-497-15,0 0-272 16,0 0-256 0,0 0-168-16,0 0-56 15,0 0-64-15,0 9-152 16,0 7 152-16,0 9 0 0,0 7 0 15,-5 7 8-15,1 5 48 32,4 0-8-32,-4 7-40 0,4 3-8 15,0 0 80-15,4 3-80 16,9 4 0-16,-6-1 8 16,5-3-8-16,-3 0 0 0,-2-3 0 15,1-6 0-15,-4 0 24 31,-4-4-24-31,0-3 0 0,0-6-8 16,-8-3 16-16,-7-4-8 0,-2-2 0 16,-7-4 0-16,5-3 16 15,-9 0-16-15,-4-3-8 0,0-4 8 16,-8-5 0 0,0-1 0-1,-8-6 0-15,1 0-88 0,2-6 88 16,2-10 0-16,7-6-24 15,4-4 24-15,12-2 0 0,9-1 0 16,7-2 0-16,4-1 16 0,0 3 16 16,15 1-32-16,9 3-8 15,-3 5 8 1,7 11-8-16,3 3-64 16,1 6 16-16,0 0 40 15,4 3-32-15,3 9 40 0,1 4 8 16,0 6-72-16,-8 7 72 31,0 0-48-31,0 2 40 0,-8-2 0 16,3 3 0-16,1 0 8 15,0-1 0-15,4-3 32 16,4 2-24-16,0-8 0 0,4 0 0 16,-1-10 64-16,2-5 32 31,2-4-56-31,-7-3-40 0,0 0 128 15,-1-19-128-15,-11-6 24 16,-7-4-32-16,-9-9-432 0,-16-13-1024 16,-12 10-1313-16,-8 9-2576 0</inkml:trace>
  <inkml:trace contextRef="#ctx0" brushRef="#br0">25104 9842 2664 0,'0'0'3177'0,"0"0"-1665"16,0 0-72-16,0 0-351 0,0 0 175 15,0 0 432-15,25-44-704 16,-25 44-583-16,-12 0-257 16,-16 16-48-16,-4 3 296 0,-4 6-112 31,-4 10-112-31,0 6 24 0,1 7 128 15,2 3-64-15,5 9-56 16,9 13-128-16,15 19 64 16,8 16-144-16,16-6 0 0,16-20 56 15,0-28-48-15,-1-22-8 32,13 0 0-32,12-4-224 0,0-2-216 15,11-20-696-15,-18-6-1505 16,-14-10-3032-16</inkml:trace>
  <inkml:trace contextRef="#ctx0" brushRef="#br0">25516 10023 5777 0,'0'0'2472'16,"0"0"-823"0,0 0 31-16,0 0-184 15,0 0-311-15,0 0-113 0,0-35-648 16,0 35-344-16,0 6-80 0,-13 11 0 15,1 1 56-15,-4 11-56 16,4 0 16-16,5 2 48 0,7 1-56 16,0 0-8-16,4-3 0 15,19-4 8-15,5-3 72 0,12-6-80 32,0-7-104-32,7-9 40 15,-3 0-48-15,0-12 40 16,-12-13 64-16,-8-10 0 0,-4 0 8 15,-4-4 0-15,-8 1 0 0,0 7 144 16,-4 2 128-16,0 10-112 16,0 3-8-16,-1 6 32 31,-3 10 8-31,0 0-192 0,0 0-32 16,0 0-80-16,0 17 0 15,4 1 104-15,1 11 8 0,-1 3 8 16,4 3 0-16,3 9-8 15,2 4 0-15,-2 16 56 16,10 18-56 0,-10 16 0-16,-3-9 0 0,-8-19 0 15,0-19-16-15,0-16 16 16,-16 6 0-16,-4 6 16 0,-8 1-16 16,0-3 0-1,1-7 8 1,3-6-8-16,0-13 8 15,0-6-8-15,5-10 0 0,-2-3 80 16,-3-10-72-16,5-12 56 0,-5-16-8 16,3-7 16-1,10-8 56-15,-2-5 0 16,13-5 112-16,0-4 120 16,9 0-176-16,14 7-72 15,5 9-64-15,0 10-32 0,0 9 24 16,0 10-40-16,-4 12-72 0,-4 7-224 15,4 3-960-15,-8 0-1793 32,0 0-1680-32</inkml:trace>
  <inkml:trace contextRef="#ctx0" brushRef="#br0">26244 10385 5089 0,'0'0'2192'0,"0"0"-712"0,0 0-287 16,0 0 7-16,0 0 88 15,0 0-568-15,-24 9-424 0,5 11 224 16,-6 2 65-16,1 16 15 15,0 3-112-15,9 1-272 0,2 5-88 16,6 1-24-16,7-7-16 0,0 1 24 31,16-8-112-31,8-5 0 16,-5-3 0-16,5-14-496 0,4-12-1008 16,-12-12-1097-16,0-18-4072 0</inkml:trace>
  <inkml:trace contextRef="#ctx0" brushRef="#br0">26225 10096 2904 0,'0'0'2633'0,"0"0"-1265"0,0 0-768 16,0 0-104-16,0 0 136 15,0 0-232-15,-5 0-112 16,-3 0-223-16,4 0 207 0,0 0 16 16,1 3-152-16,-6 1-88 15,5-1-40-15,4 0 8 0,-4 3 40 16,4 1-56-16,0 2 0 15,0 0 16-15,0 1-8 0,8 0-8 16,4-1-8-16,-4-2 8 16,-4-4 72-1,0-3-64-15,-4 0 584 16,0-3 320-16,0-13-616 0,0 0 64 16,0-3 240-16,0 0-272 15,0 3 296-15,-4 3-159 16,0 4-81-16,0 5-80 15,0 4-304-15,1 0-496 16,-1 7-481-16,-5 15-375 16,5-3-1112-16,-4 0-4554 0</inkml:trace>
  <inkml:trace contextRef="#ctx0" brushRef="#br0">26583 10665 6753 0,'0'0'1944'15,"0"0"-1215"-15,0 0-193 0,0 0 368 16,0 0-184 0,0 0-104-16,56 88-176 15,-56-59-56-15,-8 0-200 0,-16-1 8 16,-12-2-88-16,0-4-104 16,-8-3-80-16,-3-7-1072 15,15-5-1104-15,8-7-2753 0</inkml:trace>
  <inkml:trace contextRef="#ctx0" brushRef="#br0">27153 10153 3696 0,'0'0'3065'0,"0"0"-809"16,0 0-535-16,0 0-81 16,0 0 89-16,0 0-865 0,0 0-768 15,-9-22 0-15,-10 44-88 16,3 4 0-16,0 2 0 0,4 4 56 31,8 0 0-31,4-3-64 16,4-1 0-16,16-6 40 0,8-3-40 15,7-9 0-15,9-4-16 0,0-6-168 16,0-9-48-16,-9-14 64 16,-2-8 136-16,-10-8 24 15,-6-2 8 1,-10-3 0-16,-3 6 120 15,0 3 280-15,-4 9-40 0,0 10 16 16,0 4 0-16,0 9 24 0,0 3-400 16,0 0-48-16,0 15-120 15,0 11 160 1,-4 5 0-16,0 11-8 16,4 5 16-16,0 17 32 15,0 19-32-15,0 21 0 0,0 8 0 16,0-8 0-16,-20-8 0 15,-3-14 0-15,-5-9 0 0,4-19-8 32,-4-16-80-32,4-12 8 15,-4-4 80-15,-4-3 0 16,-4-6 8-16,1-13 128 0,-1-7 128 16,0-18 88-16,4-20-176 15,8-8-56-15,8-8-72 0,16-6-40 16,9 4 56-16,22 0-56 31,21 5-8-31,7 1 0 0,1 9-536 16,0 11-384-16,4 8-800 0,-20 13-1441 15,-8 3-4313-15</inkml:trace>
  <inkml:trace contextRef="#ctx0" brushRef="#br0">27208 9861 6105 0,'0'0'1512'0,"0"0"-1120"16,0 0-248-16,0 0 296 0,0 0 312 16,0 0 105-16,0 0-201 31,-4 16-176-31,4-16 168 15,0 0 416-15,0 0 265 0,16 0 183 16,0-9-848-16,12-7-200 0,4-7-32 16,3-5-8-1,2-4-32 1,3-6-64-16,-5 0-119 0,-3 3 87 16,-4 0-136-16,-8 13 96 15,-8 6-48-15,0 6-24 0,-4 10-56 16,-8 0-128-16,4 17-136 15,0 14 120-15,4 7 32 0,-1 7-24 16,2 9 8 0,7 3-352-16,12 29-569 15,-4-20-1295-15,4-12-3377 16</inkml:trace>
  <inkml:trace contextRef="#ctx0" brushRef="#br0">27902 10541 8449 0,'0'0'1481'16,"0"0"-25"-1,0 0 112-15,0 0 33 16,0 0-465-16,0 0-752 0,0 0-208 16,-44 41 152-16,20-12-24 15,4 2 32-15,4 7-152 0,4 0-32 16,4 7-32-16,4-1-112 16,4 7 56-16,0-6-64 15,16-4 0 1,4-6-16-16,4-7-160 15,-5-11-320-15,13-17-640 0,-8-7-2057 16,0-18-5633-16</inkml:trace>
  <inkml:trace contextRef="#ctx0" brushRef="#br0">28077 10176 7521 0,'0'0'1136'0,"0"0"1"16,0 0-177-16,0 0-520 15,0 0-200 1,0 0 56-1,-48 28-88-15,33-12-72 16,2 0-120-16,5 0 24 16,4-7-32-16,4-2-8 15,0-4 48-15,4-3-40 0,17 0-8 16,-2-10 48-16,5-9-48 16,-4 0-8-16,-4-6-56 15,-9 3 64-15,-2 3 56 0,-5 9 376 16,-5 3 8-16,-14 7-184 0,3 0-88 15,-4 7-56-15,4 6-112 16,4 3 48-16,9-4-48 31,-2 1 0-31,5-7-88 0,0-2-232 16,0-4-680-16,8 0-832 16,4-13-6538-16</inkml:trace>
  <inkml:trace contextRef="#ctx0" brushRef="#br0">28567 9814 7297 0,'0'0'1136'15,"0"0"-488"-15,0 0 57 16,0 0-89-16,0 0-200 0,0 0 128 15,24 57 808-15,-8-10-168 32,4 4-359-32,3 9-209 0,2 10-24 15,10 23-72-15,-3 15-176 16,-4 16-120-16,-12-7-72 16,-16-3 0-16,-3-12-96 0,-25-7-48 15,-13 0 72-15,-19-3-80 31,-7-6-112-31,3-16-688 0,-24-10-944 16,25-19-1473-16,-1-18-4649 0</inkml:trace>
  <inkml:trace contextRef="#ctx0" brushRef="#br1">26025 9696 4705 0,'0'0'4168'15,"0"0"-3159"-15,0 0-281 0,0 0-88 16,0 0 80-16,-12-47 192 0,9 37-16 16,-2 7 1-1,1 0-521 1,4 3-256-16,-4-4 56 16,0 1-80-1,-4 0 16-15,-4 0-112 16,-4 0 8-16,0 0-8 0,-7-1 0 15,-1 4 0-15,0 0-32 0,-4 0 32 16,0 0 0-16,-4 0-8 16,0 0 8-16,0 0 8 0,-4 4-8 15,5-4 0-15,3 6 32 16,-4-3-32-16,8 0-8 0,0 4 8 16,4-1 0-16,-4 1-8 15,8-2 0-15,-4 5-40 0,-4 3 40 31,4 0 8-31,-3-1-8 16,-5 4 8-16,4 3 0 0,-8 0 0 16,8 0 0-16,-4 1-24 15,0 2 24-15,5 0 0 32,-1 0-56-32,3 3 56 0,1-2 8 15,8 2 0-15,-3 1-8 16,6-1 0-16,-2 0-8 0,7 1 8 15,-4-1 0-15,-1 0-8 16,2 1 8-16,3 0-8 16,0-1 8-1,0-3 0-15,-1 3-8 0,5 1 8 16,0-1-8-16,0 0 8 16,0 4 0-16,0 0-8 0,0 2 0 15,0 1 8-15,0 0 0 16,0-3 0-1,0 2 0-15,0-2 0 16,-3 3 0-16,3-4 48 0,-4-2-48 16,0-1 8-16,4 0-8 15,-4 1 0-15,4-1 0 0,0 0 8 16,0 4 0-16,4-1-8 31,7 4 0-31,-2 0 0 0,3-3 48 16,0 2-48-16,0-5 0 15,3-1-16-15,2-2-24 0,-2-4 32 16,1 0-48-16,5-3-24 16,-6-1 80-16,-2 2-8 31,2-5-32-31,-3 4 32 0,0-7 8 16,-4 1-8-16,4 2-8 15,0-2-64-15,0-3 80 0,4 2-80 16,3 0 8-16,2 1 72 15,3-3-16-15,0 5 16 16,-5-6-48 0,5 4-72-16,-3-1 112 0,-6-2 0 15,5 2-80-15,-4-3 80 16,-4 1 8-16,4-1 0 0,-4 1 0 16,4-4 0-16,0 0 0 15,3 1 0 1,5-2 0-16,1 1 32 15,-1 1-32-15,-1-1-8 0,1 0 0 16,-4-3 8-16,4 0 40 16,-4 0-40-16,4 3-8 0,0-3 8 15,-5 0 16-15,1 0 16 32,1 0-24-32,-6 0-8 15,5 0 56-15,-4 0-48 0,4-3 56 16,-3 3 168-16,2-3-160 0,1 0 32 15,-4-1-104-15,4 1 88 16,0 1 40-16,-4-2-56 31,4-2-72-31,-5-1 96 0,5-2-48 16,-8 3 8-16,4-4-40 16,0 0 72-16,0 1-16 0,1-4-64 15,-2 1-8-15,5-1 80 16,-4-3-80-16,8-6 0 31,-4 3 0-31,3-7-8 0,2-2 0 0,-5-1 0 16,4 1-40-16,-5 2 48 15,-2-2 16-15,-2 2 0 0,-2 1-8 16,-6-1 152-16,1 1-72 16,0 0 16-1,-3-4-32 1,6 4 48-16,-3-4-120 0,4 0 0 15,4 1 0-15,-5-4-8 0,6 3-64 16,-6-2-24-16,2-1 0 0,-9 1 96 16,0 2 8-16,0-3-8 31,-4 4 0-31,0-1-8 16,0-3 8-16,0 4 0 0,-4-1-8 15,4 1 8-15,0-1-8 16,0 0 0-16,0 1-112 0,0 2-16 15,4-2 48-15,-4 5 24 32,0-2 64-32,0 3 0 0,0 0 0 15,-8-4-88-15,0 1 88 16,-1-4-8-16,2 7 8 16,-5-4 0-16,3 4 0 0,2 0 32 15,-5 3-32-15,8 0 0 31,-8 3 104-31,0 0-96 0,1 4 0 16,-6-1-8-16,-3 0 0 0,-3-3 16 16,-1 4-16-16,-8-1 0 15,0-3-8-15,0 0 8 0,-4 4 16 16,0-1 40 0,4 0-40-1,-4 0 64-15,4 4-80 0,0 0 0 16,-3 2 8-16,7 1 0 15,-4-1-8-15,0 4 0 0,0-3 0 16,-3 3 72-16,-1 3-72 0,-1 0-16 31,-2 0 16-31,-5 3-120 16,4 9-224-16,-4 5-776 0,-8 11-865 16,13-3-887-16,7 1-3786 15</inkml:trace>
  <inkml:trace contextRef="#ctx0" brushRef="#br1">26882 11443 5705 0,'0'0'2952'16,"0"0"-1519"-16,0 0-257 16,0 0-224-16,0 0-96 0,0 0-168 31,0-13-407-31,0 6-33 0,4 1-80 15,3-4-104-15,6-2 88 16,2-1-152-16,6-3 48 16,3 0 104-16,-1 1 176 0,-3 2-128 15,0 3-64-15,0 4-88 32,-4 6 56-32,0 0-104 0,0 0 0 15,-1 13-72-15,2 9 72 16,3 0-64-16,-5 7 64 15,6-1 0-15,-6 0 8 0,2 2-8 16,-2-5-8-16,-2-6 0 16,-2 0-8-1,1-6 8-15,-4-7 0 16,4-3-8-16,-4-3 8 0,4 0 8 16,0-3 0-16,-1-16 8 15,6-3 0-15,-6-4 0 0,2 1 48 16,-1-7-48-1,-9 7 64 1,1-1-56-16,1 7 80 0,-5 10 216 16,0-1-56-16,0 7-136 0,0 3-120 15,0 0 8-15,0 0-16 16,0 0-128-16,0 0-32 0,0 10 152 31,-5 2-32-31,-2 4 48 16,-1 0 0-16,0 3-48 0,-1 0 32 15,6 0-296-15,3 0-144 16,0-3-24-16,0 0-200 0,0-7-73 16,0-2-15-16,0-4 248 31,0-3 320-31,0 0 200 16,0 0 24-16,3-13 72 0,10-6-96 15,-1 0 8-15,4-3 104 16,3-4 56-16,1 4 128 0,1 0-176 15,-2 6 16-15,1 4 160 16,1 5-40 0,-6 1-176-16,1 6-24 15,0 0-40-15,-5 0 56 0,6 3-72 16,-6 7 0-16,6 2 48 16,-2-2 8-16,6 3 112 0,-5-1-8 15,3 1-15 1,1-1-9-1,5 1-120-15,-6 0-8 16,5 0 120-16,-8-4-120 0,4-3 72 0,-4-2-16 16,-4-4 88-16,-5 0 176 15,6 0-128-15,2 0-64 0,2-10 64 32,-2-3-24-32,5-9-24 15,1-3-48-15,2-10-56 0,1-3 24 16,0 0-72-16,-7 0-8 15,-6 6 8-15,-11 6-288 0,-16 4-800 16,-7 9-2081-16,-9 1-5481 0</inkml:trace>
  <inkml:trace contextRef="#ctx0" brushRef="#br1">23703 11103 3792 0,'0'0'5505'0,"0"0"-4136"16,0 0-649-16,0 0 72 0,0 0 520 31,0 0 1-31,-4 0-601 16,15 0-288-16,13 0-320 0,8 0-56 15,12 3 88-15,12 3 8 16,3 1 48-16,9 2-64 15,-1 4-128-15,1-4 80 0,1 4-80 16,-6 0 0 0,-3-4-320-16,-5 1-536 15,-7-4-568-15,1 4-633 0,-18-4-391 16,-11-6-1593-16</inkml:trace>
  <inkml:trace contextRef="#ctx0" brushRef="#br1">23654 11274 368 0,'0'0'5609'15,"0"0"-4129"-15,0 0-536 16,0 0 401-16,88 16-81 0,-45-13 176 31,10 4-264-31,6-1-271 16,17 0-145-16,0 1-384 16,-1 2-272-16,-2 0 64 0,-14 1-168 15,1-3 0-15,-13 2-368 16,-11-3-744-16,-12-3-689 0,-3 1-463 31,-14-4-2297-31</inkml:trace>
  <inkml:trace contextRef="#ctx0" brushRef="#br1">25830 11350 5145 0,'0'0'1592'0,"0"0"-904"0,0 0 40 16,4 0 112-16,-4 0 17 15,0 0-273-15,0 0-200 0,0 0-64 31,0 0 32-31,0 0 112 16,0 0 160-16,0 0-216 0,0 0-80 16,0 0-56-16,0 0-80 15,0 0-24-15,0 0-112 16,0 0-48-16,0 0 49 0,0 0-57 31,0 0-97-31,4 4-15 16,-4 5 64-16,4 7 48 0,0 0 0 15,3 6 8-15,-2-3 40 16,3 6-48-16,-1 1 0 0,1-1 0 16,1 4 0-16,-5-1 8 15,3 4-8 1,-3 0 0-16,4 0 64 16,1-1-64-16,-2-2 0 15,1 3 0 1,0-7 0-16,4 4 16 0,0-4-16 15,4-3 0-15,0 0 64 16,0-2-64-16,0-1 0 16,0 3 8-16,-4-6-8 0,4-4 0 15,0 1 0-15,0 0 0 0,3-7 65 16,5 4-65-16,0-4 0 16,4 3 0-16,-3-5 0 0,6 2 0 31,-3 1 0-31,-4-4 8 15,0 3-8-15,0-3 0 0,-9-3 0 16,2 3 0-16,-6-3 0 16,6 3 8-16,-6-3-8 15,6 0 8-15,2 0 24 0,1 0-32 32,8 0 0-32,-4 0 0 15,4 0 0-15,0 0 0 0,-5 0 0 16,-2 0 0-16,-1-6 64 15,-5 3-56-15,2-3 32 16,-6-1 104-16,6-2 64 0,-6 2 72 16,5-2-104-1,4-1-104-15,-4 1 40 16,4-1-112-16,0 1 0 0,4-1 8 16,-5 4-8-16,2-4 16 15,-1 1-8-15,-5 0 0 16,2-1 160-16,-2 0-64 15,2-2-48-15,-6 2 40 16,6-2-88-16,-6-1 40 16,-3 0-40-16,4 0 0 0,-4 0 128 15,4 1-120-15,-4-1 32 16,0 1 40-16,4-1-80 16,-5 0 88-1,2 4 88-15,3-4-88 16,-5 0 32-16,2-3-104 0,-1 0 32 15,3-2 8-15,-2-2-56 16,-1-2-8-16,3 0 0 16,2-3 0-16,-5 3 40 0,3-4-40 31,-3 4 0-31,1 3 0 31,-2 3 0-31,-3 3 0 0,0 3 0 16,0 1 8-16,-4 0 40 15,0 2-48-15,0 1 0 16,0-1 0-16,5 1 0 0,-5-4-8 0,4-2 0 16,-4 2 8-16,3-3 24 15,1 4-24-15,-4-4 0 0,4 4-40 16,-4 3 40-16,0-1 0 16,0 4 0-16,0 0 0 15,0 0 24-15,0 3-24 16,0-4-48-1,0 4 40-15,0 0-88 0,0 0-8 16,0 0 16-16,0 0 88 16,4 0-8-16,-4-3-32 0,0 0-112 15,4 0-352-15,0 0-304 16,4-7-289 0,12-3-527-16,-4 1-432 15,8-4-1057-15</inkml:trace>
  <inkml:trace contextRef="#ctx0" brushRef="#br1">26017 9744 2344 0,'0'0'2080'16,"0"0"-1247"-16,0 0-233 31,0 0 376-31,0 0-48 16,0 0-336-16,0-4-112 0,0 1-128 16,0 0-55-16,0-3 87 15,4 3-24-15,-4-4-56 0,4 1-96 16,0 0-80-16,4-1 48 31,0-2-168-31,4-4 0 0,-1 0 8 16,6 0-8-16,7-5 8 0,-5-1-16 15,5-1 0-15,0 1 56 16,1-6-56-16,-6 3 0 0,1-7 0 16,0 1 56-1,-4-1-48 1,4 4 0-16,-1 2 8 0,-2 1 136 15,3 7-72-15,-1 2-24 0,2 0-40 16,-1 0-8-16,3 7 40 16,-3 0-48-16,4 3 0 0,-4-1 0 31,-4 1 0-31,0 3 8 16,-4 0-8-16,4 0 0 15,-4 0 8-15,4 0-8 0,0 0 8 16,8 0 56-16,-1 7-64 0,9-1-8 15,0 3 8-15,5 1 8 32,-2 0-8-32,-3-1 8 15,-8 1-8-15,-4-4 96 0,-8 0-96 16,-4-3-16-16,-4 4 16 16,-1-4 0-16,1 7 0 0,5-4 0 15,-1 3 0-15,3 4 56 31,2 3-56-31,6-1-8 32,1 8 0-32,5-4 8 0,-10 0 0 0,1-3 0 15,0 0 0-15,-8-7 8 16,0 1 0-16,-4-1-8 0,0-2 8 16,0-1-8-16,0-3 16 15,-4 1-16-15,0-2 0 16,4 2 0-16,-4-1 16 0,0-3-16 15,8 6 8-15,-8 1 8 0,8-1 40 16,-4 0-56-16,4 4 0 0,-1-4 88 31,-2 3-88-31,3-2 0 16,-4-1 0-16,0-2 0 16,-1-1-16-16,-3-3 8 0,0 3 8 15,0-3 72-15,0 0-72 16,0 0 0-16,0 0 40 0,0 0-40 31,0 0-488-31,0 0-1472 16,0-6-3906-16</inkml:trace>
  <inkml:trace contextRef="#ctx0" brushRef="#br1">10068 10652 5825 0,'0'0'2056'15,"0"0"-1072"-15,0-3-295 16,0 0-225-16,0-1-128 0,0 4 232 16,0 0-16-1,0 0-64 1,0 0-152-16,4 0-136 0,0 0-48 15,8 0-144-15,11 0 8 0,9 0 136 16,13 4-72-16,22 2 96 16,21 3-16-16,19 4-40 0,13 3 88 31,-5 0-104-31,-7 0 16 16,-8 3 16-16,3-3-88 15,-3-1-32-15,0 2-8 0,-21-5-8 16,-15-2 89-16,-12-1-89 0,-9-3 0 15,5 1 40-15,8 2-40 32,4-5-8-32,-9 2 8 15,-6-3 0-15,-6 0 72 0,-11-3-72 16,-12 0 0-16,0 0-8 16,-12 0 16-16,-4 0-8 0,0 0 0 15,0 0 0-15,0 0 0 31,0 0-393-31,0 3-415 0,-8-3 8 16,-8 4-24-16,-16-1-672 0,4-3-969 16,5 0-2640-16</inkml:trace>
  <inkml:trace contextRef="#ctx0" brushRef="#br1">11566 10766 5737 0,'0'0'1936'16,"0"0"-103"-1,0 0-777-15,0 0-296 16,0 0 112-16,0 0-128 16,0 0-184-16,0-3-232 0,0 3-152 15,0 0-31-15,12 0-81 16,12 3 0-16,4 3 120 0,4 4-112 31,0 2 8-31,0 1-64 16,-13 4 48-16,1-5-16 0,-8 4-48 15,-7 3 0-15,-5 3 96 16,-5 0 32-16,-15 4 232 16,-11 2 80-16,-14 1-64 0,-2-3-88 31,-9-1-168-31,-4-3-112 15,4-3-8-15,5-3-120 0,3-7-1384 0,20-2-2385 16,12-7-5057-16</inkml:trace>
  <inkml:trace contextRef="#ctx0" brushRef="#br1">18383 13440 472 0,'0'0'4433'0,"0"0"-3121"0,0 0-312 16,0 0 200-16,8 0-7 15,-8 0-185-15,0 0-416 0,0 0-232 16,0 0-56-16,0 0-168 0,4 0-56 31,0 3-80-31,8 3 0 16,0 0 16-16,4 4-16 0,7 2 0 15,5 1 64-15,4 3-56 16,9-3-8-16,-2 0 0 0,5-1 0 16,4-2 64-16,-5 2-64 31,2-5 0-31,-10-1 32 0,1-3-16 15,-8-3-16-15,-4 0 0 16,0 0 8-16,4 0 64 0,-5 0-72 16,5-3 8-16,4-6 128 15,4 3-136-15,5-4 8 32,-2 3-8-32,4 1 0 0,-2-1 64 15,-5 2-64-15,-8-5 0 16,0 0 32-16,-5-2-32 0,1-1 72 15,0-3-72-15,4 0 8 0,-8-3 32 16,7 0-40 0,-3 3-32-1,4 0 24-15,-3 3 8 0,-1-2-8 16,-5 2 8-16,1-3 0 16,-3 3 0-16,-2-2 0 0,1-1 0 15,0 0 32-15,-5-6-32 16,6 2-96-1,-6-2-16-15,2-3 24 16,-1 3 80-16,-5-4 8 0,6-2-32 16,-2 3 24-16,2-1 8 15,2 0 0-15,-7 1 0 0,5 3 0 16,-2 0 40-16,2 0-40 31,-5 2-8-31,-5-2-8 0,-3 3 16 16,0-3-8-16,0-4-72 15,0-2 24-15,-7-1 48 0,-2-3 8 16,-3 4-16-16,5 0 8 16,3 2 16-16,-5 1-8 31,5-1 0-31,4 1 8 0,-4-1 96 16,4 4-104-16,-3 3 0 15,-5 0 32-15,-1 0-32 0,-2 3-8 16,-1 0-64-16,-4 0 48 15,0 1 16-15,0 2-104 16,0 0 48 0,0 0 56-16,0 1 8 15,-4-4-80-15,0 3 8 0,-8 0-8 16,0 1 72-16,1-1 0 0,-5 3-64 16,4 1 64-16,-4 0 8 15,4-1-104 1,-4 1 32-16,5 2-24 15,-9-3 88-15,8 5 0 0,-9-5-16 16,1 0 16-16,5 4 8 16,-1 0 0-16,0-1-16 0,8 4 16 15,-3 3 16-15,-1 0-16 32,0 0 0-32,-8 0-16 0,-1 0 16 15,-2 6 0-15,-1 0 0 16,1 4-8-16,-2-3 8 0,9 6 0 15,1-4 0-15,3 0 0 16,0 4 0-16,0 0-8 31,-4 2 8-31,0 2-8 0,-4 5 0 16,4-3 8-16,1 6 0 16,-1 3-8-16,0 2 8 0,0 1-16 15,0 4 8-15,0 6 8 16,1 4-8-16,-5 5 0 31,4 5 8-31,4-1-8 0,4-4 8 0,8-2 0 16,8-7-8-16,4-3 8 15,4 0 8-15,8-3 40 16,12 4 32-16,0-2 80 0,8 5-152 16,0-1 8-1,-1 0 64-15,5 0-80 16,5 4 16-16,-2-4-8 15,5 1-8-15,-1-7 88 0,6-7-88 16,-2-2-8-16,2-11 8 16,-6-5 64-16,1-4-64 0,-5-6-48 31,10-6-288-31,-9-13-712 16,-5-6-2841-16</inkml:trace>
  <inkml:trace contextRef="#ctx0" brushRef="#br1">17881 14497 440 0,'0'0'1144'0,"0"-3"-808"16,0-1-336-16,0 1-312 0</inkml:trace>
  <inkml:trace contextRef="#ctx0" brushRef="#br1">11016 9080 3968 0,'0'0'1425'15,"0"0"-377"-15,0 0-224 16,0 0-256-16,0 0 320 0,12-25 153 15,-12 21-377 1,4 2-136 0,-4-5-40-16,0 4-184 0,0 0-184 15,0 0-8-15,0 3 168 0,0 0-176 16,0 0 96-16,0-4 24 16,0 4 32-16,0-3 104 15,0 0-248-15,-4-3-104 16,-4 3 96-16,-4-4-104 15,0 1 8-15,-3-1 24 16,-6 1-32-16,1 0 0 0,-4-1-8 16,5 1-8-16,-2 3 8 15,2 0 8 1,3 0 0-16,4-1-16 16,-4 1 16-16,4 3-16 15,-4-3 16-15,0 0 0 0,-4 3 0 16,0 0 0-16,1 0-16 15,-6 0-32-15,1 0 48 0,0 0-8 32,5 3 8-32,-1 0 0 15,-1 0-8-15,6 4 8 16,-1-4-8-16,0 0 0 0,0 3-40 16,0-6 48-16,0 7 0 15,0-4 0-15,0 0 56 0,1 1-56 31,-6-2 0-31,6 5-8 0,-2-1 0 16,2 1 8-16,-1-1-16 16,4 3-48-16,-4 1 56 0,4-4 8 15,0 4 0 1,-4-1-8 0,5 1 0-16,-2-1 8 0,-2 1 0 15,-2 3 0-15,6-4 0 0,-6 4 0 16,2-1-8-16,2 1 8 15,2 3-16-15,-2-3 16 0,1-1-8 16,1 4 8-16,2 3-16 16,-2-6 16-1,-1 3-8-15,3 0 0 16,-2 0-8-16,3 0 16 16,0-1 0-16,-4 2 0 0,8 2 16 15,-4-1-16-15,1 1-16 16,2 4 0-16,1 2 8 0,-4 1 8 31,4-1-8-31,0 0-8 16,1-3 8-16,-2-2 8 15,1 2 0-15,4-3 0 0,0-3 0 16,0 3 8-16,0 0-8 16,0 0 0-16,0 0 32 0,0 0-32 31,0 3 0-31,0 1-8 15,0-1 8-15,0-3 0 16,0 3 0-16,0 0 0 0,0-3 16 0,0 1-16 16,4-2 0-16,1 1 0 15,-2 0 0-15,5-3 0 16,0 3 0 0,4 1 8-16,0-1 56 15,0-1-64-15,4-1-8 0,4 1 8 16,-4-1 0-16,0-2 0 0,3 1 0 15,2 0 8-15,-6 0-8 32,5 0 0-32,-3 0 0 15,-2 0 8-15,2-1-8 0,-2-2-8 16,-2 3 0-16,2-3 8 16,1-1 8-16,0 1-8 0,4-4 0 15,-1 4 0-15,5-3 8 31,4-1 112-31,4 1-48 0,4-7-64 16,5 4 144-16,2-1-136 16,-4-6 32-16,10 3 16 0,-10 3-56 15,-7-6-8-15,0 3 0 32,-8 4 0-32,0-7 40 15,-8 6-40-15,4-3-8 0,4 0 8 16,-5 1 0-16,9-4-8 15,-4 3 8-15,4-3 0 0,-3 0 0 0,-2 0 0 16,1 0 0-16,0 0 48 16,-4 0-40-1,-4 0 0 1,4 0-8-16,-5-3 8 0,2-1 24 16,2-2-24-16,5 0-8 15,-4-4 57-15,8 1-57 0,-3-4 0 0,3 3 0 31,3-2 0-31,-7 2 0 16,4-3-8-16,-8 4 8 16,4-4 80-16,-9 4-72 0,6-7 48 15,-6-3-56-15,5-4 0 16,1 5 56-16,-2-5-56 0,5 1 0 16,-8 0-16-16,4 0 24 31,-4 6-8-31,-4-3 0 0,-1 0 16 15,2 0 24-15,-9-1-40 16,3 1 0-16,-3-3 64 0,-4-3-56 16,0 0-8-16,0-4 0 15,0-3 0-15,0 1 40 32,5-1-40-32,-1-3 0 0,0 3 56 15,3 3-56-15,1-3 0 16,-4 4-8-16,-4 3 8 0,0-7 48 0,0 0-48 15,0-6 0 1,-8 0 96 0,1-3-40-16,-5 3-8 15,3 3 0-15,2 0 16 0,-1 6 80 16,4 0-144-16,-5 1 0 16,2 2 88-16,-1 4-88 0,-5 0 16 15,-2 3 64-15,-1 0-32 0,-8 0 32 31,0 3-80-31,-4 4 0 16,0-1-24-16,0 3 24 0,4 4 0 16,1-4-48-16,-1 7 48 15,4-3 0-15,-4 0 0 0,-3-1 0 16,-10 1 0-16,1-1 0 31,-7 1-48-31,-9 0 40 0,0-1 8 16,-3 1 32-16,-1 0-32 15,3 3 0-15,6 3-48 0,-1-4 48 16,8 4-8-16,0 0-120 31,4 7-96-31,4 2-136 16,0 7-393-16,-11 10-863 0,7-4-1113 16,8-7-4736-16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cm"/>
          <inkml:channel name="T" type="integer" max="2147480000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cm"/>
          <inkml:channelProperty channel="T" name="resolution" value="1" units="1/dev"/>
        </inkml:channelProperties>
      </inkml:inkSource>
      <inkml:timestamp xml:id="ts0" timeString="2020-10-05T20:35: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7227 2616 1792 0,'0'0'944'0,"0"0"1265"16,0 0-113-16,0 0-936 15,0 0-232-15,-3-3 369 0,3 0-289 0,0 3-240 16,0 0-120-1,0 0-72 1,-5 0-136-16,5 0-63 0,0 0-65 16,0 0-40-16,0 0-72 15,0 0-64-15,0 0 56 16,0 0 16-16,0 0 8 0,0 0 64 0,0 0-64 16,0 0-40-16,0 0-32 15,0 0-24 1,0 0-64-16,0 0 120 15,0 0 40-15,12 0-160 16,4 0 24-16,4 0 8 16,8 0 40-16,0 0 24 0,0 0-24 31,-5 0-56-31,5 0 48 0,4 0-48 16,-4 0 8-16,4 0 32 15,3-4-104-15,2 4 48 16,-1-3-40-16,-1 0 40 0,5 0 24 15,-4 0-72-15,-8 0 0 32,3-1 0-32,-3 4 8 0,-3-3-8 15,-1 3-8-15,0 0 0 16,-1 0 8-16,1 0 0 16,-4 0-8-16,-4 0 0 0,0 0 0 15,0 0 0-15,0 0 8 16,4 3 0-1,3 1-8-15,2 2 0 16,3-3 0-16,7 0 56 0,-3 0-48 16,4-3-8-16,-4 4 0 15,-4-1 8-15,0 0-8 0,-4-3 0 16,-9 3 0 0,5-3 0-16,-7 3-8 15,2 1 8-15,2-2 0 16,6-2 0-16,-3 4 8 0,8-4-8 15,0 0 8-15,4 0-8 16,0 0 0-16,4 0 0 0,-1 0 0 31,1 0 8-31,-4 0-8 16,0 0 0-16,-8 0 0 0,4 0 0 16,-8 0 0-16,-1 0 0 15,-2 0 0-15,7 0 8 0,-5 0 0 16,5 0 0-16,4 0 0 15,0 0 40-15,4-4-48 47,0 4 0-47,0-2 41 0,0-2-33 16,-8 1-8-16,0 3 0 16,-5 0 0-16,-2 0-8 0,-2 0 8 15,1 0 0-15,4 0 0 16,0 0 8-16,8 0 0 0,0 0 0 15,8 0 40-15,-1 0-40 0,1 0 0 16,1 0 0-16,-5 0 0 16,-4-3 8-16,-9 3 0 0,1 0-16 15,-8 0 8 1,4 0 0 0,-4 0-8-16,8 0 0 0,4 0 0 15,3 0 48-15,5 0-40 0,5 0 0 16,6 0 64-16,-3 0 0 15,0-3 48-15,0 3-72 0,-5-3 8 32,-3-1 8-32,0 4-8 15,-4 0-48-15,4 0 40 0,0 0-40 16,-1-3 8-16,9 3 48 16,-3 0-56-16,6-3-8 0,-3 3 0 15,0-3 16-15,0 0 56 31,-5 0 48-31,-3-1-48 16,-4 4 0-16,0-3 8 0,-4 3-80 16,4-3 16-16,0 3 64 15,-1 0-80-15,10 0 32 0,-1 0-16 16,-1 0-16-16,5 0 0 31,1 0 72-31,-2 0 24 16,-3 0-40-16,-4 0 40 0,-4 0-88 0,-4 0-8 15,-9 0 0-15,-2 0 0 16,-9 0 0-16,-1 0 0 0,-3 0 0 16,0 0-64-16,4 0-376 15,0 0-696 1,4-3-1713 0,1-4-4337-16</inkml:trace>
  <inkml:trace contextRef="#ctx0" brushRef="#br0">13013 2616 2720 0,'0'0'4433'0,"0"0"-2433"15,0 0-863 1,0 0-329-16,0 0 56 16,0 0 160-16,-5 3-56 15,5-3-231-15,0 0-201 0,0 0-184 16,0 0-176-16,0 0-96 15,0 0-24-15,0 0-48 16,0 0-16-16,0 0-128 0,0 0-216 31,12 0 264-31,4 0 88 16,8 0 664-16,12 0 248 0,8 0-360 16,7 0-16-16,1 0-360 15,0 0 104-15,0-3-128 16,-4 3 105-16,-1-3-249 0,5 0 80 15,-7-1 48 1,2 1-128-16,1 0 40 16,-4 0 8-16,0 3 72 0,-1-3-120 15,1 0 64-15,-4-1-8 16,-8 4-8-16,4-3 32 16,-4 0-88-16,-1 3 0 15,1 0 0 1,4-3 0-16,4 3-72 0,0-3 72 15,0 3 56-15,-1-4-56 0,2 4 0 16,-6 0 0-16,1 0 8 16,-8 0 8-16,0 0 104 15,4 0-112 1,-4 0 0-16,0 0-8 16,8 0 0-16,-1 0 32 0,9 0-24 15,4 0 56-15,-1 0-64 16,5 4-80-16,0-1 80 15,-4 0 0-15,-4 0 96 0,-4 0-88 32,-5 1 0-32,-3-4 72 15,-4 3-64-15,0-3 48 0,4 0-48 16,-4 3 104-16,8-3-72 16,3 0 24-16,6 0 0 15,-2 0 8-15,5 0-80 0,-4 0 136 16,-4 0-56-1,0 0 32-15,-4 0-104 16,-5 0 64-16,1 0 0 0,-4 0 48 16,0-3-48-16,8 3 0 15,0 0 0-15,-1-3-32 16,6 3-32-16,-2 0 80 16,-3 0-88-16,5 0-8 15,-2-4 8-15,-3 4 0 16,-4 0 0-16,0 0-8 0,-4 0 8 15,-4 0 0-15,-5 0-8 16,1 0-192-16,-8 0-280 16,4 4-656-1,-4-4-1721-15,-8 0-3584 0</inkml:trace>
  <inkml:trace contextRef="#ctx0" brushRef="#br0">17996 2705 1776 0,'0'0'5545'15,"0"0"-3865"-15,0 0-743 0,0 0-153 16,0 3-104-16,0-3-32 15,0 0 128-15,0 0-48 16,0 0-159-16,0 0-137 0,0 0-80 16,0 0-72-16,0 0-280 15,4 0-168-15,5 0 96 0,6 3 72 32,9-3 856-32,8 3-264 15,13 0-208-15,2 1 64 16,1-4-240-16,3 3-32 0,5 0-176 0,0-3 8 15,0 3 96-15,0 1 24 16,3-4 80-16,1 5-200 16,-4-1-8-1,4 2 56-15,-1-3 16 16,5 1-16-16,-4 2-56 16,0-3 0-16,-4 3 56 0,-9-2-56 0,1-1 0 15,0 0 128-15,-4 3 96 16,-5-2-224-1,2-1-56-15,-5 0 56 16,7-3 16-16,-3 3-16 16,8 0 48-16,-5-3-96 15,6 3 96-15,-1-3 0 0,-1 4-48 16,-4-4 49-16,-2 0-41 0,2 0 56 31,2 0 0-31,-2 0-16 16,1 0 88-16,8 0-64 15,0 0 104-15,8 0-128 0,0 0 8 16,-1 0-40-16,5-4 16 16,-4-2-32-16,0 3 0 0,-9 0 0 31,1 0 8-31,-4-1 112 16,-4 1-112-16,3 3 24 15,1-3-24-15,8 3-16 0,-4 0-8 0,3-3-56 16,5 3 72-16,-8-3 0 15,4 3 32-15,-9-4-16 16,2 4-16 0,-6-2 8-16,-2 2-8 15,2-4-16-15,0 1-40 16,6 3 112-16,3-3-24 0,-1 3-24 16,5-3-8-16,-4-1 0 0,4 1-8 15,-5 3 8 1,5-3 8-16,-4 0 32 15,0 3-32-15,3-4-16 16,1 4 8-16,4 0-8 16,0 0 8-16,-4 0-48 0,0 0-48 15,-1 0 24-15,-3 0-24 0,-4 0-80 32,-1 0 168-32,-2 0 0 15,2 0-48-15,1-2-64 16,-1-1 120-16,2 3 0 0,-6-4-8 15,-2-2 8-15,-2 3 0 16,-3 3 0-16,0-4 96 31,4 4-96-31,-4 0-8 0,3 0 0 16,-3 0 16-16,4 0-16 16,-4 0 8-16,4 0-96 0,7 0-56 15,1 0 56-15,5 4-177 0,3 2 49 16,-5 1 216-1,5 2-88 1,-4-3 96-16,3 4 72 0,-3 0-72 16,4-1 0-16,0 0 0 15,4 1 32-15,-1-7 64 0,-4 3-88 16,5-2 136-16,-8-1-88 16,8-3 24-1,-8 0-80-15,4 0 233 16,-1 0-129-16,1 0 96 0,0 0-152 15,0 0 16-15,0 0-56 16,-1 0 24-16,5 3-24 0,0 0-16 16,3 0-104-16,-3 3-304 31,0 1 351-31,0-1-119 0,-8 1 48 16,4-1 136-16,-9-3 0 15,1 3 48-15,-8 1-48 0,-4-4-88 16,-5 0 80-16,1 3 8 15,-4-2 0-15,8-1 8 32,1 3-8-32,-2-2-8 0,9-1 0 15,0 0-48-15,3 0 56 16,2-3 24-16,2 0 32 0,1 0-56 16,0 0 8-16,-5 0-8 15,2 0 48-15,-6-3-40 16,-7-3 56-16,0-1-8 0,-9 1 96 15,-2 0-15 1,2-1 15-16,-2-3 24 16,3 4-80-16,3 0-88 0,5 3 0 15,4-4 0-15,4 4 0 16,3 0 0 0,2 0 40-16,-2-1-48 15,5 1 0-15,0 0-8 0,-8 0-40 16,0-3 40-16,-1 3-48 15,1 3 48-15,-4 0-104 0,4 0-32 16,-5 0 16-16,2 0 7 31,-2 0-207-31,-7 6-96 16,-8-3 280-16,0 0 80 0,-8 0 8 16,-4 0-544-16,0 1-192 0,-4-1-736 15,-4-3-913-15,-4-3 385 16,0-10-2129-16</inkml:trace>
  <inkml:trace contextRef="#ctx0" brushRef="#br0">10884 2591 1560 0,'0'0'776'15,"0"0"-344"-15,0 0 184 0,0 0-616 16,0 0 0 0,-4 0 2161-1,4 0-705-15,0 0-856 0,0 0-336 16,0 0-64-16,0 0 192 0,0 0-40 16,0 0-112-16,-4 0-168 15,-3 0-72-15,3 0 0 0,0 0-8 31,0 0 8-31,4 0 72 16,0 0 40-16,0 0-31 0,0 0 71 16,0 0-8-16,0 0 40 15,0 0-32-15,0 0 120 0,0 0-40 16,0 0 0-16,0 0-80 31,0 0-56-31,0 0-88 16,0 0 0-16,0 0 0 0,0 0 8 15,0 0-16-15,0 0 0 16,0 0 0-16,0 0 56 0,4 0 144 16,0 0 128-16,7 0 192 31,-3 3-136-31,9-3-136 16,-10 0-112-16,6 0-16 0,6 3-8 0,-6-3-104 15,6 3 136-15,1-3-8 16,-4 3-8-16,0-3-56 0,0 3-64 15,-4-3 80 1,0 0-80 0,0 4 112-16,0-4-8 15,-4 3-7-15,4-3-57 0,0 0 48 0,4 3-96 16,-4-3 8-16,8 0-8 16,-1 3 152-16,-2 0 56 0,2-3-88 31,-3 4-40-31,0-2 16 15,0-2-48-15,1 4-40 16,-2-4 88-16,1 0-24 0,0 3-64 16,0-3 0-16,-4 0 80 0,3 0 16 15,-2 0-16-15,-2 0-8 32,2 0 0-32,-5 0 24 15,-1 0-16-15,6 0 0 0,-5 0 8 16,3 0 0-16,-3 0-96 15,1 0 8-15,-2 0 0 0,5 0 56 16,-8 0-64-16,4 0 48 31,0-3-48-31,-8 3 8 16,4 0 8-16,-4 0-16 0,4 0-592 16,-4 0-1377-16,4 0-3200 0</inkml:trace>
  <inkml:trace contextRef="#ctx0" brushRef="#br0">12729 2600 4240 0,'0'0'1409'0,"0"0"-193"31,0 0-400-31,0 0 328 15,0 0-95-15,-4-6-33 0,0 6-200 16,4-3-248-16,0 3 104 16,0 0-16-16,0 0-215 15,0 0-153-15,0 0-104 0,0 0-104 32,0 0-80-32,0 0 40 0,0 0-40 15,0 0-56-15,0 0 56 0,0 0-72 16,-4 0-56-16,4 0 24 15,0 0-16-15,0 0 112 16,-3 0-80-16,3 0 80 16,0 0-41-1,0 0 49 1,0 0 0-16,0 0-8 16,0 0-40-16,0 0-104 0,0 0 152 15,11 0 0-15,6 0 417 16,2 0 135-16,13 3-48 15,-4 0-160-15,7 0-88 0,2 0-8 16,3 0 136-16,-1-3-176 0,-3 0 80 16,1 4-56-16,-2-4-56 15,-3 0-72-15,-8 0-32 16,-4 0-24-16,-8 0 24 0,0 0-64 31,-5 0 8-31,-3 0-16 16,0 3-120-16,1-3-544 0,10 6-856 15,-2 3-1041-15,2-5-2616 0</inkml:trace>
  <inkml:trace contextRef="#ctx0" brushRef="#br0">15996 2603 40 0,'0'0'2728'16,"0"0"105"0,0 0-1449-16,0 0-688 15,0 0-16-15,0 0 849 16,5 0-417-16,-5 0-248 15,0 0-224-15,0 0-144 0,4 0-160 16,0-3-136-16,0 3-80 0,-1-3-40 31,1 3 0-31,0 0 24 16,5 0-32-16,-2 0 9 16,5 0-73-16,8 0 40 0,4 0-40 15,4 0 56-15,4 0-16 16,4 0 96-16,0 0 64 0,-1-3-40 31,1 3 8-31,8 0-48 16,-4-3 8-16,3 3-8 15,-2-4-64-15,2 1-8 0,-3 0-32 16,-3 0 32-16,-6 0 64 16,-4-1-48-16,1 2 8 0,0-5 0 15,-3 4-8 1,3 0-64-16,-4-4 0 15,0 4 0-15,-5 0 0 16,9-1 0-16,-4 2-8 0,4-1 0 16,-9 3-280-16,2-4-72 15,-10 4-216-15,-2 0-120 16,-9-9-457-16,-13 5-1231 16,-6-5-4594-16</inkml:trace>
  <inkml:trace contextRef="#ctx0" brushRef="#br0">11475 2682 1800 0,'0'0'1280'0,"0"0"1161"31,0 0-1081-31,0 0-328 16,0 0-320-16,0 0 185 15,0 0-249-15,0 0-256 0,0 0-160 16,4 0-72-16,-4 0 16 16,0 0-72-16,0 0 0 0,0 0-40 15,0 0-8 1,0 0-8-16,0 0-40 15,0 0 88-15,7 0-88 16,5 0 88-16,0 0 160 0,4 0 32 16,12 0 24-16,-4 0-56 15,8 0 72-15,0 0-48 16,-4 0 24-16,0 0 9 16,-9-2 55-16,-3-2 16 15,-4 1-32-15,-3 3-24 16,-9 0-48-16,3 0 0 0,-3 0-72 15,0 0-96-15,0 0 0 32,0 0-24-32,0 0-32 0,0 0-56 15,0 0-120-15,0 0-312 16,0 0-552-16,4 0-1209 0,0 0-2608 16</inkml:trace>
  <inkml:trace contextRef="#ctx0" brushRef="#br0">3665 5410 4096 0,'0'-7'4937'0,"4"-5"-3288"16,-4 6-409 0,4-4 240-16,-4 1 481 15,0 2-153-15,0 1-648 16,4 3-303-16,-4 3-241 0,0-4-152 15,0 4-144-15,0 0-152 16,0 0-112-16,0 0-56 0,0 4-96 31,0 12-64-31,0 6 64 16,0 13 96-16,0 6 8 0,0 6-8 16,0 1 0-16,0-4-8 15,4-2-48-15,4-1-152 16,-4-6-168-16,0-3-504 0,-4-4 39 31,0-5-799-31,0-11-889 16,0-6-615-16,-12-6-2994 0</inkml:trace>
  <inkml:trace contextRef="#ctx0" brushRef="#br0">3601 5264 8385 0,'0'0'1737'15,"0"0"-57"1,0 0-784-16,0 0 264 0,0 0 65 0,0 0-617 16,64-70-360-16,-16 70-184 15,3 0-64-15,5 9 0 0,4 17 0 16,-8 6-48-16,-4 6-48 15,-20 9 16-15,-8 1 64 16,-12 6 16 0,-8 0-64-16,0 0 64 15,-25 0 8-15,-3-7-8 0,-11-5-16 16,-5-4 16-16,-4-3-48 16,5-7-280-16,-2-6-688 15,6-5-81-15,7-11-543 0,16-6-1465 16</inkml:trace>
  <inkml:trace contextRef="#ctx0" brushRef="#br0">4322 5607 7865 0,'0'0'1761'0,"0"0"-929"16,0 0-32-16,0 0 48 16,0 0-80-16,4-73 609 15,-4 60-553-15,-4-6-496 16,-7 6 8-16,-1 1-192 16,-4 5 224-16,-5 4-72 0,6 3-288 15,-5 12-8-15,0 8-56 16,0 12-8-16,8-1-48 15,8 5 40 1,4-2-8-16,4-5-40 16,12-7-8-16,4-9 32 0,3-7-120 15,-2-6-56-15,3-3 272 16,-4-19 232-16,3-4-40 16,-10-5-160-16,-2 2 24 0,-7-3-56 31,-4 7 456-31,0 6-56 31,0 9 488-31,0 7-432 0,0 3-456 16,4 3-208-16,5 16-232 15,-2 10 360-15,9 9 80 16,0 0 0-16,8 3 0 0,-1-2-368 16,-2-8-808-16,7-5-673 0,0-11 137 15,-4-11-1377-15,-5-4-2600 0</inkml:trace>
  <inkml:trace contextRef="#ctx0" brushRef="#br0">4681 5188 10122 0,'0'0'2592'16,"0"0"297"-16,0 0-1497 0,0 0-776 16,0 0-616-16,0 0-328 15,0 0 192-15,4 82 128 16,4-28 8-1,-5 7 16-15,10 2-8 16,-1 0 48-16,0 4-56 0,0-6-1048 16,-1 2-992-16,-2-15-897 15,-5-17-3056-15</inkml:trace>
  <inkml:trace contextRef="#ctx0" brushRef="#br0">4410 5362 10474 0,'0'0'2240'31,"0"0"-1696"-31,0 0-264 16,144-41 0-16,-53 34 193 0,1 4-465 15,-8 3-8-15,8 7-761 0,-41 9-3800 16,-7 0-3008-16</inkml:trace>
  <inkml:trace contextRef="#ctx0" brushRef="#br0">4992 5603 3488 0,'0'0'1537'0,"0"0"-577"16,0 0 640-1,0 0 265-15,0 0-1073 16,0 0 456-16,63 0-224 16,-35-9-624-16,-3-4-400 0,3-6-152 15,-13-6 0-15,-2-3-200 16,-6-7-1328-16,-7-1 207 0,-4 1 1473 16,-12 10 497-16,-8 9 1023 15,-3 7-664-15,-1 9-392 16,4 0-144-16,-4 15 72 0,7 11-32 15,6 9-16-15,11 0 25 16,4 6-49-16,0 0-64 0,16 1-176 31,12-7 152-31,11-1-216 16,9-8-32-16,8-10 72 16,8-4-208-16,0-8 152 0,16-10-936 0,-21-11-2233 15,-11-8-5969-15</inkml:trace>
  <inkml:trace contextRef="#ctx0" brushRef="#br0">3622 5978 6121 0,'0'0'3120'0,"0"0"-1567"0,0 0-273 31,0 0 56-31,0 0-47 16,0 0-481-16,0 0-528 15,0 0-272-15,0 0-8 0,0-10 0 16,3 10 0-16,9 0 328 16,8 0-136-1,4 0 136-15,8 4-32 0,4-1-96 16,7 0 192-16,10-3-96 15,6 3-16-15,5-3-192 16,4 0-56-16,-5 0 168 0,9 0-136 16,-4 0 56-16,-4 0-112 15,3 0 113 1,5-3 103-16,-5 0-208 16,6-4 128-16,-2 5 16 0,5-5-72 15,0 1 136-15,-5 3-112 16,1-4-104-16,-8 4 88 0,0 0-88 15,-8 0 56-15,-5 0-16 32,-3 3-48-32,-5 0-88 0,-7 0 88 15,-12 0 0-15,-3 0 0 16,-14 0-256-16,1 0-176 0,-8 0-321 16,0 0-95-16,0 0-552 31,0 3-1329-31,0-3-1368 0</inkml:trace>
  <inkml:trace contextRef="#ctx0" brushRef="#br0">7665 5442 4849 0,'0'0'2856'15,"0"0"-1296"1,0 0-79-16,0 0-481 16,0 0-408-16,-16-35 648 0,12 31-223 15,0 4-257-15,0 0-224 16,-7 0-64-16,-6 0-216 15,-3 7-176-15,-3 9 48 0,-9 6-80 32,0 7-48-32,8 5-48 0,0 5-16 15,9 2 0-15,10 0-16 16,5 1-16-16,0-7-32 16,12-4-104-16,13-8-248 0,6-11 208 15,5-9 96-15,4-3 96 31,3-10 80-31,-6-15 152 0,-2-7 472 16,-10-9 136-16,-6 0-440 16,-10-3-8-16,-9 2-216 15,0 1 72-15,-13 9 176 0,-7 7 136 16,-7 6-304-16,-5 9-176 16,-1 10 0-1,1 0-56-15,0 10-376 0,4 12-384 16,5 4-480-16,11 5-416 15,12-2-689-15,20 3 81 16,12-10-457-16</inkml:trace>
  <inkml:trace contextRef="#ctx0" brushRef="#br0">7881 5492 3448 0,'0'0'7354'0,"0"0"-5330"0,0 0-1096 31,0 0-623-31,0 0-305 16,0 0-209-16,3 29 137 0,-3 3 72 15,0 13 176-15,0 2 41 16,0 10-65-16,4 4-40 0,0-2 8 16,-4 5-112-16,4 0 104 31,-4 2-104-31,0-2-8 15,0-4-96-15,0-12-465 0,0-7-607 16,-8-16-640-16,4-12-1393 0</inkml:trace>
  <inkml:trace contextRef="#ctx0" brushRef="#br0">7905 5359 5369 0,'0'0'5753'16,"0"0"-4497"-1,0 0-936-15,0 0 472 0,0 0-63 16,79-32-121-16,-55 32-376 0,0 0-232 16,0 19-328-16,-8 3-112 15,0 7 392-15,-12 6 48 0,-4 3 152 31,-9 7-144-31,-14-4 40 16,-13 3 8-16,-4-5-56 0,-4-4-120 16,0-4-16-16,8 1-673 15,12-6-1119-15,13-14-2233 0</inkml:trace>
  <inkml:trace contextRef="#ctx0" brushRef="#br0">8180 5629 8753 0,'0'0'1905'31,"0"0"-1569"-31,0 0-336 16,0 0 848-16,0 0 272 0,91-19-248 0,-59 7-439 15,4-5-281-15,-8 2-152 16,0-8-32-16,-1 1-577 0,-11-7 425 15,-8 4-624 1,-4 0 352 0,-4-1 456-16,-8 7 536 15,-12 3-32-15,-3 13-400 0,-1 3-104 0,-1 0-16 16,1 16 16-16,9 13 0 16,2 9 0-16,6 3-16 0,7 0-144 31,7 4 16-31,21-10-424 15,4-4-592-15,5-8 32 16,18-14-945-16,-11-9 913 0,-4 0-1681 0</inkml:trace>
  <inkml:trace contextRef="#ctx0" brushRef="#br0">8665 5464 3024 0,'0'0'5185'15,"0"0"-2808"-15,0 0-705 16,0 0-472-16,0 0-1152 0,16-19-48 15,-8 38-72-15,0 13 72 0,1 6 80 16,-6 3 8-16,5 0-88 31,-8-3-192-31,0-6-392 16,0-7-80-16,0-9-376 0,0-9-504 16,0-7 327-1,0-3 905-15,0-23-960 16,8-9 200-16,8-9 1072 0,0-1 384 15,8-2 488-15,0 5 968 16,-4 11-151-16,-1 8-505 16,-2 14 120-16,-2 9-544 0,2 0-760 15,2 13-104-15,1 9 32 0,-3 10 40 16,-2 3 32-16,-3 0 184 0,-4 2-184 31,-4 2-24-31,-4 8-664 16,0-9-1056-16,0-9-2633 15</inkml:trace>
  <inkml:trace contextRef="#ctx0" brushRef="#br0">9287 5743 3408 0,'0'0'7010'32,"0"0"-6394"-32,0 0-376 15,0 0 8-15,0 0 24 0,32 89 8 16,-32-60-152-16,0-1-32 16,-28 14-96-16,4-10-1544 0,-4-7-2953 15</inkml:trace>
  <inkml:trace contextRef="#ctx0" brushRef="#br0">11016 5042 10458 0,'0'0'1856'16,"0"0"217"-16,0 0-745 15,0 0-368-15,0 0-328 16,0-13-520-16,0 32-112 0,0 12-200 16,-3 24 184-1,-2 21 16-15,5 16 8 16,-4-6 0-16,4-17 48 0,0-21 16 15,0-19-64-15,0-4-8 16,4 1-144-16,1-1-376 16,-2-12-40-16,1-10 184 15,-4-3 376-15,4-3 48 16,4-17 336-16,8-8-368 16,4-10-16-16,4-7-112 0,11 1-168 15,6-1-144-15,2 4 344 16,-3 6 64-16,-3 13 32 15,-6 9 8 1,-4 10 224-16,-2 3-248 16,-9 10-384-16,-1 15 384 0,2 4 24 15,-6 6 184-15,-3 0-80 16,1-4-24-16,2 1-56 16,-3-7-40-16,8-2-8 0,0-14-352 31,4 1-736-31,4-10-377 15,0-3-487-15,0-16 207 0,0-7-791 16,-4-5 1224-16,-5 2 1312 16,-2 7 2088-16,-9 6 329 15,0 12-545-15,-4 4-1016 0,0 4-704 32,0 18 32-32,0 6 120 0,-4 7-80 15,4 4-128-15,0-2-96 0,0-2 0 16,4 1-984-16,3-11-824 15,6-9-2233-15</inkml:trace>
  <inkml:trace contextRef="#ctx0" brushRef="#br0">11722 5178 11202 0,'0'0'3089'16,"0"0"-1969"-1,0 0-1120-15,0 0-976 16,0 0 592-16,-5 73-809 16,14-32-783-16,6-9-3273 0</inkml:trace>
  <inkml:trace contextRef="#ctx0" brushRef="#br0">12108 5454 2784 0,'0'0'5649'0,"0"0"-3616"16,0 0-617-16,-36-88-200 0,12 65 657 31,-8 7-721-31,-8 7-408 16,1 9-480-16,-2 0-264 0,10 19-72 15,3 6-120-15,12 4-16 0,16 6-72 16,0-7-320-1,19 1 168 1,14-7-296-16,11-9 200 0,8-13 528 16,-1 0 144-16,1-9 168 15,-4-8 88-15,-8-5 312 0,-5 3 184 16,-10 6 232-16,-10 1-512 0,-2 9 145 16,-10 3-761-16,-3 0-96 15,4 22-601 1,0 12 657-16,-4 30 40 15,0 32 96-15,0 31-96 16,0 18-400-16,0-5 200 0,-8-19 88 16,-8-36-136-16,4-27 168 15,1-23 80-15,-2-10 40 16,-2-3-40 0,-5-2 0-16,-4-11 48 15,-1-9 760-15,-6-6 289 16,-5-29-201-16,-11-22-304 0,2-29 32 15,9-35-176-15,25-9-312 32,15 6-8-32,28 29-128 0,11 32-152 15,-2 21-328-15,2 7-184 16,13 1-448-16,4-2-913 16,19-5-63-16,-15 9-2265 0,-16 7-992 0</inkml:trace>
  <inkml:trace contextRef="#ctx0" brushRef="#br0">12470 5077 7681 0,'0'0'3961'0,"0"0"-2929"0,0 0 497 0,0 0 103 16,0 0-616-16,0 0-1016 16,-16-13-24-1,16 45-216-15,0 9 224 16,-4 13 16-16,4 3 72 15,0 4-72-15,0-4 8 16,0-7-8 0,0-5-120-16,0-10-416 15,0-13 32-15,0-9-272 0,4-13 696 16,5-4 80-16,-2-18 0 16,14-13 144-16,-2-6-144 15,1 0 160-15,4 6 48 0,-8 3 208 16,0 13 184-16,0 13-288 15,-9 6-304-15,10 3 64 0,3 19-64 32,-4 7-8-32,4 9 16 15,-5 3 112-15,-2 4-128 16,-2-4-832-16,-11 3-760 0,0-9-1321 16,0-13-7625-16</inkml:trace>
  <inkml:trace contextRef="#ctx0" brushRef="#br0">13275 5559 6937 0,'0'0'2825'0,"0"0"-1201"0,0 0-168 16,0 0 49-1,0 0-209 1,0 0-392-16,4-9-464 0,-4 9-280 16,4 0-160-16,-4 3-144 15,4 12 64-15,4 2 80 0,-8 8 8 16,0 4 0-16,0-1-8 0,0-3 0 31,-24 4-104-31,-8-4-472 16,-27-3-304-16,3-2-1585 0,8-11-4512 15</inkml:trace>
  <inkml:trace contextRef="#ctx0" brushRef="#br0">14888 5083 9073 0,'0'0'2913'0,"0"0"-1065"16,0 0-855-1,0 0-225-15,0 0-232 16,0 0-336-16,0 6-200 0,0 14-96 16,-3 5 96-16,-5 13 88 15,0 3-40-15,0 10 96 16,-4 3-16-16,4 0-56 0,0-6-64 31,5-4 40-31,3-3-40 16,0-9 0-16,0-7-8 0,11-6-48 15,5-2-24-15,12-12-200 16,3-1 272-16,14-4 344 0,6 0-344 16,1-13-1320-16,19-22-697 31,-11 3-2080-31,-11-3-5207 0</inkml:trace>
  <inkml:trace contextRef="#ctx0" brushRef="#br0">15387 5299 8793 0,'0'0'2065'0,"0"0"-1033"0,0 0-320 15,0 0-88-15,0 0 369 0,0 0-185 16,-95 82-408-16,74-47-152 15,1-3-152-15,16-1-16 0,4-1-80 16,0-5-64 0,8-3-72-1,12-10-128-15,4 1-16 0,4-13-64 16,0 0 344-16,-1-6 144 0,-6-16 64 16,-5-7-128-16,-4-9-64 15,-12-3 712-15,0-1-32 0,-12 7-280 31,-4 1 136-31,-5 9-256 16,6 8 40-16,3 11-336 0,0 6-552 16,8 3-2376-16,8 19 335 15,12 1-672-15,7-4-2616 0</inkml:trace>
  <inkml:trace contextRef="#ctx0" brushRef="#br0">15566 5309 7641 0,'0'0'3137'16,"0"0"-961"-16,0 0-519 0,0 0-65 16,0 0-720-16,0 0-872 31,0 0-480-31,0 0 320 16,-4 63 56-16,4-19-256 0,0 1-200 0,0-4-296 15,4-6 71-15,8-10 121 16,4-9 240-16,4-9-656 0,0-7 1080 15,8-4 424 1,-5-18-8 0,5-6 16-16,-3-7 136 15,-9-4 505-15,-1 8-353 0,-7 5 16 0,-4 11 328 16,1 8-408-16,-5 7-656 16,0 0-320-16,4 7-592 0,-1 8 616 31,5 1 152-31,0 0-312 31,8-3 216-31,-4-10 64 0,4-3 176 16,0 0 560-16,-4-16 48 15,0-6-184-15,-4-10-152 0,-5 0 104 16,-3-3 96-16,0 3-272 16,0 4-8-16,-3 3-72 15,-1 9-120-15,-12 16-648 0,4 0-3345 16,4 3-3552-16</inkml:trace>
  <inkml:trace contextRef="#ctx0" brushRef="#br0">16275 5524 10850 0,'0'0'2832'31,"0"0"-1287"-31,0 0-993 16,0 0-8-16,0 0-280 15,0 0-200-15,0 0 24 0,0 0-80 16,28 70 72-16,-28-41-8 0,-8-4 0 16,-12 4-64-16,-12-4-8 31,-19 7-840-31,7-7-1569 16,4-9-4992-16</inkml:trace>
  <inkml:trace contextRef="#ctx0" brushRef="#br0">17953 5029 10562 0,'0'0'2536'0,"0"0"-1279"0,0 0-809 16,0 0-96-16,-92-9 248 16,53 21 296-16,-10 13-208 15,6 7-296-15,2 6-144 16,13 10-96-16,13 0-152 16,11-1 0-16,4 4-40 15,36-4-120-15,24 1-24 0,28-10 120 16,-1-6-128-16,-4-13-472 15,13-19-736-15,-36-3-873 16,-4-16-2456-16</inkml:trace>
  <inkml:trace contextRef="#ctx0" brushRef="#br0">18348 4832 10666 0,'0'0'2432'0,"0"0"-703"16,0 0-801-16,0 0-40 0,0 0-192 16,0 0-544-16,0 0-152 15,0 54-224-15,-13 19 216 16,-2 19 8-16,2 0 16 0,5-15 40 16,8-5 8-1,0-21-64-15,0 0-872 16,0 9-1096-16,4-25-521 0,9-6-4104 15</inkml:trace>
  <inkml:trace contextRef="#ctx0" brushRef="#br0">18606 5181 10018 0,'0'0'2112'0,"0"0"-1320"16,0 0-664-16,0 0-128 15,0 0 24 1,-39 96-24-16,39-59 8 16,0 5-8-16,3-1-8 0,18-3-560 15,2-6-120-15,9-7-136 16,-1-12-56-16,2-7 792 16,-6-6 88-16,-3-12 1176 0,-11-17-568 31,-5-9 808-31,-8-6 233 15,-17-1-529-15,-15-2-224 0,-7 2-360 16,-5 10-136-16,4 7-200 16,0 15-200-16,12 10-152 15,17 9-1720-15,7 16-2553 0,4 1-1456 0</inkml:trace>
  <inkml:trace contextRef="#ctx0" brushRef="#br0">19199 5156 9434 0,'0'0'1584'0,"0"0"432"0,0 0-703 16,0 0-265-16,0 0-336 15,-79-42-128-15,63 42-392 16,1 13-192-1,2 6-8-15,5 7-96 16,8 2-96-16,0 7 104 16,13 0-424-16,10 4 352 0,5-5-336 15,0 1 80-15,-8-6 416 16,-4-4 16-16,-8 0-16 0,-8-3 16 31,0-2 56-31,-12-1-8 16,-8-3 40-16,-11-7 56 15,-6 1 328-15,-6-7 120 0,3-3-320 16,3 0-128-16,10 0-152 16,11-22-776-16,12-3-1905 0,4-5-6649 0</inkml:trace>
  <inkml:trace contextRef="#ctx0" brushRef="#br0">19427 5331 9233 0,'0'0'2217'16,"0"0"-1617"-16,0 0-448 15,0 0-48-15,0 0 144 16,0 0-120-16,0 0 360 15,0 0 1033-15,79-4-609 0,-38 1-184 16,-5-7-224-16,-1 1-224 0,-7-4-64 31,0-2 40-31,-9-5-256 16,-2-2-432-16,-13 3-168 16,-4 0 512-16,-8 3 88 0,-16 3 72 15,-4 7-64-15,-8 6-8 16,4 0-64-16,1 13-8 0,6 9-96 31,1 7 64-31,13 2 104 16,7 8 16-16,4-1 48 15,8 0-64-15,16-3 48 0,8-4-40 16,11-2-8-16,1-7-472 16,7-9 232-16,18-13-1008 0,-22 0 159 15,-2-3-4816 1</inkml:trace>
  <inkml:trace contextRef="#ctx0" brushRef="#br0">20698 5435 10490 0,'0'0'3881'0,"0"0"-2593"32,0 0-728-32,0 0-352 0,0 0-208 15,0 0-152-15,4 29 152 16,-4-7 136-16,0 7-16 15,0-1-16-15,-4 4-80 0,-12-4-24 16,-8-2-544-16,-7-10-944 31,3-4-2345-31,3-8-5225 0</inkml:trace>
  <inkml:trace contextRef="#ctx0" brushRef="#br0">21308 5515 10746 0,'0'0'2784'0,"0"0"-1031"0,0 0-545 15,0 0-312-15,0 0-520 16,79-16-24-16,-35 9 8 0,12 7-200 31,19 0-152-31,6 0-16 16,-2 0 16-16,1 7-8 0,-28-1 0 16,-9 0-48-16,-15-2 48 15,-16-4 40-15,-12 0-40 16,0 0-600-16,-4 0-664 0,-8-10-2945 15,0 1-5561-15</inkml:trace>
  <inkml:trace contextRef="#ctx0" brushRef="#br0">22363 5524 11626 0,'0'0'1944'0,"0"0"-1744"15,0 0 113-15,0 0-73 0,0 0-232 0,0 0 160 32,64 86-136-32,-64-64-24 15,-8 3-8-15,-16-2 152 0,-12-4-152 16,-27 3-400-16,11-9-1793 15,8-4-3496-15</inkml:trace>
  <inkml:trace contextRef="#ctx0" brushRef="#br0">22838 5556 9914 0,'0'0'3152'0,"0"0"-1535"16,0 0-1153-1,0 0-328-15,107-6-72 16,-59 2 152-16,20 4-208 0,24 0 144 15,19 0-152-15,-3 0-304 16,-24 4-256-16,-29-1-16 16,-19-3 239-16,-4 0 257 0,8 0-392 15,-5 0-584 1,-11-10-3825-16</inkml:trace>
  <inkml:trace contextRef="#ctx0" brushRef="#br0">7471 6181 5569 0,'0'0'2328'16,"0"0"-575"-16,0 0-761 15,0 0-168-15,0-3-16 0,0 3 128 16,0 0-55-16,0 0-345 16,0 0-280-16,3 0-192 15,13 0 152-15,19 0 408 16,25 0 64-16,41-6-48 16,45-3-136-16,30-4-88 15,11 0-136-15,-11 0-64 0,-29 7 177 16,-19 3-105-16,-37 3-56 15,-27 0-64-15,-28 0-168 16,-12 0-8 0,-1 0-80-16,-7 3-104 15,1 0-72-15,-9 0-32 0,3 1-225 16,-7-1-375-16,24 6-408 16,-4 1-640-16,0-7-1329 0</inkml:trace>
  <inkml:trace contextRef="#ctx0" brushRef="#br0">11056 6096 5905 0,'0'0'4649'0,"0"0"-2793"16,0 0-864-16,0 0-528 0,0 0 249 31,0 0 159-31,88-16-320 15,11 16 88-15,45 0-336 0,27 0-200 16,8 0 80-16,-11-3-32 16,-33 3 152-16,-28 0-64 15,-31 0-16-15,-32-3-144 0,-16 3-40 32,0-4-40-32,0 4-264 0,-4-3-232 15,8 0-864-15,-4 0-1137 0,0-1-3096 16</inkml:trace>
  <inkml:trace contextRef="#ctx0" brushRef="#br0">15200 5810 6025 0,'0'0'2456'0,"0"0"-1624"16,0 0-615-1,0 0-73-15,0 0 1120 16,0 0-40-16,87 29-152 15,-43-23 41-15,24 0-201 16,24 0-136-16,23 1-72 0,9 3 168 16,-25-4-320-16,-27 0-240 15,-28 0-200-15,-16 1-112 0,0 3-120 32,-1-8-592-32,1 8-568 15,-8-7-1441-15,-8-3-2912 0</inkml:trace>
  <inkml:trace contextRef="#ctx0" brushRef="#br0">18335 5934 5337 0,'0'0'2360'16,"0"0"-1032"-16,0 0-791 15,0 0-9 1,0 0 656-16,0 0-104 0,20 0-240 15,32 6 561-15,31 7-265 16,41 2-424-16,16-2-288 16,-9 0-64-16,-23-3-32 0,-37-7 64 15,-22 0-208-15,-14 0-48 0,-7 0-72 16,-5-3-48 0,-6 0-16-16,-9 0-136 15,-8 4-432-15,-8 5-504 16,-12 1-1248-16,0-1-881 15</inkml:trace>
  <inkml:trace contextRef="#ctx0" brushRef="#br0">3740 7261 7641 0,'0'0'2561'0,"0"0"-1081"0,0 0-152 15,0 0 241-15,0 0-161 31,0 0-488-31,0 0-384 0,-7-7-184 16,7 7-96-16,0 0-16 16,7-2-72-16,21-2 16 15,32-5 81-15,52-1 103 0,47-2-120 16,28 2 16-16,1 0-112 16,-17 8-32-1,-43 2-120-15,-33 0 8 0,-35 0 32 16,-32 2-40-16,-16 1-96 15,-4-3 80-15,-4 4-224 16,0-4 184-16,-4 0 56 16,-4 0 152-16,-5 0 64 15,-6 0-216-15,3 0-40 16,4 0-312-16,8 9-1441 16,12 1-2576-16,4-4-1360 0</inkml:trace>
  <inkml:trace contextRef="#ctx0" brushRef="#br0">7785 6658 7521 0,'0'0'1792'0,"0"0"-199"31,0 0-665-31,0 0-48 0,0-4-16 16,0 4-359-16,0 7-377 15,0 9-8-15,-8 12 88 16,3 4 0-16,2 9 88 0,-5 4-8 15,4 2-112-15,4 7 16 16,-4-3-88-16,4 0-24 0,0-3-80 31,0-7 8-31,0-6 8 16,0-10 32-16,0-5-40 0,0-11-8 16,0-3-120-16,0-6-112 0,0 0-240 15,-7-10-424-15,2-8-1425 16,-3-5-5041-16</inkml:trace>
  <inkml:trace contextRef="#ctx0" brushRef="#br0">7781 6652 5193 0,'0'0'2552'16,"0"0"-175"-16,0 0-1161 16,0 0-440-16,0 0-120 0,0 0-416 31,32-10-56-31,0 7 64 16,11 3-176-16,13-4 40 15,19 4 88-15,26-6-32 0,-9-1-39 16,-17 5-49-16,-12 2-80 15,-18 0-857-15,-2 0-63 0,-7 0-472 32,-8 0 304-32,-12 0-257 15,-8 0 777-15,-8 0 176 16,0-3-864-16,0 3-1585 0</inkml:trace>
  <inkml:trace contextRef="#ctx0" brushRef="#br0">8562 6604 3144 0,'0'0'2937'0,"0"0"-1137"16,0 0-608-16,0 0 1 16,0 0-153-16,0 0-736 0,0 0-136 0,0 31 408 15,0-5-144-15,0 6-96 16,4 3-80 0,-1 6-64-16,-3 0-112 15,9 3-40-15,-5 1-40 16,-4-1-8-16,4 1-8 15,0-7-168-15,-4-3-88 0,4-3 88 16,-4-7-72-16,0-6-32 0,0-3 32 31,-4-6 112-31,-13-1 144 16,-2-6 0-16,-13 4 240 31,-8-7 168-31,-8 3 56 0,-19-3 96 16,-29 3 377-16,-19-3-281 15,-5 0-128-15,17 0 48 0,26 0-80 16,34 0-136-16,7 0-176 16,5 0-104-16,-2 0-80 15,17 0-680-15,9 0-1440 0,7 0-2873 0</inkml:trace>
  <inkml:trace contextRef="#ctx0" brushRef="#br0">11355 6509 3648 0,'0'0'4089'32,"0"0"-2200"-32,0 0-185 15,0 0 40-15,0 0 169 0,0 0-713 16,0 0-568-16,-9-32-304 15,9 32-176-15,0 3-152 16,0 13-96-16,-3 9 96 0,-1 10 8 31,4 9 144-31,-4 10-64 0,-4 3 88 16,8 7-72-16,-4-7-88 16,4 4-16-16,0-7 8 15,0-7 0-15,0-2 0 0,0-10-8 16,0-7 0-16,0-12-256 31,0-3-368-31,0-10-736 0,0-6-249 16,0-13 609-16,0-6-3857 0</inkml:trace>
  <inkml:trace contextRef="#ctx0" brushRef="#br0">11355 6531 5673 0,'0'0'2112'0,"0"0"-519"16,0 0-289-16,0 0-56 15,0 0 24-15,0 0-335 0,4-16-729 32,11 16-112-32,13 0 112 0,13-4 128 15,6 4 168-15,29 0-8 16,20 0 8-16,19 0-128 16,-11 0-144-16,-25 0-96 0,-27 0-136 15,-28 0 0-15,0 0-128 31,-4 0-336-31,-4 0-8 0,-12 0-120 16,-4 0-376-16,0 0-97 16,-8 0 73-16,-8 4-1064 15,4-4-1993-15</inkml:trace>
  <inkml:trace contextRef="#ctx0" brushRef="#br0">12048 6499 6001 0,'0'0'2984'16,"0"0"-1559"-16,0 0-849 0,0 0-152 16,0 0-160-1,0 0 408-15,0 0-64 16,0 76-168-16,8-44-192 16,-4 9-16-1,4 0 145-15,0 4-169 16,0 3-104-16,-5-4 24 15,6 0-128-15,-5 1 16 0,0-7-8 16,0-3 0-16,-4-6 32 16,0-4-40-16,0-9-8 0,0-3 0 15,0-4 0-15,0-6-96 16,0 0 104-16,-12-3 56 0,-4 0-8 16,-4 3 16-16,-16-3 48 31,0 0-104-31,-11 0 48 15,-9 4 64-15,-8-4 0 0,-16 3-16 16,5 0 48-16,-5 0-72 16,8-3 64-16,12 0-16 0,1 0 16 15,15 0-8-15,16-3-40 16,12 3-80 0,8-3 32-16,8 0-48 15,0-1-160-15,8-2-1176 0,24-13-881 16,-4 3-1072-16,-4 0-5040 15</inkml:trace>
  <inkml:trace contextRef="#ctx0" brushRef="#br0">15084 6178 6873 0,'0'0'2152'0,"0"0"-751"16,0 0-273-16,0 0 328 0,0 0 225 16,0-6-665-16,0 6-480 15,0 0-240-15,0 3-296 16,0 10 96-1,0 9 32-15,0 10 392 16,0 6-200-16,0 3-112 0,0 7 112 16,0 3-176-16,0-1-24 0,0-2 48 15,4 3-40-15,0-7-79 16,0 1-49 0,4-10 8-16,-4-4 56 15,0-5-64-15,0-11 8 16,-4-2-8-16,4-3 0 0,-4-7-433 15,0-3-239-15,4 0-120 16,0-16-248-16,0-9-3009 0,-1-7-4265 16</inkml:trace>
  <inkml:trace contextRef="#ctx0" brushRef="#br0">15163 6178 5617 0,'0'0'2392'0,"0"0"-751"16,0 0-401-16,0 0-192 0,0 0 0 15,0 0-104 1,0 0-351-16,53 0-201 16,-14 0 0-16,9 0 24 15,28 0 120-15,19 0-136 0,-3 0-72 16,-8 0-32-16,-17 0-104 15,-18 0-80-15,-6 3-104 0,-3 1-8 32,-12 2 0-32,-16-3-80 15,-4 3-168-15,-4-6-280 0,-4 4-600 16,0-1-665-16,-4 3-135 16,-4-3-897-16</inkml:trace>
  <inkml:trace contextRef="#ctx0" brushRef="#br0">15929 6185 7137 0,'0'0'2200'16,"0"0"-815"-16,0 0-617 0,0 0-112 16,0 0 120-1,0 0-344-15,0 0-200 16,3 41 385-16,-3-10 31 0,0 5-312 15,0 2-72-15,0 3-112 16,-3 4 32-16,-5 2 16 16,4 0-120-16,4 1-32 15,0-3-40-15,0-1 40 16,0-6-48-16,0-6 8 16,8-7-8-16,-4-5-8 0,-1-5-48 15,-3-5-96-15,0-10 16 16,0 3 120-16,0-3 16 15,-15 0 80 1,-13 0-8-16,-12 0 8 16,-4-6 40-16,-23-4 16 0,-25 0 0 15,-15-2-64-15,-9-1 16 16,17 4-8-16,26 6 0 16,34-4 40-16,7 7-40 0,8 0 16 31,3-3-96-31,6 3 0 15,11 0-760-15,8 0-1176 0,16-3-1017 16,3-3-3064-16</inkml:trace>
  <inkml:trace contextRef="#ctx0" brushRef="#br0">18455 6321 4705 0,'0'0'1848'0,"0"0"-152"0,0 0-447 16,0 0-65-16,0 0 720 16,0 0-488-1,3-41 129-15,-3 41-553 16,0 0-424-16,0 0-320 15,0 0-240-15,0 9-8 0,-3 11 0 16,-9 11 112-16,-1 7 80 16,2 6-80-16,-1 8 56 0,4-2-64 31,8 1-40-31,0 0-16 16,0-3-40-16,0-11 8 15,0 2-8-15,0-11 8 0,4-2 32 16,0-10-48-16,-4-4 0 31,0-5-112-31,4-4-112 0,-4 0-272 16,0-3-48-16,0-3-80 15,0-10-568-15,0-3-3657 0</inkml:trace>
  <inkml:trace contextRef="#ctx0" brushRef="#br0">18522 6293 4368 0,'0'0'2393'0,"0"0"-1025"15,0 0-560-15,0 0-23 16,0 0 79-16,0 0-232 16,0 0-224-16,0 0 8 0,0 0-16 15,9 0 272-15,10 0 297 16,5 0-9-16,12 0-208 0,4 0-96 31,15 0-232-31,5 0-80 16,9 0-88-16,-2 0-40 15,1 0-32-15,-12 0-72 0,-9 0-56 16,-15 0-48-16,-12 3 0 0,-8-3 8 16,-7 3-8-1,-5-3 0 1,0 0-8-16,0 0-160 0,0 0-336 15,0 0-352-15,3 0-840 16,1 0-561-16,8 0-783 0,-8 0-1938 16</inkml:trace>
  <inkml:trace contextRef="#ctx0" brushRef="#br0">19184 6289 4584 0,'0'0'2793'0,"0"0"-1145"15,0 0-607-15,0 0 23 32,0 0-176-32,0 0-320 0,0 0-280 15,0 0 136-15,20 35 264 16,-16-13-151-16,0 7-233 0,-4 3-120 16,0 6-16-16,0 0-72 15,0 7 16-15,-8-1-16 31,3 1-88-31,-2-1 64 0,-1 0-72 16,0-3 8-16,4-2 0 16,0-4 40-16,0-3-32 0,4-7-16 15,-4 0-16-15,4-6 16 16,0-3 16 0,0-3-16-16,0-7 8 15,0 1-8-15,0-5 8 0,-4-2 0 16,0 4 0-16,0-4 128 15,-8 0 24-15,-11 0 16 0,-5 0-24 16,-4 0-96-16,-13 0 24 16,-2-4-72-1,-9-5 0-15,-4-4 40 16,1 1-8-16,-1-1-40 0,8-3-48 16,4 0-176-16,13 4-88 15,11 2-328-15,7 0-657 0,17 1 1 16,0 3-1776-16,9-1-4306 15</inkml:trace>
  <inkml:trace contextRef="#ctx0" brushRef="#br0">4099 8007 3240 0,'0'0'8242'0,"0"0"-6810"0,0 0-1096 32,0 0-280-32,0 0 344 15,0 0 641-15,0 0-33 16,17 0-200-16,6 0 0 0,9 0-48 15,8-6-344-15,7 0-215 16,6 6-169-16,3-4-32 0,19 4-921 16,-12 0-1583-16,-10 4-1977 0</inkml:trace>
  <inkml:trace contextRef="#ctx0" brushRef="#br0">4258 8645 9129 0,'0'0'2513'16,"0"0"-1817"-16,0 0-488 15,0 0-144-15,0 0 240 0,45 10 833 16,-9-10-201-16,11 0-488 16,1 0-448-16,4 0-432 0,12 3-1137 15,-17-3-295-15,-11 3-3841 0</inkml:trace>
  <inkml:trace contextRef="#ctx0" brushRef="#br0">4367 9169 3848 0,'0'0'8410'15,"0"0"-7122"-15,0 0-1280 16,0 0 0-1,0 0 88-15,0 0 256 16,115 16-352-16,-60-16-24 16,22 0-944-16,-18 0-1360 0,-8 0-3986 0</inkml:trace>
  <inkml:trace contextRef="#ctx0" brushRef="#br0">4537 9481 8361 0,'0'0'2201'0,"0"0"-1545"0,0 0-384 16,0 0-88-16,0 0 40 31,0 0 352-31,0 0 32 16,92 34-584-16,-36-31-24 0,24-3-768 15,-16 0-872-15,-8 0-1369 0</inkml:trace>
  <inkml:trace contextRef="#ctx0" brushRef="#br0">4597 9817 11690 0,'0'0'1880'0,"0"0"-1520"16,0 0-304-16,0 0 249 0,0 0-209 16,108 12-96-16,-48-5-1097 0,-13-1-1071 15,-2-2-3337-15</inkml:trace>
  <inkml:trace contextRef="#ctx0" brushRef="#br0">4741 10103 7161 0,'0'0'4545'0,"0"0"-4545"16,0 0-184-16,0 0-584 0,0 0-192 16,103 9-953-16,-58-9-4312 0</inkml:trace>
  <inkml:trace contextRef="#ctx0" brushRef="#br0">4638 10429 11802 0,'0'0'3193'15,"0"0"-2641"1,0 0-552-16,0 0-408 15,0 0 88-15,142 36 32 0,-37-36-881 16,-22-13-1055-16,-20-3-3609 16</inkml:trace>
  <inkml:trace contextRef="#ctx0" brushRef="#br0">8096 8001 8329 0,'0'0'3169'0,"0"0"-1937"0,0 0-888 15,0 0-256-15,0 0 16 0,0 3 56 16,0 0-160-16,4-3 56 16,3 3-136-1,10 0-248-15,7 7-552 16,-5-7-1768-16,-6 3-5202 15</inkml:trace>
  <inkml:trace contextRef="#ctx0" brushRef="#br0">8032 8734 7769 0,'0'0'2865'0,"0"0"-1913"0,0 0-648 16,0 0 16-16,0 0 344 15,0 0-568-15,0 0-96 16,0 0-2128-1,0 26-2049-15</inkml:trace>
  <inkml:trace contextRef="#ctx0" brushRef="#br0">8019 9207 10202 0,'0'0'2600'0,"0"0"-1888"16,0 0-536-16,0 0-160 0,0 0-16 31,0 0-120-31,0 0-1512 16,0 0-544-16,0 61-3722 0</inkml:trace>
  <inkml:trace contextRef="#ctx0" brushRef="#br0">7972 9681 9402 0,'0'0'2312'0,"0"0"-1640"16,0 0-464-1,0 0-208-15,0 0-408 16,0 0-1112-16,0 0-481 0,4 69-4376 15</inkml:trace>
  <inkml:trace contextRef="#ctx0" brushRef="#br0">7972 10172 8969 0,'0'0'1353'0,"0"0"-1353"15,0 0-985-15,0 0-2151 0</inkml:trace>
  <inkml:trace contextRef="#ctx0" brushRef="#br0">7965 10535 11498 0,'0'0'3065'0,"0"0"-2073"16,0 0-688-16,0 0-304 0,0 0-1272 15,0 0-1505-15,-9-52-7745 0</inkml:trace>
  <inkml:trace contextRef="#ctx0" brushRef="#br0">4043 8099 7697 0,'0'0'4081'0,"0"0"-3433"16,0 0-496-16,0 0-136 15,0 0 328 1,0 0 280-16,0 0-496 0,0 0-24 16,52 0 305-1,-20 0 151 1,8 0 120-16,8-3-232 0,4-3-216 15,3 2-232-15,-7 1 192 16,0 0-192-16,-12 3 168 16,0-3-120-16,-12 0-40 0,-1 0-8 0,-6 3-48 15,-10-4 40-15,6 1 8 16,-5 3-408-16,3-3 160 0,6 0-640 16,6 3-937-16,-3 0-1023 31,-4 0-3914-31</inkml:trace>
  <inkml:trace contextRef="#ctx0" brushRef="#br0">7905 7953 2776 0,'0'0'1512'0,"0"0"-359"16,0 0 23-16,0 0 8 31,0 0-32-31,0 0-359 15,0 0-89-15,0 0-184 0,0 0-144 16,0 0-136-16,0 0-64 16,0 0 0-16,0 0 8 0,0 0-32 15,0 0-80-15,4 0-64 16,15 0 280 0,9 0 608-16,12 0 81 15,8-3-297-15,8 0-328 0,-4-1-200 16,-5-2 48-16,-6 6-56 15,-14-3-144-15,-7 3 0 0,-13 0 48 16,2 0-48 0,-9 0 0-16,4 0 8 15,-4 0 8-15,4 0 72 16,-4-3 32-16,0 3-80 0,4 0-40 16,-4 0-216-16,0 0-384 15,0 0-1097-15,0 0-415 0,-4 3-905 31,-9 3-927-31</inkml:trace>
  <inkml:trace contextRef="#ctx0" brushRef="#br0">8131 8575 5601 0,'0'0'4257'0,"0"0"-2593"15,0 0-832-15,0 0-448 0,0-6 16 16,0 6-64-16,0 0-264 15,0 13-72-15,-20 28-208 16,9-6-896-16,-10 0-3225 0</inkml:trace>
  <inkml:trace contextRef="#ctx0" brushRef="#br0">7956 9414 1032 0,'0'0'5625'0,"0"0"-5185"15,0 0-440-15,0 0-1064 32,0 0-1625-32</inkml:trace>
  <inkml:trace contextRef="#ctx0" brushRef="#br0">8008 9979 8545 0,'0'0'1369'0,"0"0"-865"15,0 0-280-15,0 0-168 0,0 0-56 16,0 0-704-16,-24 63-4225 15</inkml:trace>
  <inkml:trace contextRef="#ctx0" brushRef="#br0">7602 6652 1696 0,'0'0'1384'0,"0"0"-1264"15,0 0 48-15,0 0-40 0,0 0 1817 16,0 0-537-16,0 0-648 0,0 0-344 16,0 0-160-16,0 0 24 15,0 0-40-15,0 0-104 16,0 0-56-16,0 0-80 0,0 0 0 15,0 0-8-15,0 0-64 16,0 6 56-16,-4 0 16 0,0 7 0 31,-5-4 72-31,5 4-16 0,1-1-8 16,-1 8 144-16,-4-1-87 16,4 0 47-16,-5 3-56 0,6 4-8 15,-1-4-40-15,0 3 104 16,0 0-56-16,-5 1 48 0,5-1-16 15,-3 0 24 1,3 4-80 0,0-3-64-16,-4 6 160 0,3-1 16 15,2 1 72-15,-1 3-152 0,0 0 160 16,-4 0-56-16,1-1-40 16,-2-2 24-16,1 0-40 0,0-3 0 31,1-1-96-31,-2-3-8 15,1-2 8-15,4 2 16 0,1 4-24 16,-1-4 24-16,-1 4-64 16,1 5 0-16,4-2 80 0,-8 3 16 31,4 4 24-31,1-4-40 16,-5 6 72-16,3-3-144 15,1 3 96-15,-4 0-48 0,5-2-16 16,-5-2 0-16,4-2-48 15,4 0 56-15,-9 1-40 0,5 1 40 16,1 2-48-16,-5-4 48 31,4 6 16-31,-9 3-16 16,6 1-8-16,-1 3 25 0,-1-1-65 0,2-3-8 16,-1 4 8-16,0-4 8 15,4 1-16-15,-4-1 0 0,0 1 8 16,0-1 40-1,1 1-8 1,2-1-24-16,-3-3-16 16,0 1 8-16,1-1-8 0,-2-3 48 0,5 0-40 15,-4-3 8-15,4 3-8 16,-3 0 8 0,-2 1-16-16,1 2 0 15,1 0 8-15,-1 0 8 16,3 4-16-16,-3-4 16 15,4 0 0-15,-3 0-16 0,7 1 16 16,-8-1 168-16,8 0-56 16,-5-2-40-16,1 2-24 0,4 3-64 31,0 1 8-31,0 2 72 16,0 1-64-16,0-1-8 0,0 7 16 15,0-6-16-15,-4 3 40 16,1-4-32-16,-5 1-16 15,4 0 8-15,-5-4 0 0,5 4-8 32,1-4-8-32,-1 1 8 15,4-1 0-15,-4-3 0 0,4 4 8 16,-4-1-8-16,0-2 8 0,-1 2-8 16,1-3 8-1,1-6-8 1,-1 3 8-16,0-6 0 0,0 3 72 15,-4-3-72-15,3-4 0 16,-2 7-8-16,3-3 0 0,-4 0 8 16,4-1-8-16,-4 1 96 15,0 0 128-15,0-3-40 0,4 2-16 16,-4-2-40 0,-4 3-8-16,4 0-72 15,1-4-40-15,-6 3 56 16,2-1-16-16,-2-2-32 0,-2 3 88 15,3-2 40-15,-4 0 56 16,8 6 72-16,-5 0 112 0,9 9 352 31,1 7-368-31,3 9-192 16,0 0-95-16,0 7-33 0,0-3-40 16,0-1 8-16,0 4 48 15,0-4 0-15,3 1-56 16,1 0-8-16,0-5-48 0,5-4-169 31,-5-1 41-31,0-4-48 16,-4-2 24-16,0-3 128 0,0-1 64 15,-8-3-72-15,-1 0 72 16,-2 1 8-16,3-4 0 0,-5-3 0 16,9 0 32-16,-3 0-32 15,3 0-8 1,0-1 8-16,4-2 0 15,0 0 0-15,-4 0 56 0,4-4-56 16,-4 7 8-16,-4-3 0 16,4 0 0-16,-4 3 0 0,0 0-8 15,0 0 8 1,4 0-8-16,0-4 0 16,0 1 8-16,0-3 0 15,4 2-8-15,0-2 0 0,0 2 0 16,0 1 8-16,-4 3-8 15,1 0 8-15,-2 3-8 0,-3 4 0 32,4-4 8-32,-4 0-8 15,5 3 0-15,-1-3 0 0,4 3-48 16,0-2 48-16,0 2 0 16,0 3 16-16,4-3-8 15,-1 1-8-15,5-1 8 0,-4-3 8 31,4-3-8-31,-3 0 0 16,6-3 0-16,1-3-8 0,0-1 0 16,7 0 0-16,2-2 0 15,3 3-272-15,-5-4 48 0,5 0-16 16,-3-2 16-16,3-5-24 16,-5 5 24-1,-3-4 88-15,4 0 16 16,4-3 16-16,0 3 56 0,0-4 48 15,4-2 8-15,0 0 0 16,0-4-8-16,4 1 8 16,4 0-8-16,-5-4 0 15,1-3-8-15,0 0 0 16,4-3-72-16,-8 0 64 16,7 0-32-16,1-9 48 0,5-1 8 15,-2-3 8-15,1-2-16 16,-1-1 0-16,2 0 16 15,-2-6 48 1,-3 3-64-16,0 0 0 16,1-3 8-16,-6-4-8 0,-4 1 0 15,1 0-48-15,0-5 48 16,-4 2 0-16,1-3 0 16,-1-1 64-16,-1-3-64 0,1 0 0 31,4-4-8-31,-4-2-96 15,4 0-192-15,-5-3 16 0,-3 2-200 16,1-2 136-16,-6 2 264 16,2 1 80-16,-6 3 0 31,-3 0 112-31,4 3 0 0,0-3 16 0,1 0 0 16,6-3-40-16,-3 3 24 15,4-1 8-15,0 2-64 0,4-2 64 16,-5 2-72-16,-2-2-40 15,-1 4 64-15,-4 0 80 16,-5-3 24-16,1 0 80 16,5-3 0-16,-2-4-168 15,2-5-40-15,2 2-40 16,-2 0 0-16,6-6 48 16,-3 7-48-16,-4 2 0 0,0-2 0 15,0 5 40-15,0-2-40 16,-5 3-8-1,6 3 144-15,-2-4-48 16,2 1 88-16,-5 0-88 16,-1-1 56-16,6 1-56 0,-5-6 48 15,7-4-96-15,2-3-40 32,3-7-8-32,-1-2 48 0,-2 0-40 15,-2 2-8-15,-2 4 0 16,-6 3 16-16,1 3-8 15,-4 4 0-15,0-1 72 0,0 1-72 16,4-1 48-16,0-6 80 31,0 0-128-31,8 0 48 0,-1-7-48 16,2 1 0-16,-2 0 0 0,2-4 56 16,-2 1-8-1,-6 3-56 1,-1-1 8-16,-5 4 0 0,5 3-8 15,-4 3 16-15,1 4-8 16,-1-1-8-16,3 1 8 0,1-8-8 16,0 4 0-16,1-9-72 0,-6 3 8 15,5-3 64-15,-8 6 8 16,0 6 88-16,0 1-8 0,0 2-8 31,0 1-32-31,-8 2-40 16,5-5 81-16,-1 3-89 0,4-4 8 15,0-3-8-15,0 0 8 16,7-3-8-16,9-3-8 0,-4 3 8 16,0-6-16-16,4 3 8 15,-4-4 8-15,-8 1-16 0,4-4-41 32,-8-2 41-32,4 6 8 15,0-1-8-15,4 4 16 16,0 6 0-16,-1 0-8 0,2 7 8 15,-1 3-112-15,-1 2 32 16,1 8 80-16,-3-4 56 0,3 3-8 31,-4-3-48-31,3-3-8 0,2 0 8 16,-5 0 56-16,4-3-56 16,3-1-48-16,2-2-24 0,-2-1 72 15,1 4 8 1,4-3-8-1,-4-4 0-15,0-3 8 0,-4 0 0 16,-4 1-8-16,0-4 0 16,-4 0 0-16,0 3-16 0,0 0-64 15,4 0 8-15,1 0-24 0,-2-6 16 16,5-3-8-16,4 0 40 16,-4-4-64-1,4 1-8-15,-4 2 112 16,-1 1-56-16,-2 6 48 15,-5 7 8-15,0-1-40 0,0 0 48 16,0 0 0-16,0 1 0 16,0-1-40-16,0 4 40 0,0 3 0 31,0-1-104-31,0 1-40 16,0 3-264-16,0 0-88 15,0 0 72-15,0 3 64 0,0 3 32 16,0 3 112-16,0 7 112 31,-5-3 0-31,1 6-32 0,1-4-56 16,3 1 16-16,-4-3-200 15,4 3-33-15,0-3 145 16,-4-5 112-16,0 5-80 0,-4 0 0 0,0-4-192 16,-4 4 32-16,4 0 104 15,-4 2 64-15,0 1-104 16,-4 6 168-1,4-3 24-15,-4 0 64 16,0 3-48-16,0-3 32 16,1 3-40-16,-2 1-152 0,2-2 152 0,-6 2 48 15,6 2 0-15,-1 0 24 16,-4 4-112 0,4 2 64-16,1-2-89 15,-2 6-15-15,1-4 80 16,0 1 72-16,-4 3 56 15,1-3 0-15,-5 2-104 0,-4-2 40 32,0 3 56-32,-4 0-96 0,4-1 32 15,-4 1 16-15,0 3 0 16,4 0 48-16,-4 0 0 16,4 0 0-16,-4 0 8 0,1 0 0 15,-1 0 0-15,0 0 0 16,-8 3 0-16,5 1 0 31,-6-1 8-31,-2 3-8 0,7 1-16 16,0-1-88-16,0 0 40 15,4 4 56-15,0-4 0 0,4 0 0 0,1 4-48 16,-1-4 56-16,-4 4 16 16,-5-1-8-1,2-2-8 1,-1 2 16-16,0 1-8 0,1-4 40 15,3 4-40-15,4-7 0 16,-4 6 16-16,4-2 24 0,4-1-48 16,-4 7 0-1,4-4 8-15,-3 1 0 16,3 2 48-16,-4 1-48 16,0 3 120-16,4 0-112 0,-4 3-8 15,0 0 8-15,5 3 64 16,-2 1-72-16,5 2 56 0,5 0 80 15,-6 4-32-15,10-1-40 32,-6 4-64-32,10 0 176 0,-1 0-71 15,3 0-105-15,-3 18-8 16,5-11-913-16,-1-2-1423 0</inkml:trace>
  <inkml:trace contextRef="#ctx0" brushRef="#br0">9649 6639 1744 0,'0'0'4929'0,"0"0"-3705"31,0 0-688-31,0 0-384 0,0 0-144 0,0 0-8 16,0-4 0-16,0 8 0 16,0 9 48-16,0 5 160 15,0 5-24-15,0 2-32 0,0 10 81 16,0 0 151-1,-11 6-16 1,3 4-32-16,-1 5-32 0,-2 1-112 0,3 3-48 16,-5 16-8-16,6-6-56 15,-5-1 48-15,0 0-72 16,4-9 40 0,0 3-24-16,-4-3-24 15,0 4 56-15,0-5-24 16,-4 5-8-16,4-4 16 0,-4 3 56 15,4-6 24-15,5 0 0 16,-6-1-56-16,9-5-24 0,0-1-72 16,4 1 80-16,0-4-88 31,0 0 0-31,0 0 0 0,0-2 16 16,8-1-16-16,-4 0 40 31,0-3-48-31,1 0 8 15,-5-3 0-15,4-7 8 0,-4-6-8 16,0-3 0-16,0-4 8 16,0-2-16-16,0-1-80 0,0-2-128 15,0 2-400-15,0 1-448 0,0-4-624 16,-9 1-1225-16</inkml:trace>
  <inkml:trace contextRef="#ctx0" brushRef="#br0">9279 8191 5577 0,'0'0'1272'0,"0"0"184"16,0 0 153-16,0 0-377 31,0 0-448-31,0 0-328 0,-4-9-456 16,4 9 0-16,4 6-40 16,12 10 40-16,-1 3 80 15,6 7 16-15,7 2-32 0,-4 7-16 31,-1 0 48-31,1-3-48 16,-4-4-40-16,1-6-8 0,-6-2 16 16,-3-5-16-16,0-5-184 15,0-1-408-15,-4-9-744 0,4 0-1049 16,-8 0-3016-16</inkml:trace>
  <inkml:trace contextRef="#ctx0" brushRef="#br0">9753 8067 7889 0,'0'0'2249'0,"0"0"-1481"16,0 0-656-1,0 0-104-15,0 0 480 16,0 0 472-16,-91 89-320 15,55-54-128-15,-1 6-232 0,2 1-79 16,-1 2-137-16,4 4-64 16,4-10-177-16,8 0-815 0,8-9-744 15,5-10-1249-15,7-10-5152 0</inkml:trace>
  <inkml:trace contextRef="#ctx0" brushRef="#br0">8395 4991 7401 0,'0'0'1784'15,"0"0"-479"1,0 0-233-16,0 0-192 16,0 0 280-16,0 0-87 0,0 0-265 15,0-13-360-15,0 13-424 16,0 0-24-16,0 16-272 15,0 6 264 1,8 10 8-16,-1 6 8 16,1-3 0-16,1-3 8 15,-5-4-8-15,7-9 8 0,-3-3-16 0,1-9-64 16,2-1-40-16,1-6 104 16,4 0 144-16,8-6 104 0,8-10 288 31,8-13 64-31,12-6-256 15,15-22-208-15,25-16-88 16,20-9-48-16,-13 6 8 0,-16 18-8 16,-35 29 16-16,-23 17-16 0,-6-1-120 15,-3 10-632-15,-4 3-1024 32,-16 16-793-32,-11 9 265 15,-13 7-625-15</inkml:trace>
  <inkml:trace contextRef="#ctx0" brushRef="#br0">8100 6854 1192 0,'0'0'4121'0,"0"0"-2897"0,0 0-520 16,0 0 456-16,0 0 233 31,0 0-409-31,3 0-432 15,-3-2 56-15,4 2-112 0,-4 0 32 16,0 0-8-16,0 0-40 16,0 0-183-16,0 0-297 0,0 0-48 15,0 0-305 1,0 0-127-16,0 12 8 16,0 1 472-16,4 6 64 15,1 0 40-15,3 0-96 0,-1-3 0 16,1-3 8-16,1-4-16 15,2-6-56-15,1 0-384 0,8-3 440 16,4-3 816-16,4-13-15 0,8-6 47 31,-4-6-120-31,0-1-128 16,0 1-160-16,-12-1-384 0,-1 6 208 16,-6 5-184-16,-9 8 0 15,-1 3-32-15,-3 5-48 0,0 2-192 31,0 0-1336-31,0 0-777 16,0 22-575-16,-3-3 1399 0,-6 3-2519 16</inkml:trace>
  <inkml:trace contextRef="#ctx0" brushRef="#br0">7845 7696 6393 0,'0'0'1928'16,"0"0"-719"-1,0 0-169-15,0 0-8 16,0 0-184-16,0 0-424 0,4-10-416 15,-4 10-8-15,0 0-96 16,0 13-56-16,0 6 152 16,-4 6 56-16,0 10 16 0,-1 0-64 15,1 1 88-15,-3 1 80 32,3 2-72-32,0-4 24 0,-4-4 0 15,3-2-80-15,1-4-40 16,1-6 48-16,3-6-48 15,0-4 0-15,0-2 0 0,0-4 0 16,0 0-8-16,0-3 0 31,0 0-232-31,0 0-272 0,0-3-552 0,0-10-1449 16</inkml:trace>
  <inkml:trace contextRef="#ctx0" brushRef="#br0">7836 7740 7177 0,'0'0'2361'0,"0"0"-969"16,0 0-488-16,0 0-160 0,0 0 352 15,0 0-191-15,13-6-561 16,-6 6-344-16,5-3 0 0,12-3 240 16,8-1 48-16,12 4-48 31,7-6-96-31,9 2 0 0,4 1 96 16,5-1-136-16,-6 1-88 15,-3 3 88-15,-13 3-104 16,-7 0-208-16,-16 0-248 0,-8 0-32 31,-8 0-536-31,-8 0-17 16,0 0 57-16,0 0-184 0,0 0-392 15,0 0-465-15,0 0 105 0,0-3-2785 16</inkml:trace>
  <inkml:trace contextRef="#ctx0" brushRef="#br0">8466 7671 1896 0,'0'0'1464'15,"0"0"73"1,0 0 79-16,0 0-64 15,0 0-272-15,0 0-455 0,0-4-465 16,0 4-320-16,0 0-40 0,0 10-112 16,-4 6 112-16,1 9 128 15,-6 4 312-15,5 6-176 0,0 0 0 32,0-3-40-32,4 2-72 15,0-2-80-15,0 0-64 0,0-4 64 16,4-2-72-16,0-4 0 15,0 0 40-15,1-3-40 0,-1-3 0 32,-4-6-32-32,0-1 16 15,0-6-48-15,0 1 8 0,0-4 56 16,0 0 8-16,0 0-8 16,0 0 48-16,-9 0 152 15,-7 0-16-15,-8 2-64 0,-8 2-40 16,-7-4-72-16,-9 3 64 31,-3 0-64-31,-5 0 144 0,-8 1 80 16,0-1-56-16,4-3 72 15,4 0 128-15,4 0 41 0,17 0-9 16,7 0-160-16,12 0-104 0,7 0-16 16,2 0-72-1,7 0 16 1,0 0-24-16,0 0-40 0,0 0 40 15,0 0-48-15,0 0 0 16,0 0-368-16,0 0-905 0,0-7-327 16,0-2-2321-16</inkml:trace>
  <inkml:trace contextRef="#ctx0" brushRef="#br0">8195 7782 8977 0,'0'0'2137'0,"0"0"-433"16,0 0-568 0,0 0-367-16,0 0-337 15,0 0-432-15,0 0-80 16,0 3-360-16,0 13-88 0,4 3 528 15,-4 0 0-15,4 0 8 16,5 0-8-16,-2-7 0 16,1-2-105-16,5-3-103 15,6-7 8-15,9 0 200 16,7-17 1009-16,10-11-17 16,10-10 40-16,5-13-576 0,12-6 408 15,-4-6-344-15,3-1-280 16,-11 7 81-1,-8 9-313-15,-16 13 136 16,-12 10-136-16,-13 15-8 16,-7 7-8-16,-4 3-705 0,0 0-1511 15,-8 10-1657-15,-23 28 2297 16,-1-7 336-16,0 4-3353 0</inkml:trace>
  <inkml:trace contextRef="#ctx0" brushRef="#br0">7933 8508 2712 0,'0'0'5409'0,"0"0"-3824"0,0 0-713 15,0 0-424-15,0-5-72 0,0 5-112 16,-5 0-192-16,5 9-72 16,0 7 104-16,-4 6 176 0,4 3-96 31,-8 7-64-31,4 3 88 15,-3 3 16-15,-2 0-8 0,1 4 104 16,1-8-32-16,-1 1-88 16,3-3-96-16,5-10-88 0,-4-2 41 15,4-8-9-15,0-2-48 32,0-7-8-32,0 0-585 15,0-3-143-15,4-10-520 0,5-8-656 16,-2-5-2937-16</inkml:trace>
  <inkml:trace contextRef="#ctx0" brushRef="#br0">7924 8572 6185 0,'0'0'1864'0,"0"0"-568"16,0 0-127-1,0 0-289-15,0 0-248 16,0 0-240-16,0 0 96 16,88-9 64-16,-53 6-288 0,14-1-56 0,3 1 97 15,3-3-89-15,5-1-216 16,-4 1-72-16,-8 3 72 0,-1-3-96 31,-15 2-161-31,-4 1-183 16,-12 3-64-16,0-3-80 0,-8 0-360 15,-4-1 320-15,0 2-200 16,4-1-881-16,-4-1 561 31,-4 1-208-31,4 3 23 0,-1-3 721 16,-3 3 608-16,0 0 761 16,0 0 327-16,0 0-200 0,0 0-208 15,0 0-248-15,0 0-240 16,0 0-144-16,0 13 336 15,0-1 296-15,0 8-183 0,-7 5 15 32,3 0-48-32,-4 7-48 15,0-1-88-15,0 4-72 0,0 0-152 16,4-3 32-16,0 3-80 0,4-9-48 16,0-1-8-16,0-3 16 15,0-6 32-15,0-3-32 16,0-4-16-1,0-5 8-15,0 2-8 16,0-6 0-16,0 3 0 0,-8-3 8 0,-4 3 56 16,-8 0 24-16,-3-3 40 31,-14 0-48-31,1 0 24 16,-11 0-56-16,-5 0-48 0,-12 0 16 15,1-3 72-15,-5-3 136 16,1 0 320-16,7-4 385 0,0 3-321 15,8-2-216-15,8 3-152 16,13-1-112-16,6 7 24 0,13-3-32 31,4 0 64-31,4 3 64 16,4-3-120-16,0 3-56 0,0 0-72 16,0 0-216-16,0 0-696 15,16 0-1241-15,-4 0 113 31,4 0-1929-31</inkml:trace>
  <inkml:trace contextRef="#ctx0" brushRef="#br0">8187 8486 6385 0,'0'0'2072'0,"0"0"-591"16,0 0-65-16,0 0-432 15,0 0-24-15,0-6-464 0,0 6-456 16,0 10-40-16,0 8-8 15,0 5 8-15,0 6 8 0,0-1 40 32,0 1-32-32,0-4 0 15,0-9-8-15,12 0 8 0,-3-7-16 16,6-9-104-16,5 0 104 16,8-6 1113-16,4-13-257 15,4-7-192-15,3-9-264 0,10-6-104 31,-2-9-176-31,5-7 104 16,4-4 96-16,-1 1-176 0,-7 3-8 16,1 12-112-16,-18 10-24 15,-4 16-8-15,-14 7-112 0,-5 8 8 16,-8 4-352-16,0 0-1096 16,0 4-657-1,-24 21 937-15,4 0 176 16,-4-3-1897-16</inkml:trace>
  <inkml:trace contextRef="#ctx0" brushRef="#br0">8064 9233 9658 0,'0'0'2064'0,"0"0"-832"31,0 0-456-31,0 0-231 16,0 0-113-16,0 0-192 0,0 0-240 16,-4-4-1137-16,-9 39-1679 15,2-3 1824-15,-1 6-2225 0</inkml:trace>
  <inkml:trace contextRef="#ctx0" brushRef="#br0">7912 9750 7177 0,'0'0'1496'0,"0"0"-1056"0,0 0-256 31,0 0 161-31,0 0-9 16,0 0-336-16,0 0-528 0,-16 51-1081 15,12-29-3608-15</inkml:trace>
  <inkml:trace contextRef="#ctx0" brushRef="#br0">7765 10131 9634 0,'0'0'1816'0,"0"0"-824"15,0 0-408-15,0 0-320 16,0 0-264-16,0 0-800 31,0 0-1128-31,0 0-609 0,0 54-2808 0</inkml:trace>
  <inkml:trace contextRef="#ctx0" brushRef="#br0">7725 10392 3024 0,'0'0'4617'0,"0"0"-3041"0,0 0-511 15,0 0 103-15,0 0-120 16,0 0-872-16,8 2-176 0,0 11-1440 16,0 0-1137-16,-4 3-3256 0</inkml:trace>
  <inkml:trace contextRef="#ctx0" brushRef="#br0">7741 10649 8265 0,'0'0'2193'0,"0"0"-1241"32,0 0-304-32,0 0 24 0,0 0-568 15,0 0-104-15,0 0-2832 16,0 0-1513-16</inkml:trace>
  <inkml:trace contextRef="#ctx0" brushRef="#br0">7733 10811 5673 0,'0'0'4441'0,"0"0"-3425"0,0 0-320 15,0 0-312-15,0 0-384 0,0 0-80 16,0 0-1808 0,-4 41-2641-1</inkml:trace>
  <inkml:trace contextRef="#ctx0" brushRef="#br0">7649 11112 6329 0,'0'0'3313'0,"0"0"-2041"0,0 0-784 16,0 0-488-16,0 0-1360 15,-4 32-145-15,4-16-2456 0</inkml:trace>
  <inkml:trace contextRef="#ctx0" brushRef="#br0">7634 11328 6361 0,'0'0'1592'16,"0"0"-1056"-16,0 0-392 31,0 0-144-31,0 0-656 0,0 0-3697 15</inkml:trace>
  <inkml:trace contextRef="#ctx0" brushRef="#br0">7613 11557 5217 0,'0'0'2672'0,"0"0"-1216"16,0 0-647-16,0 0-305 15,0 10-504-15,0 5-128 0,8-2-1569 16,-3 3-3768-16</inkml:trace>
  <inkml:trace contextRef="#ctx0" brushRef="#br0">7553 11808 6993 0,'0'0'2561'31,"0"0"-1761"-31,0 0-800 0,0 0-480 16,0 0-1289-16,0 0-159 16,0 0-3641-16</inkml:trace>
  <inkml:trace contextRef="#ctx0" brushRef="#br0">7462 12001 5009 0,'0'0'1744'0,"0"0"-1280"16,0 0-360-16,0 0-104 31,0 0-328-31,0 0-2537 0</inkml:trace>
  <inkml:trace contextRef="#ctx0" brushRef="#br0">7439 12179 5801 0,'0'0'4465'0,"0"0"-3241"0,0 0-584 0,0 0-200 15,0 0-440-15,0 0-272 16,0 6-3649-16</inkml:trace>
  <inkml:trace contextRef="#ctx0" brushRef="#br0">7259 12566 1480 0,'0'0'4665'16,"0"0"-4153"-16,0 0 1720 15,0 0-743 1,0 0-433-16,0 0-272 15,-4 3-216-15,4-3-56 0,0 0-112 16,0 0-72-16,0 0 17 0,0 0 7 16,16 0-136-16,8 4 16 15,15-4 168 1,14 0-16-16,18 0-120 16,0 0-72-16,6-4-88 15,-2-2 0-15,-15 6-56 0,-4-3-40 16,-12 3-16-16,-12 0-472 31,-17 0 160-31,-2 0 192 0,-9 0 120 16,-4 0 0-16,0 0-120 15,0 0-792-15,0 0-529 0,-13 6 105 16,-2 4-760-16,-6 0-2585 0</inkml:trace>
  <inkml:trace contextRef="#ctx0" brushRef="#br0">7259 12697 6489 0,'0'0'2536'0,"0"0"-1367"15,0 0-641 1,0 0-40-16,0 0 40 16,0 0-216-16,0 0 56 0,0 44 752 15,0-6-215-15,0 0-249 16,-4 10-152-16,-1-1-200 31,-2 1-152-31,-1-4-96 0,0-2-8 16,5-4-40-16,-2-6 104 15,5-4-96-15,0-9-16 0,0 0-536 16,0-3-904-16,0-6-537 16,8-4-2024-16</inkml:trace>
  <inkml:trace contextRef="#ctx0" brushRef="#br0">7147 13246 3792 0,'0'0'4521'16,"0"0"-3521"-16,0 0-743 15,0 0 31-15,84 0 328 16,-44 0 168-16,4-6-152 16,11-1 48-16,5 1 88 0,0 0-288 31,0-4-159-31,-8 7-209 0,-5-1-64 15,-10 1-40-15,-5 0-8 16,-13 3-8-16,-3 0-88 16,-8-3-97-16,0 3-127 0,-5 0-216 15,2 0-328-15,3 0-536 16,4-3-481-16,-9 3-2023 0</inkml:trace>
  <inkml:trace contextRef="#ctx0" brushRef="#br0">7924 12652 6873 0,'0'0'2040'16,"0"0"-1407"-16,0 0 7 0,0 0 144 31,0 0 104-31,0 0-544 16,-12 41-8-16,5-2 576 0,-2 5-360 15,-3 3-191-15,5 1-105 16,-2 0-8-16,1-1 0 0,1-2 40 16,-1-1-120-16,4-6-64 15,-5-6 16-15,5-3-112 0,4-7 64 32,-3-6-64-32,-1-7 0 15,4-2 48-15,0-4-56 16,0-3-64-16,0 0-176 0,0 0-192 15,0 0-640-15,0 0-561 32,4-3-2368-32</inkml:trace>
  <inkml:trace contextRef="#ctx0" brushRef="#br0">7940 13011 6249 0,'0'0'1920'0,"0"0"-992"0,0 0 1 16,0 0-257-16,0 0-176 15,0 0 120-15,0 0-288 16,53-77-136-1,-30 65-48-15,5 2-16 16,0 1 208-16,7 3-72 0,10-1 16 16,2 7 96-16,9 0 161 0,8 0 7 31,-1 0-104-31,1 7-136 16,-4 8-192-16,0 5-48 0,-4 2-48 15,0 0-16-15,-5 3 16 16,1 1 56-16,0-4-72 15,4 0 8-15,-5-9 0 0,1 0-8 16,4-7 56-16,-5-6-48 31,-3 0 64-31,5 0-24 0,-10-6 160 16,-3-4-16-16,-9 1-128 16,-3-1-16-16,-11 0 40 0,-6 1-24 15,-7 0 344-15,1 2-200 31,-5-3-208-31,0 4 0 16,-13-3-848-16,2-1-1624 0,-6 4-2442 0</inkml:trace>
  <inkml:trace contextRef="#ctx0" brushRef="#br0">9144 12852 8529 0,'0'0'2945'0,"0"0"-1401"31,0 0-455-31,0 0-369 16,0 0-280-16,0 0-232 0,0 0-208 15,3 3 0-15,9 10 56 16,4-1 24-16,9 8-8 0,-2-1-72 31,1 0 0-31,0 0-8 16,-4-3 8-16,-4 0-96 0,-9-1 88 15,-2 2-192-15,-5-5 48 16,0 7 152-16,-9 0 112 0,-10 0 280 16,-5 3-32-16,-8 0-88 15,-3 4-88-15,-1 0-184 31,-16 2-480-31,12-2-1593 0,4-11-2568 16</inkml:trace>
  <inkml:trace contextRef="#ctx0" brushRef="#br0">11769 4845 5265 0,'0'0'4113'32,"0"0"-2393"-32,0 0-456 15,-12-10-168-15,12 10-383 0,0 0-433 16,0 0-280-16,0 0-248 16,0 13-121-16,4 9 321 0,4 10 32 15,0 9 16-15,0 7 96 16,-4-1-40-16,0 1-8 15,-4-10-32-15,0-6 41 0,0-13-49 16,0-6 0-16,0-7-8 16,4-6 0-16,4 0 152 0,8-6 1008 15,12-16 368-15,8-10-672 16,3-13-472 0,10-9-64-16,-2-3-112 15,1-3-63-15,-1 3-81 0,-6 9 0 16,-5 7-64-16,-8 12 0 15,-9 13-72-15,-10 7-24 16,-6 9-505-16,-3 0-1207 16,0 9-2473-16,-12 13-440 15,0-3 3601-15</inkml:trace>
  <inkml:trace contextRef="#ctx0" brushRef="#br0">15347 4766 7665 0,'0'0'1632'15,"0"0"-119"-15,0 0-657 16,0 0-448-16,0 0-104 31,0 0-136-31,0 0-168 0,0-7-88 16,4 23 88-16,4 3 48 15,0 7 24-15,0 2-24 0,4 1-40 0,-8-1 0 16,8 1 56-16,-8-7-64 16,4-6 0-1,-4 0 0 1,0-7 8-16,0-3-8 0,-4-6-40 15,4 0 40-15,0 0 784 16,3 0 153-16,10-9 247 0,7-13-96 0,11-7-360 16,9-9-552-16,8-6 192 15,8-7-128-15,7-3-192 16,-3 0-40 0,4 0-8-16,-9 3-80 15,-6 10-160-15,-14 12-64 16,-15 7 40-16,-12 16 136 0,-12 6-1432 15,-4 12-2649-15,-15 11-248 16,-5 2 1240-16</inkml:trace>
  <inkml:trace contextRef="#ctx0" brushRef="#br0">18423 4451 9097 0,'0'0'2425'0,"0"0"-1713"16,0 0-432-16,0 0-96 0,0 0 0 16,0 0-184-1,0 0-168-15,0 6-80 16,0 17 248-16,0 5 16 16,0 4 72-16,0 3-72 0,4-3-8 15,-1-7 40-15,6-2-48 16,-1-8 0-16,0-2-176 0,4-4-208 31,4-5 240-31,0-4 144 16,3 0 200-16,5-4 1056 0,12-11-23 15,5-7-265-15,2-8-240 16,9-7-376-16,8-2-352 31,-5 1-48-31,1-3-80 0,-12 9-296 16,-8 4 112-16,-12 6 304 15,-8 9-8-15,-13 10 8 16,-3 3-1849-16,-19 6-1103 0,-13 16-1193 16,-1-3 2121-16</inkml:trace>
  <inkml:trace contextRef="#ctx0" brushRef="#br0">7080 6807 760 0,'0'0'808'16,"0"-3"-736"-16,0 3-56 16,0-4-32-16,0 1-80 0,0 0-88 15,0 0 168-15,0 0 16 16,-4 3-8-16,4-3-360 15,-4 0 264-15,4-1 104 16,0 4 0-16,0-3 0 16,0 3-104-16,-5 0-24 15,5 0 120-15,0-3-40 0,0 3 40 32,0-3 8-32,0-1 8 15,-4 2-8-15,4 2-8 0,0-7-184 16,-4 4-88-16,4 3 200 15,0-3 72-15,0-1 1 0</inkml:trace>
  <inkml:trace contextRef="#ctx0" brushRef="#br0">6972 6817 144 0,'0'0'184'0,"0"0"144"16,0 0-176-16,0 0 136 0,0 0-192 16,-44 85 32-1,37-66-24 1,-2 0 80-16,1 0 8 0,-3 4-88 15,7-5-96-15,-5 5 120 0,1-1-24 16,1 4-32-16,-1-4 8 16,4 3 48-16,-5-3-40 0,2 1-32 15,3-1 40-15,0 0-88 32,-5-3 40-32,5 3 16 15,0 1-16-15,1-1-24 0,-1-3 104 31,4 0-40-31,0 0 32 0,-4 3-40 16,4-6-72-16,0 6 72 16,0-3 0-16,0 0-56 15,-4 4 48-15,0-5-8 0,-1-1 8 16,5 1-72-16,-4-2 72 16,4-3-64-16,-3-1 56 0,3 1 8 15,-4-3-72-15,4-1 0 31,0 4 8-31,-4 0 0 16,4 0 104-16,-4 3 8 0,0 3-40 16,0-1 8-16,4 1-72 0,-5 4 48 15,5-1 56-15,0 3-16 0,0 1-23 16,0 6-33-16,0 3-48 16,0 0 72-1,0 2 64 1,0 2 0-16,0-1-48 0,5 0 80 15,-5 0-64-15,0 3 72 0,0-3 56 16,-5 1 40-16,2-2-16 0,-1 5-16 31,-4-4 72-31,4 3-16 16,-5-6 0-16,6 0-56 16,-1-6 32-16,0 3 16 0,-4-1 32 15,4 1-16-15,1 6-16 16,-6 0-23-16,5 0-145 0,0 0-64 15,0 0 0-15,0 0-40 32,1 0 32-32,-6 1-48 0,5-1 56 15,-8 3 8-15,1-3 0 16,-6 3 8-16,6-2 32 0,-6 2-96 16,6-6-8-16,-2-4 0 15,9-2 8-15,-3-4 0 31,3 4 0-31,0-4-8 0,0 7 8 16,-5 0-8-16,6 9 8 16,-5 0 0-16,0 1 0 0,3-4-8 0,1 0 0 15,1-10 32 1,-1 1-16 0,4 0-16-16,-4-7 0 15,4 0-16-15,-4 0 16 16,4-3 0-1,-4 3 0-15,0-5 0 0,-1 1 16 16,5 1-16-16,-3 1 8 16,-1-1 0-16,4 3-8 0,0 0 0 15,0 4-8-15,0-4 8 16,-4 3 0-16,4-6 0 0,0 6 0 16,-4-5 0-16,0-1 0 15,0 3 0-15,1 0 0 0,-6 4-8 31,5-4-8-31,-4 3 16 16,4 1-48-16,1-8 48 0,-1 2 16 16,4-1-16-16,0 0 80 15,-5 0-72-15,5 0-8 0,0 3 0 16,0 3 48-16,-4 1-48 31,4 3 0-31,-4-4 8 16,4 4-8-16,0-4 0 0,0 0 56 15,-4 4-56-15,4-1 8 16,0 4-8-16,-4-6 0 0,1 2 16 16,-1-2-8-16,4-1-8 0,-4-3 8 15,-5 3-8 1,9-2 8 0,0-4-8-16,0 0 0 0,0-3 0 15,0 0 0-15,0 0 0 16,0 3 8-16,0-1 8 0,0 5 24 15,0-1-40-15,0 0 0 0,0 4 8 32,0-1 104-32,9 7 32 15,-5-4-8-15,0 1-40 16,-4 0-40-16,3-4-8 0,1 3 16 16,0 1-56-16,0 0 48 0,0-4-40 31,1 0-16-31,-5 4 0 15,4-1 8-15,-4 4 0 0,0 6 16 16,0-2-16-16,0 1 0 16,0-5 0-16,0 0-8 0,-4-4 48 15,4 1-32-15,0-4-8 16,-5-2 16-16,5-7 16 31,0-1-40-31,0 1 0 0,0-3 0 16,0 0 0-16,0 0 0 15,0 2 0-15,0 4 0 16,0 1 16-16,0 2-8 0,0 3 8 16,0-3-8-1,5-2 0-15,-5-2 8 16,0-2 0-16,4 4-16 0,-4-5 8 16,0 4 8-16,0 0-8 15,0 0 0-15,0 3 0 16,-4-2 0-16,-1-5 48 15,1-2-56-15,0-3 0 16,4-4 0-16,0-3-8 16,0-3-8-16,0 0-256 0,0-3-328 15,13-9-1441-15,-6-8-2392 16</inkml:trace>
  <inkml:trace contextRef="#ctx0" brushRef="#br0">6247 11855 5753 0,'0'0'1352'0,"0"0"-432"15,0 0-320-15,0 0-136 16,0 0 81-16,0 0-193 15,-8-3-200-15,8 3-152 0,0 0-16 32,0 0-32-32,0 9 40 0,0 1 8 15,8 6 136-15,0 0 112 0,-1 0 48 16,2 0-40-16,3 3-88 16,-5-7 96-16,6 1-56 15,-5-3-32-15,3-1-40 0,-2-3-136 16,-1 1 8-1,-1-1-8-15,-3-6 0 16,0 3-656-16,5 0 344 0,-1-3-848 16,3 0 1056-16,13-6-1593 15,-3-10-1583-15,-2 0 583 16</inkml:trace>
  <inkml:trace contextRef="#ctx0" brushRef="#br0">6610 11767 5601 0,'0'0'2328'16,"0"0"-1464"-16,0 0-608 31,0 0-80-31,0 0 457 0,-73 72-65 16,58-43 0-16,-1 3-128 15,-4 5-208-15,8-1-120 16,-4-5-48-16,8 1-48 0,4-3-16 15,4-7-472-15,0-3-1376 32,0-16-1273-32</inkml:trace>
  <inkml:trace contextRef="#ctx0" brushRef="#br0">6908 6965 392 0,'0'0'280'15,"0"0"40"-15,-36 74-168 16,29-49 184-16,-1 0-200 0,-1 1 144 16,1-1-64-16,8 0-120 15,-3 1 168 1,3-4-128-16,0 4-32 16,0-1 0-16,-4 0 96 0,4 1-56 15,0-1-56-15,-4-2-72 16,4 2 88-16,-4-3-8 15,-1 0 16-15,1 4-64 16,4-4 8-16,-4 0 40 16,4 0 32-16,0 1 136 15,0-1-32-15,0 0-96 0,0 0 73 16,0 1-9-16,0 2 16 16,0 0-136-1,0 1 0-15,0-1-64 16,-7 1 88-16,-5-1-40 15,0 4 32-15,0-4-96 16,-1 4 128-16,6-1-48 0,-5-9-80 16,3 0 0-16,9-6 16 0,-3-3-16 15,3-4-8-15,0 3 0 32,0-9-112-32,0 0-416 15,0-15-4121-15</inkml:trace>
  <inkml:trace contextRef="#ctx0" brushRef="#br0">7056 6820 3000 0,'0'0'1592'0,"0"0"-1047"16,0 0-273-16,0 0 328 15,0 0 96-15,0 0-488 0,-21 0-80 16,21 0 320-16,0 0 168 16,0 0-320-1,0 0-152-15,-4 0-136 0,4 0 96 16,0 0 0-16,0 0-56 16,0 0 8-16,-3 6-48 15,3 0 176-15,-4 4 40 0,-4 2-47 16,0 1 31-1,0 3 64-15,-4 3 56 16,1-3-72-16,-2 3 24 0,1 0-152 16,4 0-24-16,-4 0-16 31,4 0-16-31,5 0 56 16,-1 1 24-16,-1 2-48 0,1 3-48 15,0 0 0-15,0 7 16 0,-3 3 80 16,3 0-104-16,-5 3 64 15,5-3-64-15,-4 3 8 16,5-6 16-16,3-1-56 0,-4-2 32 16,0 6-40-16,4-3 0 31,-4 3 40-31,4-1-40 0,-5 5 0 16,1-1 16-16,0 0 24 15,1 0-40-15,-1 0-8 16,0 1 8-16,4-2 0 0,-4 2 0 15,-1-8-8-15,1 1 0 32,0-6 8-32,1 2 48 0,-1-3-48 0,-4 1-8 15,-1 2 0-15,2 4 0 16,-1 0 0-16,0 0 0 16,4 2 0-16,4 5 8 0,-5 2-8 15,5-3 0 1,0 7 0-1,0-4 8-15,0-3-8 0,0 0 0 0,0 0 0 16,0 0 0-16,-3 0 8 16,-5 0-8-16,0 4 8 15,4-1-8-15,-4-3 16 0,0 3-16 32,4 4 8-32,0-1 0 15,0 1 0-15,4-1 64 0,-3 4-72 16,3-7-8-16,0 7 8 15,0-7 0-15,0 0 8 0,0-3-8 16,0-3 8-16,0 0-8 16,0 0 0-16,0-6 8 0,0 3 0 31,0-1 0-31,0-3 0 16,0 4 0-16,0-3 8 15,0-3-8-15,0 2-8 0,-5-2 24 16,-3 2-16-16,0 3 40 31,4-1 0-31,-3 1-40 0,-2 4 16 16,-3-3-16-16,5 3 0 0,3-3 0 15,-9 3 0-15,9 2 64 16,-3-2-48-16,3 4-16 0,-9-5 0 16,9 4 0-1,-3-3-8 1,-1 1 0-16,-1 1 0 0,-2 2 0 15,-1 2 0-15,0-3 0 0,-4 7 0 16,4-1 0-16,0 1 0 16,-1-4 0-16,6 0-8 0,3-3 8 15,-4-3 0-15,4 0-8 32,-4 0-8-32,4-1 16 15,-8 1 0-15,8 0-16 0,-3 4 16 16,2-1 0-16,-3 3-72 0,4 0-80 15,4-3 144-15,-4 7-8 16,1-1-40-16,3 0-48 31,-4 1 8-31,4 3-88 0,-4-4 24 16,-5 1 56-16,5-1 24 16,-3-3 16-16,-1 1-24 0,3-4 16 15,1-7-80-15,-4 1-88 31,5-3 88-31,3-1 104 16,-8 1-8-16,-1 3-48 0,1 0 32 16,1-1 0-16,-1 4 64 0,-1-7-96 15,5 4-24-15,1-3-208 0,-1-4-192 16,0 4-17-16,0-3-71 16,-5 5-648-1,5-8-1040 1,1-1-2521-16</inkml:trace>
  <inkml:trace contextRef="#ctx0" brushRef="#br0">5952 11700 6545 0,'0'0'2336'15,"0"0"-1639"-15,0 0-409 16,0 0 488 0,0 0 8-1,28 89 32-15,-12-67-152 0,3 0-80 16,6 0-168-16,-1 1-95 15,-4-5-113-15,-1-2-104 0,5 4-16 0,-3-2 40 32,-6-2-72-32,5-3-48 15,-8 3 48-15,0-3-56 16,0-1-8-16,-4-2-224 0,-1-1-705 16,2-2-215-16,3-1-592 15,-8-3-1257-15,3-3-4096 0</inkml:trace>
  <inkml:trace contextRef="#ctx0" brushRef="#br0">6593 11468 7577 0,'0'0'2769'0,"0"0"-1713"16,0 0-608-16,0 0 64 15,0 0 120 1,0 0-264-16,0 0-192 16,-7 16-96-16,-6 9 8 0,2 7 152 15,-5 3 281-15,-4 3 263 16,0 3-192-16,0-3-208 0,0 1-120 15,0-2-136-15,4-2-56 16,0-3-64 0,4 0-8-16,5-4 0 15,-6-5-408-15,9-1-800 0,0-13-873 16,1-2-1167-16,3-7-4250 16</inkml:trace>
  <inkml:trace contextRef="#ctx0" brushRef="#br0">11299 9083 5705 0,'0'0'2104'15,"0"0"-680"-15,28-38-567 32,-16 22 383-32,0 7 424 15,-8-1-87-15,0 4-449 0,-4 3-264 16,0 3-288-16,0 0-112 0,0 0-120 15,0 0-24-15,0 0-160 32,-20 13-152-32,-4 12 0 15,-20 22 0-15,-12 27-8 0,-11 24 8 16,7 13-8-16,16-19 8 16,16-22-8-16,16-26 8 0,0-5-8 15,5 2 0-15,-2 3 0 16,9-3 0-16,0-6 0 31,0-12-144-31,16-10-264 0,-4-7 88 16,8-6 224-16,4-10 96 0,-1-18 8 15,2-7 64-15,-5-13 8 0,-5-9 240 16,-6-16 0 0,-9-19-24-16,0 6-23 15,-20 13 63 1,-4 13 72-16,-4 19-48 0,-4-1-72 15,-8 1-136-15,1 9-56 0,3 10-24 16,-1 6-64-16,18 10-8 0,3 6-80 31,8 3-784-31,8 22-1065 16,11 36-399-16,17-1-1985 16,0-6-3705-16</inkml:trace>
  <inkml:trace contextRef="#ctx0" brushRef="#br0">11618 9169 7377 0,'0'0'2289'0,"0"0"-505"0,0 0-336 0,0 0-71 15,0 0-457 1,0 0-560 0,0 0-352-16,-25 45 48 15,2-4 232-15,3 10 24 0,-4 9-72 16,-4 3-88-16,5 1-72 15,-1-7 8-15,-4-6-88 0,7-10 0 0,2-9-336 16,3-10-352-16,8-12-280 31,0-10-57-31,8-7 713 16,0-18-864-16,0-16-112 0,12-20 824 16,3 1 344-16,9-7 120 15,-3 1 0-15,-1 15 136 0,-1 0 528 31,-2 13-48-31,-2 13 128 16,1 5 72-16,4 5-103 0,-4 5-145 16,4 1 152-16,-4 2-208 15,0 7-176-15,0 0-168 0,0 0-96 16,-1 13-72-16,-2 15 8 31,2 7 0-31,-3 13 0 16,-3 9 56-16,2 7 0 0,-7 2 24 15,4-2-80-15,-8-10-16 16,5-7-88-16,-1-8-312 0,-1-14-64 16,1-9 64-16,0-13 200 15,9-3 208 1,-2-19 224-16,10-13-104 16,2-28 368-16,9-26 248 0,8-28-88 15,0-10-88-15,-12 22-80 16,-4 26-232-16,-17 38 89 0,1 10-17 15,-4 2-80 1,0 7-32-16,1 6-72 16,-5 7-136-16,0 6-336 15,0 10-1089-15,0 37-343 0,0-2-88 16,0-1-2985-16</inkml:trace>
  <inkml:trace contextRef="#ctx0" brushRef="#br0">12311 9140 10354 0,'0'0'2928'0,"0"0"-1455"31,0 0-1017-31,0 0-344 16,0 0 40-16,-7 26 40 16,-6 5 208-16,-7 14-168 0,0 6-128 0,-4 6-56 15,0 3-40-15,-4 1 0 16,5-1 0-16,-1-9 64 0,-4-7-72 16,4-6-248-16,8-9-288 15,-4-7-168-15,12-12-337 16,5-7 257-16,3-3 576 15,0-13 80-15,11-15-672 16,9-10 464-16,7-23 336 16,6-24 0-16,7-20 56 0,-1 10 80 15,-11 15 72-15,-11 26 216 16,-2 19 240-16,2 4 137 16,-2-4-49-16,5 3-224 0,0 13-16 31,-4 3-16-31,4 12-168 0,-4 4-144 15,4 0-120-15,-1 20-64 16,-2 14-48-16,-6 11 40 16,-2 9 8-16,-5 10 0 0,-4-1 8 31,0 4 8-31,0-1-8 16,-9-5-8-16,9-4-152 0,0-16-72 15,0-6-248-15,0-10 120 16,0-12 72-16,13-6 224 15,-2-7 56-15,9-7 200 0,-4-15-16 32,8-13 40-32,4-22 312 0,0-26 152 15,0-28 16-15,4-6-368 0,-8 18-56 16,-9 23-63-16,-7 35-145 16,-3 3-16-16,-5 3 16 15,4 3-72-15,-4 7-120 0,-13 18-737 16,-10 7-2047-1,-5 0-4666-15</inkml:trace>
  <inkml:trace contextRef="#ctx0" brushRef="#br0">10992 10281 8041 0,'0'0'2001'0,"0"0"-1225"0,0 0-128 16,0 0 224-16,0 0 408 0,0 0 25 15,0 0-417-15,-28-13-112 16,21-3-192-16,3-7-40 16,4-5-176-1,0-4 24-15,4-6-216 16,11-6-136-16,9-1-40 0,8 7-200 15,0 3 80-15,4 13 48 0,8 9 16 16,3 10 8-16,1 3 40 16,5 9 0-16,-2 14-40 0,1 8 40 31,-5 4 0-31,-3 7 8 16,0 2 0-16,-4 1-8 15,-4-1 0-15,0-2-64 0,-8-5-128 16,-4-8-136-16,-1-4 24 0,-3-12 168 31,1-6-32-31,-6-7 88 16,1-7 80-16,0-12 8 15,4-12 0-15,-8-8 0 0,4-5 0 16,-4-7 0-16,0 3 0 16,-8 4 0-16,0 9 16 0,-4 13 120 31,0 6 56-31,0 7 40 15,0 5-64-15,0 4-112 16,4 0-56-16,-4 0-152 0,4 13-64 16,3 9 208-16,-3 10 8 0,-4 3-8 15,0 6 8-15,0 0-8 16,0-2-312 0,0-1-240-16,0-6-328 15,-4-7-136-15,0-9 159 16,1-7 457-16,3-9 272 0,0 0 136 15,0-13 72-15,7-12-72 0,10-10-16 16,7-6 8 0,3 0 0-16,6 0-40 15,2 5 48-15,-3 11 56 16,0 9 136-16,0 10-16 16,4 6-8-16,-1 0 40 0,1 12-24 15,8 7 17-15,0 7 71 0,0-4 56 31,7 0 32-31,5-3-32 16,0-6-8-16,4-4-160 16,0-5-72-16,-4-4 0 0,-9-4 40 15,-7-14-128-15,-8-5 112 16,-12-5-64-16,-4-10-48 0,-16-3 0 31,0-1-80-31,-12 4-272 16,-32-6-664-16,0 12-1017 15,4 6-6425-15</inkml:trace>
  <inkml:trace contextRef="#ctx0" brushRef="#br0">7873 13198 704 0,'0'0'1408'16,"0"0"-936"-16,0 0-472 16,0 0-280-16,0 0 96 0,0 0 184 31,0 0 72-31,0 0 264 16,0 0 224-16,0 0 400 15,0 0 273-15,0-3-281 0,0 3-144 16,0 0 128-16,0-3-48 15,0 3-63-15,0 0-161 32,0-3-368-32,0 3-152 0,0 0 16 0,0 0-8 15,0 0 0-15,0 0 16 16,0 0 32-16,0 0 56 0,0 0 56 16,0 0 16-16,0 0 32 15,0 0-48 1,0 0-72-1,8 0-88-15,-1 0 288 0,1 9-103 0,5 1-65 16,2-1 56-16,1 4-48 16,0 3 40-16,0 0-72 0,5 0 16 15,-2 3-88-15,1 3-104 32,4 0-64-32,-5 3 64 15,6 1-8-15,-1 5-64 0,0-2 0 16,-1 6 8-16,-3 0 0 0,4 0 0 15,1 0 0-15,-2 3 8 16,5 3-8-16,0-6 8 16,0 6 32-16,0-6 32 0,-4 0-72 31,-1-3 88-31,1 0-96 16,-4-4 0-16,1-2 8 15,-2-4 88-15,1-3-96 0,-5 0 0 16,10 0 48-16,-9-6-40 31,3 0 40-31,2-1 8 0,-1-2-48 16,-5-4 0-16,2 3 0 0,-10-2-8 15,5-1 8-15,-8 1-8 0,1-4-120 16,-5-3 0-16,4 3 8 16,-4-3-64-16,0 0-112 15,0 3-184-15,0-3-176 16,0 0-80-1,0 0 183-15,0 0-135 0,-9-3-600 16,1-6-1713-16,0-4-3152 0</inkml:trace>
  <inkml:trace contextRef="#ctx0" brushRef="#br0">8681 13843 8673 0,'0'0'2433'0,"0"0"-1457"15,0 0-520-15,0 0 512 31,0 0 209-31,0 0-481 0,0 0-416 16,0 0-152-16,0 0-112 16,0 12-8-16,4 4 96 0,4 3 40 0,5 0-64 15,-10 1-32-15,9-2-32 16,1 1 80-16,-2-3-48 16,1 0 8-16,0 0-8 15,0-7-48 1,-4 4 0-16,4-3-48 15,-8-4-128-15,0 4 8 0,-4-4 16 0,0 3-72 16,-8 1 224-16,-12 3 0 16,-12-1 208-16,-4 8 176 15,-3-1 32 1,-10 0 40-16,2 0-16 16,-1 3-72-16,0-6-168 15,12 0-200-15,4 0-40 0,8 0-1288 16,9-7-1897-16,7-6-4776 0</inkml:trace>
  <inkml:trace contextRef="#ctx0" brushRef="#br0">10633 10335 7785 0,'0'0'2193'0,"0"0"-1049"15,0 0-1144-15,4 0-128 16,-4 0 128-16,5 0 48 16,-5 0 648-16,4 0-336 0,4 0-360 31,3 0-48-31,13 0 48 16,4-4 448-16,12 1 40 0,8 0-480 15,-1 0 512-15,2-1-224 16,-1 1-288-16,-1 3 176 15,-3 0-176-15,-4 0 73 0,-8 0 143 32,4 0-96-32,-1-3-32 0,-3 3 128 15,4 0-64-15,4-3-160 0,0 0 120 16,3 0-8-16,2-4 104 16,2 1-208-16,-3-1 144 15,0 1-64-15,0 3 128 16,-4-3-216-1,3 2 136-15,-2 1-136 0,-2 3 0 16,5-3-80-16,-4 0 88 0,4 0-8 16,4 3 0-16,-5-3 0 15,1 0 8-15,4-1-8 16,-5 1 0 0,-2 0-136-16,-5 3 136 15,-1-3 184-15,-3 3-56 0,-4 0-128 16,4-4-8-16,0 4 8 15,0 0 56-15,-1 0-40 16,1 0 16-16,4-3-32 0,-4 3-40 31,0-3-144-31,0 3 184 16,-1-3 0-16,1 0 72 0,1-3-72 16,-6 6 8-16,-3-4-16 15,0 1 56-15,0 0-40 16,-4-4 80-16,4 7-88 0,-4-2 0 31,4-2 0-31,-1 1 0 16,2 0 8-16,-1 0-8 0,-9 0 8 0,1 3-8 15,-4-4 88 1,-3 1-80-16,-5 0 40 0,-1 0 80 16,-3 3-32-16,0-3-96 15,0 3 56 1,0-3 240-16,0-7 104 15,0 3-248-15,0-5-152 0,0-4-320 0,0 3 296 16,0-5 24-16,0 1 64 16,0-5-64-1,0 3 48-15,0-6 0 16,0-4-48-16,0-3 0 16,0-2 48-16,8-1-48 15,-4 0 0-15,5-4-8 0,-2 5 8 16,1-1 48-16,0-3-48 15,-4 2 0-15,4-1 0 0,-4-2 0 32,0-5 8-32,0-4-8 15,0-6 0-15,-4 0-8 0,0 0 0 16,0 4-40-16,0-1 0 16,4 6 32-16,0 1-32 15,0 6-296-15,-4 3-56 0,4 6-112 16,0-3-72-16,0 4-40 31,-4 3 168-31,4-1-1 0,0 1 65 16,0 0-8-16,-1-1 96 0,6 4 144 15,-5-4 16-15,8 1-176 16,0 0-216-16,0-4 152 16,-1 4-152-1,-2-4 112-15,-1 4-160 16,-4-1-113-16,-4 7 425 15,0-3 48-15,0 3-216 0,0 3-40 0,-8-3 280 16,0 3-40-16,3 3 16 16,1 1 112-1,1 2 32-15,-5 4-224 16,4-3 216-16,4 5 80 16,-4 4 0-16,4-3 0 15,0 3 8-15,0 0-8 0,-4 0 0 16,-1 0 0-16,-6 0-48 0,-6 0 56 31,-2 0 0-31,-9 0 0 16,-4 0 8-16,-3 3 48 15,-6-3-48-15,-6 0 72 0,-5 0 48 16,1 0-56-16,-2 0-24 16,1 0 40-16,5 0 64 0,-1 0-80 31,8 0-64-31,0 0 48 15,0 0-48-15,4 0-8 16,-3 4 8-16,-9-4 8 0,4 2 64 16,-12 2 48-16,4-4 56 0,-8 0-72 15,4 0-32-15,5 0-32 16,-1 0-48 0,5 3 0-16,6-3 96 15,2 3-88-15,3 0 64 16,0 4-72-16,5-4 8 0,-6 3 72 15,1 0-24-15,-7 1 96 0,-5-1-16 16,-7 1-16 0,-5-1 48-16,0 0-16 15,4-6-72-15,-4 3-32 16,8-3 72-16,-4 4-8 16,5-4-32-16,3 0-8 0,-4 0-24 15,0 0-40-15,-4 0 48 0,4 3 0 31,-4 0-56-31,1 0-8 16,3 3 8-16,4 1 8 16,5 2-8-16,3-2 0 0,8-1 8 15,4 0 0-15,4 1-8 16,9-4 0-16,2 3 9 0,2-2 7 16,2-2 32-16,5 2-32 31,0-1-8-31,-4 3 0 15,5-2-8-15,3 5 8 0,-4 0 8 16,0 4-16-16,4 6 8 16,-5 3 192-16,5 4 88 0,0 6-72 15,0-1-16 1,0 4 16-16,9 0 88 16,-2 3-48-16,5-3 152 15,1 3 80-15,2 0-104 0,1 4-56 16,0-1-16-16,0 7-112 15,0 2-16-15,-4 4-56 16,0 7-104-16,-4 2 32 16,4-2-8-16,0-1-48 15,-5-3 24-15,2-6-24 16,3-4 8-16,-5-2 0 0,2-1-8 16,3 4 0-16,-5-3 0 15,-3-1 0 1,5 0-8-16,-5 1 8 15,0 3 8-15,3-7 0 16,-7 0-8-16,4 0 0 0,-4-6 0 16,0 0 0-16,0-3 8 15,0-3-8-15,-8-4 8 0,1 0 0 32,3-3 0-32,-5 1 0 15,5-4-8-15,-3 0-8 16,3 0 0-16,4-6 8 0,0-7-8 15,0 3 8-15,0-6 0 16,0-3 0-16,0 0 0 0,0 0 0 16,-8-5-232-1,-5-12-640-15,2-11-1904 16</inkml:trace>
  <inkml:trace contextRef="#ctx0" brushRef="#br0">7956 12623 1632 0,'0'0'1856'0,"0"0"-1064"0,-4 0-488 31,0 0 9-31,4 0 423 15,0 0-8-15,0 0 0 16,0 0 16-16,0 0-144 0,0 0-24 16,0 0-15-16,0 0-57 15,0 0-120 1,-4 0-96-16,4 0-80 0,0 0-80 16,-4 0-56-16,1 0-56 15,-1 0-8-15,-9 0 16 16,5 0-16-16,1 0 56 0,3 0-56 15,-1 0 0 1,5 0 8-16,0 0 32 16,0 0 32-16,0 0-8 0,0 0 8 15,0-2 16-15,0 2 88 16,0 0 72-16,0 0 16 16,0 0 72-16,0 0 160 0,0 0-96 15,0 0-144-15,0 0-71 16,0-4-57-1,0 4 40-15,0 0-24 16,0 0-32-16,9-3 16 16,6 0-48-16,5-7 24 0,8 4 32 15,4 0-8-15,8-7-64 32,3 3 32-32,9-2-32 0,0 2-8 15,4-2-8-15,-5 2 0 16,2 0 16-16,-5 4 8 15,-5 0 16-15,1-4 8 0,0 0-32 16,-1 1 8-16,10 0-32 16,-1-7-40-1,3 3 40-15,1-3-32 0,0 0 48 16,0 1-16-16,-4 2-40 16,-1 0 0-16,-3 0 8 15,-8 1-8-15,4 2 0 0,-4-3 8 16,3 4 64-16,-2-4-72 15,-2-3-8-15,4 4 0 16,2-4-8-16,-2 3 8 16,-7 1 0-16,-4 5 8 15,-12-3-8-15,-8 7 8 16,-4-3-8-16,-4 6 8 0,0 0 0 31,-4-4 40-31,4 4-32 0,0-2-8 16,0-2 8-16,0 1-8 15,-1 3 0-15,2-3 64 16,-5 3-72-16,0 0 8 0,0 0 0 16,0 0-8-16,0 0 0 31,0 0-120-31,0 0-512 0,0 0-728 16,0 0-449-16,0 0-703 15,0 0-81-15,-8 0-728 0</inkml:trace>
  <inkml:trace contextRef="#ctx0" brushRef="#br0">9434 12046 4384 0,'0'0'1873'0,"0"0"-321"0,0 0-512 16,0 0-111-16,-23-7 463 16,23 7-176-16,0 0-144 15,0 0-303-15,0 0-145 0,0 0-160 32,11 0-248-32,10 0-104 15,7 0 32-15,-1 0-72 0,9 0 8 16,-4 7-16-16,-9-1 16 15,-2 0-72-15,-10 4 0 0,-6 2 0 16,-5 5-8-16,0 5 112 16,0 0 112-16,-16 3-48 0,-9 0-32 31,-2 5-8-31,-5-5 16 16,-4 0-88-16,-4-3-64 15,5-3 0-15,3-3-848 0,12-9-1344 16,8-4-1065-16,7-3-5289 0</inkml:trace>
  <inkml:trace contextRef="#ctx0" brushRef="#br0">9857 10046 2576 0,'0'0'2529'0,"0"0"-1113"0,0 0-744 16,0 0 0-16,0 0 320 16,-4 0 33-16,4 0-265 0,0 0-280 15,0 0-56-15,0 0 24 16,0 0 48 0,0 0 64-16,0 0 120 15,0-4 113-15,11 1-233 16,6-3-288-16,7-4-144 0,8 4-128 15,7-4-8-15,10 4 8 0,2-1 48 16,1 1-48 0,0 3 0-16,-9 0 0 15,-7 3 16-15,-8-3-8 16,-8 3 48-16,-8 0-40 16,-8 0-8-16,0 0 64 0,-4 0-64 15,0 0 80-15,0 0-32 0,0 0-48 16,0 0 88-16,0 0 0 31,0 0-96-31,0-4 16 16,3 4-8-16,2-3-8 0,3 0-112 15,3 0 64-15,6-3-80 16,-6-1-96-16,6 4-320 0,-9 0 32 31,3 0-193-31,-7 3 9 16,5-4-344-16,-9 1-168 15,-4-3-993-15,-9 0-5376 0</inkml:trace>
  <inkml:trace contextRef="#ctx0" brushRef="#br0">10180 9817 6705 0,'0'0'1120'0,"0"0"-616"32,0 0-176-32,0 0 433 15,0 0-9-15,0 0 176 16,0 0-400-16,0 0-392 0,0 0-128 16,8-23-8-16,-8 23-8 15,3 0 8 1,1 7 8-16,4-1 0 15,1 4 8-15,2-1 32 16,1-2 0-16,8 2 32 0,-3 1-80 16,-2-4 8-16,5 4 0 15,-8-1 0-15,-1-3 48 0,-2 4-56 32,-5 0-8-32,0-1-8 15,-4 1 16-15,0 2 16 16,0 1 40-16,-8 3 16 0,-8-4-64 15,0 5 56-15,-4-2-56 16,-4 1-8-16,-8 3-304 0,4-3-992 16,5-3-1449-16</inkml:trace>
  <inkml:trace contextRef="#ctx0" brushRef="#br0">14502 11430 5569 0,'0'-7'840'15,"0"1"920"-15,0 3-768 0,0-4 97 16,0 4-105-16,0 0 8 16,0 3-16-16,0 0-320 15,0 0-271-15,0 0-121 0,0 0-88 16,0 0-56-16,0 3-112 31,-3 10-8-31,-5 3 152 0,-5 6 16 16,6-3-72-16,-1 3-48 15,8-3-40-15,0-3 48 0,0-3-40 16,0 0 32-16,12-7 8 0,8-2 16 16,-1-4 8-1,9 0-8 1,-4-7 8-16,0-12-32 0,-8-3 24 16,-4-7-24-16,-4 0-40 15,-8 1 40-15,0 2 8 16,-8 4 16-16,-8 3 104 0,0 7-16 0,-4 5-40 31,0 4-40-31,1 3-64 16,-2 0-16-16,1 16 0 0,5 9-296 15,7 20-712-15,3-1-1177 16,5-6-1760-16</inkml:trace>
  <inkml:trace contextRef="#ctx0" brushRef="#br0">14486 11912 5473 0,'0'0'2344'15,"0"0"-840"1,0 0-583-16,0 0 399 16,0 0-32-16,0 0-71 15,0 0-225-15,0 0-624 0,0 0-304 16,-15-22-64-1,7 35-8-15,3 3 8 16,1 2-8-16,4-1 8 0,0-5 0 16,0-2-24-16,13-4 16 15,6-6 0-15,5 0 8 16,0 0 0-16,-3-9 56 0,-6-7-8 31,-7-4 0-31,-3-2 72 0,-5 0 152 16,-9 3 64-16,-15 0-32 15,1 7-160-15,-5 5-80 16,-4 7-64-16,4 0-320 0,0 32-1168 16,8-4-1281-16,4 1-2992 0</inkml:trace>
  <inkml:trace contextRef="#ctx0" brushRef="#br0">14478 12236 7865 0,'0'0'2209'0,"0"0"-1433"0,0 0-584 0,0 0-56 16,0 0 120-16,0 0 32 16,-59 76 8-16,59-56-192 15,0-2-96-15,3 1-8 0,10-6-112 32,2-6-48-32,6-1-64 0,-1-6 168 15,-1 0-16-15,-2-13 72 16,-6-6 128-16,-7-6 440 15,-4-4-16-15,0-2 216 0,-4 2 145 16,-11 3-233-16,-6 11-136 31,-3 2-296-31,0 13-128 16,1 0-120-16,-1 9-80 0,-4 30-952 16,8-2-1153-16,8-2-2808 0</inkml:trace>
  <inkml:trace contextRef="#ctx0" brushRef="#br0">14363 12703 4608 0,'0'0'6178'0,"0"0"-5226"16,0 0-720-16,0 0-112 16,0 0 64-16,0 0-24 0,-40 92-32 31,40-66-64-31,0-1-64 16,8 0-56-16,8-12-248 0,8-4-48 15,-1-5 64-15,5-4-48 16,0-7 224-16,-7-8 112 0,-10-8 304 15,-2-6 312-15,-9-2 192 32,0-1 272-32,-13 4-47 15,-7 5-529-15,-3 11-168 0,-5 5-200 16,-4 7-136-16,-8 35-800 16,8 0-1473-16,5 0-3664 0</inkml:trace>
  <inkml:trace contextRef="#ctx0" brushRef="#br0">14196 13182 7665 0,'0'0'1392'0,"0"0"-463"15,0 0-153-15,0 0-328 16,-12 80-216-16,20-58-232 0,7-3-184 31,9 0-440-31,-3-9-224 16,7-8 223-16,0-2 313 16,-5-2 312-16,-3-14 176 0,-5-7 457 15,-6-2 711-15,-9-3-88 0,0-1 40 16,-9 4-351-16,-10 2-305 31,-9 11-288-31,-4 5-136 16,0 7-216-16,-7 16-320 0,2 10-1889 15,10-4-3096-15</inkml:trace>
  <inkml:trace contextRef="#ctx0" brushRef="#br0">14235 13605 9898 0,'0'0'1696'16,"0"0"-1200"-16,0 0 520 0,-71 72-280 15,54-40-319-15,14 0-217 0,3 0-200 16,0 0-80-16,8-10-393 15,15-6-527-15,5-10 256 16,4-6 336-16,4-9 104 0,4-17 304 16,-12-6 120-16,-1-6 784 15,-10-3 344-15,-9 3 89 0,-8 3-281 16,0 10-168-16,-20 6-248 31,-8 9-312-31,-4 10-184 16,-8 0-144-16,-11 25-960 0,6 4-3169 15,10-1-6601-15</inkml:trace>
  <inkml:trace contextRef="#ctx0" brushRef="#br0">14104 14166 7377 0,'0'0'3889'0,"0"0"-3321"0,0 0-16 16,0 0 584-16,0 0 9 16,0 0-369-16,-43 89-448 15,43-67-80-15,0-2-40 0,11-1-152 32,5-3 32-32,8-10-88 15,0-3-112-15,8-3 16 0,0-3 8 16,-5-16 32-16,1-10 56 15,-12 1 0-15,0-7 8 16,-16 0 96-16,0 3 120 0,-7 7-48 0,-18 6-40 16,-3 12-64-1,-7 7-72 1,-10 13-168-16,6 9-1440 0,7 7-2825 16</inkml:trace>
  <inkml:trace contextRef="#ctx0" brushRef="#br0">14040 14605 1792 0,'0'0'4457'16,"0"0"-3569"-16,0 0 16 0,-16 76-384 15,16-50-328-15,0-8-88 32,12-2-104-32,4-3-200 0,0-7-296 15,8-6 320-15,-4 0 168 16,4-16-48-16,0-3 56 15,-5-6 160-15,-6-3 512 0,2-1 473 16,-6-3 175 0,-9 7-120-16,0 3 433 15,-9 6-417-15,-14 9-560 0,-9 7-432 16,-4 0-144-16,-4 7-80 16,-16 18-576-16,16-6-2473 15,5 0-8425-15</inkml:trace>
  <inkml:trace contextRef="#ctx0" brushRef="#br0">13909 15081 6953 0,'0'0'6113'15,"0"0"-5032"1,0 0-769-16,0 0-288 16,0 0 0-16,0 0-48 15,0 0-32-15,0 0-1513 0,-24 85-1695 0</inkml:trace>
  <inkml:trace contextRef="#ctx0" brushRef="#br0">13849 15398 8001 0,'0'0'2105'0,"0"0"-1537"0,0 0-320 16,0 0-152-16,0 0-96 31,0 0-1296-31,12 89-4546 0</inkml:trace>
  <inkml:trace contextRef="#ctx0" brushRef="#br0">13801 15659 1456 0,'0'0'8362'0,"0"0"-7130"16,0 0-896-16,0 0-232 16,0 0-32-1,0 0-72-15,-8 54-1144 16,4-45-3073-16</inkml:trace>
  <inkml:trace contextRef="#ctx0" brushRef="#br0">13690 16250 7329 0,'0'0'2697'0,"0"0"-1369"0,0 0-200 16,0 0-256-16,0 0 57 15,0 0 15-15,0 0-424 0,-88 72-136 32,72-43-136-32,8-4-160 15,0 4 32-15,8-1-112 16,0-2 40-16,4-7-48 0,16-3-384 15,8-4-272-15,0-5-248 16,7-7-9-16,2 0-31 0,2-13-232 16,1-6 312-1,-12-6 584-15,0-7 280 16,-8-3 248-16,-8 0 704 16,-4-3 312-16,-8 3 441 0,-8 4-457 15,-12 8-232-15,-12 11-320 16,-4 5-432-16,-4 7-192 15,1 0-72-15,-5 19-984 16,8 0-1912-16,16-3-3954 16</inkml:trace>
  <inkml:trace contextRef="#ctx0" brushRef="#br0">15108 11776 784 0,'0'0'648'0,"0"0"-544"31,0 0-104-31,0 0-8 16,-44 127 8-16,29-41 0 0,-2 31 0 16,6 20 0-16,2-26-248 15,5-16-440-15</inkml:trace>
  <inkml:trace contextRef="#ctx0" brushRef="#br0">15092 11782 4136 0,'0'0'1985'15,"0"0"-1105"-15,0 0-568 0,0 0-232 16,0 0-24-1,0 0 480-15,0 32 136 16,-8-13-48-16,1 0-111 0,-2 3-41 16,1 0-112-16,0 1 48 15,1 5-224-15,-2 4 120 16,5 0-144-16,-4 6 24 0,1 0-8 31,-2 7 8-31,1-1 0 0,-3 1-40 16,-2 2-96-16,2-3 8 31,-1 1 48-31,-4-1-24 16,-1 4 96-16,-2 3-72 0,3-1-32 15,0 1 32-15,-4 6 16 16,8 0-40-16,0 4-8 0,4-4-64 16,0-3 0-16,1-3 0 15,-2 0 0-15,-3-7 8 16,8 4 64-16,-8-7-80 0,4 3 0 15,0-2 40-15,1-4-24 16,3 0-16 0,-1 0 0-16,1 0 8 0,0 0-8 15,4 4 0-15,-3-1 0 16,-1 3 0-16,0 4-8 16,0 0 8-16,-1 2 0 0,5 1 0 15,0 3 0 1,0-7 0-16,0 1 0 15,0-3-16-15,0-7-56 0,0-6-40 16,-4-4 40-16,0-2 64 16,1 2-48-16,-1-2 56 15,0-1 0-15,-4 3 0 0,8 1 0 32,-5 0-8-32,1-1 8 0,4 1 0 15,0-1 0-15,-3 4 8 16,3-3-8-16,-4 3 0 15,-4-4 0-15,4 4 0 0,-5 0 0 16,2 0 8-16,-1-1 48 31,-4 4-16-31,0-3-32 16,4 3-8-16,0 0 64 0,0 3-56 16,-4-3 56-16,8 3-48 15,-8 0 32-15,4 0-40 0,0-3 48 16,4 0-8-16,-3-1-32 31,-2-5-8-31,5 0 64 0,-4-4-64 16,1 1 40-16,-2 2 9 0,-2-2-9 15,3 2 40-15,-1-2-24 16,1 2 40-16,1-2-32 0,3-1 16 16,0-3-16-1,0 3-24 1,-1-2-24-1,5 2-16-15,-4 1-8 16,-3-1 16-16,3-3-8 0,-4 3 0 16,4 1-8-16,-4 0 8 15,0 2-8-15,0 0 8 0,4 1-8 16,-4 3 0-16,0 0 16 16,0-1 40-16,4 1 16 15,0-3 8-15,0-1 0 0,0-2-8 16,4-1 8-16,0-2-64 0,0-1 32 15,0 0-40-15,0-3 0 32,0 0 72-32,-4-3-72 15,4 3 0-15,0-6-8 0,-4 2 8 16,4-2 0-16,0 0-8 16,-4-1 8-16,4 1-8 0,0-3 8 15,0-1-8-15,-4 1 8 31,4-4-8-31,0 0-152 0,0 1-192 16,0-4-136-16,0 4-153 0,0-5-143 16,0 1-480-16,0-3-808 15,0 0-2561-15</inkml:trace>
  <inkml:trace contextRef="#ctx0" brushRef="#br0">14128 15859 6545 0,'0'0'2841'0,"0"0"-1345"0,0 0-424 15,0 0-224-15,-4-7-8 0,4 11-271 16,4 8 31-16,4 7 200 31,3 3-184-31,2 7-296 16,2 3-120-16,-2-4-64 0,-1 1-72 15,-5 3-56-15,6-7 40 16,-2-3-48-16,1-2-88 0,-3-5-568 16,2-5-688-16,9-7-481 31,-4-3-967-31,4 0-3314 0</inkml:trace>
  <inkml:trace contextRef="#ctx0" brushRef="#br0">14534 15894 9578 0,'0'0'4112'0,"0"0"-3567"0,0 0 127 16,0 0 296-16,-112 89-64 0,84-54-232 15,0-1-272-15,1 1-232 0,7-3-168 32,0-3-440-32,8-7-952 15,5-9-1577-15,7-7-2888 16</inkml:trace>
  <inkml:trace contextRef="#ctx0" brushRef="#br0">13283 17104 6601 0,'0'0'2961'15,"0"0"-1401"-15,0 0-864 0,0 0-216 31,0 0 344-31,0 0 137 0,-4 0-369 16,4 0-168-16,8 0-168 16,8 2 96-16,8 2 208 0,12-1-64 15,7-3-24-15,26 0-80 16,23 0-88-16,22-3-16 16,-6-3-40-1,-20 2-40-15,-28 4-63 16,-24 0-65-16,-1 0-64 0,5 0 32 15,-4 0 8-15,-12 0-48 0,-8 0-8 16,-8 0 48-16,-4 0-40 16,0 0 0-1,-4 0-8-15,0 0-64 16,0 0-481-16,0 0-831 16,-8 10-1753-16,-8-1 49 0,-8 1-6258 15</inkml:trace>
  <inkml:trace contextRef="#ctx0" brushRef="#br0">13323 17240 4560 0,'0'0'5338'15,"0"0"-3874"-15,0 0-840 16,0 0-160-16,0 0 40 0,0 0 464 0,0 38 433 15,0-12-521-15,0 2-360 16,4 1-40 0,0 2-56-16,-4-2-104 15,4 3-24-15,0-4-104 16,0 1-112-16,0-1-8 16,-1-2-72-16,2-1-296 0,3 7-824 15,-4-6-1448-15,-4-11-2433 0</inkml:trace>
  <inkml:trace contextRef="#ctx0" brushRef="#br0">13223 17834 7921 0,'0'0'2857'0,"0"0"-1953"15,0 0-264-15,0 0 584 0,0 0-287 0,100 9-361 16,-60-9-312-16,7 0-96 16,5 0-64-16,0 0-48 15,8 0-40 1,0 0-8-16,-9 0 40 16,1-3-48-16,-12 3 0 15,-3 0-64-15,-10 0-88 0,-11 0 80 16,-4 0 72-16,-4-3 0 0,-4 0 8 15,4-1 40 1,0 1-48-16,-1 0-728 16,6-3-777-16,2 3-591 15,-6 0-1185-15</inkml:trace>
  <inkml:trace contextRef="#ctx0" brushRef="#br0">14147 17081 7601 0,'0'0'2401'16,"0"0"-1033"-1,0 0-56-15,0 0-144 16,0 0-351-16,0 0-441 16,0 0 24-16,0 0 256 0,-28 105-248 15,21-61-136-15,-1 4-40 16,0 6 48-16,4-6-96 15,-4 6 16-15,0-4-40 16,0-2-48-16,1-7-32 16,2 1-32-16,-3-8-40 15,4-5 40-15,0-3-32 0,-3-4-8 16,7-10 64-16,-4 1-72 31,4-6-8-31,0-4 0 0,0 0-184 16,0-3-168-16,0 0-400 15,0 0-480-15,0-6-1161 0,0-7-4240 16</inkml:trace>
  <inkml:trace contextRef="#ctx0" brushRef="#br0">8199 4546 11178 0,'0'0'1744'15,"0"0"-1744"1,0 0-120 0,0 0 16-16,13 77 104 0,-6-43 72 15,5 5-64-15,0 2 0 16,4-3 104-16,0-3-16 0,0-7-40 15,4-5 0-15,-9-11-48 0,6-2 136 32,-6-10 392-32,6-3 329 15,-2-20 23-15,6-5-176 0,3-17-216 32,4-5 104-32,11-20-160 15,8-13-216-15,6 4-120 0,-5 12 8 16,-9 13 64-16,-7 19-104 15,4 7-64-15,-4-1-8 0,-12 17-8 16,-8 8-728-16,-5 4-1032 16,-7 19-825-16,-4 3-239 15,-7-2-5514-15</inkml:trace>
  <inkml:trace contextRef="#ctx0" brushRef="#br0">11566 4492 10058 0,'0'0'1928'16,"0"0"-664"0,0 0-455-16,0 0-401 15,0 0-304-15,0 0-104 0,12 16 120 16,0 7 160-16,0 5-136 15,0 4-56-15,-1 2-24 16,6-2-56-16,-6 0 0 0,6-7 16 16,-6-5-16-16,6-8 40 31,-2-2-32-31,5-10 56 0,1 0 136 16,10-10 24-16,9-15-32 15,3-7 128-15,9-12-32 16,12-20 56-16,-8 4-32 0,4-6 8 15,0-1-208-15,-21 15-48 16,1 5-24 0,-16 15-48-16,-8 13-128 0,-12 13-488 15,-4 9-1440-15,-4 10-2369 16,-4 3-616-16</inkml:trace>
  <inkml:trace contextRef="#ctx0" brushRef="#br0">15140 4400 9297 0,'0'0'1729'0,"0"0"-137"0,0 0-480 15,0 0-591-15,0 0-481 16,0 0 16-16,8 25-56 0,-8 10 104 15,4 4 24-15,-4 8 0 32,4-2 0-32,0-4-112 15,-1-6 32-15,6-6-40 0,3-11 8 16,-1-8 64-16,13-10 232 16,4 0 392-16,8-19 16 0,8-16-288 15,8-6 8-15,7-22-16 31,-3-4-80-31,0 0-176 0,0-3-88 16,-8 13-72-16,0 3 40 0,-12 13-40 16,-12 15-8-16,-9 13-104 15,-11 13-888-15,1 0-1744 0,-5 36 343 16,0-5-463 0,0 4-4266-1</inkml:trace>
  <inkml:trace contextRef="#ctx0" brushRef="#br0">18387 3959 7817 0,'0'0'1713'15,"0"0"-601"-15,0 0-328 31,0 0-144-31,0 0-192 16,0 0-192-16,0 0-248 0,32-3 48 16,-28 31 72-16,-4 7 320 15,0 6-80-15,4 1-120 0,-4 2-63 16,0-9-89-16,8-3-40 31,-4-10 16-31,8-6-72 16,-5-10 48-16,14-6 608 0,3 0 376 15,12-12-328-15,3-14-320 16,9-9-200-16,3-9-72 0,2-10 8 0,-1-3-112 16,-9-4 0-1,2-2 96 1,-10 9-104-16,-7 9 8 16,-4 10-16-16,-8 13-64 0,-9 16-232 15,-7 6-1192-15,-7 22-2577 16,-9 10 2121-16,-8 0-2241 0</inkml:trace>
  <inkml:trace contextRef="#ctx0" brushRef="#br0">8195 5102 6129 0,'0'0'1192'31,"0"0"-264"-31,0 0-504 16,0 0 192-16,0 0 81 16,0 0 575-16,17-70 80 0,-17 64-384 15,-4 0-71-15,-5-1-489 16,-3 4-184-16,0 0-128 0,-4-1-88 31,-4 1 0-31,1 3 8 16,-5-3-8-16,0 0 0 15,-4 0 56-15,-4 0-56 0,-4 0-8 16,4 3 8-16,-3 0 0 16,-1 0 0-1,-1 0-8-15,5 0 0 0,5 9 0 16,-1-3-8-16,4 4 0 16,0 0 8-16,4-1-40 15,-3 0 32-15,2 4 8 0,-7 3 0 0,0 0 48 16,0 0-40-16,-3-1-8 15,-1 5-8 1,0-4 0-16,0 2 8 16,0 2 8-16,0-5-8 15,-3 5 0-15,7-1 8 16,-4 0-8-16,4-3 0 0,8-1 16 16,-3 2-16-16,6-2-16 0,2 1 16 31,-2 0-56-31,2 0 48 15,2 3 0-15,6 0 0 16,-1 0 0-16,4 3-8 0,4-3-40 16,0 3 48-16,0 4 8 15,0-1-8-15,0 0 0 0,8 1 8 32,3 3 8-32,6-1 0 15,2 4 0-15,-3-4 0 16,5 4-8-16,-2 0 0 0,5-3 0 15,0-1 8-15,-1 4 0 16,1-4 0-16,4 1 0 0,-7 0 8 16,3-1-8-1,-5-2-8-15,-2-1 8 16,7-3-8-16,-1 1 0 16,1-5 8-16,4 1-8 0,0-2 0 15,4-5 0-15,0 1 0 16,-1-3 8-1,1-1 8-15,0 0 48 16,0-2-64-16,0-4 0 0,0 0 0 16,-1 3 8-16,-3-2-8 15,4-1 8-15,-4 0-8 0,4 0 8 16,-4 0 0-16,4-3 0 31,0 0 0-31,0 0 0 0,-1 0 48 16,1 0-40-16,4 0-8 15,-4 0 0-15,5 0 8 0,-6 0 56 32,-4 0-64-32,1 0-8 15,4 0 0-15,-4 0-8 16,0 0 8-16,-4 0-8 0,0 0 8 16,4 0 0-16,-4 0 0 15,-4 0 0-15,4 0 0 0,-4-3 0 16,-1 0 0-16,2 0 8 15,3 0-8-15,-5-1 8 16,5 1 0 0,-3-3 0-16,2 3-8 0,1-4 8 15,0 1-8-15,-4 0 8 16,-1 0 0-16,2-4-8 0,-1 3 16 16,-1-2 40-16,2 0-56 15,3-1 0 1,-5 1 40-16,1-1-40 15,1 0-8-15,-2-2 8 0,1-1 8 16,-4 0 0-16,4 1 32 16,-4-5-32-16,0 2-8 0,0-1 0 15,-4 0 56-15,-1 0-8 32,2-3-40-32,-2 0-8 0,2 0-8 15,-2-3 8-15,-7-1 48 16,4 5-48-16,-4-5 8 0,-4 1 56 15,0 3-56-15,0-3 88 16,0 0-88-16,0 0 0 31,0-4 40-31,0 0-32 0,0-2 8 16,-4 2-16-16,-8 1 64 16,5 0-56-16,-2-1 40 0,-3 1-40 15,1 0-8-15,-2-1 0 16,2 4 0-16,-6 0 0 15,2 3 8 1,-2-1-8-16,-6 5 64 0,7-1-64 16,-8 0 40-16,5 4-40 15,-2-5-8-15,1 4 24 0,5 1-16 16,-6-1 8-16,1 1-8 16,-7-4-8-1,-5 0 8 1,-1 0 0-16,-6-3 40 0,-5 0-40 0,5 0 48 31,-6 3-56-31,6 0 0 16,-6 0 0-16,10 4 0 0,-9 2 0 15,4 4 0-15,-7 6 0 16,-2 0 0-16,2 0-8 16,-1 3 8-16,-3 10-16 0,-5 2-456 15,7 4-200-15,-2 1-768 0,7-1-89 16,-3 12-527-16,6-5-705 15,13-4-2992-15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cm"/>
          <inkml:channel name="T" type="integer" max="2147480000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cm"/>
          <inkml:channelProperty channel="T" name="resolution" value="1" units="1/dev"/>
        </inkml:channelProperties>
      </inkml:inkSource>
      <inkml:timestamp xml:id="ts0" timeString="2020-10-05T20:57: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4462 7350 8249 0,'0'0'2785'15,"0"0"-953"-15,0 0-239 16,0 0-217-16,-8-7-56 0,3 4-48 16,5 3-463-16,0 0-409 0,0 0-88 15,0-3 0 1,0 3-56 0,0 0-72-16,0-3-32 0,5-3 64 15,7-1-160-15,4-2 32 16,4-4-88-16,8 0-32 15,3 4 24-15,1 3 8 0,0 2-80 16,-4 4 80 0,-4 0-8-16,-5 4-72 15,2 11-40-15,-9-2 64 0,-8 9-128 16,0 4 184-16,-4 2 0 16,0 1 0-16,-13 6 8 15,-6 0 40-15,-9-1 40 0,0-2-80 31,-4 0-16-31,1-3 8 0,3-7-72 16,7-3-112-16,6-7-48 16,2-5-104-16,9-4-8 15,4-3-72-15,0 0 128 0,0-6-361 16,21-13-1007-16,27-32-2385 31,-1 6 1649-31,-3 1-2777 0</inkml:trace>
  <inkml:trace contextRef="#ctx0" brushRef="#br0">4948 7185 5329 0,'0'0'2328'0,"0"0"-423"0,0 0-705 16,0 0 48-1,0 0 72 1,0 0-231-16,0 0-561 15,-32 3-248-15,12 13 176 0,-4 6 120 16,0 6-104-16,1 4-64 0,-1 3 160 16,3 0-56-16,2 0-128 0,3-3-39 15,4-1-89-15,3-2-96 16,6 0-72-16,3-7-40 16,0 0-48-16,8-3 8 0,12-3-8 31,4-3 8-31,8-4-16 15,-1-2 8-15,9-7-248 0,16 0-665 16,-17-16-1199-16,-2 0-3697 0</inkml:trace>
  <inkml:trace contextRef="#ctx0" brushRef="#br0">5442 7137 7377 0,'0'0'2649'16,"0"0"-1121"-16,0 0-232 0,0 0 841 16,0 0-745-1,-8-25 80-15,-4 25-664 0,-3 0-511 0,-6 3-33 16,-3 13 16-16,-8 6 40 16,4 10-32-16,0 6-64 0,4 6-24 15,9 1-104 1,3 2-32-16,7-2-16 15,5-4-40-15,9 3-8 16,14-5-8-16,10-2 0 0,7-5 0 16,-1-6-472-16,6-7-504 15,10-13-841-15,-11-2-1936 0,-4-4-2512 16</inkml:trace>
  <inkml:trace contextRef="#ctx0" brushRef="#br0">5641 7223 8649 0,'0'0'2529'0,"0"0"-905"31,0 0-295-31,0 0 479 0,0 0-320 16,0 0-696-16,0 0-496 0,0 0-296 15,0 0 72-15,0 0-16 16,-15 60 193-16,11-19-57 0,-5-2-72 16,9 2-24-1,0-3-96 1,0 0 16-16,0-6-8 15,0 3-8-15,0-10-689 0,0 0-1023 16,0-5-1120-16,9-14-1978 0</inkml:trace>
  <inkml:trace contextRef="#ctx0" brushRef="#br0">5781 7147 3016 0,'0'0'7602'32,"0"0"-5410"-32,0 0-143 15,0 0-529-15,0 0-504 0,0 0-664 16,0 0-352-16,40 6 96 16,-16 23 0-16,0 9-16 0,-1 3-8 15,-7 6-24-15,0-2 72 31,-11 2-24-31,-5-2-40 16,0-4-48-16,-5 1-8 0,-11-5-96 0,-8-5-424 16,-15 7-904-1,3-11-2473-15,4-9-3824 0</inkml:trace>
  <inkml:trace contextRef="#ctx0" brushRef="#br0">7183 7289 5169 0,'0'0'6889'15,"0"0"-4993"1,0 0-887-16,0 0 15 16,0 0 8-16,4-82-376 0,16 70-232 15,8 2-160-15,4 7-192 16,4 3-48-16,-5 0-24 0,-3 6-72 15,-7 16-72 1,-6 10-8-16,-11 6 152 16,-4 3 80-16,-4 3 48 15,-20 1-72-15,-3-3 40 0,-10-5-8 16,-2-2-8-16,7-6-24 16,4-7-56-16,4-9-80 15,12-4-432 1,8-5 8-16,4-4-8 15,0-10-288-15,40-31-3097 0,4-1 993 16,0-2-1441-16</inkml:trace>
  <inkml:trace contextRef="#ctx0" brushRef="#br0">7630 7089 8121 0,'0'0'3033'0,"0"0"-1625"16,0 0-416-16,0 0 529 15,0 0-193-15,0 0-408 16,-73 23-136-16,45-1-39 0,1 7-249 16,-1 3 8-1,4 5-208-15,8 2-128 16,0-2-64-16,13 2-32 0,3-4-64 16,0-4 40-16,7 4-40 15,17-6 40-15,1 0-48 16,6-7-56-16,5-7-264 15,4-2-248 1,3-9-433-16,17-8-607 0,-12-9-2705 16,-8-2-2832-16</inkml:trace>
  <inkml:trace contextRef="#ctx0" brushRef="#br0">8060 7048 8977 0,'0'0'2905'0,"0"0"-857"16,0 0-535-16,0 0-265 0,0 0-256 15,0 0-400-15,0 0-55 16,-88 48-65-16,56-13-56 15,4 3-72-15,0 3-96 0,8 7-32 32,1-4-88-32,6 1-80 15,13-4-40-15,0-3-8 0,4 0-112 0,24-6 112 16,4-4-208-16,12-5-488 16,24-7-521-1,-8-10-559 1,-8-6-2857-16</inkml:trace>
  <inkml:trace contextRef="#ctx0" brushRef="#br0">8167 7195 8785 0,'0'0'3081'0,"0"0"-808"15,0 0-665-15,0 0-568 16,0 0-392-16,0 0-176 0,0 0-184 31,88-30-240-31,-64 37-24 0,-5 12-24 16,-6 3-168-1,-13 10 120-15,0 3 48 0,-13 0 248 0,-14 0 48 16,-1-3 1-16,-3-4-25 16,6-6-104-16,1-2-48 15,17-5-88 1,7-5-32-16,0-1-128 15,15-2-24-15,22-4-32 16,10-3-72-16,9 0-313 0,28-19-935 0,-13-4-1593 16,-11 1-2416-16</inkml:trace>
  <inkml:trace contextRef="#ctx0" brushRef="#br0">8534 7010 9674 0,'0'0'3200'0,"0"0"-1903"0,0 0-489 16,0 0-8-16,0 0-112 15,0 0-80-15,88 38-48 0,-49-12-256 31,6 2-88-31,-10 7-120 16,-3 3-40-16,-13 4-56 16,-2 2-56-16,-17 3 56 0,0-2 8 15,-17 2 104-15,-10-2-112 0,-9-1-8 16,-28 14-784-16,13-14-1744 16,3-9-4266-1</inkml:trace>
  <inkml:trace contextRef="#ctx0" brushRef="#br0">9594 7369 11282 0,'0'0'2865'16,"0"0"-2353"-16,0 0-512 0,0 0-208 0,0 0 160 15,0 0-441 1,0 0-599-16,64 13-1880 16,-45-10-3298-16</inkml:trace>
  <inkml:trace contextRef="#ctx0" brushRef="#br0">10124 7407 9826 0,'0'0'1856'0,"0"0"-1856"15,0 0-112-15,0 0 32 16,0 0-488-16,0 0-1369 0,103 3-3176 16</inkml:trace>
  <inkml:trace contextRef="#ctx0" brushRef="#br0">10637 7429 8361 0,'0'0'1849'16,"0"0"-825"-16,0 0-776 15,0 0-248-15,0 0-1016 0,0 0-729 16,97-9-1375-16</inkml:trace>
  <inkml:trace contextRef="#ctx0" brushRef="#br0">11108 7407 8241 0,'0'0'2601'31,"0"0"-1353"-31,0 0-856 15,0 0-368-15,0 0-24 0,0 0-952 16,92-32-1497-16,-57 32-2968 0</inkml:trace>
  <inkml:trace contextRef="#ctx0" brushRef="#br0">11522 7353 5705 0,'0'0'4089'15,"0"0"-2825"-15,0 0-768 16,0 0-344-16,0 0 80 16,0 0-232-1,0 0-360-15,108-16-1056 0,-76 16-1153 16,0 3-4000-16</inkml:trace>
  <inkml:trace contextRef="#ctx0" brushRef="#br0">11956 7347 1616 0,'0'0'7041'0,"0"0"-5944"16,0 0-689-16,0 0-176 15,0 0 216-15,0 0-232 0,120-4-216 32,-81 4-944-32,-2 0-1985 15</inkml:trace>
  <inkml:trace contextRef="#ctx0" brushRef="#br0">12426 7353 5025 0,'0'0'4457'31,"0"0"-3513"-31,0 0-648 0,0 0-176 16,100-16-120-16,-44 16-672 15,-8 0-1065-15,-4 0-4560 0</inkml:trace>
  <inkml:trace contextRef="#ctx0" brushRef="#br0">12841 7343 5265 0,'0'0'4753'0,"0"0"-2849"15,0 0-376-15,0 0-319 0,0 0-417 16,0 0-264-16,4 0-528 0,0 0-40 16,12 0-1808-16,3 0-1169 15,-2-3-5345-15</inkml:trace>
  <inkml:trace contextRef="#ctx0" brushRef="#br0">14132 7274 9818 0,'0'0'2520'0,"0"0"-775"16,0 0-841-16,0 0-40 15,0 0 88-15,0-3-264 0,0 3-464 16,0 0-224-16,12 0-344 15,23 0-960-15,-3 0-1289 16,5 0-3552-16</inkml:trace>
  <inkml:trace contextRef="#ctx0" brushRef="#br0">14789 7277 9153 0,'0'0'1937'0,"0"0"-1113"0,0 0-824 16,0 0-160-16,0 0-1216 15,88-25-1177-15,-56 25-4152 0</inkml:trace>
  <inkml:trace contextRef="#ctx0" brushRef="#br0">15347 7283 8569 0,'0'0'2113'0,"0"0"-673"0,0 0-736 15,0 0-704-15,0 0-40 16,0 0-256 0,116-31-528-16,-72 31-672 0,-5 0-3249 15</inkml:trace>
  <inkml:trace contextRef="#ctx0" brushRef="#br0">15932 7315 4905 0,'0'0'3960'0,"0"0"-2295"0,0 0-993 16,0 0-528-16,0 0-144 16,88-3-360-16,-48 3-880 15,0 0-1817-15</inkml:trace>
  <inkml:trace contextRef="#ctx0" brushRef="#br0">16503 7340 7281 0,'0'0'2505'16,"0"0"-825"-16,0 0-1064 15,0 0-232-15,0 0-248 0,0 0-136 16,95-34-392-16,-43 34-528 15,-4 0-760-15,-9 0-1249 0</inkml:trace>
  <inkml:trace contextRef="#ctx0" brushRef="#br0">17044 7331 6209 0,'0'0'2408'0,"0"0"-639"16,0 0-873-16,0 0-840 0,0 0-48 15,0 0-16 1,116-7-480-16,-72 7-976 16,3 0-3177-16</inkml:trace>
  <inkml:trace contextRef="#ctx0" brushRef="#br0">17638 7337 8753 0,'0'0'1985'15,"0"0"-801"-15,0 0-688 16,0 0-304-16,0 0 16 16,0 0-152-16,88-38-56 0,-41 38-336 15,-7 3-1920-15,0 3-3570 0</inkml:trace>
  <inkml:trace contextRef="#ctx0" brushRef="#br0">18097 7337 7697 0,'0'0'1656'16,"0"0"-631"-1,0 0-625-15,0 0 112 0,0 0 192 16,0 0-432-16,107-29-272 16,-75 29-320-16,20 0-1288 15,-13 7-1049-15,1-1-2952 0</inkml:trace>
  <inkml:trace contextRef="#ctx0" brushRef="#br0">18587 7334 5369 0,'0'0'1440'16,"0"0"-816"-16,0 0-464 0,0 0-80 31,0 0-72-31,118 0-8 16,-69 3-424-16,-10 0-1888 0</inkml:trace>
  <inkml:trace contextRef="#ctx0" brushRef="#br0">19272 7334 5473 0,'0'0'1920'0,"0"0"-480"15,0 0-439-15,0 0 191 32,0 0 8-32,0 0-216 15,0 0-296-15,83-3-463 0,-83 3-225 0,0 0-1321 16,0 3-3360-16</inkml:trace>
  <inkml:trace contextRef="#ctx0" brushRef="#br0">20052 7134 208 0,'0'0'8105'0,"0"0"-5296"16,0 0-1241-16,0 0 393 0,0 0-113 15,-15-51-752-15,15 45-264 16,0 0 17-16,8-1-313 0,3 1-528 16,6 2 112-16,7 2-120 31,8-2 120-31,0 4-112 15,3 4-16-15,1 8-40 0,-4 7-32 16,-8 7 24-16,-13 2-184 0,-3 7 88 16,-8 3 32-16,-15 4 56 15,-13-1 64-15,-16-3-8 16,-4-4-72 0,0-4-96-16,1-8-72 15,11-3-233-15,8-7-191 0,11-2-80 16,10-7-552-16,7-3 8 15,11 0 535-15,21-13 81 16,13-9-552-16,7-7 168 16,15-9-96-16,12-22-569 15,-2 3-151-15,-2-3 1272 16,-8-1 608-16,-15 17 320 0,-7 2 896 16,-18 17 280-16,-11 9-303 15,-12 4 327-15,-4 8-24 16,0 1-128-1,0 3-455-15,-15 0-505 16,-9 0-88-16,-4 16 8 0,0 6 0 16,-8 7-40-16,8 6-16 15,0 3-72-15,8 3 32 32,8 0-40-32,4 1-88 0,8-4-104 15,4 0 56-15,12 0-48 16,12-6-8-16,7-4-32 0,6-5 24 15,-2-5-288-15,29-8-832 16,-16-3-1449-16,-5-7-2576 0</inkml:trace>
  <inkml:trace contextRef="#ctx0" brushRef="#br0">21188 6832 7617 0,'0'0'2369'15,"0"0"-873"-15,0 0-472 0,0 0 384 32,0 0-479-32,0 0-505 15,0 0-160-15,-103 38 32 0,75-6 96 16,0 3 48-16,0 10-56 15,4-1-40-15,3 7-96 16,6 0-72-16,7 3-128 0,8 3 64 16,0-3-104-1,12-4-16-15,12-5 8 16,4-10-8-16,8-4-424 0,-1-8-464 16,21-7-1000-16,-12-7-1089 15,-4-9-3992-15</inkml:trace>
  <inkml:trace contextRef="#ctx0" brushRef="#br0">21602 6854 3272 0,'0'0'3017'0,"0"0"-545"0,0 0-839 15,0 0-49 1,0 0 384 0,0 0-519-16,9-15-593 0,-9 15-432 15,0 0-400-15,0 0-24 16,0 0-168-16,-9 13 64 15,1 5 104-15,-3 5 0 0,-6 8 48 16,2 4 8-16,2 3 88 0,2 4-48 16,-1 2 32-1,3-6-72-15,2 6-8 16,3-2-32-16,0-4 0 16,4-3 64-16,0-3-72 15,12-7-8-15,8-3 0 0,-1-3-128 31,14-2-544-31,-6-8-80 0,25-3-560 16,-12-3-1193-16,0-3-1744 0</inkml:trace>
  <inkml:trace contextRef="#ctx0" brushRef="#br0">21411 7124 6385 0,'0'0'2440'0,"0"0"-991"0,0 0-321 0,0 0 8 15,0 0-264 1,0 0-336-16,0 0-191 16,0 0 167-16,0 0 112 15,0 0 56-15,13 0-88 16,2 0 72-16,17 0 232 16,3 0-223-16,10 0-353 0,2 0-160 31,1 0-160-31,-4-3-112 0,8 0-825 15,-16-3-1695-15,-8 0-2401 0</inkml:trace>
  <inkml:trace contextRef="#ctx0" brushRef="#br0">21914 6734 200 0,'0'0'7761'0,"0"0"-5216"0,0 0-601 16,0 0-47-16,0 0-249 31,0 0-712-31,0-6-656 0,0 6-280 15,4 0-352-15,11 6 136 16,5 10 216-16,12 6 216 0,8 10 64 16,8 3-16-16,-5 3-152 15,-3 9-48-15,-3 4-56 32,-9 3-8-32,-9 3-16 0,-12 0 16 15,-7-3 8-15,0 1-8 16,-19-8-48-16,-5-3-352 0,-24 4-760 15,4-13-1057-15,5-7-2584 0</inkml:trace>
  <inkml:trace contextRef="#ctx0" brushRef="#br1">23467 6445 3384 0,'0'0'2273'31,"0"0"-641"-31,0 0-648 15,0 0 193-15,0 0 295 0,0-38-264 16,0 35 560-16,0 3-511 0,0 0-433 16,0 0-264-16,0 0-224 15,0 0-160-15,0 0-176 16,-4 3-32 0,0 12-96-16,-4 8 64 15,0 15 56-15,4 7 8 0,0 18 8 16,0 20 0-16,4 12 64 15,0 10 40-15,4-7 40 0,8-6-40 16,-3-9-24 0,-2 2-88-16,1-18 16 15,-4-10-8-15,0-18-8 16,-4-8 0-16,5 7-8 0,-2 4 8 16,1 2 8-16,0-9 0 15,-4-3 0-15,4-13-8 16,-4-1-128-1,4-8-424-15,-4-7-784 16,4-3-905-16,-4-9 305 0,0-7-1065 16</inkml:trace>
  <inkml:trace contextRef="#ctx0" brushRef="#br1">23579 6400 5921 0,'0'0'2440'0,"0"0"-1351"0,0 0-489 32,0 0 232-32,0 0 120 15,0 0-192-15,0 0-72 0,0 0-96 16,0 0-391-16,8 0-201 15,7 0 488-15,13 0 272 16,13 0-8-16,10 0-176 0,16 4-72 16,25-1-152-1,24-3 88-15,3 0-176 16,1 0-16-16,-8 0-72 0,-9 0-79 16,-3 0-97-16,-1 0 80 15,-11 0-80-15,-8-3 40 16,-20-1 48-16,-13 1-88 15,-6 0 168 1,6 3-80-16,1-3-24 0,-1 0-64 16,-2 0 8-16,-10 3-8 0,-7-4 16 15,-3 4-16-15,-10 0 0 16,-3 0-80-16,-4 0-64 16,-8 0-152-1,4 0-385-15,-4 0-511 16,4 0-1256-16,-4 4-185 0,0 2-264 15,0-3-1976-15</inkml:trace>
  <inkml:trace contextRef="#ctx0" brushRef="#br1">25332 6385 128 0,'0'0'7745'0,"0"0"-5912"0,0 0-793 0,0 0-112 16,0 0-192-16,0-4-200 15,0 4-256-15,0 0-280 0,0 10 8 16,0 9-8-16,0 3 208 16,0 7-56-16,0 3 96 15,0 6 17-15,-5 3 79 16,2 0 48-16,-5 10 24 15,0-4-24-15,4 7-176 16,-1 1 240-16,2 2-144 0,3 6-96 16,-4 10-88-16,4 20-24 15,0-11-32-15,0-6 16 16,0-16-88 0,0-19 24-16,0 7-16 15,0 0 8-15,-4-7-8 16,4-6-8-16,-4-7 0 0,4-5 0 15,-4-7-80-15,4-3 0 16,-4-1-40-16,4 1 0 0,0-7 112 31,0 4-64-31,0-4-64 16,0-3-208-16,0 1 264 16,0-1 0-16,0-3 72 0,0 0-56 15,-4 0 56-15,4 0-56 16,-4 0 56-16,-4 0 0 0,0 0 8 31,-3 0 8-31,-6 0-8 16,-7 0 0-16,0 0-8 0,-3-3-72 15,-5-4-24-15,-5 1 104 0,2 0-56 16,-1-1 56-16,0 1 8 16,1-4-8-16,-1 7 0 15,-5-3 8 1,2 3 56-16,3 3-56 15,-8 0-8-15,4 0 16 0,1 0 32 16,-1 0-40-16,-4 0-8 0,0 0 8 16,0 0 40-16,0 0-40 15,-4 0-8 1,9 0 16-16,-5 0-8 16,8 0 8-16,0 0 40 15,0 0-48-15,4 0 0 16,4 0-8-16,-4 0 8 0,8 3 0 15,-4-3 0-15,0 3 0 0,5-3 0 32,-5 0-8-32,0 0 8 15,0 3 0-15,0-3 0 16,0 3-8-16,-4-3 0 0,4 7 0 16,-3-1 8-16,3 0 8 31,0 0 0-31,1 1-8 0,6-4 40 15,1 4-40-15,1-4 56 16,6 0 40-16,6-3 24 0,-1 0 72 16,4 0-32-16,4 0-64 15,0 0-32-15,0 0 8 16,0 0-8 0,0 0-64-16,0 0-8 0,0 3-928 15,-5-3-2113-15,1 0-4224 16</inkml:trace>
  <inkml:trace contextRef="#ctx0" brushRef="#br1">23654 6950 1224 0,'0'0'8041'0,"0"0"-6320"0,0 0-433 15,0 0-440-15,0 0 401 16,0 0-97-1,-4-32-184-15,12 32-376 16,5-3-472-16,2-1-120 0,5 2-8 16,0 2 8-16,0 0-48 15,-4 2-24-15,0 8 56 0,-5 6-168 16,2 0-64-16,-9 6 56 31,-4 3 80-31,0 1 24 0,-4 2 88 16,-9 1 0-16,-6 0 8 15,-5-1 48-15,-8-3 8 0,4 1 48 16,0-7-112-16,9-3-48 16,-1-3-192-16,8-4-464 31,12-9-640-31,0 0 255 0,4-6 457 16,19-16-1376-16,14-10 391 15,6-6 529-15,5-6 0 0,-4-4-832 16,-1 7 999-16,-6 2 921 15,-10 8 152-15,-3 8 1057 16,-11 5 143 0,-6 8 224-16,-3 3-111 15,-4 1 215-15,0 6-744 0,0 0-520 16,0 0-288-16,-8 0-120 0,-8 13 168 16,-8 2 192-16,1 11 80 15,-1 2 417 1,-4 1-137-1,3 6-144-15,6 0-120 0,-1 0 40 16,4 0-216-16,8-4-208 0,4-1-8 16,4-2 24-16,4 1-96 0,16-7 48 15,-1-3-48-15,13-4-544 32,13-8-344-32,-10-4-1105 15,-3-3-2071-15</inkml:trace>
  <inkml:trace contextRef="#ctx0" brushRef="#br1">24240 6797 6345 0,'0'0'2216'15,"0"0"-719"-15,0 0-513 0,0 0-296 0,0 0-120 16,0 0-288-16,-12 13 128 16,-4 6 392-1,1 6 49 1,-6 4-257-16,1 3-88 0,5 0 24 0,-2 3-144 15,6 0-48-15,-1 2-176 16,3-2-16-16,5 0-64 0,4-3-72 16,0 0 0-16,4 0 40 31,9-7-8-31,2-3-40 16,9-3-552-16,-3-3-272 0,14-6-568 31,-3-4-585-31,-4-6-3024 0</inkml:trace>
  <inkml:trace contextRef="#ctx0" brushRef="#br1">24515 6870 7985 0,'0'0'2105'0,"0"0"-737"16,0 0-472-16,0 0 0 0,0 0-264 16,0 0-31-16,0 0 135 15,-40 58-272-15,24-27-24 0,4 4-120 16,0 0-96 0,4 0-8-1,4-3-96-15,4 0-8 0,0-1-16 16,0-5-16-16,4-1-72 0,9-6-8 15,-2 0-128-15,10-6-488 16,-2-3-216 0,13-10-832-16,-4 0-905 15,-4 0-3832 1</inkml:trace>
  <inkml:trace contextRef="#ctx0" brushRef="#br1">24300 7074 8569 0,'0'0'2785'16,"0"0"-1217"-16,0 0-175 31,0 0-105-31,0 0-16 0,0 0-312 15,0 0-456-15,0 0-320 16,52-3-128-16,-24 3-56 0,4 0 0 16,-4 0 0-16,4 0-88 15,-4 3-840-15,7 0-1016 16,-12 0-2153 0,1-3-3993-16</inkml:trace>
  <inkml:trace contextRef="#ctx0" brushRef="#br1">24666 7074 5857 0,'0'0'4025'0,"0"0"-2897"15,0 0-376-15,0 0 120 0,0 0-8 31,0 0-352-31,0 0-263 0,0 0-41 16,48 3-104-16,-32 0-24 16,4 0-64-16,-4-3-16 15,4 0-480-15,-4 0-209 0,0 0-367 16,-5 0-720-16,2-9-2705 0</inkml:trace>
  <inkml:trace contextRef="#ctx0" brushRef="#br1">24786 6921 5265 0,'0'0'2608'0,"0"0"-487"16,0 0-233-16,0 0-352 15,0 0-519-15,0-3-585 16,0 13-288-16,0 5 40 0,0 11 216 15,0 2-72 1,0 4-104-16,0 3-72 16,0 0-96-16,0 0 40 0,0 0-48 15,0-7-48-15,8-2-352 16,0-1-1040-16,0-9-441 16,0-3-863-16,0-10-2833 0</inkml:trace>
  <inkml:trace contextRef="#ctx0" brushRef="#br1">25009 6959 7513 0,'0'0'2601'15,"0"0"-1497"-15,0 0-544 16,0 0-216-16,0 0-120 0,0 0-32 0,-4 35 280 16,4-6-32-1,-4 2-104-15,0 1-144 0,1 0-7 0,3-3-1 16,-5 2-88-16,5-5-24 16,0-1-72-16,0-2-88 15,0-4-649-15,0-4-543 0,5-5-1328 16,-2-7-3882-16</inkml:trace>
  <inkml:trace contextRef="#ctx0" brushRef="#br1">25052 6785 6665 0,'0'0'2368'15,"0"0"-911"-15,0 0-377 16,0 0-160-16,0 0-32 0,0 0-400 15,0 0-279-15,0 0-81 16,0 0 48 0,21 54 176-16,-14-26 128 15,2 4-104-15,-1 0 16 0,3 6-192 16,-2 0-88-16,-1 3-40 16,-4 0-8-16,-1 4-56 0,-3-7 0 15,0 3-8 1,-11 0-192-16,-6-2-456 15,-26 5-400 1,7-6-1785-16,0-13-5625 0</inkml:trace>
  <inkml:trace contextRef="#ctx0" brushRef="#br1">5546 8277 1696 0,'0'0'1240'16,"0"0"-768"-16,0 0-392 0,99-28 1417 31,-71 21-257-31,0 1-592 16,4-1-352-16,0 4-224 0,-4 3-72 15,3 0 152-15,1 0-72 16,0 0-24-16,0 3 224 0,4 10-144 16,4 6 256-16,4 3-80 15,0 3-232-15,7 5-72 32,1 1 0-32,4-3 224 0,4-2-128 15,-5-4-32-15,10-3 8 16,-7-3-8-16,7-10 1 0,3-2-65 15,3-4 88-15,-3 0-88 16,4-7 40 0,-8-2 40-16,3-4 8 15,-7-3-48-15,0 0 56 0,0-6-48 16,0-3 96-16,-1-4 0 16,5-6-64-16,15-6 16 0,13 0-32 15,20-4-64-15,-9 7 120 16,-23 13-64-1,-24 9-64-15,-16 3-40 16,3 4-24-16,9-1 64 0,8 1-16 31,-8 5 8-31,-5 1-48 16,5 3-40-16,-4 0-16 0,0 7 96 16,4 8-64-16,-5 1 80 15,2 7-56-15,2-1 56 0,1 3 0 16,-4 0-56-16,-1 4 56 15,5-6 0-15,1-1 0 16,5 0 0-16,2-3-8 0,9-6-64 31,14-4 0-31,17-3-184 16,19-6-24-16,0 0-321 0,-7 0 449 16,-24-9-32-16,-24 3-176 15,-12-4-328-15,-5 1-688 0,41-14-337 16,-8 4 425-16,-1 0-688 0</inkml:trace>
  <inkml:trace contextRef="#ctx0" brushRef="#br1">10519 8093 1240 0,'0'0'1904'16,"90"-13"-512"-16,-30 7-271 0,5 3-601 16,-6-1-392-16,5 4-56 15,-5 0 8 1,-3 0-40-16,0 10-40 15,0-1 0-15,-9 7 0 0,5 0 104 16,-7 3 96-16,2 4 88 16,-3-1-24-16,-4 0-192 0,3 0 8 31,2 1 24-31,2-1-104 16,1-3 112-16,3-1-112 15,5-1 0-15,4-4-8 0,0-4-8 16,0-3-48-16,3-3 24 0,-3-3-16 15,0 0 112-15,0-3-16 32,-4-12 328-32,4-5 56 15,3 1-224-15,5-6-16 0,0 2-184 16,-1-2-24-16,-3 3 16 16,4 0 16-16,-4 6 40 0,-4 0 56 15,0 6 296-15,-5 4-63 16,-3 0-129-16,-4 6-96 31,-5 0-96-31,-7 0-8 0,0 9-8 16,4 4 8-1,-4 6-8-15,0 3-72 16,3 4-40-16,2-4-248 0,2 6-177 16,-3-2 113-16,4-4 112 15,0 1 32-15,0-8 176 16,3 1 96-16,5-6-8 0,4-4-8 15,4-6-40-15,0 0 120 0,4 0-112 16,3 0-24-16,-3-13 32 0,3 1 48 16,-7-1 128-16,0-3 160 31,-4 0 192-31,0 0 64 16,-1 0 9-16,-3 4-169 0,8 2-224 15,-4 4-64-15,0 2-40 16,-5 4 0-16,5 0 0 0,-4 0-40 31,-1 10 88-31,1 0-24 16,4 5 0-16,0 5-80 0,4-1 0 15,0 3 8-15,0 0 0 16,-1 0-8-16,0 1-48 16,1-8-112-16,0 1-24 0,4-3 0 15,-8-4 168-15,7-5 8 31,1-4-8-31,4 0 16 0,4 0 8 16,-1 0-8-16,5-10 8 0,-12 0 0 16,0 1 0-16,-4-1 72 15,-9 1-8-15,-3 0 168 0,0-1-80 16,-4 3-56 0,-1 1 0-1,1 6-8-15,4 0-88 0,4 0 8 16,4 6-8-16,0 7-8 15,-5 6-8-15,1-3-64 0,-4 6-56 16,3-3 48-16,-2 1-56 0,-2-1 8 31,1-6 80-31,4-1 40 16,-1-6 8-16,2-2 0 0,6-4 16 16,1 0 88-16,8-10 48 15,-1-6 56-15,6 0 8 0,-6 4 104 16,5-4 48-16,-5 3 8 31,5 0-192-31,0 4-56 0,12 3-72 16,15 2 16-16,13 4-64 15,3 0 8-15,-7 0-8 16,-9 6 0-16,-27 4 8 0,-12-4-8 31,-8 1 0-31,-9-1-8 16,9 4 0-16,4-1-48 0,8 0 48 15,-8 1 0-15,0-3 8 16,-5-4-8-16,-7-3 16 0,4 0-8 16,4-7 0-16,-4-2 48 0,3-4-48 15,5 0 0 1,0-2 56 0,0 2-64-16,4 0 0 0,-5-3 0 15,-3 7 24-15,0-4 24 16,-5 7 24-16,2-4 72 0,3 1 48 15,-5 6-64-15,9-4-72 0,-4 4 40 32,3 0-16-32,1-3-80 15,-4 6 8-15,0-4-16 0,-1 4 8 16,-2 0 0-16,-2 0 0 16,-7 0 8-16,0 4-8 0,-8-1 72 31,3 0-16-31,1 3 0 15,9-3-56-15,-2 4-240 0,1-7-104 16,0 3 240-16,-1-3 96 16,-2 0 8-16,-9 0-152 15,-4 0 32-15,-5 0 112 0,-3 0 8 32,-9-3 40-32,6 3-32 15,-6-3-16-15,2 3 8 0,-5-4-160 16,3 1 40-16,2 3-200 15,-2-3 256-15,2 3 64 16,-5 0-8-16,-1 0-96 0,1 0 104 0,1 0 80 16,-5 0 40-1,0 0-24 1,-4 0-56-16,3 0-40 0,-3 0-8 16,4 0-248-16,0 0-592 15,5 0-1048-15,2 0-385 16,-3 0-784-16</inkml:trace>
  <inkml:trace contextRef="#ctx0" brushRef="#br1">20750 8112 8001 0,'0'0'2465'0,"0"0"-993"16,0 0-552 0,0 0 72-16,0 0 17 15,0 0-345-15,0-4-336 16,0 4-328-16,0 4-392 0,4 12 272 16,4-1 56-16,12 11-80 15,-1 6 64-15,9-1-40 0,9 1 120 16,-5 0 152-1,0-3 16-15,-1-4-168 16,-8-6 0-16,-2-3 144 16,-10-4 8-16,-2-2-152 0,-9 0-416 15,0-1 416-15,-16 4 8 16,-16-1 216-16,-15 8-16 0,-26-1-40 31,-22 9-80-31,7-3-88 16,9-2-64-16,-5 6-1336 0,32-10-1129 15,8-4-3216-15</inkml:trace>
  <inkml:trace contextRef="#ctx0" brushRef="#br1">24451 6404 3264 0,'0'0'5673'0,"0"0"-3944"16,-4-4-993-16,1 1-112 31,3 0 264-31,0 0 273 0,0-3 95 16,0 2-600-16,0-5-296 15,3 3-80-15,5-4-40 16,4 0 328-16,4-2-296 0,1-7-40 16,6-3-40-1,9-7-96-15,3-6-88 16,6-13 80-16,6-5-24 0,1-5-64 16,0 1 64-16,-4 3 88 15,-5 6-23-15,-11 7-81 16,-3 13-48-16,-6 6 0 0,-7 6 96 15,-8 6-40 1,0 7-56-16,0 3-192 16,-4 0-425-16,0 0-551 0,0 0-1304 15,0 0-177-15,-4 0-4641 16</inkml:trace>
  <inkml:trace contextRef="#ctx0" brushRef="#br1">24670 5788 7521 0,'0'0'2897'16,"0"0"-1481"-16,0 0-920 16,0 0-144-16,0 0-16 0,0-3 96 15,0 3 72-15,0 0 41 16,0 0-153 0,8 0 88-16,12 0 152 15,12 0 328-15,8-7-320 16,12 1-368-16,8-7-24 0,-1 0-144 15,-3-2-104-15,-4-1 48 16,-12 0-48-16,-12 6 176 0,-13 1-160 16,-7 6-8-16,-8 0-8 31,0 3-152-31,0 0 136 16,0 0-120-16,0 6-80 0,0 10 216 15,0 6 0-15,0 10 80 16,0 9-64-16,0 3-8 0,0 4 64 15,0 0-72-15,0-1-240 16,13 17-864 0,-6-14-1520-16,1-14-2121 15</inkml:trace>
  <inkml:trace contextRef="#ctx0" brushRef="#br1">23946 8791 4368 0,'0'-12'3265'16,"0"-1"-1304"-16,4 0-337 0,-1 4-224 16,1-1 345-16,0 4-161 31,-4 3 120-31,0-1-495 0,0 4-497 15,0 0-392-15,0 0-120 16,0 0-200-16,0 17-48 0,0 11-56 16,-8 16 104-16,-4 10 48 0,8 7-48 15,-4 2 0 1,4 4 8 0,4-1-8-16,0-2-336 0,0-7-264 15,0-3-353-15,-3 3-1047 16,3-18-945-16,-4-14-1960 0</inkml:trace>
  <inkml:trace contextRef="#ctx0" brushRef="#br1">24017 8696 3304 0,'0'0'4721'31,"0"0"-3144"-31,28-105-105 0,-13 70-552 16,2 10 160-16,2 0-144 16,5 5-223-16,0 8-401 15,8 2-168-15,4 10 520 0,8 0-528 16,-4 19-136-16,-1 13-88 16,-3 22-88-16,-16 22-8 0,-12 0 184 31,-8-6-240-31,-8-6 40 15,-20-16 24-15,-7 2 8 16,-10 1 168-16,-10-10 8 0,-4-6 0 0,3-9 0 16,3-14 72-16,10-2 8 15,19-10 48-15,4 0 96 16,16 0 56 0,4 0-24-16,0-10-88 15,0 7-112-15,12-3 576 16,4 3-336-16,0 3-168 15,0 0-40-15,8 15-88 16,0 4-8-16,4 10 72 16,0 3 32-16,4 3 112 0,0 3-112 15,3 3 0-15,-7-3-40 16,4 1-64-16,-4-5-168 16,0-2-600-16,12-4-976 0,-5-8-1297 15,-7-8-2536-15</inkml:trace>
  <inkml:trace contextRef="#ctx0" brushRef="#br1">24563 9147 160 0,'0'0'11474'0,"0"0"-9082"0,0 0-1199 16,0 0-609-16,0 0-144 15,0 0-48-15,-5-13-120 0,5 13-136 16,9 0-136-16,10 0 88 0,5 0 112 16,8 0 0-1,-4 0-200 1,0 0-216-16,-7-6 112 0,-10-4 24 16,-11-9-120-16,0 0 192 15,-4-3 8-15,-24 3 96 0,-4 6 80 16,-3 4 112-16,-6 9-152 0,6 0-8 31,3 12-112-31,4 14-16 16,12 5 0-16,9 4-8 0,7 10-72 15,15-4-72-15,25 7-224 16,23-4-488-16,29-3-1465 0,28-9-383 31,-16-10-3305-31,-13-15 3472 0</inkml:trace>
  <inkml:trace contextRef="#ctx0" brushRef="#br1">25383 9023 5761 0,'0'0'5801'16,"0"0"-4193"-16,-84-35-768 0,45 32 9 15,-1 3 103-15,1 7-424 31,-2 18-272-31,9 3-128 0,4 10-128 16,13 0-112-16,7 1-568 0,8-5-160 16,0-5-289-16,16-7 49 15,12-9 144-15,3-10 576 0,9-3 280 16,1-12 80-16,-2-14 0 16,-3-3 200-16,-4-2 600 0,-8-1 849 15,-4 7 119 1,-8 5-464-16,-5 8-16 15,-3 6-367-15,-4 6-465 16,0 0-456-16,4 12-256 0,1 20 56 16,3 22 192-16,3 31 8 15,2 36 48-15,-2 22-32 0,-7 0-16 16,-4-9 0-16,0-17-392 31,-19-9 120-31,-5-10-129 0,-4-9-159 16,7-22 184-16,-3-13-224 15,9-22 184-15,2-10 48 0,-2-3 192 16,-1-6 176-16,-4-4 192 16,0-9 752-16,-4-3 72 31,-4-20-263-31,-4-11-185 0,-4-8-8 16,-3-21 80-16,-1-20-352 15,5-25-104-15,14-6 0 0,21 6 160 16,24 13-80-16,20 25-160 31,0 13-104-31,3 16-384 16,9-4-152-16,28-15-368 0,16-13-520 0,-9 10-2937 15,-27 11-4993-15</inkml:trace>
  <inkml:trace contextRef="#ctx0" brushRef="#br1">25973 8832 7401 0,'0'0'3929'16,"0"0"-2497"-16,0 0 249 0,0 0-505 15,0 0-616-15,0 0-208 32,-87 4-80-32,59 31-160 15,-4 9-104 1,8 10 40-16,0 6-40 15,9-3-8-15,6 4-176 0,1-7-456 16,4-6-672-16,4-4-209 16,0-16 41-16,0-5 352 15,0-14 0-15,0-9 1120 0,0-3 1344 16,0-22-264-16,-4-7 664 16,-8-12-71-16,-11-4-217 0,-5 0-296 15,-9 1-367-15,1-1-185 16,5 10-280-16,3 10-240 31,12 5-88-31,12 14-920 0,4 9-1145 0,0 0-4280 16</inkml:trace>
  <inkml:trace contextRef="#ctx0" brushRef="#br1">25870 9049 2560 0,'0'0'6193'15,"0"0"-4896"-15,0 0-625 16,0 0-56-16,0 0 320 16,0 0 216-1,56 9 17-15,-28-6-537 16,3-3-280-16,5 0-352 16,0 0-176-16,-4-10-456 0,-4-5-241 15,-8-7 329-15,-5-4 56 16,-7-6 488-16,-8 4 432 0,0 6 288 15,-12 6 89-15,-12 12-329 32,-4 4-232-32,-3 10-88 0,-1 19-8 15,0 9-40-15,4 6-104 16,12 7 0-16,4-3-8 16,12-1-80-16,0-3-696 0,16-8-128 31,16-8-177-31,8-12-47 15,8-10 184-15,4-6 376 0,3-19-96 16,5-16 432-16,0-6 232 0,-4-13 144 16,-4-3-32-16,-9 3 280 15,-11 3 344-15,-12 10 520 0,-12 13 657 16,-8 8-321 0,0 8-808-1,0 5-136-15,0 4-272 0,0 3-232 16,-4 0-144-16,0 0-40 0,0 13-56 15,4 6-64-15,0 6-16 16,0 10 16-16,4 0 24 0,4 3-128 31,4 4 40-31,-8-4-336 16,0 0 176-16,-4-3 40 0,0-7-192 16,-20-6 232-16,0-6 184 15,-12-3 120-15,5-7 40 0,-1-6 144 31,0 0 120-31,12-3-112 16,8-9-160-16,8-8-32 0,15-5-1113 16,22-10-7-16,27-9 432 15,31-17-40-15,1 7 112 16,-9 7-112-16,-7 12 39 0,-25 16 689 16,-2 0 617-16,-6 3 791 31,-10 3 584-31,-22 7-87 0,-7 2-121 15,-8 2-568-15,-12-2-607 16,-12 4-409-16,-12 0-120 0,-7 0 64 16,2 6-96-16,10 11-48 0,6 1-80 15,10 8-64 1,15 2-425 0,0 7-119-16,15 7-384 0,17-1-240 15,-4 0-201-15,0 0 265 16,-4-2 600-16,-12-11 320 15,-12-2 168-15,-4-8 160 0,-24-5 656 0,-8-3 312 32,-7-4 177-32,-1-6-105 15,0 0-288-15,5 0-296 0,14-12-456 16,25-20-72-16,0 3-1896 16,16-3-2761-16</inkml:trace>
  <inkml:trace contextRef="#ctx0" brushRef="#br1">27344 8801 6953 0,'0'0'5593'0,"0"0"-5321"16,0 0 88-16,0 0 152 31,0 108 113-31,-8-64-169 0,0 4-296 16,-8 2-16-16,4 5-144 15,-4-1-800-15,5 0 63 16,-6 0-511-16,6-16-1721 0,2-16-6008 0</inkml:trace>
  <inkml:trace contextRef="#ctx0" brushRef="#br1">27408 8597 5633 0,'0'0'7081'16,"0"0"-5048"-16,0 0-777 16,0 0-960-16,0 0-296 0,0 0-768 15,0 0-264-15,-12 86-1441 16,12-48-5473-16</inkml:trace>
  <inkml:trace contextRef="#ctx0" brushRef="#br1">27527 9007 9898 0,'0'0'2312'31,"0"0"-1384"-31,0 0 81 16,0 0 231-16,-91 38-368 15,74-15-304-15,6 5-344 0,3 7-80 16,8 6-144-16,0 4-616 15,11-4-120-15,14 0 456 0,3-9-1128 16,3-16 79-16,1-6 689 16,0-10-328-1,0-23 528-15,-8-12 440 16,-5-9 848-16,-6-17 480 0,-9 1 409 16,-4-6-385-16,-4 2-216 15,-12 10-72-15,-4 10-295 0,0 9-329 16,4 15-440-1,0 18-424-15,8 2-2049 16,4 15-2464-16,4 4-3889 16</inkml:trace>
  <inkml:trace contextRef="#ctx0" brushRef="#br1">27826 8918 416 0,'0'0'12610'15,"0"0"-10281"-15,0 0-641 16,0 0-672-16,0 0-271 0,96-63-81 16,-81 63-496-16,2 13-168 31,-6 18-216-31,1 10-128 16,-7 11-129-16,-5 5 25 0,-5 0-224 15,-14 6 424-15,-2-9-272 16,-3-6-256-16,5-13 192 0,3-10 256 15,0-12 264-15,12-13 64 16,4-6 624 0,0-23-624-16,20-12-200 15,8-17-80-15,7-5 280 0,6-4 256 16,2 1 120-16,1 2 360 16,-4 7-16-16,-8 15 16 0,-8 14-112 15,-9 12-159 1,-3 13-161-16,-3 3-264 15,2 13-40-15,-3 19-88 16,5 5-16-16,-10 8 104 0,1 6 8 16,-4 3-8-16,0 3-80 15,0-3-104-15,-20 16-585 0,5-13-1119 32,-6-13-2625-32</inkml:trace>
  <inkml:trace contextRef="#ctx0" brushRef="#br1">28834 8966 8913 0,'0'0'7122'0,"0"0"-5298"15,0 0-1088-15,0 0-712 0,0 0-24 16,0 0-1144-16,0 0-3065 31,0 0-5425-31</inkml:trace>
  <inkml:trace contextRef="#ctx0" brushRef="#br1">23925 9661 11026 0,'0'0'4393'0,"0"0"-3641"16,0 0-384-16,0 0 424 16,0 0-176-16,139 0-256 0,-15-3-200 31,16 0 88-31,-9 3-15 15,-27 0-97-15,-40 0-80 0,-21 0-56 16,-11 0-360-16,4 0-441 0,4-4-455 16,0-1-1048-1,-12-5-2113 1</inkml:trace>
  <inkml:trace contextRef="#ctx0" brushRef="#br1">25929 9579 2896 0,'0'0'5041'31,"0"0"-3200"-31,0 0-881 0,0 0-336 16,0 0 176-16,0 0 56 15,-11 0-136-15,11 0-167 0,0 0 39 16,11 0 128-16,5 0-72 16,17 0-8-16,6 0-184 15,12 0-120-15,26 0-40 0,26 0 0 32,37 0-16-32,23 0-111 15,5 0 31-15,-1-4-96 0,-16 1-8 16,8 0-80-16,-7 0 56 15,-5 0-64-15,-11 0 8 16,-13 3 72-16,-11 0 56 0,-5 0-48 16,-7 0-40-1,-17 3 16-15,-19 3 8 16,-16 0-80-16,-4-6 0 0,-4 4 0 16,4-1 0-16,-9-3-152 15,-14 0-144-15,-10 0-88 16,-11 0-193-16,-8 0-1159 15,-12-7-3481-15</inkml:trace>
  <inkml:trace contextRef="#ctx0" brushRef="#br1">4709 8429 1216 0,'0'0'4401'0,"-16"0"-3249"15,4 0-696-15,4-6-144 0,0 3 16 16,-4 0 384-16,8 0 97 16,-3-1-313-16,3 1-144 0,4 3-32 31,-5-3 64-31,5 0-32 16,0-1-160-16,0-2-72 15,0-3-120-15,0-4 80 0,0 0-72 16,0-3-8-16,0 1-56 15,12-4 48-15,0 3-88 0,8 0-344 0,-4 3 320 16,4 1-120 0,0 2 240-1,3 3 64-15,-2 4-56 16,3 3-8-16,0 0 0 0,-1 0 0 16,1 3 0-16,0 7 48 15,0 3-48-15,-4 3-216 0,0 6 40 0,-4-3 176 31,0 3-16-31,-5-3 16 16,2 0 64-16,-2 0 0 16,2-6-64-16,-1 0 56 0,-5-4-48 15,2-3 0-15,-1 1-8 16,-1-4 0 0,5-3-176-16,-3 0 168 15,6 0 16-15,2 0 272 16,2-6 24-16,9-7-96 0,-4 0 8 15,4-2-216-15,-4-1 200 16,-5 0-144-16,2 3 152 0,-10 1-128 16,-2 2-72-16,-5 7 112 31,0-1-24-31,-4 1-96 16,0 3 0-16,3 0-120 0,1 0-352 15,0 0-672-15,9 3 1064 16,2 4-136-16,9 5-344 0,-3-2-953 15,-6-4-2448-15</inkml:trace>
  <inkml:trace contextRef="#ctx0" brushRef="#br1">6371 9620 5025 0,'0'0'4873'0,"0"0"-3489"31,0 0-504-31,0 0-144 16,28-48 817-16,-25 42 87 0,-3 3-352 16,0 3-552-16,0 0-336 15,0 0-79-15,0 0-105 32,0 0 56-32,0 0-168 0,0 0-8 15,0 0-96-15,-7 3-64 16,-14 6 56-16,-7 10 0 0,-7 10-48 15,-5 6 56-15,-8 6 0 0,1 10 8 16,-2 0 8-16,6 0-16 16,2 3 8-16,2-7-8 0,3 4 8 15,4-3 40 1,1-1-48 0,3-6-8-16,0 4 0 0,0-4-64 15,3-3 72-15,1-2 0 0,5-1 8 16,3-10-8-16,0-6 0 15,4-4-72 1,8-2-400-16,0-6-409 16,0-4-567-16,0-3-296 15,0 0-353-15,1-3-1752 0</inkml:trace>
  <inkml:trace contextRef="#ctx0" brushRef="#br1">5772 9585 1672 0,'0'0'2176'0,"0"0"2385"16,0 0-3464-16,0 0-17 16,0 0-96-1,0 0-144-15,0-10-304 16,0 10-536-16,5 0-104 0,-1 13-104 16,4 3 208-16,-1 6 216 15,1 10-56-15,5 3 168 0,2 9 24 16,2-2 113-1,7 8-65-15,-1-2-48 16,5 0 24-16,0 2-72 16,4-2-16-16,-4-3-64 0,3-1-88 15,-3-3-16-15,0-2 0 16,-3-8-120-16,-1 1 16 0,-9-4 32 16,2-2-48-16,-2-4 16 31,-7-3-8-31,0 0 0 15,0-3 8-15,-4 0-8 0,4-3 8 16,-5-3-8-16,2-5 8 16,-1 2-8-16,-4-1 0 0,4-2 8 31,-4-1-8-31,0 0 0 16,0-3 40-16,0 0-48 15,0 0-784-15,0 0-1289 0,0 0-815 16,-4-13-4106-16</inkml:trace>
  <inkml:trace contextRef="#ctx0" brushRef="#br1">5498 10909 4560 0,'0'0'5090'0,"0"0"-3922"0,0 0-296 16,0 0 80-16,0 0 216 31,-20-32-303-31,20 20-185 16,0-1-392-16,0-3-176 0,8 0 112 15,-1 0-168-15,10 1 0 16,-6 2-56-16,10 0-8 0,-6 7-48 16,5-4 0-16,1 7 8 31,3 3-24-31,-5 0-32 0,1 0 40 15,5 0-64-15,-2 6 16 16,1 4 64-16,-4-1 32 0,-1 4 8 16,2-1 8-16,-5 1-8 15,-1 0 16-15,-2-3-8 16,-1-1 8-16,-9-6 0 0,5 4-8 31,-8-7-128-31,0 0 16 16,4 0 112-16,-4 0 64 0,5-3 112 15,-1-7-80-15,-4-9-88 0,4-4-8 16,-4 5 8-16,3 2 0 16,-3 3 0-16,0 7 176 15,4 0 8 1,-4 6-112-16,0 0-80 16,8 0-96-16,1 0-88 0,-2 12 8 15,9 1 48-15,-7 3 8 16,2 0 16-1,-3-1-216-15,0 4-288 16,-4-3 23-16,-4-3 65 0,0-3-56 16,0-4 160-16,0-3 80 15,0-3 304-15,0 0 32 0,0-6 168 32,0-10-168-32,0-3 0 15,12-7 72-15,-1 1 184 0,2 6 208 16,-1 3 88-16,4 6-312 15,-4 4 40-15,8 3-136 0,-5 3-144 16,9 0-8-16,1 3 8 16,-1 3 0-16,-1 4 64 31,1-4 17-31,-8-2-73 0,4-1 0 16,-4-3 56-16,-4 0 96 15,0-3-80-15,0-10 16 0,-5-3-96 16,2-6 0-16,-5-1-489 15,-4 1-215-15,0 0-224 0,0 0-472 16,0 9-1033-16,4 3-4856 0</inkml:trace>
  <inkml:trace contextRef="#ctx0" brushRef="#br1">6725 10550 12602 0,'0'0'2617'0,"0"0"-1745"16,0 0-704-16,0 0-120 0,0 0-40 15,0 0 112-15,0 0 56 16,8 67 0-16,-8-42-48 31,0 4-8-31,-8-7-40 0,-8 0-64 16,-8 0-16-16,-15 4-400 16,3-7-1288-16,-1-7-2537 0</inkml:trace>
  <inkml:trace contextRef="#ctx0" brushRef="#br1">7411 9807 7601 0,'0'0'2017'0,"0"0"-577"15,0 0-152-15,0 0 200 0,0 0-431 16,0 0-673-16,0 0-384 31,0 10-16-31,-9 9 16 0,5 6 80 16,0 4-32-16,4-1-40 15,0 1-8-15,8-4 0 0,5-3-64 16,11-5-80-16,-1-5 144 0,5-6-152 16,0-6 152-16,4 0-128 15,-4-9 72-15,0-10 56 16,-4-10-8 0,-5 1 8-16,-6-7 24 15,-2 3 80-15,-7 4 96 0,0 2 120 16,1 10 176-16,-5 7 128 0,0 3-152 15,0 2-80-15,0 4-176 32,0 0-216-32,0 6-16 15,0 14-208-15,-9 8 224 0,-3 17 0 16,5 5 8-16,-6 24-16 0,2 11 8 16,3 20-48-16,-5 6 0 31,6 3-80-31,-5-5 64 15,3-8 8-15,-6-2 48 0,-2-10-128 16,6-17-240-16,3-14 8 16,-1-14-168-16,-2-9 192 0,-1 0 144 15,4 0-64-15,-4-1-64 32,1-14 176-32,-2-8 152 15,1-9 32-15,0-3 728 0,-4-9-208 16,-4-13-16-16,-4-13 328 15,1-22-112-15,-5-23-40 0,8-21-71 0,12-14-169 16,8-2-216-16,15 12-128 16,17 23-128-1,0 21-120 1,0 17-72-16,5 12-224 0,10-6-569 16,41-16-911-16,-12 6-1081 15,-12 7-6825-15</inkml:trace>
  <inkml:trace contextRef="#ctx0" brushRef="#br1">7713 9598 7241 0,'0'0'1680'0,"0"0"-767"31,0 0 127-31,0 0-296 0,0 0 144 16,12-35 240-16,-12 35-319 16,0-3-441-16,0 3-120 0,0-3 144 15,-7-1-88-15,-2 1-304 16,-7 0 8-16,0 0-8 31,-7-1-8-31,3 2-96 0,-1 2 32 16,2 0 72-16,-1 0-88 15,-4 0-40-15,3 0 128 0,2 0 0 0,-5 0-48 16,4 6 40-16,-3 0-8 16,-2 4-32-1,5-1-16 1,-4 4 56-16,5-1-32 0,-2 1 40 16,-3 3-16-16,1 3 16 15,3 0 0-15,0 3-8 0,-3 1 8 0,6-1-8 16,-3 3-40-16,4-3 32 15,0 1 8-15,4 2-8 16,1-2 8 0,-6 5 0-16,6-3 0 15,-2 4 8-15,2 0-56 16,-2 2 56-16,2 1 8 0,-5-6 0 16,7 2-8-16,-2 1 0 15,-1-1 0-15,4 1-48 0,0-1 40 31,-4 1 0-31,4 6-8 16,0-4 16-16,0 4 0 0,1 0 0 16,-2 0 16-16,1 3 32 15,0-3-40-15,1-3-8 32,-2 0 8-32,1 3 8 0,4-3-8 15,1 0-8-15,-1-1-8 16,4-3 8-16,-4 4 0 0,4 0 0 15,0 3 88-15,0-6-88 0,0 2 8 16,0-2 40 0,0 0-48-1,0-1 72-15,0-2-72 0,8 2 0 16,-5-3-8-16,9 4 8 16,-3 0 0-16,6-4 8 0,2 4 8 15,-2-1 32-15,1-3 0 0,4-2 8 16,-4-4-48-16,-1 0 64 15,2-4-64 1,-2-2 48-16,2 4-56 16,-2-8-64-16,2 4 64 15,3-4-8-15,-5 1 8 0,6-1 8 16,-6 0-8-16,5-5 8 31,-4 2 80-31,4 1-80 0,0-4 88 16,3-3-8-16,-2 3-16 15,3-3-16-15,0 0 16 0,-1 0-24 16,1 0 56-16,4 0-104 16,-4 0 16-16,4-6 32 31,0-1 0-31,-5 1 16 0,1-4-56 16,4-2 40-16,-3 2-32 15,-1-3 64-15,0 0-80 0,3-2 56 16,-3-1-40-16,0-3-16 15,4-3 48-15,-8 0-48 0,3-4 0 16,2 0 0-16,-5-2-72 16,3-1 72-1,-7 4 0-15,5-4 0 16,-2 1-48-16,1 2-64 0,-4-2 64 16,4-1 48-16,-4 4 0 15,0-4 0 1,4 4-8-16,-8-4-152 15,4-2 32-15,-1-1-32 0,-2-3-16 16,-1 3 88-16,-5-3 0 16,2 0 8-16,-1 0 80 0,-8 0 8 15,0-2 64-15,0 2-64 16,0-1 72-16,0 1-8 0,0 1 0 47,0-1-64-47,4 0 0 15,-4 0 40-15,0 3-32 0,0 3-8 16,0 1 96-16,0 2-8 16,-8 1 0-16,-1 0 24 15,-2-1 24-15,3 1-136 0,-1 0 80 16,-2-1-40-16,3 1 16 16,0-1-56-16,-4 1 120 15,4 0-32-15,0-1 0 0,-1-2 0 16,2-1 160-16,3-3-112 15,-8 4-40 1,9-4-8-16,-6 7-40 0,-3 2 168 16,0-2 40-16,-4 9 200 15,0-3-263-15,-3 3-145 16,-2 3 184-16,1 4-144 0,5 0-24 16,-6-1-72-16,6 3 0 15,-5 1 0-15,0 3-8 16,-8 0-152-16,4 0-193 15,-8 3-111-15,-3 0-328 16,-2 0-360-16,-3 3-696 16,-3 13-473-16,2-3-1840 0,18-4-1688 15</inkml:trace>
  <inkml:trace contextRef="#ctx0" brushRef="#br1">8152 10157 800 0,'0'0'5169'16,"0"0"-3265"-16,0 0-944 0,-4 0-287 15,4 0 31-15,-5 0-88 32,1 0-32-32,4 0-96 15,0 0-40-15,0 0-88 0,0 0-112 16,0 0-88-16,0 0-8 16,0 0-48-16,0 0-32 15,0 0 56-15,0 0 24 0,0 0 104 31,0 0 169-31,4-10-297 0,9 3-120 16,2-5 160-16,5-1-168 0,8 1 48 16,4-1-40-16,4-3 88 15,3 3-24-15,2 4 56 16,-5-1 24-16,-1 7-40 0,-3 0 48 16,-4 3-160-1,-4 0-152-15,-5 10 136 16,2 5-56-16,-1 1 72 0,-1-3 96 15,5 3-48-15,1-7 8 16,3 1 16-16,0-7-72 16,7 0 8-16,-3-3 144 0,4 0-104 31,-8-3 80-31,-4-7-120 0,-9 4 64 16,2 0-24-16,-10-4 48 15,5-3-88-15,-3-2-8 16,-2 2-128-16,1-3 24 0,-4 0-376 31,-4 4-200-31,0 2-161 16,0 3 1-16,-4-2-440 0,-7 3-1537 15,-2-1-2648-15</inkml:trace>
  <inkml:trace contextRef="#ctx0" brushRef="#br1">8809 9877 1136 0,'0'0'4569'0,"0"0"-2121"15,0 0-527-15,0 0-425 0,0 0-176 16,0 0-135 0,0 0-425-1,-4-6-368-15,4 6-312 0,11 0-24 0,10 0 112 16,7 3-40-16,4 0-48 15,-4 7-8-15,3-4 80 16,-11 4-24 0,0-4-128-16,-7 3-8 15,-6 4 0-15,-3-4-8 16,-4 8 16-16,0 1 112 0,0 1 152 16,-8 7 8-16,-12-4-112 15,-4 7-40-15,-27 12-120 0,3-6-768 16,-1-6-2225-16</inkml:trace>
  <inkml:trace contextRef="#ctx0" brushRef="#br1">5255 9414 6481 0,'0'0'2897'15,"0"0"-1841"-15,0 0-592 0,0 0-80 16,0 0 256-16,0 0-152 15,8 0-352-15,3 0 8 0,10-4-88 16,-1 1-56 0,3-3 0-16,5 3 40 15,4-1 136-15,4-2 336 16,0 3-504-16,4-3 288 0,3-1-7 16,6 1-193-16,-2-3 208 15,1-1-152-15,4 1-24 16,-5-4 0-16,6 3 264 15,-6 1-64-15,-3-4-192 16,0 3 8-16,0 4 112 16,-1 0-96-16,-3-1-96 0,1 1-64 15,-6-1 0-15,1 5 0 16,-8-2 0-16,0 1 0 0,-4 3 0 31,-5 0-8-31,2-3 0 16,-6 3-32-16,1 0-56 0,5 0-16 15,-6-3 16-15,9 3 48 16,0-3-288-16,4-1 160 0,-1 4 64 31,1-3-96-31,0 0 152 16,-7 0-88-16,-1 3 40 16,-5 0 48-16,-7 0-168 0,-3 0 56 15,-5 0-289-15,0 0 217 16,0 0 216-16,0 0 24 0,0 0 48 15,0 0 32 1,0 0-80-16,0 3 56 16,0 7-48-16,0-1 40 15,0 7 8-15,0 3-48 0,0 3-8 16,0 7 8-16,0 0 8 16,0 2-8-16,0 4 57 0,-5 0-17 15,1-3-48 1,0 3-40-16,0-3 40 15,4-1 0-15,-3 4 8 16,-1 3 40-16,0 0 0 0,-9 3 8 16,6 1 24-16,3 2 24 15,-4-2 16 1,-1-1-64-16,5 0 40 16,1 1 24-16,-1-5-104 15,4 5 72-15,-4-4-8 0,4 0 0 16,-4-3-64-16,4 3 88 15,-4-6-56-15,4 3-48 0,-5-4 0 32,5-2 48-32,-4-4 8 15,4-3-56-15,0 1 0 16,-3-7 0-16,3 3 0 0,-4-3 48 16,4-1-40-16,-4 5-8 15,4-8 0-15,0 4 0 0,0 0-8 16,0 0 8-16,0 0 8 15,0-3-8 1,0-4 8-16,0 4 8 16,0-3-8-16,0-1-8 0,0 0 0 15,4-2 0-15,-4 2 0 16,0 1-16-16,4-4-32 16,-4 3 48-1,0 1-8-15,0 3-48 0,0-7-24 16,0 4-72-16,0-4 32 15,-12 1 16-15,-1-1-72 0,-2 0 80 16,-5-3-16-16,-4 0-16 16,4 1 80-1,-4-4 40-15,-4 0 8 16,0 0-8-16,0 0 8 16,-4 0 0-16,1 0 104 15,3 0-96-15,-4 0 80 0,0 0-32 16,0 0-48-16,0 3 72 0,0 0-80 15,1 0 64-15,3 3-56 32,-4 1-8-32,0-4 40 31,-4 7-40-31,4-8 0 0,-3 8-8 16,3-7 8-16,0 1 64 15,0 2-56-15,4-3-8 0,4 1 0 16,0-2 8-16,0 2 0 15,5-1-8-15,-2 0 72 0,6-3-64 16,2 3 48-16,2-3-56 0,-2 0 0 16,9 0 176-16,-3 0-72 15,3 0 40 1,0 0 136 0,-4-6 96-16,3-3-200 0,1-8-16 15,1 2 64-15,-1-5-48 0,4-2-32 16,-4-6-96-16,4-4 88 15,-4-9-48-15,0-10-40 0,4-3 8 16,-9-7-56-16,9-2 48 16,-7 3 0-1,-1 6-32-15,0 3 64 16,-4 7 96-16,4-1 72 0,-4 7-8 16,0 3-144-16,4 0 16 15,-3 3-64-15,6 0 16 16,-3-2-64-16,0-1 0 0,5 0 8 31,-1-3 0-31,0 3 48 16,-1 0-48-16,1 3 88 0,0 4-48 15,4 5 153-15,-4 7-33 16,4-3-88-16,0 6 48 31,0 1-112-31,0 2 88 0,0 4-32 16,0 0 72-16,0-1 56 15,0 4-192-15,0 0 128 0,0 0-136 0,0 3-8 16,0-3-40-16,0 3-184 16,0-4-296-16,0 2-161 15,0-2-1111-15,0 1-3081 0</inkml:trace>
  <inkml:trace contextRef="#ctx0" brushRef="#br1">5574 10179 656 0,'0'-3'4153'0,"3"3"-1993"15,-3-4-1352-15,0 1-136 0,0 3 329 16,0-3-289-16,0 0 320 16,0 3-96-16,0 0-392 15,0 0-168-15,0 0-136 0,0 0-56 16,0 0-88-16,-3 0-24 15,-14 0-64 1,2 0-8-16,-9 6 16 0,-4 1 40 16,-4-1-48-16,-4 0 48 15,0 0-48-15,-3 4 96 16,-2-3-8-16,-2-1 57 0,-2 0-81 16,-2 4-64-16,3-4 40 15,-3 4-40-15,-2-4 56 16,6 3-56-16,3-2 8 15,5-4-8-15,2 4 0 16,6-5 88-16,3-2-40 16,7 4-56-16,6-4 0 0,3 0 0 31,8 0 0-31,0 0-80 0,0 0-144 16,0 0-417-16,8 0-399 15,3 0 432-15,10 0-32 16,-6-4-832-16,5 2-977 0,1-5-127 15,-10 1-2193-15</inkml:trace>
  <inkml:trace contextRef="#ctx0" brushRef="#br1">5020 10160 1424 0,'0'0'0'0,"0"0"1152"16,0 0 1809-16,0 0-1401 0,0 0-200 15,0 0-375 1,0 0-449-16,0 0-320 16,0 0-200-16,-36-3 40 15,12 15 120-15,-4 1-24 0,4 3 168 16,-4 0-88 0,5 3-88-1,-1-3 40-15,-1-1-80 0,10 2 96 0,2-8-16 31,6 1-128-31,3-1-56 16,4-6-48-16,0 3-160 16,0 1 96-16,11-1 112 0,6 4 160 15,2-4 112-15,1-3-32 16,5 4 144-16,-1-4 120 0,-1 0 80 16,-3 3-255-16,0 1-265 15,-4-4-64-15,-4 6-161 0,0 1-599 16,3-1-16-16,2 4-608 15,-1 0-1353-15,-4-10-3720 0</inkml:trace>
  <inkml:trace contextRef="#ctx0" brushRef="#br1">9419 6870 832 0,'0'0'3929'16,"0"0"-2729"-16,0 0-704 15,0 0 160-15,0 0 280 16,0 0 585-16,0-6-529 0,0-4-512 31,0 1-8-31,0-4-216 16,0 1-72-16,0-4-8 0,7 0-56 16,1 0-120-16,8-3-280 15,0-3 128-15,4 2-216 0,0 5 80 16,4-1 288-16,4 3 64 31,-1 4 24-31,5 3-24 0,4 2-64 16,-4 4 0-16,5 0-40 15,-9 0-64-15,3 10-24 16,-4 6-8-16,1-1-144 0,0 5 128 31,0-1 152-31,4 3 0 16,-4 0 0-16,4 0 0 0,0 1 48 15,-4-5-24-15,4-1-24 0,-8 1-176 16,4-5 40-16,0 0 64 16,-4-3-40-16,3-7 64 15,1-1-56 1,0-2 48-16,0 0 56 16,0 0 80-16,4-12 32 0,-4-7 64 15,3-3 320-15,5-4-424 0,-4-2 312 16,4-4-384-16,0 0 168 15,-4 1-168-15,0 2-64 0,-4 3 56 32,-5 4 16-32,5 3 88 15,-4 6-88-15,0 4-8 0,1 3 0 16,2 2-64-16,1 1-104 16,3 3 56-16,-3 0-40 0,4 7-136 31,0 2 64-31,-4 7-160 15,4 0-56-15,0 3 151 0,0 3 249 16,-4-3 40-16,-1 6 48 16,1-5 65-16,0 2-49 15,0-3-64-15,0-3-88 0,-3 0 72 32,3 0-65-32,-1-7 73 15,-3 1-224-15,0-7 136 0,-9 3 88 16,2-6-440-16,-1 0 448 15,-4 0 8-15,-1 0 144 0,2 0-40 16,2-6-56-16,2-4 40 16,2-5-96-1,1-2 0-15,8-8 240 16,-4 3-104-16,8-10 89 0,-4 4 167 16,4-4 128-16,-4 3-208 15,4 1-184-15,-4 2 80 0,-1 4-144 16,-3 6-64-1,0 0 32-15,-4 7-40 16,0 3 8-16,0 2-88 16,0 4 80-16,3 0-8 15,1 0-272-15,0 10 160 0,1 6-160 16,3 3 192-16,-5 6 96 16,1 0-8-1,4 1 0-15,-4 0-96 16,0-1 48-16,-1-3-64 15,1-6 16-15,0-3-88 0,1-4 64 16,-2-6 32-16,1-3 96 16,4 0 104-16,4-6-96 0,0-10 232 31,3-3-152-31,2-6 80 16,-1-1-88-16,3-2 16 15,-3-1-32-15,0 7-56 0,-5-1 48 16,6 11-40-16,-5-1 16 15,-5 10-32-15,6 3-48 0,-1 0 32 16,-1 0 8 0,1 6 16-16,0 7-16 15,0 0 8-15,0 2-8 16,-4 5-40-16,0-5 48 0,-1-2-56 16,-3 0 56-16,0 0-8 15,-4-4-96-15,0-5-176 0,-8-2-80 0,4-2-377 31,-4 0-1463-31,-8-6-3425 16</inkml:trace>
  <inkml:trace contextRef="#ctx0" brushRef="#br1">12948 6353 1328 0,'0'0'5553'0,"0"0"-4249"16,0 0-464-16,0 0-255 16,0 0-481-16,0 0-104 0,16 0 0 15,5 10 160-15,11 2 128 16,7 4 8-16,1 0-112 0,0-1-8 15,-4 8-16-15,-4-4-88 16,-8 0 8 0,-5 3 8-16,-6-3 32 15,-6 0 8-15,-7 3-24 0,0 1 96 16,-7-1 200-16,-14 0 32 16,-3 7-128-16,-7-4-72 0,-1 4-8 15,-8-1-128 1,0 1 0-16,4-1-96 15,-8 7-1016-15,9-6-1088 16,11-10-4730-16</inkml:trace>
  <inkml:trace contextRef="#ctx0" brushRef="#br1">14196 6823 776 0,'0'0'688'16,"0"0"2200"-16,0 0-1823 0,0 0-649 16,0 0 192-16,0 0 192 15,0 0-16-15,67 0-80 0,-50-3-248 16,2 0-63-1,1 3 103-15,0 0-32 16,4 0-88-16,4-4-112 16,-4 4 24-16,8 0-80 0,-4-3-56 15,3 3 224-15,5 0-64 32,0 0-168-32,4-3-40 0,0 3 56 15,3 0-144-15,-2 0 280 16,2 0-288-16,2 0 80 15,2 0-24-15,-4 0 24 0,6 0-88 16,3 3 16-16,-5 0-32 16,1 1 32-16,3-4 16 0,-2 3-24 31,3 0-8-31,-9 0 0 16,5-3 8-16,-8 3 88 15,-1-3-88-15,-3 0-8 0,-3 0 0 16,-1 0 0-16,0 3 0 15,-1-3 0 1,5 0 0-16,0 0 0 0,3 0 56 16,6 3-48-16,2-3-8 15,1 0-40-15,0 0 40 16,-4 0 16-16,-1 0-16 0,-3 0 64 16,-3 0-64-16,2 0 8 15,-3 0-8-15,3 0-24 16,2 0 24-16,-1 0 0 15,-1 0-40-15,2 0 40 16,-2 0 8-16,1 0-8 16,-1 0 8-16,-2 0-8 0,3 0 0 15,-5 0-72-15,5 0 72 16,0 0-8 0,0 4-24-16,-1-4 32 15,2 0 0-15,-2 0 0 16,1 3-40-16,0-3 32 0,0 0-48 15,0 0 48-15,-5 0-80 16,1 0-8-16,0 0 48 0,-8 0 48 31,0 0 0-31,0 0 8 16,4 0 0-16,-4 0 48 16,3 0 8-16,1-7-32 0,4 4-24 15,1 0-8-15,-6 0 0 31,1 0 0-31,0 3-8 0,0-3 8 0,-4 3 0 16,-1 0 8-16,1 0-8 16,4 0 8-16,0 0-8 15,4-3 0-15,4 3 8 0,3 0 48 16,-2 0-40-16,-2 0-16 16,-3-4 80-16,0 4 24 15,-1 0-48-15,-3 0-8 16,5-3 56-16,-5 3-96 15,4-3 145-15,-1 3 23 16,5 0-168-16,0 0 40 0,4 0 8 16,-5 0-48-16,2 0-8 15,-2 0-16 1,-3 0-136-16,0 0 152 16,3 0 48-16,-2 0-48 15,-1 0-152-15,-1 0 47 0,1 0-223 16,0 0 152-16,-4 3 16 31,-4-3-248-31,0 0 80 0,-4 0 112 16,-4 0-368-16,-1 0-88 15,-2 0-232-15,7-3-465 16,-9 0-391-16,-3-4-841 0</inkml:trace>
  <inkml:trace contextRef="#ctx0" brushRef="#br1">18957 6756 2664 0,'0'0'1872'15,"0"0"-615"-15,0 0-153 16,0 0-296-16,0 0-344 16,0 0-280-1,0 0-176-15,12 0 0 0,-12 7 0 16,4 2 96-16,0 4 80 15,-1 2 40-15,-3 2 88 0,4 5 9 32,-4-3 111-32,5 6-216 15,-1 3-40-15,4 1 48 0,-1 3-96 16,1 3 32-16,5 3 40 16,-2-3-8-16,2 0-48 0,2 0-40 15,-7 0-96-15,1-3 48 31,-5-1 16-31,-1-2-56 0,-3 0 40 16,0-4-56-16,0-3 0 16,-3 0 96-16,-1 3-88 15,-5-2 0-15,1-1-8 0,4 0 16 16,4-3-8-16,-3 1 0 31,3-5 0-31,0 4 0 0,0-6 48 16,0 3-56-16,3 0 0 15,1 0 8 1,0 0 0-16,0-4 0 16,1 1 0-16,-1-1-8 0,0-2 8 15,-4-3-8-15,0-1 8 16,3-6-8-16,-3 0 0 16,0 0 8-16,0 0 0 0,0 0-8 15,0 0-48-15,-7 0-24 0,-10-3-88 16,-2 0 56-16,-5-4-232 0,-4 4 208 31,-4-4-272-31,-4 5 160 16,4-5 160-16,-4 4-64 15,4 0 144-15,-4-4 64 0,8 4-64 16,-4 0 296-16,1 0-72 0,-1 3-144 16,-4 0-64-16,4-3-8 31,-3 3 120-31,-1 0-120 15,-5-3-8-15,2 3 0 0,-1 0 16 16,1 0-16-16,-10 0 96 16,1 0-88-16,5 0 96 0,-6 0-104 15,2 0 128-15,3 3 24 32,4 0-72-32,-3 0-64 15,2 0 96-15,2 0-112 0,-1 1-88 16,4-4 88-16,1 3 112 15,-6-3-112-15,2 3 96 0,-1-3-96 0,-4 0 32 16,0 3-32-16,5-3 0 16,-2 0 96-1,2 0 32 1,3 3-72-16,0-3-32 0,4 0 32 16,1 0-40-16,-1 4 40 15,-5-4 24-15,1 0 64 0,1 0-24 0,-9 2-120 31,0-2-160-31,-3 0 160 16,2 0 104-16,-2 0-24 16,3 0-64-16,0 0-16 0,5 0 160 15,6 0-48-15,-3 0-48 16,0 0-64-16,5 0 88 0,-9 0 8 31,4 0-80-31,-4 0-16 31,0 0 16-31,1 0 56 0,-2 0 152 16,5 0-96-16,-7 0-128 16,3 0 120-16,4 0-112 0,-4 0-8 15,1 0 128-15,-6 0-128 16,6 0 0-16,-5 0-112 16,9 0 24-16,-6 0 88 0,5 4-272 15,5-4 272-15,-5 0 136 16,4 0-128-16,-4 0 96 0,4 3-104 15,-4-3 0-15,0 3-16 16,0-3 16 0,1 0-8-16,-5 3-64 15,-4-3 48-15,4 4 16 0,1-4 8 16,-2 0 0-16,2 0-80 16,3 0 80-16,0 0 0 0,0 0 0 15,0 0 0-15,-4 0 56 0,1 0-56 31,-1 0-16-31,0 0 16 16,0 0 48-16,0 3-40 0,5 0-16 16,-2-3 16-16,1 3-8 15,1 0 0-15,-1 0-8 0,4 0 8 16,-4-3 24-16,0 0-24 31,4 0-8-31,-4 0-16 0,1 0 24 16,-5 0 0-16,4 0 8 15,-8 0-32-15,8 4 40 0,-3-4-16 16,3 0 8-16,4 0-8 31,4 3 8-31,4-3-8 16,4 0 0-16,4 0 80 0,4 3-32 16,4-3-48-16,4 0 8 15,0 0 0-15,0 0 136 0,1 0-96 16,-6 0-48-16,5 0 57 15,0 0-1-15,0 0 224 16,0-6 24 0,-8 2-152-16,8-2 64 0,-4 0 136 15,1-4-168-15,-2 1-32 16,1-1 16-16,4 1-120 0,-7-4-48 16,7-3-16-16,-9 1 16 15,6-2 80 1,-5 2-80-16,3-1 8 15,-2-3-8-15,3-3 16 0,-4-1-16 16,4 1 48-16,0 0-48 16,4 3 8-16,-4 3-8 0,4-3 16 31,0 3-8-31,0 0-8 16,0 0 0-16,0 0 72 0,0 1-72 15,0-2-16-15,4-1-8 16,-4 5-32-16,4-3 56 15,0 3-96-15,0-3-104 0,0 0 184 32,0 1 16-32,0-2 0 15,4 2-48-15,0-4 96 0,0-3-96 16,0 2 128-16,0-2-64 16,-4 0-8-16,4 0-16 15,0-1-48-15,3 1-120 0,2 0 128 31,-5 0-416-31,8 6 136 0,-4 0 112 16,0 3 216-16,4 1 128 0,-5 2-24 16,-2 7-104-16,-1-3 192 15,-4 2-120-15,4 2 88 16,-4-2-32-16,4 1-80 16,-4 0 80-1,0 0 240-15,4-1-184 0,-4 1-112 16,0 3 112-16,0-3-184 0,0 3 40 15,0 0-88-15,0 0-136 16,0 0-592-16,-16 0-945 16,7 0-2471-1,-2 0-4506-15</inkml:trace>
  <inkml:trace contextRef="#ctx0" brushRef="#br1">16407 7537 3544 0,'0'0'3313'0,"0"0"-1985"16,0 0-856-1,0 0 48 1,0 0 505-16,4 0-169 0,-4 0-416 16,0 0-192-16,0 0-120 15,0 0 40-15,0 0-72 0,-13 0-96 0,-6 0-8 16,-5 3 0-16,-4 0 8 31,-8 4 0-31,8 3 8 16,-3-1 0-16,3 4-8 0,0 2 24 15,3 5-24-15,2 2 16 16,-1 3-8-16,8 7 0 0,0 3 0 16,4 3 48-16,0 3-56 31,8 1 0-31,4-1 8 0,0 0-8 15,0 3 0-15,0 4 128 16,8 3 0-16,0 6 56 0,4 13 112 16,-4-3 40-16,5 0 16 15,2-4-120-15,-3-6 73 32,0 3 7-32,0-3 56 0,-5 0-80 15,2-3 8-15,-5 0 0 16,0-6-56-16,0 0-80 0,0-7-144 15,-4-9 88-15,0-1-56 0,0-8-40 16,0-1 8-16,0-3 0 16,0-3-8-16,0-3 0 15,0 3-8 1,0-4 0-16,0 1-440 16,0-1-424-16,0-2-657 0,-16 0 201 15,4-4-1288-15,-4-6-3338 0</inkml:trace>
  <inkml:trace contextRef="#ctx0" brushRef="#br1">15781 8896 6953 0,'0'0'2032'16,"0"0"-1471"-16,0 0-329 16,0 0 504-16,0 0 320 15,0 0-32-15,65 83-32 0,-34-61-47 32,5-3-393-32,4-3-256 15,-5-1-96-15,-3-2-88 0,-4-3-112 16,0-1-360-16,-4-6-592 15,0-3-425-15,3 0-159 16,-2-9-633 0,-5-4-2728-16</inkml:trace>
  <inkml:trace contextRef="#ctx0" brushRef="#br1">16407 8797 4889 0,'0'0'3000'0,"0"0"-759"0,0 0-993 15,0 0-656-15,0 0-168 0,0 0 128 16,-67 29 184-16,30-4-199 16,-3 1-297-16,-3 6-64 15,2-3-48-15,-2-1-128 0,0 0-128 16,-6 1-1441-16,14-10-1023 16,3-10-3690-16</inkml:trace>
  <inkml:trace contextRef="#ctx0" brushRef="#br1">17192 6654 784 0,'0'0'2648'15,"0"0"257"-15,0-2-1089 0,0 2-447 32,0 0-361-32,0 0-104 15,0 0-192-15,0 0-216 0,-8-4-168 16,-9 4-120-16,-10-3 0 15,-13 0-40-15,-28-4-80 0,-23 4 8 16,-29-3-96-16,-7 0 0 31,7-4-64-31,17 4-112 16,27-1-216-16,21 1 96 0,14 3-88 16,9 0-192-16,4-1-648 15,0 1-209-15,5 0-847 0,11 3-2353 0</inkml:trace>
  <inkml:trace contextRef="#ctx0" brushRef="#br1">15717 6334 3544 0,'0'0'2825'0,"0"0"-2145"32,0 0-672-32,0 0 344 0,0 0 464 15,96 0 136-15,-52 0-143 16,12 0-401-16,4 0 8 15,7 0-32-15,5 0 112 0,-1 0-240 32,-2 3 168-32,-2 3-288 15,-3-3-120-15,0 1 0 0,-8-1 80 16,-9 0-40-16,-3-3 0 16,-8 0 24-16,-12 0 64 15,-5 0-144-15,2 0 48 0,-5 0-48 31,0 0-152-31,8 0-56 0,4-3-480 16,0 0-920-16,3-1-377 0,-3 1-1055 16,-12 0-257-16</inkml:trace>
  <inkml:trace contextRef="#ctx0" brushRef="#br1">16733 6194 384 0,'0'0'5273'16,"0"0"-4137"-1,0 0-400-15,0 0 216 16,0 0 409-16,0 0-361 0,-4-19-560 16,4 19-440-16,0 0-280 15,4 0-208-15,13 6 488 16,7 1 72-16,-1 5 104 0,1 1-40 31,4 0-32-31,0 0 48 16,-4 0-144-16,-5-1 80 0,-2 1-32 15,-6-1-56-15,-11 1-56 16,0 0 56-16,0 3 16 16,-19-1 96-16,-9 2-112 0,-8 1 0 15,-23 1-520-15,3 1-1577 16,11-11-3432-1</inkml:trace>
  <inkml:trace contextRef="#ctx0" brushRef="#br1">15841 9392 3104 0,'0'0'7210'16,"-4"0"-5706"-16,4 0-1080 0,0 0-336 15,0 0 40-15,0 0 384 16,0 0 296-16,0 0-295 0,0 0-361 31,12 0 24-31,0 0 408 16,16 0 96-16,4 0-144 16,7 0-48-16,10-4-416 0,7 4 64 15,-1-3-136-15,4 0 0 0,1 3-8 16,-8-3-432-16,-3-1-168 0,-14 1-208 15,-7 0-465 1,-12 3 153 0,-12 0-176-16,-4 0-576 15,0 0-2441-15</inkml:trace>
  <inkml:trace contextRef="#ctx0" brushRef="#br1">15853 9566 5537 0,'0'0'2408'16,"0"0"-927"-16,0 0-753 16,0 0 72-16,0 0 336 15,0 0 424-15,12 0-519 0,4 0-489 16,12 0-56-16,4-6 176 15,8 3-128-15,3-4-176 0,9 1-160 16,0 0-136-16,-4-1-72 31,4 4-128-31,-13-3-488 16,-3-1-696-16,-8 1-681 0,-8 0-1111 16,-8-1-2225-16</inkml:trace>
  <inkml:trace contextRef="#ctx0" brushRef="#br1">8820 9890 1328 0,'0'0'568'32,"0"0"2088"-32,0 0-871 0,-4 0-953 15,4 0-264-15,0 0 104 16,0 0 152-16,0 0-71 0,0 0-185 16,0 0-224-16,0 0-64 15,0 0 8-15,0 0-16 31,0 0-80-31,0 0-64 0,0 0-80 16,0 0 72-16,0 0-40 16,0 0-32-16,0 0-16 0,0 0-24 15,0 0-8-15,0 0 0 16,0 0-72-16,0 0-128 31,0 0 16-31,0 0-16 0,4 0 24 0,5 3 176 16,-1 7 16-16,3-1 56 15,6 4-72-15,-2-1 80 0,5 1 80 16,1 0 88-16,-2-1-248 16,5-2-248-1,-7 3 240 1,2-4 8-16,-7-2 408 0,4-1-208 0,-8 0-200 16,-4-3-424-16,4-3 304 15,-8 0-32-15,4 0 152 0,4 4 216 16,-1-4-112-16,6 3 240 31,-5-3-344-31,-1 3 152 16,-3-3 0-16,1 0-88 0,-1 3-48 15,0-3 88-15,-4 0-104 0,0 0-144 16,0 0-32-16,0 0-80 16,0 4 256-16,0-4 0 31,0 0 8-31,0 3-8 0,-4 3 8 15,-5 3 48-15,-2 4 328 16,-10 3 96-16,2 3-48 0,-5 4 81 16,-8-1-193-16,4 0-120 15,0 0-24-15,0 0-48 32,0 1-48-32,5-5-8 0,3-1-72 15,3-2 0-15,10 1 96 0,-1-6-96 16,4-4-8-16,0-3 0 0,-1 3-48 15,5-2-352-15,0-1-673 16,0 0-591 0,0 0-2913-1,0-3-1544-15</inkml:trace>
  <inkml:trace contextRef="#ctx0" brushRef="#br1">6279 12097 8633 0,'-8'-7'1801'0,"-8"1"-1121"0,0 0-280 16,-12 2 192 0,4 4 464-16,-8 0-7 15,4 0-481-15,4 0-208 0,0 4-152 16,9 5 16-16,2-3-104 16,5 7-112-16,1 0 0 15,7 3 0-15,0 6-8 0,0 3-64 16,15 7 56-16,13 0-136 15,13 2 144-15,2 1 0 0,5-3 8 16,-4 3 168-16,-5-6-104 31,-11-1-72-31,-7-2-8 16,-10-4 0-16,-11 0-32 0,0-6 40 16,-8 0 80-16,-20 0 384 15,-11-4 256-15,-6-2-232 0,-9-3-64 16,1-7-48-16,-3 0-152 15,9-4 0 1,3-12-224-16,16-6-176 16,16 0-640-16,20-16-1120 0,20 3-3193 15,11 7-1785-15</inkml:trace>
  <inkml:trace contextRef="#ctx0" brushRef="#br1">6418 12315 8465 0,'0'0'2561'16,"0"0"-1865"-16,0 0-488 16,0 0 56-16,0 0 192 0,0 0-104 31,0 0-160-31,0 0 785 16,63 10-33-16,-31-10-160 0,5 0-312 15,-1-3-360-15,-4-10-112 16,-8-6 0-16,-5 0 0 0,-6-6 0 15,-10 2-80-15,-3-2 80 32,-3 3 96-32,-10 3 144 15,-6 6-40-15,-2 10 80 0,1 3-224 16,-3 3-56-16,3 16 0 16,-4 9-56-16,3 7 56 0,6 1 8 15,11 2-8-15,4-3-48 31,0-1 40-15,15-5-120-16,13-4-168 16,8-9-496-16,5-6-256 0,34-10-457 15,-15-6-415-15,-4-10-4193 16</inkml:trace>
  <inkml:trace contextRef="#ctx0" brushRef="#br1">7108 12169 7737 0,'0'0'2337'15,"0"0"-1449"-15,0 0-328 16,0 0-96-16,0 0 320 0,0 0-360 31,0 0-160-31,0-76-104 16,0 61-8-16,0-2-56 0,0 2 97 16,-8 2 631-16,-8 3-192 15,-9 4-176-15,-6 6-192 16,-5 0-72-16,-12 9 40 0,4 17 64 31,1 2-72-31,2 11-96 16,13-1-64-16,17 3-64 0,7 0 48 15,4-6-48-15,24-6-184 16,12-7-112-16,7-9-120 16,2-7-192-16,2-6 456 0,-7-6-24 31,0-10 72-31,-4-3 104 0,-8 0 0 15,-4 0 240-15,-13 6 240 0,6 4 48 16,-13 2-80-16,3 7-200 16,-3 0-248-16,0 16-88 15,5 10 88-15,-2 8 136 16,1 23-72-16,4 23-48 16,-4 31-8-16,0 9 0 15,0-5 8-15,-8-26-16 0,0-32 0 16,0-22 8-16,0-7-8 15,0-5-16-15,0-4 8 16,0-3 0 0,-4-13 8-16,4-3 160 15,0-19 1153-15,0-32-649 0,11-35-400 16,21-41 88-16,9-25-56 16,2 6-160-16,-3 22-128 15,-16 38 48-15,-4 26 40 0,-4 19-96 31,-4 6-8-31,4 0-64 16,0-3-120-16,3 6-248 0,-2 10-616 16,-1 19-969-16,-8 3-3320 15,-4 9-4593-15</inkml:trace>
  <inkml:trace contextRef="#ctx0" brushRef="#br1">8051 11776 6649 0,'0'0'4393'0,"0"0"-3217"16,0 0 176-16,0 0-247 0,0 0-57 16,0-26-192-1,0 26-424-15,-7 7-328 16,-9 12-56-16,-4 13-32 15,-8 9-8-15,4 6 72 16,1 11 24-16,6-1-16 0,10 0 48 16,3 0-40-16,4-6-88 0,4-4 112 31,15-2-112-31,5-10 8 16,4-6-16-16,4-1-40 15,7-12-632-15,17-6-760 0,-7-10-1257 16,-6 0-4016-16</inkml:trace>
  <inkml:trace contextRef="#ctx0" brushRef="#br1">8251 12195 3384 0,'0'0'4481'0,"0"0"-2912"16,0 0-1129-1,0 0-184-15,0 0 312 16,0 0 336-16,0 0 360 16,0 0-168-16,0 0-359 0,88 9-409 15,-60-18-328-15,-5-4-32 16,-3-6-272-16,-12 0-104 16,-8-6 7-16,0-4 225 15,-8 7 176-15,-16 0 409 16,-4 6 39-16,0 9-72 15,-4 7-136-15,5 0-96 0,3 20-48 16,0 8 8-16,9 7-48 16,6 0 24-1,9 6-64-15,4-2-16 16,16-5-48-16,12-2-384 16,4-7-785-16,20-9-535 0,-8-9-1032 15,-5-7-4018-15</inkml:trace>
  <inkml:trace contextRef="#ctx0" brushRef="#br1">8554 12125 1200 0,'0'0'7465'0,"0"0"-5544"0,0 0-785 16,0 0 56-16,0 0-368 16,0 0 41-16,64-41-481 0,-45 47-264 15,1 13-120 1,1 7 8-16,-10 5 72 15,-7 7-72-15,-4 1-8 16,0-2 8-16,-4-2-8 0,-7-6 0 16,-6-7-8-16,6-2-56 15,3-11-224-15,8-3-136 16,0-6-217-16,0-3 393 16,15-13-440-16,13-12-64 15,8-7 448-15,0 0 224 16,8 0 80-16,-8 9 48 0,-4 11 88 15,-12 5 96-15,-1 10 80 16,-2 0-192 0,7 10-64-16,-1 8-56 15,5 2 16-15,12 2-16 16,0-6-208-16,7-3-224 0,5-10-392 16,0-3-336-16,-4 0-265 15,-4-16 465-15,-8-10 224 0,-12-6 520 31,-9-3 216-31,-15-2 1056 16,0 2 841-16,-15 3 23 16,-13 10 88-16,-8 12-655 0,-12 10-481 15,0 3-312-15,0 19-256 16,9 13-160-16,7 4-56 31,8 5-72-31,16 1 48 0,8-1-64 0,0-6 0 16,23-6-272-16,14-13-72 15,6-6-216-15,5-11 352 0,0-2-40 16,4-5-104-16,-16-5 224 16,-4-3 128-1,-12 7 584 1,-5 3 224-16,-7 3-384 0,1 3-368 16,2 22-48-16,6 26 96 15,-6 25 8-15,-3 26-112 0,-4 6-96 0,-4-16-208 16,-4-23-120-16,-8-27 0 31,0-4 88-31,-7 3 160 16,-9 1 48-16,-4-4 128 0,-4-10 0 15,-8-15 232-15,4-10 320 0,-8-3 64 16,8-16 24-16,1-18-208 16,11-14-432-16,7-22-176 31,21-44-928-31,8 12-1521 0,16 0-3696 15</inkml:trace>
  <inkml:trace contextRef="#ctx0" brushRef="#br1">9594 11728 9209 0,'0'0'1841'0,"0"0"-41"0,0 0-23 15,0 0 143-15,0 0-672 16,0 0-840 0,0-19-408-1,0 45-24-15,-5 15 24 0,1 6 88 16,1 17-24-16,3 12-16 0,0 13-40 16,0-6 80-16,0-10-88 0,0-16-56 15,0-16-664-15,0 3-776 31,0 1-1393-31,0-13-1616 16,0-20-3648-16</inkml:trace>
  <inkml:trace contextRef="#ctx0" brushRef="#br1">9881 11782 56 0,'0'0'12002'0,"0"0"-9201"15,0 0-1209-15,0 0-1392 0,0 0-200 16,0 0 0-16,0 0 40 16,0 133 24-16,0-50-56 31,0-3 112-31,0-11-80 0,0-12-40 16,0-12-56-16,0-4-472 15,-4-3-400-15,4-12-312 0,0-20-129 0,0-6 665 16,19-19 600-16,13-29-736 15,5-6 368 1,-2-3 472 0,1-3 136-16,-12 18 816 0,-4 8 448 15,0 11 129-15,-9 17-441 16,-2 6-784-16,3 13-256 0,-1 18-48 0,2 11 0 16,-2 5 0-16,2 7-224 31,-5-3-944-31,-8 9-921 15,0-15-911-15,-13-10-5546 0</inkml:trace>
  <inkml:trace contextRef="#ctx0" brushRef="#br1">9494 11985 6121 0,'0'0'5617'0,"0"0"-4505"16,0 0-512-16,91-28-344 31,-23 25 241-31,1 3-81 0,-2 0-232 16,21 0-184-16,-28 0-2113 16,-9 0-7505-16</inkml:trace>
  <inkml:trace contextRef="#ctx0" brushRef="#br1">7546 12541 520 0,'0'0'6057'0,"0"0"-3977"15,0 0-759 1,0 0-385-16,0 0-32 0,0 0-88 15,0 0-224-15,-4-3-88 16,4 3-191-16,8 0-49 16,-1 0-24-16,10 0-24 0,-2 0 16 15,9 0-72 1,0 0-48 0,4 0-24-16,0 0 8 0,4 0-24 0,0 0-72 15,-8 0-8-15,-5-3-192 16,-2 3-152-16,-13 0 16 15,0-3 224-15,-4 3 112 0,-4 0 0 32,-13 0 0-32,-10 0-152 15,-4 0-80-15,-2 0 7 0,-3 0-47 16,0 3-136-16,8 0 0 16,9 0 48-16,3 0 168 0,12 0 120 15,0 0 0-15,4-3 0 31,0 0-8-31,4 0 80 0,16 0 216 16,3 0 80-16,9 0-32 16,5 0-88-16,2 0-72 15,5 0-104-15,-4 0-888 0,-13-3-3745 0</inkml:trace>
  <inkml:trace contextRef="#ctx0" brushRef="#br1">10793 12128 4785 0,'0'0'6393'0,"0"0"-4321"15,0 0-1231-15,0 0-97 16,-12-6 280-16,12 6-64 16,0 0-392-16,4 0-168 0,12 0-128 15,16-3-144 1,4 3-8-16,11 0-112 15,1 0-8-15,1 0 0 0,-6 0-104 16,-11 0-464-16,0 0-456 16,-8 0-872-16,-9 0-753 15,-6 0-2904-15</inkml:trace>
  <inkml:trace contextRef="#ctx0" brushRef="#br1">10697 12290 7513 0,'0'0'2161'0,"0"0"-1625"16,0 0-192-16,0 0 736 16,0 0 704-16,0 0-183 15,108 19-721-15,-52-19-384 0,8 0-224 31,3 0-184-31,12-12-88 16,-10-1-1736-16,-18-3-3553 0</inkml:trace>
  <inkml:trace contextRef="#ctx0" brushRef="#br1">11988 11814 1168 0,'0'0'8882'0,"0"0"-7506"16,0 0 440-16,0 0-367 0,0 0-201 15,0 0-264-15,-4-19-536 16,4 19-440-16,0 16-8 0,-8 6 0 31,5 13 64-31,-6 9 72 16,5 7 0-16,0 0-48 15,4 0 0-15,0 3 8 0,0-10-32 16,0-3-16-16,8-2 0 16,1-11-40-16,-2-2-8 0,1-4-304 15,1-9-488 1,6-4-1528-16,-3-3-665 15,0-6-4072-15</inkml:trace>
  <inkml:trace contextRef="#ctx0" brushRef="#br1">12339 11937 5737 0,'0'0'3096'0,"0"0"-1207"15,0 0-737-15,0 0 472 16,0 0-279-16,0 0-665 0,0 0-464 16,-16 4-208-16,-3 21 104 15,-2 7-8-15,5 9-8 0,0-2 0 31,9 2-32-31,7-6-64 16,0 0 0-16,4-10 0 16,11-6-272-16,5-6-16 0,4-7-120 15,0-6 208-15,0 0 120 16,-4-13 0-16,-1-9 32 31,-6-6 48-31,-9-7 16 0,-4 0 160 0,0-6 0 16,-8 6 104-16,-16-4 176 15,0 11-144-15,-4 2-120 0,0 8-64 16,5 8-8-16,2 3-120 16,10 7 0-16,2 0-472 15,9 7-1240-15,9 12-801 16,14-3-712-16,5-7-2288 16</inkml:trace>
  <inkml:trace contextRef="#ctx0" brushRef="#br1">12641 11922 1040 0,'0'0'6705'0,"0"0"-4856"0,0 0-769 16,0 0-696-16,0 0-248 16,0 0 272-16,0 0-96 31,-63 98-112-31,55-63-104 0,4 3-48 15,4-3-48-15,8-6-232 16,12-4-168-16,4-9-328 0,4-6 424 16,4-7 120-16,0-3 168 15,0-13 16-15,-8-12 360 16,-9-7 928-16,-3-6 320 0,-12-7-23 31,0 4-585-31,-8 0-304 0,-11 6 0 16,-2 3-280-16,-7 7-136 0,4 9-144 15,0 13-136-15,-4 3-48 16,-7 19-1440 0,3 6-1569-1,4 3-4440-15</inkml:trace>
  <inkml:trace contextRef="#ctx0" brushRef="#br1">7497 14144 4689 0,'0'0'4689'0,"0"0"-2889"16,5 0-1264-1,-1 0-424-15,4 0-96 16,-4 0 96-16,7 0 160 0,6 0 72 16,-1 0 80-16,0 0 240 15,4 0-55-15,-1 0-73 0,5 0-112 16,12 0-40-16,-4-3-56 31,8 0 8-31,0-3-64 0,3 3-48 16,-2-1-104-16,2 4-112 15,-3 0 80-15,0-3-88 0,0 0 8 16,3 0 8-16,2-4 64 16,6-2-72-16,21-1 264 31,24-5 392-31,23-5-200 0,9 1-207 15,-9 6-81-15,1 4-16 16,-17 6-104-16,1-3-48 0,0 2 112 16,3 4-112-16,5-3 8 15,4 3-8-15,3-3-8 32,5 3 16-32,-1 0 40 0,1 0-48 0,-1-3 0 15,-4 3-8-15,-3 0 8 16,3 0 0-16,-7 0-8 0,3 0 0 15,1 0 8-15,3 0 0 16,-3 0 0 0,4 0 0-1,0 0-8-15,-2 0 0 0,2 3 0 0,0-3 8 16,-1 3-8 0,1 0 8-16,-4 1-8 0,7 2 0 15,-3-3 0-15,3 1 8 0,1 1-8 31,-1-1 8-31,1 2-16 16,3-3 16-16,0 7-8 0,-3-4 16 16,3 1-16-16,-3 2 8 15,-5-2-8-15,5 2 0 0,-4-3 40 16,3-2-32-16,1 2-8 31,3-3 16-31,0 0-8 0,5-3-8 16,-4 3 16-16,7 0-8 15,-4-3 0-15,-3 4 0 0,0-4 0 16,-1 6 0-16,-7-3-8 16,-5 1-16-16,-3-1 16 31,0 3 48-31,-5-3-48 0,5 0 0 16,-1 0 0-16,4 1 0 0,1-1 0 15,8-3 8-15,-5 0-8 0,5 0 0 16,-1 0 0-16,1 0 0 15,-8 0 8 1,-2 0-8 0,-2 0 8-16,-8 0-8 0,-5 0 8 15,1 0 0-15,-4 0-8 0,3 0-8 16,-3 0 8-16,-1-7-8 0,5 4 16 16,0 0-8-16,-1-3 8 31,1 3 0-31,-9-4 0 15,1 4 0-15,-8 0-8 0,-13 0-64 16,-7-1 64-16,4 1 40 0,16-3-40 16,7 3 0-16,17-3 8 15,-8 2 0-15,-9-2-8 32,1-1 8-32,0 5 0 0,3-2-8 15,-3 1 8-15,-4 0-8 16,-5-3 0-16,1 2 0 0,0-2-48 15,-1 3 40-15,0-3 8 16,1-1 0-16,0 4 32 31,-1-4-24-31,1 2-8 0,-11 1-8 16,-15-2 8-16,-9 3 0 16,-1-1 0-16,7 1-8 0,5 0 8 0,7-3 8 15,-2 3 8-15,3-1-16 16,-1-2 0-16,-3 3 0 15,-1-4 0-15,9 5 8 16,-9-2-16 0,2 4 8-16,-1-3 0 15,-4 0 8-15,0 0-8 0,-2-1 0 0,2 4 0 16,-4-3 0-16,0 0 0 31,4 3 0-31,-4-3 0 16,0 0 0-16,-9 3-8 0,-2-3 8 15,-6 0 0-15,-7-1-64 16,0 1 64-16,0-3 8 16,-1 2-8-16,5-2 8 0,-4 3-8 31,4 0-48-31,8 0 48 0,-4 3 40 16,8 0-40-16,-5 0-8 15,1 0-64-15,0 0 72 16,-8 0 0-16,-1 0 0 0,-3 0 0 15,0 0-56-15,0 0 0 16,-4 0 40-16,0 0-40 0,-4 0-8 31,0 0 64-31,-5 0 0 16,2 0 0-16,-5 0-8 16,-4 0-56-16,3 0 56 0,-2 3-184 0,-2 0-8 15,2 0-153 1,2 0 57-1,2 0-112-15,-2 1 80 0,2-1 24 16,-2 0-112-16,-2 0-56 16,-2-3-312-16,-7 0-184 15,-4 0 23-15,0 0-23 0,-4 0-848 16,-7-9-3585-16</inkml:trace>
  <inkml:trace contextRef="#ctx0" brushRef="#br1">22614 13627 6009 0,'0'0'4961'31,"0"0"-3041"-31,0 0-679 16,0 0-321-16,0 0 424 0,0 0-208 16,-23-38-400-16,23 38-239 15,0 0-177-15,0 0-120 16,0 0-120-16,0 0-80 0,0 3-56 16,0 10-64-16,8 3 120 15,7 9 0 1,5 6 72-16,8 1 72 0,4 6-136 15,8-3 40-15,-1 6 40 16,2-6-88-16,2-3 0 16,-3-3-120-16,-3-4-16 0,-9-9 48 15,-5 0 0 1,-7-3-32-16,-4-7-112 16,-9-3 159-16,-3-3-39 0,0 3-80 15,0-3 192-15,0 0 208 16,-3 0 1-16,-9 0 15 15,-12 0-96-15,-8 4-8 0,-7 5-64 32,-10 4 8-32,-2 6 56 0,-5 0-32 15,-4 10 32-15,1-4-112 16,10 7 64-16,2-4-72 16,15-2 0-16,4-1-8 0,8-3 8 15,5-6 0-15,10-3-328 31,1-4-465-31,0-5-1311 0,4-4-1009 16,0 0-3568-16</inkml:trace>
  <inkml:trace contextRef="#ctx0" brushRef="#br1">7721 14170 1032 0,'0'0'6225'0,"0"0"-5137"16,0 0-800-1,0 0-176 1,0 0-16-16,0 0 64 16,-59 0 297-16,38 0 223 0,-3 0-8 15,-4 0-32-15,1 0 32 0,-10 0-56 16,6 0 64-16,-9 0 65 16,4 0-145-1,-3 0 16-15,7 0-136 16,-9-4-120-16,6 2-160 15,3-2 24-15,4 1 40 0,0 3-136 16,9-3-32-16,-2 3-40 0,10 0-48 16,-2 0 40-16,9 0-32 31,1 0-16-31,3 0-144 31,-4 0-488-31,4 0-624 0,-4 3-657 16,0 0-615-16,4 1-2313 0</inkml:trace>
  <inkml:trace contextRef="#ctx0" brushRef="#br2">7884 14062 3016 0,'0'0'2673'31,"0"0"231"-31,0 0-1783 0,0 0 143 16,0 0 96-16,0 0 96 0,0 0 57 15,0 0-417-15,4-39-328 0,-4 39-208 16,0 0-176-16,0 0-112 15,0 0-136 1,0 0-8 0,0 0-31-16,0 0-97 0,0 4 0 15,0 9-129-15,-4 9 121 16,1 6 8-16,-5 4 0 0,3 0 8 0,5 0 0 16,0-4-8-16,0-2 0 31,0-7 0-31,0-3 0 15,5-7 0-15,-5-3-8 0,4 1-288 16,-4-4-408-16,0 0-320 16,4-3-560-16,-1 0-673 0,1 0-2920 15</inkml:trace>
  <inkml:trace contextRef="#ctx0" brushRef="#br2">8550 13982 1328 0,'0'0'1440'32,"0"0"4801"-32,0 0-4968 0,0 0-169 15,0 0 232-15,0 0 17 16,0 0-441-16,0-3-400 16,0 3-248-16,0 0-152 0,0 10-112 0,0 2 192 15,0 10 424 1,-5 4-216-1,1 0-136-15,1-1 80 0,-1 0-96 16,4 1-96-16,0-7-104 16,0 0 24-1,0-10-72 1,0 1 80-16,0-4-80 0,4-2-208 0,-1-2-664 16,1-2-1496-16,1 0-1545 15,-1-12-3985-15</inkml:trace>
  <inkml:trace contextRef="#ctx0" brushRef="#br2">9462 13973 208 0,'0'0'5841'0,"0"0"-1872"16,0 0-3321-16,0 0 72 0,0 0 408 31,0 0-200-31,0-32 185 15,0 32-561-15,0 0-312 0,0 0-184 16,0 0-48-16,0 0 0 16,0 0 96-16,0 0-104 15,0 3 96-15,0 4-40 0,0 6 568 16,-4 5-216-16,-4 5-112 16,5 5 24-1,-1 1-72-15,-1-1-104 0,1 1-40 16,4-4-48-16,0-3 40 15,0 1-96-15,0-4-440 16,9-3-1240-16,-2-4-2521 0,1-5-4881 16</inkml:trace>
  <inkml:trace contextRef="#ctx0" brushRef="#br2">10491 13932 304 0,'0'0'8041'16,"0"0"-5792"-16,0 0-1193 0,0 0-16 16,0-3 104-16,0 3-303 15,0 0-465-15,0 3-296 16,0 9 40-16,-4 4 256 0,4 6 32 15,-5 1 16-15,1 2-96 16,0-3 24-16,4 3-128 0,0-2-104 16,0-4-64-16,0-3-56 31,0 0-216-31,0-3-1128 16,8-7-2937-16,1-6-6289 0</inkml:trace>
  <inkml:trace contextRef="#ctx0" brushRef="#br2">11782 14059 8361 0,'0'0'4689'16,"0"0"-4689"0,0 0-1536-16,0 0 680 0,0 0-168 15,0 0-1313-15</inkml:trace>
  <inkml:trace contextRef="#ctx0" brushRef="#br2">12375 14097 4809 0,'0'0'6297'0,"0"0"-6177"16,0 0-120-16,0 0-2097 0,0 0-2712 15</inkml:trace>
  <inkml:trace contextRef="#ctx0" brushRef="#br2">12964 14189 4336 0,'0'0'5162'0,"0"0"-4418"15,0 0-744-15,0 0-1361 0,81-13 65 16,-50 10-1264-1,-4 0-1505 1</inkml:trace>
  <inkml:trace contextRef="#ctx0" brushRef="#br2">13657 14230 1272 0,'0'0'912'16,"0"0"4361"-16,0 0-3769 0,0 0-1296 15,0 0-208-15,88-6-312 16,-56 6-296-16,5 0-32 16,10 0 248-1,33 9 288-15,-13 4-360 16,1 0-32-16</inkml:trace>
  <inkml:trace contextRef="#ctx0" brushRef="#br2">14562 14316 1488 0,'0'0'4065'0,"0"0"-1905"15,0 0-295-15,79 6-97 16,-66-6-256-16,-5 0-448 16,-1 0-1064-16,2 0-256 0,-5-3-2328 0</inkml:trace>
  <inkml:trace contextRef="#ctx0" brushRef="#br2">17192 14081 7761 0,'0'0'4801'0,"0"0"-3609"16,0 0-655-16,0 0-81 15,0 0-112 1,0 0-208-16,0 0 408 16,-4 60-96-16,0-28-208 0,4 3-136 15,0 0 0-15,0-1-80 16,0-2-24-16,0 0-840 16,0-7-1177-16,0-5-935 0,8-11-4522 15</inkml:trace>
  <inkml:trace contextRef="#ctx0" brushRef="#br2">19630 14065 128 0,'0'0'8681'16,"0"0"-6712"-16,0 0-1377 0,0 0-104 15,0 0 344-15,0-13 24 0,0 13-424 16,0 10-432-1,-8 9 409 1,0 9 295-16,-3 7-168 0,-2 7-192 16,6 2-136-16,7 3-24 15,0-2-56-15,0-3-56 16,0-1-72-16,0-6-360 0,0-4-1560 0,0-12-1345 16,0-9-5145-16</inkml:trace>
  <inkml:trace contextRef="#ctx0" brushRef="#br3">10351 13662 784 0,'0'0'5041'0,"0"0"-3577"16,0 0-512-16,0 0 96 0,0 0 105 0,0-13-241 15,-4 13-304-15,4 0-136 16,0 0-72-16,0 0-64 0,0 0-104 15,0 0-88 1,0 0-88 0,0 0-56-16,-4 9 96 15,-4 4 441-15,3 6-177 0,-2 7 64 16,-1 5-72-16,0 4-16 0,4 6-120 16,0 4-64-16,0-1 8 0,4 1-40 31,0-4-32-31,0-3-24 15,0-3-24-15,0 0-32 16,0 0 32-16,0-10-16 0,0 4-16 16,0-6 40-16,0-1-40 0,0-7 0 15,-4 1 40-15,4-3-32 32,0 0-16-32,0-3-8 15,-4-1-312-15,4-3-576 0,-4 4-1073 16,0-7-623-16,0-3-4186 0</inkml:trace>
  <inkml:trace contextRef="#ctx0" brushRef="#br3">10347 14364 720 0,'0'0'680'0,"0"0"-416"0,0 0 1504 31,0 0-119-31,0 0-977 16,0 0-64-16,0 0 224 15,0 0 248-15,20 2 9 0,-12 2-297 16,-1-1-104-16,10 0-24 16,-6-3-48-16,10 0-144 0,-2 0-200 31,1 0-40-31,4 0-72 16,-4 0-32-16,0 0 64 0,0 0 88 31,0 0-39-31,-4-3-49 15,3 0-88-15,-2 3-24 0,-1-4 24 16,3 4 88-16,-2 0 168 16,-2-2-64-16,9 2-8 15,0 0-24-15,12 0 80 0,0 0 384 16,8 0-96-16,0 0-408 16,-1 2-120-16,1 5-48 0,-4-1-56 0,0 1-16 15,-9-4 8 1,1 3-80-1,-4-6 72-15,-4 3 8 16,-3-3-64-16,-2 0 64 0,5 0 0 16,0 0 0-16,4 0 8 15,4 0 8-15,-4 0 40 0,4 0-40 16,-8 0-8 0,4 0 8-16,-9 3-8 15,1 1 0-15,0-4-64 16,-4 3-8-16,4-3-104 0,0 0 168 15,4 0-40-15,8 0 40 16,3 0 16-16,6 0-8 16,2 0 0-1,1 0 8-15,0 0 40 16,0 3-40-16,-4 0-8 0,0 1 8 16,-1-2 0-16,1-2-8 15,0 4 0-15,0-1 0 16,-4-3-8-16,3 0 8 0,5 0-48 31,0 0 40-31,8 0 0 16,0 0 8-16,3 0 0 0,-3 0 0 15,0 3 16-15,-8-3-16 16,0 3-8-16,-4-3 8 16,-1 0 0-16,2 0 8 0,-2 0-8 15,5 0 8 1,4 0-8-16,4 0 48 15,-1 0-48-15,1 3 0 0,0 1 0 16,-4-1 0-16,-4-3 8 16,-4 3-8-16,-1 0 0 15,1-3 16-15,4 0-16 16,3 3 8-16,6 0 0 31,-1-3-8-31,4 7 0 16,-1-4 8-16,-3 0-8 0,-4 0 8 15,-1 1 72-15,1-2-24 16,-8 2-8-16,3-1-40 16,-2 0-8-16,-1 0 8 0,-1-3 40 15,5 0 8-15,0 4-56 0,0-4 0 16,-4 0 8-16,3 0-8 16,2 3 16-16,-10-3-8 15,5 3 0-15,-1 0-8 0,2 1 8 31,2-4 0-31,2 2-8 16,-2-2 0-16,2 0-8 0,-2 0 8 16,4 0 0-16,-2 0 0 15,2 0 0-15,-3 3 8 16,4-3-8-16,-4 4 88 0,-1-1-16 16,2-3-72-1,-2 0 56-15,2 3-48 16,-2-3-8-16,-3 0 8 0,0 3 48 15,0-3-56-15,-5 0 8 16,9 4-8-16,0-4 0 16,3 3 8-16,6 0 48 15,2 0-48 1,1 3 0-16,4-2 64 0,0 2-24 16,0 0-40-16,-5-2-8 0,-3 2 0 15,0-3 0-15,-1 3 0 16,-2 1 56-16,-10-7-40 15,2 3-8 1,-6-3 0-16,1 0 8 16,0 0-8-16,-4 0 56 0,-1 0-55 15,5-6 47-15,-4-1-56 16,4 4 0-16,-5 0 8 16,2-1-8-16,3 2 0 0,0 2 0 31,-1 0 0-31,-3 0-8 15,8 0 56-15,-5 0-48 0,6 0 0 16,-1 0 8-16,-5 0-8 16,6 0-8-16,-6 2 8 15,-7-2 8-15,4 4 0 0,-9-4 0 32,5 0-8-32,0 0 56 15,0 0-56-15,4 0 0 0,-4 0-72 0,4 0-24 16,0-4 23-16,0 4 17 15,-4-2 40-15,0 2 8 16,-8 0 8-16,-1 0 0 16,2 0 0-1,-1 0 0-15,-5-4 8 0,5 4 0 16,5-3-8-16,-10 0 8 0,5 0 0 16,-4 0-8-16,0 3 8 31,-4-4 0-31,-5 4-8 15,2-3 8-15,-1 3-8 0,0-3 8 16,-1 3-8-16,6-3 0 16,-5 0 8-16,3 3 24 0,6-3-32 15,-6-1-8-15,-2 4 8 16,-1-3 8-16,-5 0 65 16,-3-4-65-1,0 2 0-15,0-5-8 16,0 0-89-16,-3 0 25 0,-1-2 56 15,0 2 8-15,-1-5 0 16,1-1 8-16,0 0 8 16,0-3-16-16,4 0 0 0,0-3 8 31,-3-1 0-31,-1 1-8 16,-4 0 8-16,3 3 57 0,-3-3-65 15,1-4 0-15,-1 1 8 0,4 2 0 16,-1-2 56-16,5-4 16 15,0 7 16-15,0-3 72 16,0 0-168 0,0 3 64-16,0-1 16 15,5 1-72-15,-1-4-8 16,0 4 48-16,0-6-40 0,0 2-8 0,-1 1 0 16,-3 2-48-16,4 1 32 15,-4 3 8 1,0 7-72-16,0 2 80 15,0 1-48-15,0 2 40 16,0 1-88-16,0 0 88 16,0 6 8-16,0-3 0 0,0-1 0 15,0 4 0-15,0 0-8 0,0 0-40 32,0 0-16-32,0 0-24 15,0 0-81-15,0 0-143 16,0 0-72-16,-4 0-80 0,-3 0 160 15,-5 4 192-15,0-1 112 16,-4 3 40-16,-4-3-32 0,0 0 0 31,0 0 0-31,-4-3 40 16,0 0-48-16,-4 0-8 16,-4 0 0-16,4 0 0 0,-4 0 0 15,-3 0-80-15,-1 0 80 0,-4 0-128 16,-4 0-8-16,5 0 72 15,-10 0 64 1,6-3 0-16,-1 0 0 16,0 3-40-16,1-3 48 15,-2 3 0-15,2-3-8 0,-2 0 8 16,-2 0 0-16,3-4 0 0,-3 4 8 16,2-4 64-1,-6 1-72-15,3-3 8 16,0 6-8-16,0-7-48 15,1 7 48-15,-1-7 0 16,-1 4 8-16,2-1-8 0,3 1 48 31,-7-3-48-31,2 2 8 0,-2 1 0 16,3-1 0-16,-8-2-8 16,5 3 0-16,-1-4-72 15,-4 4 72-15,0-4-16 0,0 7 8 16,1-3-112-16,-1-1-296 15,-4 5 48-15,4-2 72 0,0 1 80 32,5 0 104-32,-1 0 48 15,4-1-8-15,4-2-8 16,-4 3-8-16,1-1-24 0,-1 2-88 16,-4-1 0-16,0-4-8 0,0 4-41 15,0-4 113-15,-3 1 40 16,-5 3-24-1,0-7-32-15,5 7 24 16,-1-6 64-16,0 5 0 16,1-5 64-16,-1 6-80 0,4-4 80 15,-1 1 16-15,2 3 0 16,3-3-16-16,1 6 8 16,2-3 40-16,6-1-48 15,-1 4 0-15,0 0 0 16,-4 0 8-16,0 0 0 15,0 0 0-15,-8 0 0 0,5 0 0 16,-1 0-8-16,1 0 8 16,-2 0-16-1,2 0 16-15,-1 4-8 16,-4-1 40-16,4-3-40 16,-4 0-64-16,5 3 56 0,-5-3 8 15,0 0 0-15,1 0 0 16,2 3 0-16,-3-3 0 0,5 0 8 31,-1 0 48-31,1 0-48 16,-2 3-8-16,2-3 0 15,3 0 0-15,4 0 0 0,1 0 48 16,2 3-48-16,1-3 0 16,0 3 0-16,1-3 8 0,-1 4-8 15,-4-1 8 1,0-3-8-16,0 3 0 15,-4 0 0-15,1 1 8 16,-1-2-8-16,4 2 64 0,0 2-64 16,4-3 0-16,1 0-8 15,3 1-56-15,4 2 56 16,0-3 8-16,-4 0-8 16,4 4 0-16,-8-4 8 15,1 0-8-15,-6 0-504 16,-2-3 208-16,2 0 208 0,-2 4 88 15,-4-4-256-15,2 0-328 16,2 0 528 0,2 0 64-16,6 0 8 15,-1 0 64-15,0 0-64 16,4 0-8-16,-3 0 0 0,7 0 40 16,-4 0-40-16,4 0-64 15,0 0 0-15,4 3 64 31,0-3 48-31,0 2-48 0,-4 2 0 16,-3-1 16-16,-1 0-16 31,-5-3-72-31,1 3-16 0,5-3 88 16,-5 0 152-16,-4 0-104 16,-4 0-48-16,4 0-200 0,5 0 200 15,3 0 256-15,0 0 24 0,8 0-192 16,-4 0-88-16,-4 0-16 15,4 0-40-15,-4 0-24 0,8 0 80 16,-3 0 16 0,3 0 0-1,0 0-8-15,-4 4-8 16,4-1 8-16,4 0-8 0,0 0 8 0,4 1 0 16,0-2 0-16,5 2 64 15,-2-1-64-15,-2 0 40 0,6 0-40 16,-3-3 0-16,1 3 0 31,-2-3 0-31,-2 0 0 16,-2 0-8-16,2 4 0 0,3-4 64 15,0 3-56-15,4-3-8 0,0 0 88 16,8 0-72-16,0 0-16 16,0 0 72-16,0 0-72 31,12 0 192-31,0 0 88 0,-5 0-152 15,2 0-128-15,-1 0-360 16,-4 0-392-16,-4 0-1064 0,0-7-5362 0</inkml:trace>
  <inkml:trace contextRef="#ctx0" brushRef="#br3">18028 13760 592 0,'0'0'440'0,"-4"0"-256"15,0 0 272-15,4 0 920 0,-3 0-280 0,-1 0 49 16,0 0 23-16,-5 0-48 16,1 0-384-16,1 0-24 0,-5 0-63 31,3 6-329-31,2 1 16 15,-1-1-32-15,0 4-48 16,-4-1 32-16,4 4 120 0,-5-1-176 16,2 5-24-16,-5-2-24 0,4 5 176 15,-4-1 64-15,0 3-8 32,1 0 32-32,-2 0-159 15,6 0-137-15,3 4-72 0,-1-4 48 16,2 7-112-16,3-4 112 15,0 3-120-15,4 1 48 0,0 0-56 16,0-1 88-16,11 1-40 31,-3-4-40-31,5 0 0 16,2 1 56-16,2-7-56 0,-2 3-8 16,5-2 8-16,-4-1 80 0,4-4-88 15,0-2 0-15,-1 3 8 0,6-7-8 16,-5 1 0-1,4-1 8 1,-1-2-8 0,1-1 48-1,-3-3-40-15,3-3-8 0,-5 0 0 16,1 0-8-16,0 0-88 0,-4-3-288 16,0-6 272-16,4 2 48 0,-4-5 40 15,-1 2 8-15,6-6 16 16,-10 3 0-16,6-2 8 15,-6-1-8-15,6 0 8 0,-10-3 112 16,5 3 80-16,1-3-40 16,-6 0-40-16,1 0-48 0,1-3 8 31,-2 0-8-31,1 2 8 16,4-2-24-16,-8 0-8 0,4 0 8 15,0-1-40-15,0 4 208 16,-8-3-24-16,3 3-96 0,-3 3-8 15,0-3-16-15,0 3-16 32,0 0 64-32,-3 0-56 15,-5-3 192-15,0 4-16 0,0-5-48 16,-4 2-40-16,-4-5-72 16,0 4-8-16,-4-3-8 0,1 0-24 15,-2 0 56 1,-3 2-24-16,-3 1 40 15,-1 4 120-15,4 2-136 16,-4 3 72-16,-4 4-112 0,4 3-56 16,-4 3-16-16,1 0-40 15,3 6 32-15,-4 10-232 0,0 6-816 16,0 10-1248 0,8-7-1585-16,8-3-2849 15</inkml:trace>
  <inkml:trace contextRef="#ctx0" brushRef="#br3">18088 13712 1256 0,'0'0'5505'0,"0"0"-3681"16,0 0-1080-16,0 0 377 16,0 0 135-16,0 0-760 15,0 0-344-15,0-22-32 16,0 16 8-16,0-3-80 16,0-4 16-16,0-6 0 0,0 3-56 15,0-6 8-15,0-7-8 31,-8-3 0-31,1 0 0 16,-6-5 56-16,5 2-8 0,-3-4 24 16,-2 2 152-16,5-2-216 0,-3 4 96 15,-6 3 80-15,6-3-64 16,-2 4-120-16,-2-1 112 16,-5 0-40-16,4 4 121 0,0-1-89 31,-4 1-64-31,0 2-48 15,0 1 48-15,1 2-24 0,-5 1-16 16,3 3-8-16,-7 0 8 16,5 0 0-16,-1 0 8 15,0 0 40-15,0 0-40 0,0 0 72 32,0 0-88-32,0 6 0 0,0-3-48 15,0 4 0-15,-4-1 48 0,5 0 0 16,-5 4-168-16,-4 2 32 15,4-2 40-15,0 3-9 16,-4-1 57-16,1 4 24 16,-1-4-72-1,0 5 8-15,-4-2-80 16,4 1-16-16,-4 3 40 0,-4-3 32 0,4 3-48 16,1 0 152-16,-1 0 0 15,-1 0 0-15,-2 0-40 16,-1 0 40-1,1 0-48-15,-6 0-40 16,6 0 40-16,-6 0-32 16,-2-3 24-16,3 0-8 0,0-1 56 15,1-2 16-15,-5 0 0 16,0-4 0-16,0-3 0 0,0-2 16 31,-3-2-8-31,2-1 56 16,-3-1-56-16,1 0-8 0,-1-4 0 15,0 1-8-15,1-3 8 16,-1-1 16-16,0-2-8 16,0 3 0-16,0-1-8 0,0-2 24 31,5-1 24-31,-1-3-40 16,-3 4 56-16,6-7-64 15,-2 3 104-15,6 0 80 0,-2 0-16 16,-1-2-112-1,4-1 0-15,-3 0 16 16,2-4-72-16,-2 5 8 0,-6-8 16 16,2 4-24-16,-5-6-80 15,5-4-24-15,-5-3 104 16,0-3 0-16,0 4 96 0,0-1 8 0,-4 0 24 16,4 10 24-16,-3-1-144 15,-5 8 88 1,1-1-88-16,-1 3 16 15,0 3 289-15,0 4-145 16,0 3-8-16,1 2 120 16,-1 5-128-16,0-1 48 0,0 3-48 15,4 0-88-15,-4 4 16 0,5 3-80 32,-5-1 0-32,4 1-8 15,-3 2 0-15,-1 2-64 16,0 2 64-16,0 0-8 0,0 0 8 15,-3 0-64-15,-5 2 16 16,1 5-16-16,-1 3-32 0,3-1 32 31,-2 0-8-31,3 1-40 16,4-3 24-16,-3 2 88 16,7-3 8-16,-4-3 0 0,1 1 0 0,3-1 8 15,-4-3 0-15,0 0 8 16,4 0-8-16,1-7-8 15,-5-2-8 1,9-4 0-16,-5-3 0 16,0-3-96-16,4-3-24 15,-8-6 40-15,5 2 0 0,-5-6 32 16,-4 1 48-16,4 2-49 0,1 4 57 16,-5 3 8-1,-5 2 9-15,6 5 47 16,-5-2-64-16,-16 5 40 15,-11-1-32-15,-9 4-8 16,-11-1 0-16,23 4-48 0,17 3 40 16,-1-3 0-16,-7 2 0 0,-18-2 0 31,6-1 0-31,23 4 8 16,20 0 0-16,5 0 16 15,-9-1-8-15,-12 2 8 0,-4-5-16 16,1 4 48-16,7-3-40 31,0 2-8-31,1-2 8 0,3 6 48 16,4-3-48-16,-8 0-8 15,0 0-8-15,1 3 0 16,-5 0-56-16,-4 0-281 0,0-4 169 16,5-2 168-16,-1 3-224 0,4-6 168 15,5-1 64-15,-1 0 64 16,4 1-56-1,0-4 0-15,0 0 8 16,4 4 184-16,1-1-200 16,3 1 0-16,8-1 0 0,1-3 88 15,11 4-64-15,-4 0-24 16,8-1-8-16,-1 3 8 16,1 1 8-16,5 3-8 15,-1 3-16-15,-4 0-40 16,1 0-24-16,-2 0-8 15,5 0 8-15,5 0-200 0,-2 0 192 16,2 0-24-16,2-3-248 16,2-3-448-1,3-4 168-15,3-3-312 16,5 1 103-16,9-7-1591 16,10 3-57-16,1 3 97 0</inkml:trace>
  <inkml:trace contextRef="#ctx0" brushRef="#br3">8757 10255 2528 0,'0'0'3025'16,"0"0"-1121"-16,0 0-1120 15,0 0-288-15,0 0 72 16,0 0-183-16,0-16-361 0,0 16-24 16,-12 0-152-16,-4 10 152 15,-7 2 0-15,-5 8 256 16,-13 2 8-16,-2 6 96 16,-6 1-112-1,-2 5-8-15,-1-2-16 0,0 0-16 16,9-3-72-16,7-7-32 0,4-3 16 15,16-6-64-15,4-4-56 32,8-6-8-32,4 1 0 0,0-4 0 15,0 0 8-15,0 0 48 16,0 0 48-16,8 0 208 0,4 3 88 16,0 3-120-16,7 4-88 31,2 2-88-31,3 4-88 15,4 4 64-15,4 2-72 0,3 6 0 16,5-2 112-16,0 2-112 16,0-3 72-16,-4-2-64 0,-8-1 0 15,-8-6-8-15,-9-4 0 16,-3-2-144-16,-4-7-32 16,-4 0 176-1,5-3 16-15,-5 0 64 0,0 4-40 16,0-1-40-16,4 3 0 15,11 7-688-15,-2-4-1168 0,-2-3-2193 16</inkml:trace>
  <inkml:trace contextRef="#ctx0" brushRef="#br3">10478 14789 80 0,'0'0'904'0,"0"0"-696"16,0 0-104-16,0 0-40 15,0 0 1416-15,0 0 240 0,0 0-943 16,0 0-249 0,0 0 224-16,0 0 232 15,0 0-64-15,0 0-128 0,0 0-167 16,0 0-89-16,0 0-112 15,0 0-48-15,0 0-80 16,0 0-64-16,0 0-80 0,0 0 24 31,0 0 8-31,0 0-56 0,0 0 0 16,0 0-56-16,0 0-64 16,0 0-8-16,13-3-72 15,-2 3 72-15,6 0 0 0,-2 0-8 16,5 0 8-16,3 0 0 31,5 0 8-31,4 3-8 0,0-3 8 16,0 3-8-16,5 0 0 15,-2 0 8-15,-3 0 0 16,0-3-8-16,0 0 8 0,0 0 0 16,-4 0-8-16,3 0 8 15,1 0-8 1,0 0 8-16,0 0 0 0,4 0-8 15,3 0 8-15,2 0-8 16,2 0 8-16,2 0-8 16,2 4 0-16,-3-1 0 0,0 0 0 15,-1 0 0 1,-2-3 56-16,-6 0-56 16,5 4 0-16,-4-4 0 0,-1 0 0 31,2 0 8-31,-1 0-8 15,3 0 0-15,1 0 0 16,8 0 8-16,4 0-8 0,3 0 8 16,-3 0-8-16,0-4 0 0,-1 4-8 15,-6 0 8-15,-2-3 8 16,-2 3-8-16,2-3 0 16,-3 3 0-16,0-3 8 0,-4-1 72 15,7 1 8-15,2 0 24 31,-2-3-32-31,9 6 96 0,-4-3-80 16,4 0-32-16,0 3-56 16,-1 0 0-16,-3 0 8 15,-1 0-16-15,-2 0 16 0,-2 0-8 16,-2 0 0-16,-2-4 0 16,-3 4 48-1,7-3 72-15,2 0 104 0,7 3 89 16,3 0 7-16,5-3-24 15,3 3-16-15,1 0 80 16,5 0-208-16,-6 0-88 0,-3 6-56 16,0-3-16-1,-5 4 8-15,1-4-8 16,-4 0 48-16,-5-3-48 0,5 0 0 16,-3 0 8-16,2 0-8 15,-3 0 96-15,8 0 32 16,-5 0 48-16,5 0-48 0,-4 0-48 31,4 0-32-31,0 0-40 16,-1 0 0-16,-3 0 40 0,4 0 8 15,4 0-48-15,-4 3 64 16,4 0-24-16,0 0 0 0,-9-3 40 16,-3 4-88-16,-5-1 0 31,-7 0 48-31,-8-3-48 15,-4 0 0-15,0 0 0 0,0 0 0 16,-4 0 8-16,8 0 112 16,4 0 32-16,3 0 0 0,1 0-8 31,8 3-72-31,0-3-24 16,0 4-40-16,3 2 40 0,-6-3-40 15,6 3 0-15,-2-2-8 0,-6 2 0 16,1-3 8-16,-1 0-8 15,-2-3 0-15,3 0 8 0,-5 3-8 16,1 0 0 0,0 1-40-1,-5-1 40-15,-3 0 0 0,0-3 0 16,-7 3-120-16,-1 4-48 0,-1-4 72 16,-2 0 88-16,2 0-128 15,1 0 0-15,4 0 128 0,4-3-80 31,4 4 88-31,0-1 0 16,4 0 0-16,-1 0-8 16,-3 1 8-16,-4-2 8 0,0 2-8 15,-4-4 8-15,-4 3 0 0,4 0 0 32,-4 0-8-32,4 0 48 15,-1-3-32-15,1 4 40 16,4-4-48-16,-4 3-8 0,4 0 16 15,0-3 32-15,-8 3-40 16,0-3 0-16,-5 3 0 0,-2-3 0 16,-1 0 0-16,4 3 0 31,-1-3 8-31,6 0-8 16,3 0-8-16,4 0 16 0,-5 0-16 15,1 0 0-15,-4 0 0 0,-4 0 8 16,0 0-8-16,-4 0 0 0,0 0 8 15,0 0 8 1,-4 0-16 0,4 0 8-16,0 0 0 15,3 0 0-15,2 0-8 0,-1 0 0 16,-4 0-8-16,3 0-48 0,-2 0-64 16,-2 0-16-1,2 0 16-15,-10 0-136 16,1 0 32-16,0 0-72 15,0 0-40-15,-4 0-80 16,4 0-272-16,0 0-305 0,-4 0 1 16,5-3-344-16,-5 0-985 15,7 0 449-15,-7-3-400 0</inkml:trace>
  <inkml:trace contextRef="#ctx0" brushRef="#br3">16945 14766 3200 0,'0'0'6898'0,"0"0"-5482"0,0 0-384 0,0 0 232 16,0 0-271-1,0 0-417 1,0 0-312-16,0 0-96 16,44 17 24-16,-21-2 80 0,1 1-144 15,4 3 112-15,0 0-64 16,4 1 0-16,-4-2-168 0,0-1 0 0,-9-5 48 31,-2-2 8-31,-6-1-64 16,-6-3-8-16,-5-2-232 15,0-4 40-15,0 3 48 0,0 0 152 16,-5 4 144-16,-10 5 232 0,-9 4-80 16,-8 3-40-16,-4 0-80 31,-8 0-16-31,-7 3-160 16,-9-3-16-16,-36 1-1224 0,16-2-1929 15,5-11-6897-15</inkml:trace>
  <inkml:trace contextRef="#ctx0" brushRef="#br3">10633 14649 56 0,'0'0'1200'0,"0"0"-872"0,0 0-240 16,0 0-16-16,0 0 2032 0,-7-6-1023 15,7 3-305-15,0-1-48 16,0 1-472-16,3-3-120 16,5 3 0-16,-3-1 248 15,-5 2 104-15,4 2 192 16,0 0 249-16,-4 0-89 16,0 0-96-16,0 0-56 0,0 0-96 15,0 0-200-15,0 0-16 16,0 0-112-16,0 0-120 15,-8 0-64 1,-8 6 144-16,-1 6 57 16,-6 1-25-16,-9 3-80 15,0 3-80-15,-3 0-32 0,-2 3-16 16,1-3-40-16,1-3 40 16,3 3-40-16,4-3 0 0,8-3 72 31,8-7-80-31,0 0 0 15,9-2 0-15,3-1-8 0,0-3 8 16,0 0-8-16,0 0 8 16,3 0 0-16,5 3 168 15,-4 0-32-15,4 4 32 0,4-1-64 16,-4 3 0 0,0 4-16-16,4 6 48 15,4 1 8-15,4 5 32 0,-1 4-16 16,5-1-80-16,8-3-72 15,-4 4 88-15,8-4-24 16,-4-6-64-16,0 1 56 16,-8-8-56-1,-8 1 0-15,-4-10 0 16,-9 3 0-16,-3-6 0 0,0 0 8 0,0 0 24 16,0 0-40-16,0 0-408 15,8 0-952-15,-3 0-1777 16,3 0-3937-16</inkml:trace>
  <inkml:trace contextRef="#ctx0" brushRef="#br3">6259 9280 1112 0,'0'0'8834'15,"0"0"-7250"-15,0 0-1088 32,0 0-336-32,0 0 144 0,0 0 304 15,0-6-176-15,0 6-360 16,3 0-72-16,1 6-184 0,1 10 184 16,3 6 0-16,-4 7 8 15,0-1 0-15,-1 4 0 31,1 0 48-31,1-7-56 0,3-3 0 16,-4-5 0-16,3-8 8 16,6-3-8-16,-1-6 8 0,8 0 160 15,3-9 849-15,5-17-129 16,8-6-536 0,0-9 24-16,8-9 0 15,4-4-192-15,-1-7-112 0,9 4-8 16,-4 0-64-16,-4 6 0 15,-9 7 136-15,-6 12-64 0,-10 10-72 16,-6 9-80-16,-14 7-16 16,1 3 96-1,-4 3-136-15,0 0-528 16,0 0-384-16,0 0-209 0,0 6 513 16,-4 3 392-16,1 4-520 15,-10 3-880-15,1-3-553 0,5-4-2176 16</inkml:trace>
  <inkml:trace contextRef="#ctx0" brushRef="#br4">10988 13608 640 0,'0'0'584'16,"0"0"-400"-16,0 0-176 15,0 0-8-15,0 0-184 31,-24-48-472-31</inkml:trace>
  <inkml:trace contextRef="#ctx0" brushRef="#br4">10988 13608 1040 0,'-35'-89'384'0,"35"89"-280"15,-4 0-24-15,-1 0-24 16,5 0 136-16,0 0-24 16,0 0-64-1,0 0 240-15,0-3 128 0,0 3-88 16,0-4-216-16,5 1 200 15,-1 3 400-15,-4-3 169 16,0 3-25-16,0 0-40 0,0 0-40 16,0 0 48-1,0 0-159 1,0 0-177-16,0 0-112 0,0 0 56 0,0 0 80 16,0 0 128-16,0 0 16 15,0 0-152-15,0 0-207 16,0 0-121-16,0 0-80 0,0 0-72 31,0 0 16-31,0 10 8 0,0 3 256 31,0-1 40-31,0 7-48 16,-4 3-40-16,4 1 0 16,-5 2 0-16,1 7 0 0,0 0-40 15,0 6-64-15,1 0-8 16,-5 0-88-16,3 3-8 0,-3-3-24 15,4 0-32-15,1-3-40 16,-5-6 8-16,4 3 32 16,-1-1-40-16,5 4 56 0,-4-3 24 15,0 3-16-15,4-3 0 16,0 0 16 0,0-1 9-16,0-3-9 0,0 2 0 15,0-8 16-15,0-3-96 16,0-1-8-16,0-1 8 15,0-5 0-15,0 1 48 0,0-1-56 16,4 4 8 0,-4-3-8-16,0 3 8 15,0-4 0-15,0 1-8 0,4-3 0 16,-4-1 0-16,5-2 8 16,-1-4-8-1,-4-3 48-15,0 0-48 0,0 0 0 0,4 0-8 31,-4-22-168-31,4-4-1297 0,-4-5-4168 16</inkml:trace>
  <inkml:trace contextRef="#ctx0" brushRef="#br4">11080 13557 184 0,'0'0'560'0,"0"0"-88"0,0 0 216 16,0 0-464-1,0 0-136 1,0 0 1680-16,-44-3-79 0,44 3-881 16,0 0-352-16,0 0 32 0,0 0 0 15,0 3 248-15,0 4-88 16,4-5-159-16,4 5 71 0,0-1-56 31,7-3 104-31,6 4-112 16,7-4-72-16,0 0 16 0,7 0-128 15,1-3-32-15,0 0 24 16,8 3 25-16,-4-3 23 0,-1 0-64 31,2 0 64-31,-6 0-104 16,1 0-24-16,-4 0 8 16,0 0-8-16,0 0-96 0,0 0 24 15,3 0-80-15,-3 0 32 16,5 0-32-16,-2 0 0 0,1-3 16 31,0 3 88-31,-4 0-88 16,3 0-80-16,-3 0 88 15,4 0-80-15,-3 0 40 0,6 0-48 16,5 7 48-16,8-7-48 0,4 6 512 16,11-3-80-16,1-3-216 0,-1 3-128 15,2 1-24 1,-10-2-8-1,-7 2-16-15,0-1-32 16,-12-3-8-16,-1 3 0 0,-7-3 8 16,-4 0-16-16,0 0 49 0,4 0-41 15,0 0 8 1,3-3-8-16,13 0 8 16,-4-1-8-16,12 2 80 15,0 2 120-15,-4 0-88 16,4 0-120-16,-9 0 56 0,-2 0-48 15,-2 2-8-15,-3 2-8 0,0-1 8 16,3-3-8-16,-3 0 8 31,8 0 16-31,4 0-16 16,0 0 8-16,3 0-8 0,5 0 0 16,0 0 0-16,-4 0 8 15,4 0 8-15,-9 0-16 0,1 0 8 16,0-3-8-16,-4-1 8 31,-4 2-8-31,3-5 0 16,-2 4 0-16,-2-3 8 0,5 2-8 15,0-2 0-15,8 0 56 16,-4-1-56-16,4 4-8 0,-1 0-40 0,-3 0 40 16,0 3 8-1,-5-3 0 1,5-1 0-16,-8 4-8 15,0-6 8-15,-1 3 0 0,6 0 0 16,-6-4 8-16,5 1-8 16,0 3 0-16,4-3 8 0,0 3-8 0,3-1 0 31,5 1 0-31,3 0 8 16,6 3-8-16,-9 0 0 15,-5 0 0-15,-3 0 0 0,-9 0 56 16,-6 0-56-16,-2 0-48 15,-3 0 48-15,0 0 0 0,0 0 0 32,0-7 0-32,4 4 0 15,-5 0-48-15,5 0 0 0,0 0 32 16,-3 0-72-16,-2-1 40 16,1 4 40-16,0-3-8 0,0 3 8 31,-4 0-64-31,4 0 56 15,3 0 8-15,-3 0-40 16,8 0 40-16,-1 0 0 0,6 3 8 16,-2-3 0-16,2 0 0 15,-6 0 0-15,5 0 8 0,0 0-8 16,-1 0 8-16,6 0-8 16,2 4 0-1,1-1 0-15,0 0 0 16,-1 0 8-16,-3-3-8 0,-4 3 0 15,0 0 0-15,-4 1-8 16,-5-4-48-16,2 3 56 0,-1-3 0 16,0 0 0-1,3 0 0 1,-3 0 0-16,4 0-8 0,0 0 0 16,-4 0-56-16,3 0-9 0,-7 3 65 15,0-3-8-15,-4 0 8 16,0 0 0-16,0 0 0 0,0 3 8 31,4-3 0-31,-1 0 8 16,5 4-8-16,0-1 0 0,8-1 0 15,-4 2-8-15,-5-1 8 16,1 3 0-16,1 1 0 0,-5-4 0 16,-1 4-8-16,1-1 8 31,4 0 0-31,0 0 0 15,-1-2-16-15,1 5-88 0,-4-6 24 16,0 0 8-16,-4 1 64 16,-8-1-40-16,0 0 32 0,0-3 16 15,-8 0 0-15,0 3-8 16,-1-3 8 0,6 0 0-16,-1 3 0 15,3 1 0-15,2 2 0 16,3-3-56-16,-1 7 48 0,-3-7 8 15,-3 3-8-15,-2 0 8 16,-3-3-8-16,-8 1 8 16,0-1 8-16,-4-3-8 15,0 3 48-15,0-3-40 16,0 7 8-16,4-1 0 0,0 3 40 16,0 4-48-16,0 3 48 15,0 6-40-15,-1 1-8 16,2 5 8-1,-5 1-8-15,0 2 0 16,0 1 64-16,0 3-64 16,0-3 16-16,0-4-16 0,-5 4 0 15,2-7 8-15,-1 4-8 16,0 3 105-16,-4-4-113 0,8-2 16 31,0 2 40-31,0-2 8 16,0 2-64-16,0-2 16 0,0 2 0 15,4 1 128-15,0-4-24 16,-4 4-8-16,0-1-24 16,0 1-32-16,0-1 40 0,0-6-48 31,0 1-32-31,0-4-8 0,-4 0 40 16,0-3 0-16,4 0-48 15,0 0 8-15,0-7 0 0,-4 4 0 16,4-3 0-16,0-1-8 15,0 0 0-15,-4 4 16 16,4-3-8 0,-4-1 0-16,0 0 0 15,4-2 0-15,0 3 0 0,0-7 0 16,0 0 0-16,-4 0 0 0,4 1 0 16,-8-2 0-16,4 2 0 15,-3-1 0 1,-10 3 0-16,2-3 56 15,-9 4-16-15,-4-1-40 16,0-3 0-16,-4 0 96 0,0-3-96 16,0 0-8-16,-4 0 0 15,0 0-72-15,0 0 16 0,-3 0 8 32,3 0 48-32,-4 0 0 15,0 0-8-15,-4 4-80 0,0-1 80 16,1 0 0-16,-6 0-8 15,6 0 8-15,-5 1 8 16,4-4-8-16,1 2 8 0,-5-2 0 31,4 0 0-31,0 4 0 16,0-4 0-16,-4 0 16 0,5 0-16 0,-6 0 8 16,6 3-8-16,3-3 8 15,-4 3-8-15,5 0 0 16,-1 4 32-16,-1-4-32 15,2 3-8 1,-5-3 8-16,4 4 8 16,0-4 8-16,1 0-16 0,-2 0 8 15,2 1 0-15,3-4-8 16,-4 2 0-16,4-2 0 0,-4 0 0 16,1 0 0-1,-6-2 0-15,-2-2-8 16,3-2-8-16,-4-1 8 15,0 7 8-15,9-3-16 0,-5 3-32 16,4 0 40-16,0 0-56 16,4 0 56-16,-3 0 8 0,-2 0-8 31,6 0-48-31,-9 0 56 16,0 0 0-16,-4 0 0 0,0 0-88 15,-3 0-104-15,-5 0-8 16,0 0-16-16,0 0-81 15,0 0 153-15,-4 0 64 0,4 0 72 32,5-3 0-32,-9 0-48 15,5-3 40-15,-1-1 8 0,4 1-64 16,0-1 16-16,-4-2-168 0,0 0-72 16,-3-1-24-16,-5-3-56 15,-4 7 208-15,-3-4 88 16,-1 4 32-1,4 0 32-15,1 3 8 16,3-1 0-16,4 1 8 0,0 0-8 16,8 0 0-16,1-1 8 0,-1-1 0 15,8 5 8-15,-8-4-8 16,8-2-8 0,-7 6 8-16,3-3-8 15,0-1-8-15,4 1 16 16,-7 0-8-16,6 0-88 0,-7 3-96 15,1-3 48-15,-1 0 80 16,-4-1 56-16,-4 4 8 0,5 0 8 31,-5-3 0-31,1 0-8 16,3 0 8-16,0 0 0 0,4-1-8 16,0 2-48-16,0-2 48 15,0 1-16-15,-3 0-192 16,-1 0-240-16,-4-1-80 0,4-2 272 31,4 3 176-31,1-3 64 16,-1 6 16-16,0-3-8 15,5-1 0-15,-1 4 8 0,0 0-16 16,0-3 16-16,0 0 0 0,0 3 16 16,0-3-16-16,1-1-176 15,-1-2 24 1,0 6 80-16,-4-3 56 15,9 0 8-15,-5 3 0 16,-1 0 0-16,6 0 0 0,0 0 8 16,-2 0-8-16,2-3 8 0,-2 3-57 15,6-3 49 1,-5 3 8-16,4 0 0 16,0 0 0-16,1-4 0 15,-2 1 0-15,2 0 0 16,-1 3 0-16,4-3 8 0,-4 0-8 31,4 0 8-31,4-1-8 16,1 4 8-16,-1-3 89 0,4 3-97 15,0-3 224-15,5 3 80 16,2 0-8-16,1 0-192 0,-3 0-96 16,-1 0 88-16,0 0-88 15,-4 0-8-15,4 3 8 0,-4-3-8 31,0 3 40-31,4 1-32 16,0-4-8-16,4 0 144 16,1 3 8-16,2-3-32 0,-3 0-120 15,5 0 72-15,-6 0-64 16,-2 3 0-16,-1 0 0 0,0-3 24 16,0 3-32-1,5-3 0-15,6 0 0 16,1 3 0-16,0-3 0 15,4 4 0-15,0-4 8 0,5 3-8 16,-1-3 8-16,4 0-8 16,0 0 16-16,0 0 248 15,0 0 56 1,0 0-144-16,0 0-32 16,0 0-144-16,7 0-320 0,1 0-1152 15,0 0-2433-15</inkml:trace>
  <inkml:trace contextRef="#ctx0" brushRef="#br4">19304 13649 2472 0,'0'0'4641'31,"0"0"-3065"-31,0 0-903 15,0 0-49-15,0 0 136 0,0 0-144 16,0 0-312-16,0 0-200 16,0 0-8-16,0 0-16 0,-8 0-8 15,-5 0 40-15,2 3 48 16,-9 7 40 0,-1-1 72-16,2 4-80 15,-1 6 88-15,0 0 0 0,-4 3-64 16,0 4-8-16,4 5-47 15,1 1 55-15,-2 3-64 16,6-3 104-16,-1 3 8 16,4 0 256-1,-1-4-312-15,6 4-16 0,3-3 16 16,-4 0-56-16,3 0-24 0,1 0-56 16,1-7 8-16,-1 4 0 15,4-4-64-15,0 0 40 16,0-3 8-1,0-5-8-15,0 1 0 16,0-2 64-16,0-3-16 16,7 3-32-16,6-3-8 0,-5-1 0 15,7 1 24-15,2-3 16 16,-1 2-48-16,3 1 56 0,5-4-112 31,1 4 48-31,-1-3 48 16,-1-4-88-16,1 0 40 0,4 1-40 15,-4-4 8-15,4 0-16 16,-5-3 16-16,5 0 40 16,4 0 24-16,-4 0 8 0,-4-3-80 31,0-7 40-31,0 4 0 0,-4-7 32 16,0 0-32-16,-5 1-40 0,9-1 40 15,-3-6-40-15,-2 3 0 16,5-3 0-16,0 0 0 15,4 3 0-15,-4 0 0 16,-1 3-8 0,-2 1 0-16,-10 2 0 0,2 1 16 15,-5-1 88-15,-1 1-32 0,2-1 121 16,-9-2 15-16,4-4-64 16,0 0-72-16,-4 0-64 15,4-3 56 1,-4 0-56-16,0 0-8 15,0 0 8-15,0-3 0 0,0 3 0 16,0-4 8-16,0 1-8 16,-8 0-8-16,4 0 8 15,-5 0 8-15,2-1-8 0,3 4-8 32,0-6 8-32,0 5 8 15,0 1-8-15,-5 1 0 0,6-1 0 16,-5 3 0-16,-4-3 40 15,0 3-48-15,0 0 0 16,-4 0 8-16,4 0 0 0,-4 0 0 31,4 4-8-31,-3 2 0 16,-2-3 0-16,1 0 8 0,-3 4-8 0,-2 0 0 16,2-1 8-16,-1 1-8 15,3 2 0-15,-2 1 0 16,-1 3 0-16,0-4 0 15,4 4-8 1,-4 3 0-16,-4 0 0 16,5 0-40-16,-6 0 48 0,1 3-16 15,-4 7-32-15,5-1 48 0,-1 4-8 32,0 0-56-32,0 2-240 15,4 2-57-15,0-2-215 0,9 1-192 16,-6 0-280-16,6 13-1120 15,-2-10-409-15,5 3-1736 0</inkml:trace>
  <inkml:trace contextRef="#ctx0" brushRef="#br4">11566 13589 3120 0,'0'0'2921'0,"0"0"-1641"0,0 0-792 16,-24 51-112-16,20-26 360 0,4 0 105 15,-3 4-361-15,3 3-112 0,0-1-24 16,0 1 40-16,0 0-32 31,0-1 64-31,0 1-8 16,0 0 56-16,-5 0 40 0,5 3-64 15,-4 3-95-15,0 0-9 0,0 3 8 16,0 7-112-16,4-3-56 16,-4-1-16-16,1 1 40 31,3-1-104-31,0 0 8 16,0-3-16-16,-5-2 232 0,5 2-152 15,0-3-160-15,0-3 72 0,0-4-80 16,0-2 8-16,0-6-8 15,0-5-48-15,0-5-504 32,0 0-776-32,0-7-921 0,0-6-1704 0</inkml:trace>
  <inkml:trace contextRef="#ctx0" brushRef="#br4">11554 14675 7297 0,'0'0'1872'0,"0"0"-1311"15,0 0-401-15,0 0-56 32,0 0 144-32,0 0 408 15,0 0 8-15,0 0-256 0,60 19-72 16,-36-16-8-16,0-3-16 15,8 3-88-15,0-3 264 0,11 0-47 16,1 0-225-16,8 0 64 31,3 0 56-31,1 0-8 0,4 0-96 16,-4 3 8-16,-5 1-80 16,1 2-32-16,-3-6-112 0,-6 3 56 15,-3 0-24-15,0-3-40 16,0 0 0-16,7 0 72 31,1 0 0-31,4 0 96 0,8 0 24 16,0 0 48-16,8 0 72 15,11 0 0-15,16 0 8 0,17 0-8 16,12 3-128-16,-9 0-96 0,1 1 32 16,-13-1-120-1,1 0 8 1,4 3-8-16,-5 1-8 0,-4-1 0 15,-3 4 0-15,0-4 8 16,-4 0 8-16,-5 1-7 0,1-4-1 16,-8-3 0-16,-9 0 56 15,-15 0-64 1,-8 0 8-16,0 0-8 16,8 0 0-16,7 0 0 0,25 0-8 15,-13 0 8-15,2 0-8 16,2 0 8-16,-12 0 0 0,10 0 8 15,-6 0-8-15,5 3 0 32,-4-3 0-32,-5 0 56 0,-3 3-40 15,-1 0 0-15,-7-3-16 16,0 0 8-16,0 3 0 0,0-3 0 16,-1 0 0-16,-3 0 40 15,8 0-40-15,0 0 40 31,8 0-40-31,12 0-8 0,15 0 0 16,12 0 8-16,-6 0 40 16,-18 0-48-16,-24 0 0 15,-10 0 0-15,3 0 8 0,11 0 0 16,13 0 40-16,-5 0-40 16,5 0-8-1,8 0-16-15,16 0 16 0,11 0 0 16,4 0 0-16,-10 0 0 15,-22 0 0-15,-24 0 0 16,-10 0 8-16,-2 0 0 0,5 0 0 16,8 0 0-1,7 0 0 1,1 0 72-16,-4 0-80 0,4-3 8 0,4 0-8 16,-1 0-8-16,-4 0 8 15,6 0-8-15,-13-1 8 16,-1 1 0-16,-4 3-8 0,-6-3 8 31,-6 0 8-31,2-3-8 16,-6 2 0-16,1-5 8 0,4 2 0 15,-1 1-8-15,2 3 0 16,2 0 0-16,1 0 0 0,4 3 0 16,-4 0 0-16,0 0 0 31,-1 0-8-31,2 0 0 0,-2 3 0 15,-7-3-56-15,0 0 56 16,-8 0 8-16,0 0 0 16,-4 0 8-16,0-3 0 0,3-1-8 15,1-2 0-15,4 3 0 16,0 0-8 0,-1 3 8-16,-3-4 0 0,0-2 8 15,-4 3-8-15,-8 0 0 16,-4 0 8-16,0-7 8 15,-4 3 0-15,-4 2 0 0,8-5-8 16,-4-3 0 0,0 0 0-16,3 4 0 15,2-4-8-15,-2 4 0 0,-2-4 8 16,-6 0-8-16,-3 0 48 16,-4-2-40-16,0-4 0 15,0-4 0-15,0 1 0 0,-4-6 0 31,1-1-8-31,-1 0 8 0,4-6 0 16,0 4-8-16,0-4 0 16,0 0 8-16,4 0 0 15,-1 0 0-15,1-3 0 0,-4 0-8 16,0 3 0-16,0-3 0 31,-4 3 8-31,1-3 0 0,-1 0-8 16,0-3 0-16,4-4 8 15,0 1-8-15,4-1 8 16,3-3-8-16,-3 7 8 0,0 10 8 16,-4 2-8-16,0 10-8 31,0 6 0-31,-4 0-8 0,-3 7-112 0,-1 3-56 16,-9 3-32-16,6 0 32 15,-6 0 31-15,-2 0-31 16,3 7 24-16,-5-1-96 0,2 3 80 15,-1 1 96 1,-8-1 16 0,0-2-24-16,-4 2 72 15,0-2 0-15,-7 2 8 16,-5-3-8-16,0 1 8 16,-3-1 0-16,-5 0 0 15,-1-3 0-15,2 1 8 0,-9-4-8 16,5 0 0-16,-5 0 8 15,4 0-8-15,-4-4-8 0,-4 1 8 16,1-3-8-16,3 3 8 16,-8 0-8-16,1 0 8 0,-6-1 0 15,6-2 0-15,-9 6 8 32,0-3-8-32,5 3 8 0,-5-4-8 15,0 4 8-15,1-2-8 16,7-2 0-16,0 1 16 15,1 3-16-15,3-6 0 0,-4 3-8 32,0-1 8-32,0-2 0 15,-3 3 0-15,-1-3 0 0,0 2-8 16,-3-5 8-16,-1 2 0 0,0 1 0 16,9 0 8-16,-9-1-8 15,8 1 8-15,1 3-8 0,3-1 0 16,0 2 8-1,0-1-8 1,-4 3 0-16,0-4 0 0,-11 1 0 16,-16 0 0-16,-13-4-8 15,8 1 8-15,20 3 0 0,24 0 0 16,9 0 0-16,-9-1 0 0,-8 1 8 31,-7 3-8-31,-1-3 0 16,-4 0 0-16,-4 0 0 15,5-1 8-15,-1 4-16 0,0 0 8 16,0-2 0-16,5 2 0 16,-1-4 0-1,0 1 8-15,1 3-8 16,-1-3 0-16,-4 0 0 16,-7-1 0-16,-12-2 0 0,-17 3 0 15,0 0 0-15,20 0 0 16,25 0 16-16,23-1-16 0,0 4 0 31,-4-3 0-31,-8 0 0 31,-7 3 0-31,3 0 0 16,-4 0 0-16,1 0 0 0,-5 0 0 0,0 0 8 16,-8 0-8-16,5 0 0 15,-9 0-8-15,5 0 16 0,-2 0-8 16,6 0 0-16,-1 0 0 15,0 0 0-15,1 0 0 16,3 0 8-16,-4 0-8 0,0 0-8 16,1 0 0-16,-5 0 8 0,4 3-16 15,5 4 8-15,-2-4 8 0,6 0 0 32,3 0 0-32,5 0 0 15,-1 0 0-15,0 0 8 16,0 4-8-16,4-4 0 0,-3 4-8 15,-1-5-80-15,-4 5 32 0,0-4 48 16,0 0-8-16,-3-3 8 31,3 3 0-31,0 1 0 16,-4-1 0-16,5 0 0 0,-5 0 8 16,0 3-8-16,4 1 8 15,-3-4-72-15,-1 4-128 0,8-7-104 16,-4 3-64-16,0-1-112 31,8 2-352-31,5-4-376 16,3 0 7-16,-4 0-135 0,13 0-1073 15,11 0-4120-15</inkml:trace>
  <inkml:trace contextRef="#ctx0" brushRef="#br4">5929 10528 3368 0,'0'0'3289'0,"0"0"-1937"0,0 0-768 31,0 0-88-31,-17-13 361 16,6 10 79-16,-6 0-424 16,-3 3-152-16,-3 0-56 0,-14 0-40 15,-2 13-16-15,-5 6 16 16,-4 3 64-16,1 3-32 0,2 4-56 0,2 3-40 16,-2 6-47-16,2 6 55 15,0 19 40 1,-13 23-96-1,0 19-80-15,4-7 8 0,8-15 16 16,12-7 336-16,12-22-248 16,0 4 208-16,4 2-72 0,5-6-152 0,-6 6-88 15,6 7 48-15,2-4-16 16,5-9-56-16,0-6 0 16,4-7-56-1,0-9 0-15,0-7-248 16,0-3-312-16,0-6-528 15,0-6-609-15,-7-4-191 0,-10-6-953 16,6 0-5592-16</inkml:trace>
  <inkml:trace contextRef="#ctx0" brushRef="#br4">4848 11668 8241 0,'0'0'2801'15,"0"0"-2001"-15,0 0-720 0,0 0 200 16,0 0 400-16,28 82 88 0,-15-53-416 16,6-4-247-16,-3 1-49 15,8-7-56-15,-4 0-521 16,8-9-807-1,-4-1-720-15,-4-9-1129 16</inkml:trace>
  <inkml:trace contextRef="#ctx0" brushRef="#br4">5250 11572 8689 0,'0'0'3249'0,"0"0"-2041"0,0 0-824 0,0 0-112 16,-67 77 425-16,39-42 95 16,5-4-304-16,-5 1-336 0,0 3-80 15,0-3-72-15,-4 3-936 16,12-4-1825-16,0-8-5089 0</inkml:trace>
  <inkml:trace contextRef="#ctx0" brushRef="#br4">4386 12878 1640 0,'0'0'8218'15,"0"0"-6578"-15,0 0-1064 16,0 0-424-16,0 0 48 16,0 0 792-16,0 0-127 0,0 0-513 15,-19-7-224-15,2 7-64 16,-7 9 8-1,-8 4-64-15,-7 3 0 16,-9 3 40-16,0-3-48 16,-8 0 8-16,0 0 0 0,5 0 32 15,-1-4-32-15,8 1 32 16,13-7-32-16,3 4-8 0,15-7 0 16,5 1 0-16,8-1-8 31,0 0 0-31,0 3 8 15,0 4 16-15,0 6 72 0,0 6-24 16,0 3 24-16,4 7 80 16,-4 0 64-16,4 6-32 0,0 3 24 31,1 3-16-31,-1 4 144 0,0 6-104 16,-1 7 104-16,1 11-112 15,-4 21 32-15,0 21-24 0,0 3-32 16,0-2 409-16,-4-7-337 15,4-7-112 1,0 1-32 0,0 2-32-16,4-2 48 0,4 0-64 0,5 2-24 15,-6 5-64-15,1 2 0 16,-4-3 0-16,1 3 56 0,-2-7-56 31,-3 1 32-31,4-3-32 16,-4-4 0-16,0 1 0 15,0-4 0-15,0 0 0 0,8 0 0 16,-4-6-8-16,4-13 0 0,0-19 0 16,-8-12 8-16,4-3 0 15,0 5-8-15,4 4 8 32,-4 3 0-32,-1-7 0 0,6-5-8 15,-5-11-16-15,8-5-216 16,-9-11-296-16,10-8-681 0,19-14-559 15,-4-11-408-15,0-11-2738 0</inkml:trace>
  <inkml:trace contextRef="#ctx0" brushRef="#br4">4988 12947 808 0,'0'0'1896'0,"0"0"-64"15,0 0-111-15,0 0-417 0,0 0-176 16,0 0 145-16,20-47-137 16,-8 37-616-16,4-2-112 0,7 5-96 15,1-6-40-15,8 4-96 31,0 3-72-31,-4-1-48 16,4 4-48-16,-4 3 8 0,-8 0-8 16,-1 3 0-16,-2 13-8 15,-6 3 8-15,-3 3 40 0,-3 10 8 16,-1 3 72-16,4 6 48 0,-8 4 40 16,3 2 160-1,1 4-71 1,0 3-49-16,5 0 40 0,-9 6-136 15,4 4 16-15,-4 12 400 16,0 13-96-16,0 16-56 0,0 9 0 16,0-9-80-16,0-10-88 0,0-12-40 31,0-4-80-31,0 4 8 16,7-1-40-16,1 1-56 0,1-4 40 15,-5-6-80-15,0-6-8 16,-4-13 48-16,0 10-40 0,0 12-8 15,0 9-8-15,0 1 0 32,-4-20 0-32,4-21 8 0,0-7 8 15,0 10-8-15,0 6 40 16,0 6-32-16,0 1 64 16,0 2-24-16,4 0-48 0,7 1 8 31,2 3 65-31,-6-4-73 15,5-3 0-15,-4 1 0 0,0-4 8 16,-4 0 0-16,-4 0-8 16,0 0 8-16,0-2 0 15,0-5 0-15,-8 1 8 0,-4-4-8 16,-7-2 0-16,2-7 0 16,-7 0-8-1,-4-6-8-15,-4-10-73 16,-19-9-407-1,3-10-1000-15,1-3-2769 16</inkml:trace>
  <inkml:trace contextRef="#ctx0" brushRef="#br4">4462 13312 6081 0,'0'0'2856'0,"0"0"-935"0,0 0-1369 15,0 0-264 1,0 0 80 0,84-12 272-16,-48 2-392 0,-1 4-248 0,5 3-328 15,-8 0-1448-15,-8 3-3449 16</inkml:trace>
  <inkml:trace contextRef="#ctx0" brushRef="#br4">4505 13554 5857 0,'0'0'2192'32,"0"0"-1512"-32,0 0 33 0,0 0 247 15,0 0-216-15,88 0-488 16,-48 0-256-16,-4 0-360 15,-9 0-1649-15,-6 0-5488 0</inkml:trace>
  <inkml:trace contextRef="#ctx0" brushRef="#br4">4438 13909 4480 0,'0'0'1585'16,"0"0"-505"-1,0 0-40 1,0 0-64-16,0 0-295 0,108 45-137 16,-65-42-192-16,6-3-352 0,6 3-312 15,-11-3-1529-15,-12 4-4208 16</inkml:trace>
  <inkml:trace contextRef="#ctx0" brushRef="#br4">4490 14240 5617 0,'0'0'2128'0,"0"0"-1360"31,0 0-104-31,0 0-111 16,0 0-89-16,0 0-208 0,120 25-256 15,-65-25-160-15,17 0-120 16,-8 0-1481-16,-12 0-2928 0</inkml:trace>
  <inkml:trace contextRef="#ctx0" brushRef="#br4">4638 14487 5473 0,'0'0'1824'16,"0"0"-1208"-16,0 0-344 0,0 0 8 15,0 0-72 1,0 0-80-1,7 73-56-15,33-73-64 16,8 0-8-16,20 0-456 0,-12-6-872 16,-13 0-1273-16</inkml:trace>
  <inkml:trace contextRef="#ctx0" brushRef="#br4">4582 14922 568 0,'0'0'632'31,"0"0"24"-31,0 0 112 16,0 0 520-16,107 64-303 0,-75-61-489 16,3-3-320-16,-3 3-176 15,1 0-424-15,-10 4-305 0,-10-1-663 16</inkml:trace>
  <inkml:trace contextRef="#ctx0" brushRef="#br4">4367 15338 224 0,'0'0'7497'0,"0"0"-5985"16,0 0-447-16,0 0 199 15,110 41 192-15,-33-41-520 0,14-6-575 16,20-19-361-16,-19-1-1025 16,-20-2-1511-16</inkml:trace>
  <inkml:trace contextRef="#ctx0" brushRef="#br4">6358 13027 7041 0,'0'0'1656'0,"0"0"-679"15,0 0-41-15,0 0 24 0,0 0 168 16,0 0-296 0,0 0-368-16,0 0-295 15,48-54-41-15,-20 47-40 0,4 4 8 16,4 0 0-16,3 0-16 15,6 0-24-15,-2 0-48 16,5-1 64-16,3 4 24 16,9 0 32-16,-4 0 56 15,8 0-40-15,-4 0-8 16,7 0-64-16,2 0 24 0,-2 0-40 16,9-3-48-16,0 3-8 15,-5-3 8-15,9 0-8 16,-4-1 16-1,0 4 88-15,-5-2 144 16,1-2 72-16,12-2 40 0,15 3-56 16,13-4-128-16,-1 4-32 15,-7 0-40-15,-20 0-32 16,-25 0-72-16,-11 0 16 16,-4-1-16-1,8 1 0-15,7 3 0 16,13-3 0-16,-8-4 0 0,8 5 8 15,-8-5-8-15,3 1 8 16,1-1-8-16,4-2 8 16,-4 3-8-16,3-4 8 0,-4 0 0 31,6-2 0-31,-6 2 0 0,1 1 0 16,-4-1 48-16,-8 1-56 0,0 2 0 15,-5-2 0-15,-3 6 8 16,-9-4 48-16,2 1-8 15,-9-1-40-15,4 1-8 16,-8 0 8 0,0-1 0-16,0-2 0 15,-1 3-8-15,1-4 0 0,-4 0-48 0,0 4-32 16,-5-3-72-16,-3 6-96 16,-4-4-280-16,-3 4-832 15,-5 0-1689-15</inkml:trace>
  <inkml:trace contextRef="#ctx0" brushRef="#br4">11653 12484 8785 0,'0'0'2537'0,"0"0"-921"16,0 0 113-16,0 0 39 16,0 0-368-16,0 0-784 0,84-10-424 31,0 10-111-31,40 0 7 16,11 0-8-16,1 0-32 0,-21 4-48 15,-35-4 8-15,-17 0 0 16,-19 0-8-16,-4-4 8 15,4 1 8-15,-5 0-8 0,2-3-8 32,-17 2-120-32,-9 4-385 15,-11 0-647-15,-4 0-1328 0,-4 4-1441 16,-11 2-368-16</inkml:trace>
  <inkml:trace contextRef="#ctx0" brushRef="#br4">4606 16548 1584 0,'0'0'10778'0,"0"0"-8433"16,0 0-1265-16,0 0-64 15,0 0 24-15,0 0-424 16,-13 3-384-16,13 16-71 16,-4 6 159-16,1 1-64 15,-1 9-8-15,0 0-160 0,0 0 8 16,-1 2-88-16,1-1 0 15,4-5-8 1,0 1-448-16,4-10-1009 16,13-2-2528-16,-2-11-2192 0</inkml:trace>
  <inkml:trace contextRef="#ctx0" brushRef="#br4">4829 16643 12874 0,'0'0'4561'0,"0"0"-4025"15,0 0-336-15,0 0 32 0,0 0 161 16,-24 89-249 0,27-51-144-16,18-3-192 15,-2-6-673-15,5-4-159 16,0-12-616-16,-4-7-281 0,0-6 257 15,-8-6 656 1,0-17 312 0,-8-5 232-16,0-10 464 0,-4-7 264 0,0-2-32 15,0-4-136-15,3 6 32 16,10 4 32-16,2 9 200 16,10 14-176-16,3 5-136 0,-4 6 8 15,0 7 24-15,-5 0 16 16,-2 20 136-1,-6 2 280-15,-3 9 232 16,-3 5 232-16,-1-2-279 16,3 1-241-16,-3-3-168 0,12-7-144 15,-4-6-56-15,12-6-40 16,-1-10-40-16,1-3-8 0,4-9-112 31,-3-14-216-31,-5-8-72 16,-12-4 288-16,-8-6 112 15,0-1 600-15,-17 7 432 0,-19 7-104 16,-3 9 88-16,-9 12-592 31,0 7-296-31,4 0-128 0,16 10-224 16,9 2-1744-16,15-5-4393 0</inkml:trace>
  <inkml:trace contextRef="#ctx0" brushRef="#br4">5860 15957 11546 0,'0'0'4313'0,"0"0"-3409"16,0 0-480-16,0 0 336 0,0 0-168 15,17 0-367-15,-6 23-41 31,2 5 72-31,-6 4-104 0,-7 0-96 16,0 2-48-16,0-5-8 16,-16-1-128-16,-7-2-144 15,-18 0-521-15,9-11-1119 0,1-5-3233 0</inkml:trace>
  <inkml:trace contextRef="#ctx0" brushRef="#br4">6506 15335 11618 0,'0'0'4025'0,"0"0"-3129"15,0 0-168-15,0 0 16 0,0 0-272 16,0 0-207-16,-12 76 375 16,12-22-176-16,0 3-184 15,0 4-120 1,8-1 16-16,-1 3-80 15,-3-2-40-15,1-8-48 0,-1 2 0 16,-4-11-8-16,0-2 0 16,0-14-456-16,0-2-376 15,0-14-881-15,0-9-2568 0,-4-3-2408 16</inkml:trace>
  <inkml:trace contextRef="#ctx0" brushRef="#br4">6506 15338 8433 0,'0'0'4841'15,"0"0"-3696"-15,0 0-585 16,0 0 88-16,0 0 88 15,0 0-224 1,0 0-240-16,72-6 16 16,-29 6 8-16,13 0-64 0,8-3-40 0,4-4-16 15,3-2-8-15,1-1-56 16,-4 1-64-16,-8-4-40 16,-8 4 0-16,-16 2-8 0,-12 1-504 31,-9 2-336-31,-3 1-344 15,-7 0-1129-15,-5 0-2240 0</inkml:trace>
  <inkml:trace contextRef="#ctx0" brushRef="#br4">7203 15290 9353 0,'0'0'2377'16,"0"0"-1689"-16,0 0 88 15,0 0 1073-15,0 0-433 0,12 93-456 32,-8-49-232-32,1 4-288 15,-2 6-135-15,1 0-89 0,0 3-88 16,-4-3-32-16,4 0-96 0,-4-4 0 16,4 2 8-16,0-5 0 15,-1-3-8-15,2-2-8 0,-1-4-144 16,0-3 0-1,4-7-64 1,-4-3 71-16,-1-8 17 0,1-8-40 16,1 1 160-16,-5-7-40 0,0-3 48 15,0 3 8-15,-5-3 48 16,-10 3 184-16,-13 4-135 0,-12-1 63 31,-12 0-16-31,-19 4 96 16,-21-1 72-16,1 1-8 15,10-1-144-15,14-2-24 0,19 2-72 16,0 1-64-16,4-1-8 0,12 1-248 16,5-1-856-16,7-2-1577 31,12-4-3624-31</inkml:trace>
  <inkml:trace contextRef="#ctx0" brushRef="#br4">4490 17043 4064 0,'0'0'8578'15,"0"0"-6273"-15,0 0-1745 16,0 0-480-16,0 0 88 0,0 0-8 31,88-9 16-31,-37-4 184 16,9-3 104-16,16-6 168 15,20-3-160-15,-9-1-240 0,-8 7-144 16,-15 0-88-16,-16 6-112 16,4 1-496-16,-4-5-312 15,-9 5-192-15,-15 2-128 0,-7 4-305 16,-9 3-239 0,-8 3-329-16,0 0-847 15,-17 3-1569-15</inkml:trace>
  <inkml:trace contextRef="#ctx0" brushRef="#br4">4565 17183 1880 0,'0'0'3049'0,"0"0"-1337"15,0 0-984-15,0 0 184 0,0 0 1057 16,0 0 295-16,104-22-399 0,-44-1-617 16,-1-2-152-16,14-1-24 15,-2-2-47-15,-4 3-329 16,-3 6-328-16,-4 3-240 0,-12 6-112 31,-4 1-16-31,-13 2-344 16,-6 7-392-16,-13 0-377 0,0 0-31 15,-12 0-528-15,0 0-609 16,0 0-807-16,0 0-2594 0</inkml:trace>
  <inkml:trace contextRef="#ctx0" brushRef="#br2">22236 11928 4368 0,'0'0'409'15,"0"0"1823"-15,0 0-536 0,0 0-687 32,0 0-161-32,0 0-72 0,0 4-88 15,0-4-88-15,0 0-176 16,0 0-112-16,0 0-56 16,0 0-72-16,4 0-32 0,3 0-7 15,10 0-41-15,-6 0 48 16,10 0 8-16,-1 0 16 0,-1 0-80 31,5 0 24-31,1 0-56 16,-6-4 32-16,9 1 72 15,-4 0 56-15,4-4 56 0,0 4-72 16,4-3-56-16,0 0-16 0,3 2-72 16,-3 1-16-16,4 0-40 15,1 0 48 1,-6 0-40-16,1 3-8 15,0-4 8-15,0 2-8 16,0 2 0-16,3 0 40 0,1-4-48 16,-4 4 8-16,4 0-8 0,-5 0 8 15,5 0-8 1,1-3 16-16,2 3-8 16,9 0-8-16,0-3 8 15,4 0-8-15,-1 3 0 16,1-4 8-16,-3 1-8 0,-2 3 0 15,-3-3 0-15,0 3 0 16,-5 0 0 15,2 0 0-31,2 0 8 16,5 0-8-16,0 0 8 16,4 0-8-16,-1 0 0 0,5 3-8 15,-4 0 8-15,-4 1-8 16,-1-1 8-16,2 0-8 0,-6 0 0 15,1 1 8-15,4-2 0 16,0 2 0-16,3-1 0 16,1 0 0-16,4-3 8 0,0 0-8 15,4 3 0-15,-1-3 8 16,1 3-8 0,0-3 0-16,-5 4 0 0,1-4 0 15,-3 0 0-15,2 3 0 16,-7-3 8-16,8 0-8 15,-5 0 8-15,5 0 0 0,-4 0-8 16,0 0 16-16,-1 0-16 16,1 0 8-16,-8-3 0 15,0 3-8-15,-8-4 0 16,3 4 0-16,2-3 0 16,-2 3 8-16,5 0-8 15,4 0 0-15,4 0 8 0,3 0-8 16,1 0 0-16,0 0 0 15,0 0 0 1,0 0 0-16,-9 0 0 16,2 0 8-16,-6 0-8 15,5 0 8-15,-4 0 8 0,4 0-8 16,-1 0 64-16,9 0-24 31,-4 0 24-31,8 0-64 0,-5 0 48 16,1 0-40-16,-4 0 64 15,-4-3 40-15,-8 3 32 16,-1-3-48-16,-7 0 0 0,4 3-8 16,-8-4-24-16,4 2 0 15,0 2-24-15,-4-7-40 0,7 4 0 16,-3 0 0 0,5-1 40-16,-5-2-48 15,-4 3 8-15,-5 0-8 16,-7 3 8-16,-8-3-8 0,-4 3 0 15,-4 0-192-15,0 0-440 16,-8 0-952-16,-8 0-1081 16,-11-3-1552-16</inkml:trace>
  <inkml:trace contextRef="#ctx0" brushRef="#br2">24423 10935 7601 0,'0'0'1921'16,"0"0"-281"-16,0 0-960 0,0 0-432 16,0 0-144-16,-7 2 8 0,-6 15 360 15,-2 5 296-15,-6 3-31 16,-3 7-329-1,-8 0-152 1,1 3-24-16,-1-4-40 0,-4 1-40 16,4-6-88-16,0 2-56 0,0-3 24 15,8-2-32-15,1-5-648 0,3 2-1105 32,0-8 377-32,12-2-2769 15,0-7-2120-15</inkml:trace>
  <inkml:trace contextRef="#ctx0" brushRef="#br2">24029 11055 144 0,'0'0'6753'0,"0"0"-5001"0,0 0-231 16,0 0-129-16,0 0-104 15,0 0-520-15,0 0-400 32,0 0 321-32,0 0 39 0,80 23-72 15,-52-5-16-15,0 8-96 16,0 2-40-16,7-2-208 0,-7 2-88 0,8 1-72 16,-8-4-72-1,4 0-56 1,-9 1 0-16,1-7-8 15,-7 0-64-15,-10-3-232 0,1-7-648 16,-4 1-512-16,-4-3-1081 16,0-4-479-16,-4-3-4162 0</inkml:trace>
  <inkml:trace contextRef="#ctx0" brushRef="#br2">24590 11226 9273 0,'0'0'2921'0,"0"0"-864"16,0 0-1121-16,0 0-448 0,0 0-216 16,0 22 504-16,9 1-8 0,-5 2-320 31,7 4-192-31,2 0-128 16,-2-1-32-16,1 1-96 0,1-4-8 15,-6-3-584-15,-3 4-304 16,0-7-1864-16,-4-7-2834 0</inkml:trace>
  <inkml:trace contextRef="#ctx0" brushRef="#br2">28001 11795 9073 0,'0'0'3249'16,"0"0"-1024"-16,0 0-513 15,0 0-544-15,0 0-344 0,0 0-255 32,0 0-257-32,4-10-200 15,-4 14-112-15,0 5-48 0,0 7 48 16,-12 6 0-16,-8 0-256 15,-8 0-681-15,-15 4-567 16,-1-4-2337-16,12-6-3568 0</inkml:trace>
  <inkml:trace contextRef="#ctx0" brushRef="#br2">28942 10954 7769 0,'0'0'2177'0,"0"0"-377"31,0 0-16-31,0 0 49 16,0 0-305-16,0 0-552 15,0 0-480-15,0 0-432 0,-13-58-64 16,9 74-112-16,1 7 112 0,-1 2 8 16,4 7 56-16,0 0-64 31,0-4 0-31,11 0-64 16,6-8-168-16,-6-1-184 0,9-10 120 15,5-2 40-15,-2-7-32 16,1 0-112-16,0-7 56 0,-4-9 120 31,-4-6 120-31,-4 0 104 16,0-4 88-16,-8 4 88 15,-4 0 144-15,0 6 184 0,0 6 16 16,0 4 8-16,0 6-376 0,0 0-152 16,0 3-248-16,0 10 168 0,0 9 80 15,7 4 8 1,-3 5-8-1,5 4 16-15,-1 4 0 16,-1-2-16-16,-3 5 8 0,-4-1 0 16,0 4-8-16,0-4-8 15,-15 3-296-15,-5-3 32 0,-5-6-120 0,2-3 224 32,-1-6 160-32,4-10-8 15,4-7 16-15,-4-9 8 16,0 0 104-16,-3-7 88 0,3-15-48 15,-1-6 328-15,6-7 8 0,2-3 104 32,13-4-103-32,0-2-65 15,5 6-176-15,18 6-168 16,5 7-80-16,0 9-320 0,0 10-689 16,4 6-975-16,-4 9-2217 15,-12 4-3472-15</inkml:trace>
  <inkml:trace contextRef="#ctx0" brushRef="#br2">29384 11131 8649 0,'0'0'2633'16,"0"0"-241"-16,0 0-671 0,0 0-361 31,0 0-488-31,0-16-424 15,0 16-256-15,-4 13-96 16,4 6 232-16,0 3-111 0,0 7-17 16,0 3-32-16,4-1-96 15,0 1-72-15,-1 3-136 0,-3 9-769 16,0-5-1047-16,0-11-3145 0</inkml:trace>
  <inkml:trace contextRef="#ctx0" brushRef="#br2">29093 11744 4480 0,'0'0'2497'16,"0"0"-961"-1,0 0-271-15,0 0-73 16,0 0-160-16,0 0-56 0,0 0-272 16,0 0-119-16,-20-7-41 15,20 7-120-15,4 0-104 16,4 0 32-16,16 0 104 0,4 0-32 31,7 0-96-31,14-2-176 16,-6 2-72-16,1-3-72 0,-12-1-8 15,-9 4-56-15,-10-3-168 16,-9 3-128-16,-4 0-560 31,-24 0-1033-31,-4 0-271 0,0 0-3161 0</inkml:trace>
  <inkml:trace contextRef="#ctx0" brushRef="#br2">28918 11789 8857 0,'0'0'2753'0,"0"0"-1945"16,0 0-584-16,0 0-16 15,0 0 40 1,0 0 256-16,7 47-63 15,1-22-185-15,1 1-80 0,-1-1-32 16,-1 7 200-16,-3 0-24 16,5-4-168-16,-5 1-80 31,3-7-72-31,-3-3-136 0,0-6-600 16,0-7-537-16,1-2-319 15,-5-4-624-15,0 0-2409 0</inkml:trace>
  <inkml:trace contextRef="#ctx0" brushRef="#br2">28961 12043 4368 0,'0'0'2809'16,"0"0"-1937"-16,0 0-432 15,0 0 344-15,84-4 129 16,-44 1-137-16,8 0-264 15,8 0-184 1,-5-1-168-16,5-2 72 16,-12 0-40-16,-4 0-120 0,-16-1-72 0,-5 1-112 15,-6 0-88-15,-5-4-416 16,-8 0-344-16,0 1-737 16,-4 3-2592-16</inkml:trace>
  <inkml:trace contextRef="#ctx0" brushRef="#br2">29451 11725 7377 0,'0'0'2729'0,"0"0"-1441"16,0 0-832-16,0 0-352 15,0 0 288-15,0 0 504 0,-28 76-120 32,17-41-215-32,-1 7 31 15,7-1-96-15,-2 3-312 0,-1 1-40 16,4-4-144-16,0-6-120 0,-5-4-1104 16,-2-8-977-1,3-11-2672 1</inkml:trace>
  <inkml:trace contextRef="#ctx0" brushRef="#br1">18211 16618 1384 0,'0'0'6313'16,"0"0"-3584"0,0 0-1217-16,0 0-312 15,0 0-247-15,0 0-201 0,0-7-96 16,0 7-176-16,0 0-128 15,0 0-96-15,0 0 24 16,0 0-16-16,0 0-88 0,0 0-8 16,4 0-16-1,9 0-72-15,7-3 16 16,12 3-88-16,4-3 40 0,7 0-48 16,5-4 0-16,3 7 8 15,5-6 8-15,4 3-8 16,0 0-8-16,-4-4 0 0,-4 1 64 31,-1 3-56-31,-6-7 0 0,2 1 72 16,-3-1 64-16,7 1 16 15,2-1 48-15,3-3 17 16,3 4 23-16,9 3 128 0,-1-1-112 31,10 1-144-31,9 2-64 16,19 2-48-16,6-1 8 0,1 3-8 15,-4-4-8-15,-17 1 8 16,-4 0 40-16,-3 0-40 16,-13-1-8-16,-7 1 8 0,-16 0 0 15,-4 0 0-15,8 3 0 16,8 0-8 0,0 0 0-16,-1-3 0 0,-3 3 64 15,-5-3-64-15,2-4-8 16,3 4 0-16,3-3 8 15,1 0 0-15,4-1 8 0,0 1-8 16,3 2 0 0,-3-1 0-16,-1 5 0 15,1-4 8-15,-4 4-8 0,-4 0 8 16,-4 0-8-16,4-3 0 16,-5 3 0-16,1-3 0 15,4 0 8-15,4 3-8 0,0 0 0 31,4-4 0-31,-1 4 0 0,5 0-72 16,-5 0-32-16,5 0 88 16,-8-3 8-16,3 3 0 15,1-3 0-15,-4 3 0 0,9 0 8 16,-6-3 0-16,5 3 0 31,3 0 0-31,-3 0 0 0,0 0 0 16,0 0 0-16,-1 0 0 15,-3 0 0-15,0 0 8 16,-5 0 0-16,1 0-8 0,0 0 0 16,-4 0 0-16,4 0 0 31,-5 0 0-31,5 0 0 0,-1 3 8 0,1-3-8 16,0 3 8-16,4 0 0 15,-4-3-8-15,3 0 8 16,1 4-8-16,-4-4 8 15,0 3-8 1,3-3 0-16,-3 3-8 16,4-3 8-16,-4 0 16 0,-4 0-16 0,3 3 0 15,-3-3 8-15,0 4 0 16,-1-2 40-16,5 1-40 16,0 1 48-16,4-1-56 0,4 0 8 31,0 0-8-31,-5 1 8 15,1-1 8-15,0 0-8 0,-4 0 0 16,-4 0 8-16,0-3-8 16,-1 0 0-16,4 0 0 0,1 0-8 15,4 0 64-15,4 3-64 32,0-3 0-32,-4 3 0 0,-1 1 0 15,-3-1 0-15,-9-3-8 16,1 0 8-16,-7 0 0 15,2 0 8-15,1 0-16 0,-4 0 8 32,4 0 0-32,3 0-16 15,1 0-32-15,0-3 0 16,-1 3 48-16,1-4-8 0,-3 4 0 0,-2-3 8 16,1 3 0-16,-4-3 0 15,0 0-8-15,3 0 8 0,2-3 0 16,-2 2 0-1,5 1 8 1,0-3 40-16,-1 2-32 16,1 1 40-16,-3-3-8 0,-6 3 0 0,0 0-32 15,6 0-8-15,-6-1 40 16,5 4-40-16,4-6 0 0,0 3 0 31,3-1 0-31,5 2-8 16,0 2 16-16,4 0-8 15,0 0 0-15,-9 0 0 0,-7 0 0 16,0 0 64-16,4 0-64 0,-1 0 0 16,1 0 0-16,0 0 56 31,4 0-64-31,-4 0 8 16,0 0-8-16,0 0 8 0,-5-4-8 15,5 4 0-15,-1-3 0 16,5 3 8-16,0-3-8 0,0 3 8 31,-4 0-8-31,3 0 0 16,1 0 0-16,-4 0 8 15,0 0-8-15,-4 0 0 0,0 0 0 16,-5 0-8-16,6 0-8 0,-2 3 16 16,1-3-16-16,3 0 8 15,1 3 8 1,0 1 0-16,1-2 0 15,-2 2-8-15,-3-4 8 16,-1 6-8-16,1-3 8 0,-12 1 0 16,4 2 0-16,-8-3-8 0,4-3 8 15,-4 4-8-15,0-4 0 0,-5 0-144 32,-3 0 32-32,-4 0-152 15,-8 0 128-15,-3 0 48 16,-9 0-32-16,0 0-272 0,0 0-361 15,0 0-751-15,-5 0-1232 0,-7-4-513 32,1 1-3073-32</inkml:trace>
  <inkml:trace contextRef="#ctx0" brushRef="#br1">29683 16233 3440 0,'0'0'5305'16,"0"0"-4040"-16,0 0-49 0,0 0 304 15,0-9 161-15,0 9-465 16,0 0-568-16,0 0-272 0,0 0-192 0,0 6-88 16,8 7 24-1,3 6 48 1,6 0-56-16,7 4-40 15,0 2-24-15,8 3 24 0,-1-5 0 16,-4-1-16-16,-2-3-48 16,-9-3 0-16,-1-4-8 15,-11-2 0-15,-4-4 0 16,0 3-16-16,-11 1 8 16,-21 3 8-16,-16 0 0 15,-24 3 96-15,-23 3-16 0,-25 3-80 16,-7 0-176-16,15-6-944 15,33-6-2985-15,30-7-7457 0</inkml:trace>
  <inkml:trace contextRef="#ctx0" brushRef="#br1">18574 16595 2480 0,'0'0'4729'0,"0"0"-2913"16,0 0-1191-1,0 0-305 1,0 0 456-16,0 0 64 0,0 0-264 16,17-2-232-16,-17 2 0 0,0 0 80 15,0 0 40-15,0 0-63 0,0 0-9 16,0 0-40-16,-9 0 0 16,1 0-200-16,-7 0-32 15,-5 0-40 1,-5 0-24-16,-3 0-48 15,0 0 0-15,-3 0 88 0,-5 0 72 16,0-4-8-16,-3 4 16 16,-2 0 0-16,-2 0-32 15,-1 0-32-15,0 0-16 0,-3 0-96 32,2 0 72-32,2-6-64 15,-9 3 40-15,0-4 40 0,0 1-24 16,-3-4-16-16,2 4 128 15,2-4 88-15,3 7-120 32,5-3-56-32,-2 3-72 0,2-4-8 15,2 4 40-15,2-3-40 16,-1-1 0-16,-4 1 0 0,0-3 0 0,-4 2-8 16,1-3 8-16,-1 1 8 15,0 0-16-15,-4-1 8 16,5 4 0-16,-5-4 0 15,0 7 0 1,4-3 0-16,0 0 0 16,5 6 0-16,2-4 0 0,6 4 0 0,7-3-8 15,8 3 0-15,8 0 0 16,8 0 0-16,0 0-56 16,4 0-360-1,0 0-304-15,0 0-32 16,0 10-40-16,0 2-1913 15,0-5-2208-15</inkml:trace>
  <inkml:trace contextRef="#ctx0" brushRef="#br3">16542 16205 1688 0,'0'0'1176'0,"0"0"-808"0,0 0 576 31,0 0 1113-31,0 0-681 16,0 0-528-16,0 0-328 16,4-32 57-16,-4 29 375 0,0 3-80 15,0-3-16-15,4 3-40 16,-4 0-136-16,0-4-183 0,0 4 31 31,0 0-80-31,5 0-88 16,-5 0-64-16,0 0-88 15,0 0-88-15,0 0-40 0,0 0-80 16,0 7-64-16,0 9 64 0,0 3 144 16,0 6 80-16,4 7-96 15,-4 3 120 1,0 6-96-16,3-3-24 15,1 4-32-15,4-4-88 16,5-3 64-16,-6-4-64 0,5-8 48 16,0-5-56-16,-8-8-8 0,0-3-40 15,0-4-208 1,-4 0-160-16,0-3 16 16,0 0-208-16,0 0-320 15,0-16-865-15,0 0-2632 16,0-3-3376-16</inkml:trace>
  <inkml:trace contextRef="#ctx0" brushRef="#br3">16670 16186 4809 0,'0'0'928'15,"0"0"-272"-15,0 0-56 16,0 0 104-16,0 0 72 0,0-19-96 16,0 19-255-1,0 0-185-15,0 0-32 16,0 0 80-16,3 0 40 15,2 0-88-15,3 0 496 0,11 6-224 16,2 1-40-16,10-1-112 16,1 0-56-16,13 0-96 0,-2-2-32 0,9-1-48 31,-1 3 0-31,1-2-40 16,4-4-80-16,-4 3 49 15,0-3-9-15,0 3 64 0,0-3 88 16,8 0 80-16,-5 0 136 15,4 0-32-15,-3 0-112 0,0 0-96 32,-4 0-72-32,-4 0-48 15,-9 0-40-15,-2 0-8 0,-1 0 0 16,-4 0 8-16,-1 3-8 16,1-3 0-16,8 0 56 0,-5 0-56 31,10 0-8-31,-6 0 0 15,5 0 0-15,0 0 8 16,0 0 40-16,-4 0-48 0,-8 0 0 16,0 0 0-16,-4 0 8 15,-5 0-8-15,1 0 0 0,4 0 0 16,4 0 8-16,4 0 0 16,8 0 40-1,-1 0-48-15,6 0 0 16,-6 0 8-16,5 0 8 0,-8 0-16 15,-1 0 8-15,-7 0-8 16,4 0 8-16,-8 0 0 0,8 0-8 16,-5 0 8-1,2-3-8-15,3 3 8 16,-4 0-8-16,0 0 8 16,-4 0-8-16,0-3 0 0,-5 3 0 15,-3 0 0-15,0 0 0 31,-4 0 0-31,-4 0 0 0,0 0 0 16,-4 0 0-16,-5 0 0 16,-3 0-8-16,4 0 8 0,-4 0 0 15,0 0 0-15,0 0 0 16,0 0 8-16,0 0-8 16,0 3-16-16,0 6 16 0,0 4 0 31,0 3 48-31,0 3-40 15,0 0 40-15,0 3-32 0,0 7 48 16,0-4 24-16,0 4-16 16,0-1-64-16,0 1 88 15,0-1-88-15,0 1 8 0,0-4-8 16,0 1 0 0,0-4 8-16,0 0-16 15,0-3 8-15,5-6 0 0,-1 3 0 16,-4-6-8-16,4-1 0 15,-4-6 8 1,0 0 0 0,0-3 0-16,0 0 0 0,0 3 0 0,0-3-8 31,0 0 0-31,0 0 0 16,0 0-48-16,-4 0 40 0,-12 0 8 15,0 0 8 1,-4 0-8-16,-4-3 8 0,-4-3 0 15,-4 3-8-15,-4 3 0 0,1-3 8 16,-5 3-8-16,-1 0 0 0,2 0 0 16,-1 0 0-16,1 3 0 15,-6 0 0-15,6 0 0 16,-6 0 0-16,6-3 0 0,-1 0 0 31,-4 0 8-31,4 0 0 16,1 0 0-16,3 0-8 0,-1 0 8 15,2 0 0-15,3 0-8 16,-4 0 0-16,4 0 0 31,1 0-8-31,-1 0 8 0,-4 0-8 16,4 3 8-16,0-3 0 0,4 4 0 16,-3-1 0-16,3 0 0 0,0 0 0 15,0 3 8-15,0-2-8 16,0-1 0-16,-4 3-40 15,4-6 40-15,-4 7 0 16,4-4 8 0,-4-3 0-16,4 3 0 0,-4 0 0 15,0-3-8-15,-3 3 8 0,3-3-8 16,0 3 0-16,4-3 0 16,0 0-8-16,5 0 8 15,-1 4 8 1,4-4-8-16,-1 0 0 15,-2 0 0-15,3 3 0 0,-8 0 0 16,0 0 0-16,-4-3-8 16,4 0 8-16,0 0 0 31,1 0 0-31,-1 0 0 0,4 0 8 16,0 0-8-16,0 0 0 15,1 0 0-15,-2 0 0 0,1 0 0 16,0 0 0-16,0 0 0 15,1 0 0-15,3 0 0 16,-4 4 0-16,-1-4 0 0,6 3 8 31,-1-3-8-31,4 0 0 16,-4 2 0-16,4-2 8 0,4 0 8 0,-3 0-16 16,2 0 0-16,2 0 8 15,-2 0-8-15,2 0 0 16,-1 0 0-16,3 0 0 15,-2 0 0 1,3 0 0-16,-1 0 0 16,2 0 0-16,3 0 0 0,-4 0 0 0,0 0 0 15,-4 0 8-15,0 0 0 32,-4-2-8-32,4-1 0 15,0 3 8-15,0-4 8 0,4 1 40 16,1 0-8-16,2 3-40 15,1-3 120-15,4 3 112 0,0 0 176 16,-4-4-32-16,4 1-200 16,-4 0-104-16,-4 0-72 0,5 0 0 31,-10 0 0-31,9-1-8 16,0 1 8-16,1 0 0 0,-1 0-8 15,4 0 65-15,0-3 159 16,0-4-96-16,0-3-16 15,0-6-56-15,4 0 0 0,3-3 32 32,-3-4 8-32,0 1-48 15,1 0 32-15,-1 6-72 0,-4-1 0 16,3 8-8-16,-3 9-216 0,8-1-913 16,-4 4-3119-16,4 0-5851 15</inkml:trace>
  <inkml:trace contextRef="#ctx0" brushRef="#br3">17829 15579 6177 0,'0'0'1976'16,"0"0"-335"-16,0 0-537 16,0 0-480-16,0 0-232 15,0 0-96-15,0 0 480 16,-24 26 168-16,13-7-335 0,-6 0 143 15,6 3-96-15,-6 0-256 0,6 0-224 32,-10 7-120-32,6 0 16 15,-1-1-72-15,0-3 48 16,0 5-48-16,0-5-344 0,8 0-600 16,-4-3-1129-16,4-6-615 15,1-6-1913-15</inkml:trace>
  <inkml:trace contextRef="#ctx0" brushRef="#br3">17603 15684 1384 0,'0'0'5305'0,"0"0"-3185"0,0 0-431 15,0 0-321-15,0 0-88 16,0 0-231-16,11-32-593 15,-7 32-320-15,4 10-120 0,0 6 384 16,4 3-8 0,0 6 112-16,4 1-160 15,-1 2-72-15,6-2-104 0,-1-1-16 16,-1-2-152-16,-2-1 16 16,3-7-16-16,-8-2-96 15,-1-7-296-15,2 1-424 0,-6-4-472 16,-3-3-465-16,4 0-399 15,-4-7-2705-15</inkml:trace>
  <inkml:trace contextRef="#ctx0" brushRef="#br3">17941 15729 544 0,'0'0'8081'16,"0"0"-5696"-16,0 0-329 0,0 0-359 16,0 0-513-16,0 0-576 31,0 0-416-31,0 19 96 0,0 0 232 0,0 6-72 16,0 1-152-16,0 2 24 15,0-2-135-15,0 2-81 16,0-2-96-16,0-4 80 0,0 0-88 15,4-3-369-15,4 0-719 16,0-3-1152-16,-5-3-3129 0</inkml:trace>
  <inkml:trace contextRef="#ctx0" brushRef="#br3">19451 16250 5457 0,'0'0'2128'0,"0"0"-408"16,0 0-255-16,0 0-233 16,0 0-144-16,0 0-232 0,0 0-199 15,0 0-49-15,0 0-48 31,0 0-160-31,0 0-144 0,8 0-136 16,7 0 8-16,6 0-120 16,7 0 88-16,4 0-88 15,3 0 0-15,5 0 64 0,0 0-72 0,0 0 8 16,-12 0 0 0,0 0 0-1,-9 0 0-15,-6 0-8 0,-2 0 16 16,-3 0-8-16,-3 0-8 15,-5 0-96-15,0 0-264 16,0 0-440-16,0 0-953 16,0 0-823-16,-13 6-449 15,2-3-2672-15</inkml:trace>
  <inkml:trace contextRef="#ctx0" brushRef="#br3">19439 16259 3912 0,'0'0'2121'16,"0"0"-825"-16,0 0-32 0,0 0-167 15,0 0-201-15,-4-3-272 16,4 3-256-16,0 0-32 16,0 0-8-16,0 6 232 0,0 4 488 15,0 2-215-15,4 4-233 16,0 3-144 0,4 7-32-16,-4-1-104 0,0 3-56 15,4 4-56-15,-4-3-64 16,-1 3-16-16,6-4 0 15,-1-6-64-15,0 4-56 0,-1-4 40 16,-2-6-32 0,3 0 0-16,0-3-16 15,-5-4 0-15,1 4 0 0,0-7-64 16,1 1-56-16,-5-4-160 16,4 0-112-16,-4-3-616 15,4 0-665 1,0 0-423-16,-1 0-769 0</inkml:trace>
  <inkml:trace contextRef="#ctx0" brushRef="#br3">19790 16246 264 0,'0'0'5201'16,"0"0"-3217"-16,0 0-368 16,0 0-303-16,0 0-337 0,0 0-312 31,0 0-224-31,0 0-184 0,0-3-104 15,0 3-16-15,0 0 72 16,0 0 248-16,0 9 121 16,0 8 367-16,0 1-248 0,-5 8-136 15,1-1-160-15,4 4-96 32,0-3-80-32,0 5-56 0,0-3-72 15,0 1-48-15,0 0-40 16,0-1 0-16,0 1 8 15,0-7-8-15,4 0 16 0,1-3-16 32,-5-3 0-32,4-3-8 15,0 0 8-15,-4-4-16 0,4 1 8 16,-1-4-120-16,-3-3-40 0,0 1-8 16,4-2 64-16,-4-2 8 15,0 0 48-15,0 0 40 0,0 0 0 16,0 0 8-1,0 0 8 1,0 0 0-16,-4 0 72 0,-11 0 48 16,-5 0-112-16,-4 0-8 0,-8 4 40 15,0-4-40-15,0 3-8 16,4 0 0-16,4-3 8 0,9 0-8 31,15 0-416-31,0-3-928 16,0-6-3065-16</inkml:trace>
  <inkml:trace contextRef="#ctx0" brushRef="#br3">19583 15726 6081 0,'0'0'2136'0,"0"0"-231"16,0 0-273-16,0 0-104 16,0 0-511-16,0 0-553 0,-21-10-208 15,17 13-208-15,1 10 104 0,-5 6 192 16,4 0-112-16,-1 6-80 0,5-2-32 16,0-1-112-1,5 0 56 1,3-6-64-16,7 0-56 15,2-10-112-15,-2-3-344 0,1-3 416 16,0 0-128-16,-4-12 24 0,0-7-8 16,0-3 88-16,-8-4 120 0,4 0 8 31,-4 1 392-31,-4 6-104 16,4 0 56-16,-4 6-88 15,0 7 160-15,0 6-152 0,0 0-248 16,0 0-24-16,0 6-128 0,4 10 128 31,-1 7 0-31,-3 2-8 16,5 0 8-16,-5 4 0 15,4 3 0-15,-4-4 0 0,0 1 0 16,0 3 0-16,0-7 0 16,-9 0 0-16,-2-6 0 0,-1-3 56 15,-4-6-48-15,-3-7 40 31,2 0 24-31,-3-3 0 16,5 0 8-16,-2-10 40 0,6-2 152 16,3-4 24-16,4-3 16 15,4-6-48-15,0 6-160 0,12-4-88 0,3 7-16 16,5 3-312 0,-3 4-144-1,6 6-440-15,5 3-840 16,-4 0-737-16,0 0-2344 0</inkml:trace>
  <inkml:trace contextRef="#ctx0" brushRef="#br3">19837 15757 6729 0,'0'0'2753'15,"0"0"-385"-15,0 0-95 16,0 0-729-16,0 0-840 0,0 0-520 31,0 0-184-31,0 29 160 16,-4-4 88-16,4 4 72 0,0 3-96 15,0-1-152-15,0 1 24 16,0 0-96-16,0-4 0 31,0-2-264-31,0 3-1024 0,0-14-1521 16,0-2-2656-16</inkml:trace>
  <inkml:trace contextRef="#ctx0" brushRef="#br4">16969 16262 576 0,'0'0'1744'31,"0"0"-424"-31,0 0-63 0,0 0-217 15,0 0-224-15,0 0 96 16,-12-25-120-16,12 21-248 16,0-2-151-16,0-3-33 0,0 2-16 15,0-2 112-15,0 2-192 16,0 1-112 0,0 0-80-16,0 3-8 0,0-1 88 15,0 1 56-15,-5 3-40 16,5 0-56-16,0 0-40 15,0 0-64-15,0 0 8 16,0 0 40-16,0 0-32 16,0 0 56-16,0 0 40 15,0 0 8-15,0 0 40 0,0 0-16 16,0 0-48-16,0 0-40 16,0 7 24-16,0 5 488 15,0 1-32 1,0 3-167-16,0 3 71 15,0 3-120-15,0 0-24 16,0 0-80-16,0 4-48 0,0 3-16 16,0-1-32-16,0 1-32 15,0 2 16-15,-4-2-64 0,4-3 144 32,-3 2-104-32,-1-3-80 15,4-2 64-15,0-5-24 0,0-1-40 16,0-5 48-16,7-2-48 15,-3-1 8-15,5-6-8 16,-5 4 40-16,0-7-32 0,0 0-16 16,-1 0 96-16,-3 0-72 15,0 0-16 1,0 0 48-16,0 0-40 0,0 0-8 16,0 0-8-16,4 3 8 15,0-3-8-15,5 3-16 16,-1 0 8-16,3 1 8 0,-2-1 8 15,6-3-8 1,2 3 0-16,-2-3-8 16,9 3 8-16,4-3 8 0,0 0-8 15,4 0 0-15,0 0 0 16,-4 0 0-16,4 0 8 16,-8 0-8-1,-1-3 0-15,1 3 0 16,-4-3 8-16,4 0-8 0,-4-1 8 15,4 1-8-15,4 0 0 16,-4 0 8-16,4-1 0 16,-5 1-8-16,1 0 0 0,-3 3 0 15,-2 0 0-15,-3 0-8 32,4 0 8-32,0 0 0 0,4 0 0 15,0 0 0-15,4 0 0 16,0 3 0-16,8 0 0 15,-1 1 0-15,1 2 0 0,4-3 8 16,-4 4-8-16,8-7 8 31,-5 6-8-31,6-3 0 16,-6 0 8-16,1 0-8 0,4 4-8 0,0-4 8 16,4-3 8-16,-5 3-8 15,2-3 0-15,-6 4 0 16,1-2-40-1,-5-2 40-15,-3 4 8 16,-4-1 0-16,0 0 0 0,-4-3-8 16,4 3 0-16,0 0 0 0,0-3 8 15,4 4 0-15,0-1-8 16,4 0 8-16,-8-3-8 0,7 6 8 31,-7-3-8-31,0 1 0 16,0-1 0-16,0 0 0 0,-1-3 0 15,-3 3 8-15,4-3-8 16,4 4 8-16,-4-4-8 0,4 3 0 16,4-3 0-16,-4 2 0 31,-1-2 8-31,1 4-8 16,-4-1 0-16,-4 0 0 0,4-3 8 15,-7 3-8-15,7 1 0 16,-5-1 8-16,5-3-8 0,0 3 0 31,0-3-8-31,4 0 8 16,-1 0-8-16,-3 0 8 15,0 0 0-15,-7 0 0 0,2 0 0 0,-3 0 0 16,-5 0 8-16,2 0-8 16,-2 0 0-16,2 0 0 0,-1 0 0 15,0 0 8 1,0 0-8-1,3 0 0-15,2 0 0 16,-1 0 0-16,-5 0 0 0,2 0 0 0,-2 0 0 16,-3 0 8-16,4 0-16 15,-4 0 8 1,0 0 0-16,0 0 0 16,0-3 8-16,-4 3-8 15,0 0 0-15,-1-3 8 16,-3 3-8-16,9 0 16 0,-9-4-16 15,3 4 0-15,-3-3 0 0,5 3 0 32,-5-3 8-32,0 0 0 15,0-1 56-15,-1-1-56 16,-3-5 64-16,0-3 24 0,0-3-40 16,0 1-40-16,0-5-8 15,-3 1 8-15,-1 0 32 0,0 0-48 16,4-3 8-16,0 0 0 31,0 0-8-31,0 2 8 16,-4-2-8-16,4 7 0 0,-5-5 0 15,1 5 8-15,0 2-8 0,4 0 8 16,0-3-8-16,0 0-8 0,0-2 8 16,0 1 8-1,0 4-8 1,0 1 0-16,0 2 0 15,0 1 0-15,-3 3 0 0,-1 2-96 16,0 1-96-16,4 0 88 0,-4 0 0 16,0 0 40-1,-1-1 16-15,5 4 40 16,0-2-8-16,-4 2 8 16,4 0 0-16,0 0 0 15,0 0-128-15,-7-4-64 0,3 4-24 16,-4 0 72-16,-4-3 64 0,0 3 16 15,-1 0 64-15,2 0-8 32,3 0 8-32,-4 0 0 15,0 0-8-15,-3 0 8 0,2 0 8 16,-2 0-8-16,-2 0 0 16,-3 0 0-16,-3 0 8 0,-1 0 0 31,0-3-8-31,-4 0 8 15,0-1 0-15,4 1 8 16,0 0-8-16,0 0 8 0,0 3-8 16,0-3 8-16,1 3-8 15,3-3 0-15,-8 3 0 0,3-3 0 16,-3-1 0 0,-3 4 0-16,4-3 0 15,-6 3 0-15,6-3 0 16,-1 0 0-16,0-1 0 0,0 4 0 15,4 0 0-15,-4-2 0 16,4 2 0-16,0 0-8 0,0 0 8 0,0 0 0 31,-4 0 0-31,4 0 0 16,-8 0 0-16,4 0 0 16,-4 0 0-16,1 0-8 0,3 0-48 15,-4-4 48-15,5 4-16 16,-1 0 24-16,-4 0-8 0,-5 0 0 31,5-3 8-31,1 3-8 16,-1 0 8-16,-4-3 0 0,4 3 0 15,0-3 0-15,1 3 0 16,3 0 0-16,0 0 0 31,0 0-8-31,0 0 8 0,-4 0 0 16,4 0 0-16,1 0-8 15,-5 0 8-15,0 0 0 0,4 0 0 16,0 0 0-16,-4 0 0 16,8 0 0-16,-4 0 0 15,0 0 0 1,4 0-8-16,-4 0-8 0,0 0-64 16,5 0-40-16,-1 0 16 15,0 0 0-15,-4-4 56 0,4 1 32 16,-3 3-48-16,-1-3 64 15,0 0-8-15,0 3 8 16,0 0-8-16,0 0 8 16,0 0-8-16,4 0 8 15,0 0 0-15,0 0 0 16,0 0-8-16,0-3 8 0,0 3 0 31,-3 0 0-31,-10 0 0 16,5 0 0-16,1 0 0 0,-1 0-8 15,0 0 8-15,4 0 0 16,5 0 0-16,-5 0 8 0,4 0-8 16,-4 0 0-16,4 0-8 15,-1 3 8-15,2 0 0 32,-5 0 8-32,4 0-8 0,0-3 0 15,5 4 0-15,2-4 8 16,2 0-8-16,2 0 0 0,10 0 0 15,-1 0 0-15,0 0 0 16,0 3 0-16,4-3-80 16,-5 6-1281-16,1 0-183 0,0 4-1176 15,-3-3-3210 1</inkml:trace>
  <inkml:trace contextRef="#ctx0" brushRef="#br4">18578 16993 576 0,'0'0'5529'15,"0"0"-3921"-15,0 0-184 16,0 0-39-16,0 0 183 0,-8-61 136 15,5 55-127-15,3 6-401 16,0 0-280-16,-4 0-224 31,0 0-200-31,-5 0-199 0,-6 3-153 16,-6 9-64-16,-3 8 8 16,1 2 72-16,-1 6 0 0,4 1-56 15,-4 3-16-15,8 0-56 16,0-4 8-16,0 1-8 31,4-4-8-31,0-3-280 0,8-3-457 16,1-6-583-16,3-1-968 15,0-8-1553-15,0-1-1344 0</inkml:trace>
  <inkml:trace contextRef="#ctx0" brushRef="#br4">18299 16973 7681 0,'0'0'2025'16,"0"0"-297"-16,0 0-376 0,0 0-400 31,0 0-567-15,0 0-233-16,0 0 472 0,28 61-120 0,-11-30-40 15,-2 8-240-15,1-5-24 16,4 4-88-16,-4-6-64 0,0-3-48 15,-4-10-248-15,0 0-736 32,8-6-841-32,-8-7-567 0,0-3-2569 15</inkml:trace>
  <inkml:trace contextRef="#ctx0" brushRef="#br4">18650 17091 8673 0,'0'0'2401'0,"0"0"-961"0,0 0-528 16,0 0-424 0,0 0 201-1,92-19-81-15,-69 19-232 0,1 12-96 16,-3 4-168-16,-10 3-104 15,-11 0 56-15,0 7-16 16,-4-4 104-16,-20 0 80 0,-4 0 80 0,5-9 64 16,-1 0-96-16,8 0-128 15,8-7-80 1,8 0-72-16,0-3 8 16,16 1 0-16,20-1 104 15,4-3-72-15,8 0-40 16,3 0-392-16,9-3-304 0,-12-7-536 31,-12 1-2673-31</inkml:trace>
  <inkml:trace contextRef="#ctx0" brushRef="#br4">20208 16233 5873 0,'0'0'1544'0,"0"0"-272"16,0 0-215-1,0 0 135 1,0 0 64-16,0 0-8 0,0-18-431 16,0 18-305-16,0 0-136 0,0 0-72 15,0 0-80-15,0 3-128 16,0 12 40-16,0 8 312 0,0 5-96 16,-4 7-104-16,4 7-40 31,0 2 64-31,0 3-56 0,0-2-40 15,4-1-72-15,3-2-32 16,6-7-64-16,-9-4 0 0,4-2 0 16,-8-3 8-16,3-8-16 31,-3 1 0-31,0-6-144 16,0 0-104-16,0-7-144 0,0 4-88 15,0-7-336-15,0 0-480 16,0-3-521-16,0 0-591 0,0-3-337 0</inkml:trace>
  <inkml:trace contextRef="#ctx0" brushRef="#br4">20284 16291 3776 0,'0'0'1553'0,"0"0"-161"32,0 0 208-32,0 0-143 15,0 0-193-15,0 0-424 16,0 0-344-16,0 0-160 0,0-7 40 15,0 7-48-15,8 0-64 0,7 0 40 16,9 0-79-16,8 0-129 16,9 0-32-16,-6 0-56 31,1 0 0-31,0 0-8 0,-8 0 0 16,-8 0 0-16,-8 0-144 15,-9 3-73-15,1-3 97 0,-4 0 48 16,0 0-320-16,0 0-320 31,0 0-568-31,0 0-504 16,-4 0-513-16,4 0-1824 0</inkml:trace>
  <inkml:trace contextRef="#ctx0" brushRef="#br4">20574 16294 1696 0,'0'0'3017'0,"0"0"-1105"16,0 0-432-1,0 0-39 1,0 0-121-16,0 0-464 15,0 6-432-15,0 0-296 0,0 4 256 16,0 6 288-16,0 6-312 0,0 0-40 16,0 4-55-16,-3-1-89 0,3 4 0 15,0 6-96-15,0-4-16 32,0 1-56-32,0 0 0 15,-4 0 8-15,4-7-8 0,0 4 8 16,0-7-8-16,0-3 0 15,0-6-8-15,0-4 0 0,0 1-8 32,-4-10-72-32,4 0 80 15,0 0 0-15,-9 0 168 0,1 0 136 16,-3 0-72-16,-9 0-136 16,-5 0-48-16,-3 0-40 0,-3 0-8 15,-5 0 8-15,-4 0 16 31,1 0-16-31,2 0-8 16,5 0 0-16,13 3 8 0,-1 0-8 16,12 0 0-16,0 1-64 15,8-1-240-15,0-3-352 0,4 2 7 0,12-2-119 16,0 0-1160-16,-4 0-3769 16</inkml:trace>
  <inkml:trace contextRef="#ctx0" brushRef="#br4">20359 16919 8225 0,'0'0'2697'0,"0"0"-1625"16,0 0-424 0,0 0-296-16,0 0-136 15,0 0 80-15,0 0 369 0,-7 64-369 16,7-39-208-16,0-3-16 15,0 0-48-15,3 1 32 16,13-7 16-16,-4-7-16 16,9-3-56-16,-10-2-96 15,5-4-88-15,-8 0 48 16,0-10 136-16,0-12 80 0,-4-4 40 16,-4 1 0-16,0-3-32 15,0 2 112-15,0 7 96 16,-4 6 112-16,0 4 176 0,4 9-184 31,0 0-360-31,0 0-40 0,0 13-136 16,0 6 136-16,0 6 8 15,0 4-8-15,0 5 8 16,0 1 40-16,4 4-40 0,0-1-8 31,-4 0 0-31,3 0 0 16,2 0 0-16,-5-6 8 0,0-1-8 15,0-2-8-15,-8-7 8 16,4-2-64-16,0-8 56 16,0-6 8-16,0-2 0 0,-4-4 0 15,-4 0 600-15,-3-4-248 16,-10-9-112 0,5-2 160-16,1-7 265 0,-1 0-1 15,12-4-128-15,4-2-160 16,4-1-192-16,8 3-184 15,20-2-96-15,7 6-736 0,17-4-897 16,-4 11-2376 0,-4-2-4480-16</inkml:trace>
  <inkml:trace contextRef="#ctx0" brushRef="#br4">20655 17015 10018 0,'0'0'2088'16,"0"0"-944"-16,0 0-327 16,0 0 119-16,95-10 40 15,-67 26-336-15,-5 6-368 0,-14 4-176 32,-9 5-40-32,0 1-8 15,-24 0 24-15,-8-3 112 0,0-1 56 16,0-6-16-16,8-9-56 15,9 0-104-15,6-4 0 16,9-3-56-16,9-2-8 0,22-4 8 16,13 0-8-16,12 0-216 15,28-10-576 1,-17-3-976-16,-7-9-2505 0</inkml:trace>
  <inkml:trace contextRef="#ctx0" brushRef="#br2">23396 15967 6433 0,'0'0'1944'0,"0"0"-575"16,0 0-57-1,0 0 368-15,0 0 65 16,0 0-505-16,0 0-384 0,0 0-248 16,-13-19-208-16,9 19-200 15,4 0-128-15,-4 6-72 16,1 13-112-16,-5 13 112 0,-1 9 128 31,5 7-80-31,4 6 104 16,0 0-64-16,0 0-32 0,13 3-48 15,6-3 72-15,1 0-64 16,5-3-8-16,-6-7 8 31,-3-6 16-31,0-9-32 0,-8-7-280 0,0-6-32 16,-8-10-72-16,4-6-200 16,-4 0 128-16,0-3 96 0,0-28-1993 15,0-5-2048-15,0 5-2640 16</inkml:trace>
  <inkml:trace contextRef="#ctx0" brushRef="#br2">23594 15967 4232 0,'0'0'1073'15,"0"0"-153"-15,0 0 80 0,0 0 256 16,-3-4 201-16,3 4-177 15,0 0-584-15,0 0-184 16,11 0-24-16,6 0-48 0,11 0-160 31,7 0 88-31,5 0-87 0,8 0 31 16,8 0-56-16,23 0-88 0,17 0-32 16,19 0 40-16,1 10-56 15,-9 0-48 1,-11 2-64-1,-8-5 64-15,-1-1-64 0,-3 1 0 16,0-1 48-16,8-3 16 0,0 0 8 16,3 0 32-16,-3 4-32 0,-13-1-24 15,-11-3-48-15,-20 1 0 32,-5-2 8-32,9 2-8 15,8-1 0-15,0-3 8 0,0 3 32 16,0-3 16-16,-4 0-56 0,-5 3-8 15,5-3 8-15,-4 0 0 16,-1 0 40-16,5 0 0 16,4 0-24-16,-1 0 32 0,5 0 16 31,0 0-64-31,0 0 160 16,-8 0-8-16,-1 0 16 0,-2 0-32 15,-2 0-48-15,-7 0-88 16,3 7-8-16,-6-1 0 31,-2 0-288-31,1 4-256 0,-8-4-248 16,-4 3-488-16,4 1-361 15,-16-3-671-15,0-1-2305 0</inkml:trace>
  <inkml:trace contextRef="#ctx0" brushRef="#br2">26882 16132 7033 0,'0'0'2329'0,"0"0"-1161"16,0 0-192-16,0 0 24 0,0 0 633 15,0 0-545-15,0 0-672 16,0 0-400 0,11 3-16-16,-7 10 0 15,-4 2 8-15,5 8 64 16,-1 2-24-16,-4 4 8 0,4 3-40 15,-4 2 32-15,0 8-40 32,4-4 8-32,-4 3-16 0,7-3 8 15,-3 1 0-15,5-8 0 16,-1 1 0-16,-1-6 0 31,1-8 0-31,1-5-8 0,-5-3 0 16,-4-4 8-16,3-3 0 15,-3-3-8-15,0 0 8 0,0 0 48 16,0 0-48-16,-16 0 40 16,-3 0 0-16,-9 0 24 15,-8 0-64-15,-8 3 8 0,-4 0-16 0,0 0 8 16,-4 4-8 0,-3-1 16-1,-1-2-8-15,0 2-8 0,0-3 0 16,0 3-8-16,1-3 8 15,-5 1 0-15,1-1 8 16,3-3 0-16,-4 0 0 0,0 0 0 0,4 0 0 31,-4 0-8-31,4 0 16 16,-4 0-16-16,5 0 8 0,-4 0 8 16,3 0-16-16,0 0 8 15,0 0-8-15,5 0 0 16,2 0 8-16,6 0-8 0,-2 0 16 15,6 3-16-15,3 0 0 0,1 3 0 32,-2 1 0-32,-3-1 0 15,1-3 0-15,-1 4 0 16,-4-4 0-16,-3 0 0 0,-2 0 0 16,1-3 0-16,1 0 0 15,-5 0 8-15,4 0-8 0,-4 0 8 31,0 0-8-31,-4 0 0 16,9 0 8-16,-1 0 0 16,0 0-8-16,0 0 8 0,-3 0-8 15,3 0 0-15,0 0 8 16,-4-3-8 0,4 0 0-16,-3 3 0 0,3-3 0 15,-4-4 0-15,-3 4 0 16,-1 0 0-16,0-3 0 15,0 2 8-15,0 2 0 0,9 2 0 16,-2 0 64 0,6 0 16-16,-2 0-40 15,6 0-40-15,-1 0 0 0,5 0 8 32,-2 0-8-32,5 0 40 15,4 0-40-15,-4 0 0 16,9 0 48-16,3 0-48 0,0 0 0 15,8 0 8-15,4 0-8 0,8 0 0 16,0 0-8-16,0 0-408 16,25-4-1672-16,-2 1-681 15,1-3-6617-15</inkml:trace>
  <inkml:trace contextRef="#ctx0" brushRef="#br2">24874 15176 7153 0,'0'0'1720'0,"0"0"-1207"16,0 0-169-16,-84 54 248 0,56-22 360 16,-4 6-344-16,4 6-288 31,0 1-128-31,4-1-104 16,5-2-16-16,2-4-72 0,2-3-320 15,2-10-520-15,2-3-680 16,-6-2-457-16,6-11-831 0,-5-6-1809 0</inkml:trace>
  <inkml:trace contextRef="#ctx0" brushRef="#br2">24451 15262 6025 0,'0'0'1136'16,"0"0"656"-1,0 0-111 1,0 0-473-16,0 0-376 0,0 0-560 0,0 0-120 16,0 0 352-16,49 51 193 15,-22-16 103-15,4 6-112 0,1 0-176 16,9 1-136-16,-6-1-176 31,1-6-112-31,-8-4-80 16,-4-2-8-16,-8-7-152 0,0-6-224 15,-4-3-392-15,-8-4-544 0,-1-5-801 16,2-1-832-16,-1-3-4136 0</inkml:trace>
  <inkml:trace contextRef="#ctx0" brushRef="#br2">25076 15475 4993 0,'0'0'4080'0,"0"0"-2535"0,0 0 55 16,0 0-128-16,0 0-423 15,0 0-425 1,-7-29-400-1,-1 38-160-15,-1 8 8 0,-2 5 144 16,3 6-40-16,8 1-32 0,-4 3 0 16,4-4-88-16,0 1-40 0,8-4-16 31,4-3-184-31,0-6-400 16,0-3-912-16,12-10-601 15,-4-3-327-15,-1 0-2842 0</inkml:trace>
  <inkml:trace contextRef="#ctx0" brushRef="#br2">25209 15281 5089 0,'0'0'1528'31,"0"0"-120"-31,0 0-424 0,0 0-511 16,0 0-169-16,0 0-120 15,0 0-16-15,-24 51-104 0,24-35-16 16,0-3 8-16,0-1-48 16,0-9-8-1,0 0-88-15,3-3-48 16,5 0 120-16,-4 0 8 0,0-9 8 15,-4-4 0-15,0-6-40 16,0 3 40-16,0-3 112 0,-8 0 272 16,0 7 264-16,1 5 256 15,-2 7-328 1,1 0-416-16,4 3-160 16,-3 19-432-16,3-3-728 0,-1 1-1337 15</inkml:trace>
  <inkml:trace contextRef="#ctx0" brushRef="#br2">27112 16250 1776 0,'0'0'1432'16,"0"0"281"-16,0 0-225 15,0 0-208-15,0 0-320 0,0 0 65 16,-31-77-353 0,31 65 160-16,0 5 40 15,0 1 488-15,0 3-175 0,0 3-177 16,0 0-248-16,0 0-224 16,0 0-248-16,-4 0-176 15,4 0-96 1,0 9-16-16,-4 10 128 15,0 0 112-15,4 7 16 0,0 6 8 16,0 2 40-16,8 4-79 16,-1 1 47-16,6 5-112 15,-1 0-72-15,-5 1-40 0,2-4-32 32,-1 0-8-32,-4-9 40 15,-4-6-48-15,3-4-128 0,-3-9-96 16,0-7-72-16,0 0-73 15,0-3-167-15,0-3-96 16,0 0-56-16,0-12-168 0,0-4-1865 31,4-6-2272-31</inkml:trace>
  <inkml:trace contextRef="#ctx0" brushRef="#br2">27125 16208 5945 0,'0'0'2152'16,"0"0"-767"-16,0 0-25 0,0 0-312 15,0 0 112-15,0-19-15 16,0 19-361-16,12 0-576 16,0 0-112-16,7 0-88 0,5 0 8 15,1 0-8-15,6 0-8 32,5 0 8-32,-4 0-8 15,0 0 0-15,0 0 0 0,-8 0-312 16,-9 0-240-16,2 0-185 15,-10 0 169-15,1 0 240 0,5 0-360 32,-2-9-832-32,2 2-1457 15,-6 1-3040-15</inkml:trace>
  <inkml:trace contextRef="#ctx0" brushRef="#br2">27520 16157 5641 0,'0'0'2160'0,"0"0"-1264"16,0 0-103-16,0 0-1 0,0 0-72 16,0 0-440-16,0 0-152 0,0 13 320 15,0 3 16-15,0 0-40 16,3 3-16 0,1 3 64-16,0 0-47 15,4 4-65-15,0-1-40 16,0 4 16-16,-4-4-144 0,4 3-112 15,-4 1-32-15,-4-4-40 16,0-3 56-16,0 1-64 0,0-1 16 31,0-3-8-31,0-3 0 16,0-3 0-16,0 0 0 16,0 0-8-16,0-4 8 0,0 0 0 15,0 1-8-15,-4-4 0 16,0 4 8-16,0 2 0 0,-4-2-8 31,-4 3 8-31,-7-1 0 16,-6 1-8-16,-3-4 8 15,-11-2 40-15,-2-1 24 0,-6-3 0 0,-1-3-16 16,4 4 16-16,4-4-64 16,13 0 0-16,3 3-8 0,16-3-144 15,8 0-1200 1,0 0-1233-1,0-3-2312-15</inkml:trace>
  <inkml:trace contextRef="#ctx0" brushRef="#br2">27260 15557 6489 0,'0'0'1896'16,"0"0"-1168"-16,0 0-479 15,0 0-65-15,0 0 624 0,0 0-112 16,0 0-256-16,-24 63-216 0,20-43-136 16,0-4-40-1,4 3 0-15,0-7-32 16,4 1-16-16,9-7 0 16,-2-3-152-16,6-3 80 15,2 0-160-15,1 0 40 0,-1-9-136 16,-2-7 48-16,3-3 168 0,-8-3 112 15,-5-3 40-15,2 2 416 32,-5 1 64-32,0 6 168 15,0 7 336-15,-4 5 281 0,0 4-785 16,0 0-520-16,0 7-120 16,0 9 112-16,0 6 0 0,7 7 8 15,-3 3 8-15,9 2 40 31,-2 4 88-31,6 3-16 16,-6 4-112-16,-3 3 48 0,-8-1-56 16,0-2 0-16,-8 2-8 0,-12-5-112 15,-8-7 40-15,-4-10 80 16,-3-13 40 0,-1-8 8-16,0-4 176 15,4 0 136-15,0-19 144 16,12-3-128-16,1-4 56 0,6-9 8 15,13 4-264-15,0-5-48 16,13 1-128 0,14 4-80-16,10 5-360 15,-2 7-520-15,1 6-240 0,4 11-913 16,-5 2-743-16,-11 0-4730 16</inkml:trace>
  <inkml:trace contextRef="#ctx0" brushRef="#br2">27595 15662 6361 0,'0'0'2320'31,"0"0"-879"-31,0 0-609 0,0 0-528 16,0 0-192-16,0 0 368 15,0 0-112-15,-36 73-8 0,28-41-56 16,8-1-136-16,0 1 0 31,0-6-48-31,8-4-64 0,8-6-56 16,4-4-200-16,0-12-192 0,8-3-328 16,-5-16-712-16,-3-6-2457 15</inkml:trace>
  <inkml:trace contextRef="#ctx0" brushRef="#br2">27746 15455 4200 0,'0'0'1577'16,"0"0"-401"-16,0 0-184 31,0 0 192-31,0 0-447 0,0 0-321 15,0 0-224-15,-52 58-104 16,52-49-16-16,0-2-64 0,0-4 0 16,13 0 64-16,2-3 56 15,-2 0-24-15,-2-6-48 16,1-4 64-16,-8 0-56 0,1-2 192 31,-5-1 176-31,0 4-200 16,-5 2 152-16,1 4-200 0,-4 3-184 15,4 0 0-15,0 3-112 16,4 13-432-16,0-3-816 16,0-3-2913-16</inkml:trace>
  <inkml:trace contextRef="#ctx0" brushRef="#br2">22558 12423 5153 0,'0'0'1376'16,"-4"0"-512"-1,4 0-424-15,-7 0-256 16,3 0 72-16,0 0 440 0,4 0 57 16,-4 0-153-16,4 0-184 0,0 0-64 15,0 0-96-15,-4 0-24 16,4 0-120 0,-9-2-8-16,6-8 376 15,-5-3-304-15,4 1-64 16,0-11 64-16,4 4 120 0,0-6-184 15,12 3-112-15,12-4-200 32,4 4 96-32,15 3-64 0,9 3-24 15,20 3 88-15,27 10 88 16,21 3-32-16,16 10 48 16,-9 15 48-16,-3 13 56 0,-21 3 0 15,1 16 112-15,-8 10-104 16,-1 3-16-16,-7 3-96 0,-5-3 8 31,-11-16 64-31,-12-13-64 16,-9-16-8-16,-6-5 8 15,11-8 64-15,-1 1-16 0,8-10-48 0,-3-3 40 16,-8-19-40-16,-3-13 64 16,-6-22-64-16,-7-6 40 15,-5-3-48 1,-6-4-104-16,-9 10 56 15,-1-7 40-15,-3 10 8 16,-3 7 0-16,-2 15 8 0,1 7-8 0,-4 15 8 16,-4 7-8-1,4 3-152-15,-4 3-120 16,5 16 192-16,-5 3 80 16,4 7-48-16,3 6 48 15,-7 0 8-15,4 0-8 16,4 3 8-16,4 3-8 0,-4 0 0 15,9 4-8-15,-6-1-8 0,1-9-72 32,-4-3-264-32,-4-7 192 15,-4-9-64-15,0-13-168 16,0-3 392-16,0-3 440 0,0-16-288 16,0-9-144-16,0-14-8 15,4-3-104-15,15-5 16 0,13-1 72 31,9 4 16-31,6 2 0 16,9 7-8-16,-4 10 8 16,8 8-8-16,0 11-120 0,3 6 128 0,5 3-8 15,16 12 8 1,23 17 48 0,29 12 40-16,7 4 16 0,-3-1 48 15,-13-3-24-15,-20-12-72 16,1-4-40-16,-8-5-8 15,-9-8-8-15,-3-6 16 0,-13-2-8 16,-19-4 72 0,-7 0-64-16,-2-13-8 15,21-16 56-15,19-15-64 0,1-7 56 16,-8 1-40-16,-12-8-16 16,-16 10 8-16,-1-9 0 15,-3-3 0-15,-12 6 0 0,-8 7-8 16,-12 8 136-16,-8 14 40 0,-8 9-176 31,-13 16-104-31,-10 0-1128 16,-5 3-2633-16</inkml:trace>
  <inkml:trace contextRef="#ctx0" brushRef="#br2">29148 10604 7769 0,'0'0'1528'0,"0"0"-439"15,0 0-369-15,0-35 24 0,0 32 176 16,0 3-136-16,0 0-544 0,5 3-240 16,-1 16 0-16,0 7 0 15,4 2 48-15,-5 1-40 0,6 3 0 16,3 0 0-1,-1 2 8 1,9-2 40-16,5 3-48 0,3-10 0 16,0 1 48-16,-5-10-48 0,-3-7 49 15,0-6 7-15,0-3 248 16,8-6 272-16,7-13-312 0,10-10-120 31,11-6 48-31,-1-6 32 16,25-13-144-16,-9 3-80 0,1 0 0 15,4-6 64-15,-13 13-64 16,1-1 0-16,-12 11-8 0,-12 9-40 31,-16 8-376-31,-13 14-616 16,-11 13-1385-16,0 9-367 16,-11 0-1938-16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cm"/>
          <inkml:channel name="T" type="integer" max="2147480000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cm"/>
          <inkml:channelProperty channel="T" name="resolution" value="1" units="1/dev"/>
        </inkml:channelProperties>
      </inkml:inkSource>
      <inkml:timestamp xml:id="ts0" timeString="2020-10-05T22:04: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9984 4759 11506 0,'0'0'2296'0,"0"0"-175"16,0 0-1257-1,0 0-416-15,0 0-224 16,0 0 16-16,-79 86 112 16,51-13-80-16,0 0-104 0,4-10-40 15,7-8-72-15,6-21-7 16,-1 1-41 0,-4 0 40-16,4-10-40 15,5-9-8-15,-2-6 48 16,5-10 8-16,4 0 32 0,0-7-88 15,0-24-120-15,13-33-1185 16,10-37-535-16,9-26 119 0,-1 9 73 16,-10 33 672-1,-14 43 872-15,-3 30 104 16,-4 2 672-16,0 7 1016 16,5-1-471-16,-5 4-561 15,0 0-384-15,4 10-192 16,0 12 16-16,3 4 312 0,5 2 8 15,4 7-112-15,9 0-184 16,3 4-56-16,3-11-16 31,9-3-48-31,0-9-272 0,4-9-576 0,-5-7-600 0,14-26-865 32,-18-2-519-32,-3-11-1857 0</inkml:trace>
  <inkml:trace contextRef="#ctx0" brushRef="#br0">10323 4677 1528 0,'0'0'3289'15,"0"0"1031"-15,0 0-3095 0,0 0-657 16,0 0 96 0,-36 69 296-16,16-18-248 15,-3 3-160-15,-5 9-344 0,-4 1-79 16,4-4-113 0,-4-9-16-16,4-6-40 0,8-17-401 15,8-9-239-15,4-15 64 16,8-4 408-16,4-29-64 15,28-28-408-15,11-39 368 0,17-34 144 16,-4 10 168 0,-12 22 48-16,-16 40 824 0,-12 36 544 31,-1 3 273-31,2 6 15 0,-9 10-680 16,3 3-776-16,-2 13-184 15,-1 18 40-15,-5 23 192 0,-3 26-80 16,0 18-96-16,-11 10-40 15,-9-12-80 1,3-30-96-16,6-21-616 16,7-8-1176-16,0-5-2137 0,4-12-2040 15</inkml:trace>
  <inkml:trace contextRef="#ctx0" brushRef="#br0">10697 4835 5249 0,'0'0'8129'0,"0"0"-6560"16,0 0-785-16,0 0-24 31,-75 86-120-31,54-45-216 0,10 0-224 16,7 4-144-16,4-10-56 16,8-4-184-16,12-8-736 0,8-10-168 15,-1-10 32-15,5-3 223 16,-4-16 41-16,-4-19 760 15,-11-6 32-15,-13-10 1120 0,0 0 209 32,-21 0 175-32,-11 13-432 15,-3 6-376-15,-6 14-263 0,9 8-257 0,9 10-176 16,7 0-280 0,8 13-1433-16,12 12-775 15,16-3-2513-15,-1-6-3945 0</inkml:trace>
  <inkml:trace contextRef="#ctx0" brushRef="#br0">10861 4842 3224 0,'0'0'8154'16,"0"0"-5802"-16,0 0-1335 0,0 0-689 16,0 0-272-16,0 0 96 15,19 79 80-15,-15-38-104 0,5-3-88 16,-5 0-40-1,0-6-184-15,-1-6-8 16,1-13 88 0,0-11-48-16,5-2 152 0,2-6 80 15,6-20 368-15,2-11 488 16,-6-11 56-16,2-6 0 0,-7-3-527 16,1 3-297-16,-2 9-56 15,1 14-112-15,4 5-160 16,0 17-993-16,16 9-1383 15,0 0-1737 1,-5 3-712-16</inkml:trace>
  <inkml:trace contextRef="#ctx0" brushRef="#br0">11211 4813 1736 0,'0'0'4569'16,"0"0"-1921"-16,0 0-527 0,-20 89-65 15,5-48-535 1,-2 1-689-16,-2 2-480 0,2 0-208 15,6-6-144 1,3-3-968-16,8-3-1529 16,0-13-2072-16,12-9-3352 0</inkml:trace>
  <inkml:trace contextRef="#ctx0" brushRef="#br0">11470 4623 11690 0,'0'0'3233'0,"0"0"-1745"16,0 0-712-16,0 0-480 15,0 0-296-15,0 0-112 0,-51 79-912 16,34-32-3057-16,2 1-4473 0</inkml:trace>
  <inkml:trace contextRef="#ctx0" brushRef="#br0">11323 5109 8041 0,'0'0'4697'16,"0"-83"-2760"-16,16 25-241 0,8-5-528 15,0 3-568 1,8 12-152-16,-4 10-255 0,4 19-193 15,-9 16-56-15,1 3-145 16,0 29-31 0,-12 12 56-16,-4 13-208 15,-8 6-48-15,0 0-40 0,-4-3 144 16,-8-9 80-16,-4-13-200 16,0-10 328-16,8-12 112 0,1-10 8 31,7-3 232-31,0-16 416 15,7-19-560-15,14-12-88 0,6-7 8 16,1-7 0-16,0 4 72 16,-4 16 312-16,-4 10 40 0,-5 14-64 15,-2 11-48 1,-9 6-320-16,3 13-48 16,1 12 48-16,5 10 16 0,2 0 24 15,5 0-40 1,16-3-280-16,8-7-512 0,15-2-352 15,37-23-1041-15,-12 0-1799 16,-8-7-1169-16</inkml:trace>
  <inkml:trace contextRef="#ctx0" brushRef="#br0">12367 4743 1344 0,'0'0'5217'0,"8"-98"-1944"16,-8 76 767 0,-20 2-1007-16,-12 8-1345 15,-12 9-855-15,-8 3-297 16,0 22-96-16,1 16-256 15,3 10-112-15,12 2-24 16,12 7-48-16,16-5 0 0,8-8-256 16,4-9-288-16,28-13-216 15,11-12 271-15,6-10 361 16,7-13 80-16,0-16-32 16,-9-3 72-16,1 1 8 15,-12 2 200 1,-1 13 177-16,-7 7-105 0,-3 9-208 15,-10 16-64-15,5 34-104 16,-12 43 104-16,-8 46-8 16,-12 33 8-16,-12 5-72 15,-8-8-200-15,-3-29 119 16,-10-23 41-16,-2-31-904 16,8-23 568-16,2-25 448 0,5-13 72 15,-8-12 616 1,-7-13 377-16,-13-19 191 15,-12-54-88-15,16-48-288 0,29-31-480 16,27-20-32 0,55 1 65-16,25 19-353 0,23 18-80 0,9 33-409 15,0 25-471-15,-1 25-656 32,-7 13-521-32,-32 16-3632 15,-20 6-4409-15</inkml:trace>
  <inkml:trace contextRef="#ctx0" brushRef="#br0">13678 4766 7417 0,'0'0'5233'0,"0"0"-3977"0,0 0 145 16,0-99-201 0,0 74-104-16,-12 6 97 15,-1 6-433-15,-6 6-272 16,-13 7-344-16,0 10-144 15,-12 15 0-15,1 10 0 0,2 6-8 16,5 7-64-16,13-3 72 0,7-1-64 31,8-6 0-31,8-9-152 16,4-10-224-16,24-13-32 16,4-6 376-16,11-12 96 15,5-23 136-15,0-4-48 0,-4-5 32 16,-8 3 328-16,-8 9 88 15,-13 10 80-15,-2 12 232 0,-9 10-440 16,3 3-408 0,1 23-120-1,5 9 120-15,2 13 8 0,1 2-8 16,0 7-208-16,0-6-504 16,-4-6-336-16,8-11-857 0,-8-12-2840 15,0-15-1960-15</inkml:trace>
  <inkml:trace contextRef="#ctx0" brushRef="#br0">13996 4657 3744 0,'0'0'8650'0,"0"0"-4665"0,0 0-1889 16,0 0-823 0,0 0-873-16,0 0-400 15,0 0-104-15,0 0 104 0,9 54 0 16,-6-12 8-1,5 2 0-15,0-3-8 0,1 1 0 16,-2-11-200-16,-3-8-24 0,0-11 32 31,4-12 192-31,0-3 24 16,4-26 520-16,8-12-336 0,-4-12 72 16,4-8-96-16,-5 4-64 15,2 6-16-15,-9 16-8 16,-1 10-96-16,-7 15-144 0,0 10-976 15,0 10-4297 1,0 9-1609-16</inkml:trace>
  <inkml:trace contextRef="#ctx0" brushRef="#br0">14391 4832 328 0,'0'0'9642'0,"0"0"-7234"16,0 0-1224-16,0 0-143 0,0 0 391 16,0 0-568-1,31-25-528-15,-3 6-200 16,0-1-64 0,4-5 8-16,-12 3-32 0,-4-3-32 15,-12-1 112-15,-4 4-72 16,-4 3 56-16,-12 3 24 15,-12 10 8-15,1 6-104 0,-13 9-40 16,4 20-88 0,0 9 16-16,8 6 64 0,12 7 0 15,8-4 8-15,8 1-8 16,12-10 0-16,24-6-272 16,27-13-32-16,25-19-144 15,24-19-464-15,4-32-1337 16,-17-9-375-16,-31 6-41 15,-25 10-495-15,-15-1 1247 0,0-2 1921 16,0-4 2353 0,-8 9 1728-16,-12 14-1665 0,-8 15 305 15,0 13-1305 1,-11 10-1064-16,-14 18-280 16,-6 14 48-16,-9 8-24 15,3 8-40-15,6 2-48 0,-1 0 8 16,12-3-8-16,4-6-8 15,8-7-240-15,4-15-360 16,4-10-152-16,0-19 48 16,12 0 704-16,4-25 224 15,-8-17 408 1,-8-8 224-16,0-4-64 0,-16-7 24 16,-16 8 153-16,-8 5-265 15,1 13-232-15,-2 16-176 0,9 6-224 16,9 13-72-16,15 3-432 15,8 20-776-15,12 2-945 16,60 10-647-16,-1-6-369 16,1-7-3617-16</inkml:trace>
  <inkml:trace contextRef="#ctx0" brushRef="#br0">15415 4610 856 0,'0'0'8041'16,"0"0"-5104"-1,0 0-304-15,-24-83-521 0,-4 70-968 0,-11 13-536 16,-6 0-71-16,-2 10-137 16,3 19-256-1,8 2-80-15,8 8-64 16,8-2-8-16,12-1-176 16,8-5-360-16,12-9-345 0,15-9 193 15,14-13 488-15,10 0 208 16,1-22 0-16,0-10-48 0,-8 1 48 15,-12-4 56 1,-12 9 368-16,-9 7 568 16,-11 10 385-16,0 5-353 15,0 4-768-15,0 4-256 16,0 15-112-16,0 3 64 16,0 0-376-16,17 4-272 15,11-4 40-15,15-3 159 0,21-10-71 16,3-5-168-16,6-4-552 31,2-10-408-31,-7-15 207 0,-5-7 633 16,-7 0 712-16,-20-3 144 15,-16 4 1376-15,-16 5 977 0,-4 7-97 16,-24 6-1039-16,-12 4-689 16,1 9-208-16,-5 0-48 15,8 6-104 1,4 16-120-16,8 7-40 0,8 3-8 0,8 12 0 15,4 10-56-15,8 16-56 16,12 19-16 0,12 28-168-16,-12 7-272 15,-8 0 39-15,-12-7 297 16,-12-6 96-16,-32 1-40 0,0-23-224 16,0-23 48-1,9-21 240-15,-5-17 112 0,0-6 0 16,-8-6 688-16,-4-12 513 0,5-14 31 31,3-37-120-31,12-42-56 0,24-42-360 16,16-18-399-16,52-19-161 15,31 3-136-15,12 18-136 16,17 17-353-16,-8 38-743 0,-5 35-424 16,-35 29-2465-16,-20 12-2705 0</inkml:trace>
  <inkml:trace contextRef="#ctx0" brushRef="#br0">16207 4721 9898 0,'0'0'1848'0,"0"0"-608"16,0 0-320-16,0 0 281 16,0 0 319-16,0 0 72 15,0 0-655 1,60-19-601-16,-15-3-336 15,-2-7-160-15,5 1-216 0,-12-7 39 16,-17 3 89-16,-10-3 16 16,-9 6 232-16,-4 10 208 15,-20 10 32-15,-8 9-71 0,-8 6-121 16,-4 26-40-16,1 9 72 16,6 13-8-16,14 4-56 31,10-2-8-31,13-1-8 0,0-8-8 15,17-12-265-15,11-10-183 16,7-12 192-16,13-13 96 16,4-16-32-16,0-22-224 0,8-22 240 15,-4-20 184-15,-17 7 48 16,-7 7 224 0,-13 15 456-16,-19 22 81 0,5 7 167 15,-5 6 0-15,4 13-600 16,0 3-376-16,4 19-216 15,-1 16 216-15,14 10-8 16,-1 5-64-16,3 11-192 16,-3-4-216-16,-12 3-32 15,-8-3-112-15,-11-6-137 0,-21-4-79 16,-17-12 264 0,-2-6-208-16,-1-26-1112 0,13-3-1297 15,15-3-4889-15</inkml:trace>
  <inkml:trace contextRef="#ctx0" brushRef="#br0">17248 4381 12394 0,'0'0'4697'0,"0"0"-3369"16,0 0-735-1,0 0-337-15,0 0-256 16,0 0-496-16,-120 16-1521 15,76-6-4696-15</inkml:trace>
  <inkml:trace contextRef="#ctx0" brushRef="#br0">10637 5238 8241 0,'0'0'7722'16,"0"0"-6362"-1,0 0-960-15,0 0-304 0,0 0 208 16,0 0 64-16,116-9 1 16,4-7 239-1,27-3-64-15,12 0-232 0,1 0-112 16,-9 0-152-16,1 6-40 15,3 0-8-15,-7 7-128 0,-9 3-944 16,-39 0-1513 0,-25 3-3520-16</inkml:trace>
  <inkml:trace contextRef="#ctx0" brushRef="#br0">13904 5118 5601 0,'0'0'8546'16,"0"0"-6986"-16,0 0-592 15,0 0-552-15,104-35 8 16,-16 16 152-16,51 0-56 0,37 0-63 15,19 3-201 1,4 3-136-16,-19-3-72 16,-5 1 0-16,-20-5-40 15,-15-2-8-15,-24 0 0 16,-30 0-512-16,-30 6-657 16,-15 0-343-16,-14 0-712 0,-3 0-457 15,-8 3-4008-15</inkml:trace>
  <inkml:trace contextRef="#ctx0" brushRef="#br0">18801 4673 6489 0,'0'0'3121'0,"0"0"-1937"16,0 0-744-16,0 0-208 15,0 0 224-15,0 0 128 0,-4 4-144 16,4-1-240-16,0 3 40 15,0 0 360-15,0 1-143 16,4-1-89 0,1-3-96-16,6 0-72 0,1-3 48 0,4 0 0 15,9 0-24 1,6-12-48-16,1-7-56 16,8-6-56-16,-5-1 16 15,1 0-32-15,-8-2-40 16,0 6 40-16,-8 3 80 0,1 6 72 15,-6 3-56-15,1 4-64 16,-4 3-64 0,3 3-16-16,2 0 0 15,-2 0 0-15,6 9 0 16,3 4 0-16,0 3-64 0,-1 3 64 16,5 3 0-16,-4 0 0 15,4 4-8-15,0 0 8 16,0 2-56-16,0-3-264 0,-4 1-56 31,3-4-80-31,-3-6 24 0,4 0 72 16,-4-4-16-16,4-5-8 15,-4-4 31-15,8-3 201 16,0 0 56-16,0-7-16 0,4-8 48 16,-1-5 8-1,5-8 56-15,-4-1 0 0,0-2 8 16,0-1 168-1,0 0 8-15,-1 7 137 0,1 2-41 16,0 4 0-16,-4 4-144 16,0 2-64-16,0 3-64 15,-9 1 48-15,2 6-8 16,-9 3-40-16,3 0-8 16,-2 0 0-16,-2 12-8 0,2 4 0 15,2 0 0 1,1 3 0-16,-3 0 0 0,2 0 0 31,1 0 8-31,0 4 0 0,0-8-8 0,0 8-48 16,0-7-88-1,-4-1-88-15,4-2-112 0,-5-3 79 16,2-4 137-16,-2-3 120 16,-2-3 8-1,2 0 104-15,5-3 209 0,0-10 191 0,4-3-112 31,4-6-176-31,4-3 32 0,3-1-24 16,6-5-72-16,-5-4 184 16,3 3-168-16,1 0-96 15,-4 7 136-15,-4 6 40 16,0 3-128-16,-5 6-72 16,-3 1 80-16,0 9-120 15,-3 0 40-15,-2 0 0 0,1 6-40 16,0 7-8-1,0 6 0-15,0 0-8 0,-5 9 8 16,2-2-96 0,-6 0-72-16,2-4-88 0,-2 0-48 15,-3-7 40-15,5-2-96 16,-2-6 48-16,2-7 184 16,2 0 128-16,6-3 56 15,7-16 8-15,7-7 48 0,5-3 104 31,-5-2 144-31,6 2 120 0,-1 4-32 16,-5 6 48-16,-3 0-120 16,0 9 40-16,-4 0-151 0,0 8-129 15,0-2-72-15,0 4-64 16,-5 0 8-16,5 4-8 16,0 5 8-16,-4 1-8 15,-4-1 0 1,0-3-192-16,-4 1-225 0,-8-1-175 15,-1 1-304-15,-3-4-416 16,-4-3-849-16,-4 0-967 16,-3 0-3866-16</inkml:trace>
  <inkml:trace contextRef="#ctx0" brushRef="#br0">21742 4273 10658 0,'0'0'2824'0,"0"0"-815"0,0 0-65 16,0 0-880-16,0 0 129 15,0 0-417-15,0 0-416 16,4-19-280-16,16 29-80 0,8 12 8 31,4 3 0-31,7 7 64 0,1 0-64 16,1 0-8-16,-10-1-96 15,-8 1 32-15,-6-3 56 16,-13-7 0-16,-4 0-40 0,0-3 32 16,-8-3 8-16,-12-3 0 15,-8-1 8 1,0 1 0-16,-4-4-8 16,-4-2-688-16,8-1-1777 0,9-2-4208 15</inkml:trace>
  <inkml:trace contextRef="#ctx0" brushRef="#br0">22687 4543 9890 0,'0'0'2912'16,"0"0"-1263"-16,0 0-233 15,0 0-440-15,0 0-456 16,0 0-288 0,82-9 8-16,-33 2 40 15,3 7 64-15,12-3-96 0,3 3-55 16,1-3-41-1,-1 3-8-15,-3 0 24 0,-12-3-88 0,-13 3 32 32,-7-4 16-32,-11 4-32 0,-10 0-40 15,-7 0 80 1,-4 0-48-16,0 0 56 0,0 0-144 16,0 0-72-16,0 0-280 15,0 0-456-15,0 0-569 0,0 0 121 16,0 4-1032-1,0 2-593-15,0-3-1216 0,0-3-1904 16</inkml:trace>
  <inkml:trace contextRef="#ctx0" brushRef="#br0">22734 4556 3928 0,'0'0'5265'0,"0"0"-3952"16,0 0 431-16,0 0 81 16,0 0-89-16,0 0-960 15,0 0 128-15,0 0-104 0,0-57-95 31,0 35-409-31,0-4-48 0,0-2 48 0,0-11-160 16,0-2-8-16,0 0 16 16,4 3-64-1,-4 9-64-15,0 10 32 16,0 10-48-16,0 5-416 0,0 4-905 16,-4 4-1471-1,-8 8-2025-15,0 1 728 0</inkml:trace>
  <inkml:trace contextRef="#ctx0" brushRef="#br0">22690 4260 6937 0,'0'0'2352'16,"0"0"-767"-16,0 0 255 0,0 0-279 16,0 0 7-16,0 0-272 15,0-12-392 1,4 12-288-1,4-3-327-15,8 3-209 0,8 0-72 0,7-3 0 16,10-1 8 0,2 1-16-16,6 0-8 0,7-4-64 15,-5 1 72-15,5-3-72 16,-4 2 16-16,-1-2-16 16,-11 3 64-16,-4-1 0 15,-8 1 8-15,-4-1 0 16,-8 5 8-16,-5-5-8 15,2 4 8-15,-9 3 0 16,7-3 8-16,-7-1-8 16,5 4 0-16,-5-3 0 15,-1 3 0-15,1 0 0 0,-4 0-8 16,0 0 0 0,4 0-8-16,-4 0-40 0,4 0-25 31,1 7 65-31,-1 2 0 0,0 7 8 15,3 3 8-15,-3 0 0 16,0 3 65-16,0 4-25 0,-4 2 16 16,5 1-48-16,-1-4 32 15,-1 4-40-15,1-1 0 16,-4-6 8 0,4 1-8-16,0-7-8 0,-4-7 48 15,0-5-48-15,0-1 0 16,0 0 8-16,0-3 104 15,0 0 16-15,4 0-48 16,-4 0-32-16,0 0-48 16,4 0-208-16,4-3-1113 0,0-4-2984 15,-4-2-4512-15</inkml:trace>
  <inkml:trace contextRef="#ctx0" brushRef="#br0">22965 4368 536 0,'0'0'7737'0,"0"0"-5264"16,0 0-1121-16,0 0-16 16,-3-12 305-16,3 12-313 15,0 0-496-15,-5 0-384 0,5 0-192 16,0 0-40 0,0 0-112-16,0 0-32 0,0 0-64 15,0 0 64 1,0 0-72-16,0 0-96 15,0 0 8-15,0 3 0 16,0 4 88-16,0 2 0 0,0-3 48 16,0 1-48-16,0-1-8 15,0 0 8-15,5 1 8 16,6-4 104-16,1 3-24 0,4-3 40 31,3 1-56-31,2-4 0 0,3 0 1 16,0 0 7-16,-1 0-16 15,5 0-8-15,-4-10-8 16,0-3-40-16,0 1 40 0,-4-8 40 16,4-2-16-16,-4-3-16 15,-5 3-48 1,-2-4 40-16,2 4-40 16,-2-4 8-16,-1 4-16 0,-1 0 8 15,-2-3 8 1,2-1-8-16,-3 1 0 0,5 3 8 15,-6-1-16-15,1 1 8 16,-4 3 0-16,5 0 0 16,-5 0 0-16,3 3-8 15,1-3 48-15,5 0-48 0,-2 4 0 32,1-2 0-32,0 5-8 0,0 2-40 15,4 1 48-15,0 5 0 0,-4-2-8 16,4 3-8-1,-5 0-32-15,6 3 40 16,-6 0-8-16,2 0 8 0,2 0-40 16,-2 0-24-16,-6 6 0 15,5 4 64-15,-3-1 0 0,-2 1-48 32,1-1-8-32,-4 1 64 0,0 0-8 15,-4-4-120-15,0 3-17 16,0 1-63-16,0-4 16 15,0 0 96 1,0 1-80-16,0-1-176 0,0 0-64 0,0-6-640 16,0 3-424-1,0 1-409-15,0-4-751 16,-8 0-1281-16,4 0-2351 0</inkml:trace>
  <inkml:trace contextRef="#ctx0" brushRef="#br0">23647 3845 1480 0,'0'0'856'16,"0"0"1913"-16,0 0-1233 0,0 0-264 15,0 0-96-15,0 0 57 16,0 0 7-16,-21-42-160 16,21 42-56-1,0 0-63-15,0 0-185 16,0 0-272-16,0 0-304 0,8 0-120 15,5 0-16-15,6 0-56 16,1 0 8-16,0 7-8 16,5-1 40-1,-10 3-32-15,1-2-8 0,-4 3 0 16,-1-1 8 0,-2 4 0-16,-5 0-16 0,-4 2 0 15,0-2 8-15,0 6-8 16,0 0 0-16,-4 0-8 0,-8 0-528 15,-8 0-800-15,4-6-1729 16,4-7-6193 0</inkml:trace>
  <inkml:trace contextRef="#ctx0" brushRef="#br0">23364 4410 1400 0,'0'0'1672'16,"0"0"3273"-16,0 0-3520 0,0 0-593 15,0 0-88-15,0 0 56 32,0 0-168-32,0 0-264 15,0 0-144-15,8 3-96 0,-1 0 72 16,6 4 152-16,2-5 65 15,2 5-121-15,2-1-16 16,5-2-16-16,0-1-40 0,4 0-48 16,0 0 96-16,4-3-96 15,0 0-8-15,0 0-56 16,7 0 16-16,-7-6 56 16,4-1-88-1,-4 1 24-15,-1-1-24 16,-6-2-48-16,-1 0 112 0,4-4-8 15,-5-3-8-15,5 0-24 16,0-6 0-16,0 0-112 0,4-4 48 16,-1-2-40-16,-3-1-16 15,0 4 16 1,0-4-8-16,-7 4 0 0,2 3 8 16,-3 0-8-1,0 2 88-15,-4-2-96 16,4 3 48-16,-1-3-48 0,2-1 0 15,-1 5-8 1,-1-5 8-16,-2 4 0 0,3 0 0 16,-5 4 0-1,6 2 32-15,-6-3-24 0,1 6-16 16,4 1 8 0,-4-4 0-16,8 7-8 0,-8-4 8 15,8 4-8-15,-4-4 8 16,-1 4 8-16,-2-1 0 15,-2 4 72-15,-2 3 32 0,-2 0-24 16,-3 0-88-16,5 0 0 16,-2 0 0-16,2 10-8 15,-6 2-8 1,1 1 8-16,4 0 8 0,-7 3-56 16,2 0 48-1,-3-4 0-15,0 1 0 0,0-3-40 16,-4-1-88-16,0-6 24 15,0 1-24-15,0-1-240 0,0-3-152 16,0 0-208 0,0 0-592-16,0-7-49 15,-4-5-1183-15,0-1-4314 16</inkml:trace>
  <inkml:trace contextRef="#ctx0" brushRef="#br0">24698 3718 1568 0,'0'0'4609'0,"0"0"-2681"0,0 0-103 16,0 0 183-1,0 0-72-15,0 0-423 0,0-41-329 16,0 37-312-16,4 4-416 16,8 0-280-16,0 0-128 15,9 0-48-15,2 9 8 16,5 4-8-16,-4 4 8 15,4 1-8-15,-8 1 0 0,-8 0-56 32,-1 1 40-32,-11 2-32 0,0 3-56 0,0-3-104 15,-4 7-200 1,-20 6-1008-16,9-3-1257 16,-6-7-4584-16</inkml:trace>
  <inkml:trace contextRef="#ctx0" brushRef="#br0">24220 4451 1096 0,'0'0'8594'16,"0"0"-6650"-16,0 0-840 15,0 0 72-15,0 0 65 0,0 0-313 16,0 0-504-1,20-9-216-15,-4 9-120 0,4 9-72 16,8-3 64 0,3 4-72-16,5 0 0 15,1-1 40-15,6-6 32 16,1 4-72-16,-4-4 40 0,0-3 0 16,-5 0-40-16,-3 0 56 15,-4 0-56-15,0 0 56 16,0 0-16-16,0 0 16 0,8-10-56 31,3-2 72-31,6-5 24 16,-2-5-16-16,2-6-80 0,2-4 120 15,-4-6-8-15,-2-3-16 16,-2-4 32-16,-3 1 24 16,-4 0 0-16,0 2-56 0,-8 1-32 15,4 0 25-15,-4 2 111 16,0-2-88-1,-1 6 0-15,1 0 48 16,-3 3-48-16,3 1-120 16,3 5 8-16,-3 1 40 15,0 6 8-15,4 0-8 0,-4 3 16 16,4 0-64-16,-5 7 0 16,5-1 0-16,0 3 0 0,-4 2 8 15,4 1-8-15,-3 4 0 31,-2 0-8-31,-3 0 8 0,0 0-8 16,0 9-80-16,-4 4 80 16,3 0-56-16,-6 6 16 15,-2-3 48 1,-2 3-16-16,-5 3 8 0,0 0-112 0,0-3 72 16,-1 1-80-1,-3-1-16-15,0-3-64 16,0-4-257-16,0 1-279 0,0-6-448 15,0-1-1008-15,-7-6-73 16,-6 0-488-16,2-13-5016 0</inkml:trace>
  <inkml:trace contextRef="#ctx0" brushRef="#br0">25821 3638 2840 0,'0'0'3305'0,"0"0"-857"15,0 0-615 1,0 0-201-16,0 0-456 16,0 0 193-16,0 0-385 0,9-32-384 15,-5 32-312-15,-4 0-264 16,12 0-24-16,0 7-104 16,0 5 32-16,8 8 24 0,-1-5 48 31,-2 5 8-31,2-1 8 15,-3-4-8-15,-4 5-8 0,0-5 8 16,-8 4-8-16,-4 1-80 16,-4 5 8-16,-12 0-424 0,-27 4-736 15,3-4-1345-15,0-3-8841 16</inkml:trace>
  <inkml:trace contextRef="#ctx0" brushRef="#br0">18690 4972 1304 0,'0'0'5585'0,"0"0"-4337"0,0 0-592 16,0 0-248-16,0 0 225 16,0 0-153-16,0 0-16 31,68 0-152-31,-48 0-24 0,-1 0 72 16,1 0 120-16,5 0-112 0,3 0 32 15,3 0 64-15,1 0 48 0,8 0-79 16,-5 0-65-1,6 0-232-15,-5 0-40 16,3 0 56 0,-3 0-144-16,3 0 64 0,-2 0-72 0,-1 0 16 15,3 0-8 1,5 0 48-16,0 0-48 0,3 0-8 16,2 0 0-1,3 0-8-15,-1 0 8 16,1 0 0-16,-4 0 0 15,7 0 8-15,-3 0-8 0,1 0 8 16,2 0 0-16,0 0 8 0,-6 0 88 16,-1 0 0-16,-5 0-8 15,-3 0-16 1,-8 0-80 0,0 0 72-16,-1 0-72 0,1 0 8 15,0 0 40-15,5 0-48 16,-1 0 0-16,7 0 72 15,-4 0-56-15,2 0 112 0,2-4 64 16,-3 2-24-16,1 2-48 16,-6-4-32-1,5 4 24-15,-5 0-8 0,2 0-24 16,-5-3-72-16,4 3 0 16,-1 0 40-16,5-3 24 15,-8 3 24-15,8-3 56 16,-4 3 0-16,4-4-8 15,-1 1-64 1,2 3 40-16,-6 0-40 0,5 0-64 16,-8-3 80-16,0 3-88 15,-1 0 40-15,-3 0-48 0,0 0 0 0,0 0 0 32,4-3 48-32,0 3 0 15,0 0-48-15,-4-3 0 0,4 3 0 16,0 0 0-16,-4-3 8 15,0 3-8 1,-4 0 8-16,-1-3 40 0,1-1-48 0,0 1 0 16,0 0 8-16,-1 0-8 31,-2-1 72-31,-5 1-72 0,-1 0 8 16,2 0-8-16,-9 0 0 15,3 0 8-15,-2 0 0 0,2-1-8 16,1 1 8-16,1 0 0 15,-2 0-8 1,-3 0 8-16,4-4 0 16,0 4 0-16,0-3 0 0,-4-1 0 15,4 5 0 1,-5-8 56-16,6 7-64 0,-1-7 16 16,0 1 40-16,0 2-48 15,3-2 64-15,-2-1-64 16,-2 1 88-16,2 2-31 15,-5-2 7-15,-1 5 64 0,-3-5 8 16,0 6 152 0,-4-7-48-1,0 1 32-15,0-1-144 0,0-3-88 16,0 1 16-16,0-4-56 16,5 0 0-16,-1-3 0 0,-4 3 8 15,4-3-8 1,-4 0 8-16,0-3-8 15,0 0 48-15,0-4-48 0,0 1-8 16,0 0 8 0,0-1-8-16,0-2 8 15,-4 2-8-15,4 1 0 0,0-1 0 16,0 1 8-16,0-1 0 16,0-2 0-16,0 3 0 15,0-1 48-15,4-2-48 0,-4 2-8 16,3 1 16-1,-3 2-8 1,4 4 0-16,-4 4 40 0,4 5-48 16,-4 0 8-16,0 7 0 15,0 3 8-15,0 0-8 16,0 0-8-16,0 0 16 0,0 0 16 16,0 0-32-16,0 0 0 15,0 0-8 1,0 0-40-16,0 0-32 0,0 0 0 15,0 0 8-15,0 0 72 0,0 0-72 32,0 0 16-32,-11 0-64 0,-2 0-72 15,-2 0 16-15,-10 0-16 16,-3 0 40-16,0 0 16 0,0 0 32 16,-7 0 32-1,-1 0 64-15,0 0-40 16,-3 3 48-16,2-3 8 15,-2 0-8-15,-1 4-8 16,1-1 0-16,-2 0 0 16,1-3 8-16,1 3-8 0,-2 1 8 15,2-1-8-15,-1 0 8 16,-4-3-8-16,0 3 8 16,-4-3 0-16,1 0-8 15,-5 3-8-15,0-3-72 0,1 0 16 31,-5 3-41-31,3-3 65 0,-3 3-40 16,5-3 0-16,-1 4 16 16,0-1-8-16,1 0-72 15,3-3-16-15,1 3 72 0,2 1 0 16,-2-2-112-16,-1 2 40 16,0-1 40-16,0-3 8 15,0 3 48 1,-3 0 64-16,2 0-80 0,6 1 16 15,-5-4 24 1,1 3 32-16,2 0 8 0,6 0 0 16,-10 0 0-16,10 0 0 15,-9 4-8-15,4-4 16 0,1 4-120 16,-2-5 72 0,6 5-8-16,-5-4-64 15,8 0-8-15,-4 4-104 16,1-4 136-16,-1 0 24 0,-4 0-32 15,0 0 32 1,-4 0 72-16,5 1 0 16,-6-1-56-16,2 0 40 0,3 0 8 15,4 0 0-15,4 1-48 16,1-2 48 0,3 5 0-16,0-4-112 0,-1 0 16 15,1 1 8 1,0-1 48-16,1 0 40 0,3 0 0 0,1 0 8 15,-1 0-56 1,4 0 48-16,3 1-8 16,6-4 0-16,2 3 8 0,6 0 0 15,-1-3 8-15,0 3 0 16,-1-3 0 0,2 4 0-16,-1-4 40 15,0 3-32-15,0 3-16 16,0-3 16-16,-4 0-8 15,4 4 48-15,4-1-48 0,-4 0 8 16,0 4 112-16,4 0-112 16,0 2-8-16,4 4 16 15,-4 0 112-15,4 6-48 0,0 0 48 32,0 4-56-32,0 6-24 15,0-1-40-15,0 1 16 0,0 6-16 0,0 3-8 16,-4 0 96-1,0 4-96-15,4-1 56 0,0 4-48 16,0 3 88-16,0 0-40 16,0-1 32-1,0-2-16-15,-4 0-8 16,4-10-8-16,0-3-56 16,-4-10 8-16,4-6 40 15,0-3-48-15,0-6-8 16,0-4 8-16,0-3 8 0,0-3-8 15,0 0 96-15,-4 0-40 16,1 0-56 0,-2-12-112-16,-7-11-2457 0,8 1-6288 0</inkml:trace>
  <inkml:trace contextRef="#ctx0" brushRef="#br0">23128 4727 1384 0,'0'0'880'0,"0"0"2177"16,0 0-985-16,0 0-880 15,0 0-199-15,0 0-41 16,0 0-80-16,4 0-176 0,-4 0-304 16,0 0-168-16,0 0-112 15,0 0-64 1,0 0-48-16,4 0 0 15,0 7 0-15,1 2 8 16,3 7 64-16,3-3-64 16,6 6 8-16,-2-3 40 0,5 0 24 15,1-1 40-15,2-2 8 16,1 3 0 0,4-3-48-16,-8-4 0 0,3 4-64 15,1-4-8-15,0 4-8 16,1-3 0-16,-2-1-8 15,1-3 8-15,4 1 0 16,4-4 0-16,-1 0 16 0,5-3 40 16,1 0-40-1,-1 0 0-15,-1-6 64 0,1-7-72 32,0 1 8-32,-1-5-8 0,-3-5 72 15,5 0-16-15,-5 0-47 0,3-3 47 16,-7 2-64-16,4 4 0 15,-4-3 0-15,0 6 0 16,-1 0 8-16,-3 3 112 16,0 1-72-16,-3 2 32 0,2 4 16 31,-3 0-96-31,4-1 8 16,0 4 48-16,0 0-56 0,0 0-8 0,4 3 8 15,3 0-8 1,-6 0 0-16,6 0-8 15,-6 0 8-15,-2 3 0 0,1 3 0 16,0 4 0 0,0-1 0-16,-5 1 8 0,5-1-8 15,-3 4 0-15,-1 0 0 0,-5-1-40 32,6 1 48-32,-6 3-8 15,5 0 8-15,-4 0-64 0,0-1-24 16,5 2 8-16,-6-2 32 15,5-2 40-15,0-3-8 16,-4-1-41-16,8-2 57 16,-5-1 0-16,2-3-8 15,-1-3 8-15,-1 0-48 0,5 0 0 16,-3 0 32 0,-2 0 16-16,5-9 16 15,-4-4-16-15,3-3 8 16,-2-6 40-16,3 0 0 0,0-4 73 15,-1-3-73-15,5-5-32 32,0-1-8-32,4-4 72 0,-4 8 0 0,-4 2-16 0,0 4-8 31,-8 6 16-31,0 3 128 16,-1 3 0-16,-2 0-16 0,-2 4-40 15,1 3-80-15,1-1-16 16,-2 1-48-1,2 6 0-15,-2-3-8 0,1 3-128 0,4 0 128 16,0 0 8-16,0 0-8 16,1 3-64-16,-2 7 64 15,5-1-8 1,0 4 0-16,0 0 16 16,4-1-8-16,-1 4 8 0,5-3-8 15,-8 3 8-15,1-7-8 16,-6 4-48-16,1-4-40 15,0 4 40-15,-4-3 48 16,0-1-40 0,4 0 32-16,-4-2-40 0,0 3 56 15,0-4-8-15,0 0 8 0,-1-3-8 16,2 4 8 0,2-1 0-16,2-3-8 15,-2 0 8-15,5 4-216 0,1-4-40 16,-6-3 48-16,5 3-169 15,1-3 241 1,-2 0 88-16,-3 0 48 0,4-3-72 16,-4-7 72-16,3-2 0 15,-2-4 0 1,-1-3 8-16,3-3 0 0,2-4-8 16,-2-2 8-16,5-1 8 15,0 1 264-15,0-1-16 0,-4 7-7 16,4-1-113-1,-4 4-72 1,4 4 40-16,-1 2-112 16,1 0-48-16,-3 4 48 0,-1-1 88 0,-1 7-88 15,1-4 208 1,-4 5-56-16,4-2-64 0,0 4 112 16,-4 0-88-16,4 0-104 15,-1 0-8 1,2 0-80-16,-5 13 72 15,3 0-112-15,-6 2 112 0,6 1 0 16,-2 3 0-16,-2 0-168 0,1 1 48 16,0-5 56-1,0-2 16-15,0 3 56 16,0-3 8-16,0-4-8 16,0 4 0-16,4-3 0 15,0-4 0-15,0-3-176 0,4 3 176 16,-5-3 40-16,5 1-40 15,-3-4-104 1,-2 3-304-16,1-3 23 16,-3 0 297-16,-2 0 24 15,5-3 128-15,-4-7-48 0,0-2 24 16,3-8-32-16,2-2 48 16,3-3-56-16,0-4-184 15,3 1 88-15,6-7 88 0,2 0 8 31,-3-3 64-31,8 6 0 16,-4 0-8-16,-5 7 377 0,-3 3-329 16,0 6 456-16,-4 3-80 15,4 0-128-15,-4 7-128 16,4-1-152-16,0 5 184 0,-4-2-24 16,4 4 40-16,0 0-144 15,0 0-128-15,-4 6-120 16,3 7 56-1,-3 3 16-15,0 6-16 16,0-3-96-16,-5 3 120 0,6 1 40 16,-5-1 0-16,4 0-152 15,-5-3 0-15,1 1-48 16,1-5 120-16,-6 1 72 16,5-3-144-16,-8 0-120 0,1-1 144 31,-2-5-168-31,-3-4 208 0,-4 0-112 15,8-3-32-15,-4 0 232 16,7 0 8-16,6 0 248 16,-1 0-248-16,4-6-8 0,-1-7-336 15,1 0 168-15,0-3 168 16,1-6-81-16,6-3 9 16,-3-4 24-16,4 0-592 0,0 1 464 31,0-1 176-31,0 7 208 0,-9 3-16 15,5 3-192-15,0 3-192 16,0 7 144-16,0-3 48 16,4 5 80-16,-8 1 72 0,4 0 224 15,-9 3-216-15,1 0-144 16,1 0-16-16,-2 3 0 16,1 7-176-1,4 5 56-15,-4 8 112 0,0-1 8 16,0 7-280-1,-1-1 280-15,6 7 0 0,3-3-144 16,-4 0-136-16,4-1-216 16,-4-2 112-16,3-4 232 15,-3-5-392-15,0-8 288 0,-4-2-304 16,8-7 320 0,-5-3 240-16,5 0 80 15,8-3-8-15,1-13-80 16,2-3 16-16,1-7-16 15,-1-2-176-15,-2-7 96 16,3 0 72-16,-5 0-280 0,5 3 296 16,-8 4 312-16,0 6-16 15,-4 6 264-15,3 6-552 16,-3 4 224 0,-3 3 304-16,3 3-456 0,-1 0-72 15,5 3 192-15,0 9 112 16,0 4-312-16,0 3 0 15,-4 3-400-15,0 1 400 16,0-1-56-16,-4 0-16 16,3-3 64-16,-3 3-272 15,4-6 200-15,0 0 80 0,0-3 128 32,0-3-80-32,-4-4 112 0,-1 0 120 0,1-6 160 15,-3 0-160 1,3 0-280-16,-1 0 0 15,-3 0-8-15,4-10-32 0,0 4-840 16,-4-6 264-16,-4 2-536 16,-4-3-873-1,-8 1-287-15,-1 2-3489 0</inkml:trace>
  <inkml:trace contextRef="#ctx0" brushRef="#br0">30117 4121 3104 0,'0'0'5881'15,"0"0"-3240"-15,0 0-1617 16,0 0-496-16,0 0-80 15,0 0-176-15,8 0-216 16,4 3-32-16,11 10 233 16,9 3 247-16,9 2-408 0,2 5 208 31,5-1-160-31,-8 0-40 0,-8 0 120 0,-8-2-96 16,-9-1-128-1,-11-7-304-15,-4 4 304 16,0 0 0-16,-15 3 240 0,-13 3 128 15,-8 4 0-15,-3-1-48 16,-10-3-192 0,10 1-80-16,-6-1-48 0,10 0-456 15,-9-6-1608-15,9-3-1185 16,7-10-7409-16</inkml:trace>
  <inkml:trace contextRef="#ctx0" brushRef="#br0">26444 5020 6601 0,'0'-7'2712'0,"-4"4"-1367"16,4 0-137-16,-5-7 584 0,1 4-223 15,4-4 95-15,-4 1-544 16,4 3 1 0,0-1-201-16,0-3-336 0,0 7 0 0,0-6-192 31,4 3-232-31,13-4-8 16,7 3-152-16,11-2-128 0,1 6 64 15,0 3 8-15,-4 0-8 16,-8 0-16-16,-9 0 32 0,-2 3 40 15,-6 0-104-15,-7 7-16 16,0-4-56-16,0 4 8 31,0 2 0-31,0 1 104 0,0 0 64 16,0-4-8-16,0 7 8 0,0-3-8 16,0 0 16-16,0 6-8 15,0-4 0-15,8 7 0 16,9-2 8-16,-6-1-168 15,6 3-232-15,-2-3 144 0,-2 3 32 16,2-3-144 0,-11-3 96-16,0 0 192 15,-4-3 32-15,0-4 40 0,-4 1-33 16,-12-4 41 0,-8 3 97-16,-4-5 151 15,0-1-72-15,0 0-48 0,9-3-40 16,3 0-88-16,12 0-144 15,4 0-288 1,11-6-993-16,41-16-3448 0,-3-1 440 0,2 5 400 16</inkml:trace>
  <inkml:trace contextRef="#ctx0" brushRef="#br0">27065 5124 1560 0,'0'0'8210'0,"0"0"-5802"16,0 0-431-1,0 0-529-15,0 0-496 0,0 0-504 16,0 0-344-16,0 0-104 16,-12 13-8-1,12 0 8-15,0 3 0 16,0-1 0-16,0 1-88 16,8-6-128-16,4-4-32 0,-1-3 0 15,2-3 240-15,-5 0 8 16,3 0-176-16,2-9-248 15,-2-7-496-15,2 0 87 0,2-6 129 32,2 0 184-32,2 2-96 15,1 5 152-15,-3 5 272 0,-6 10 56 16,1 0 80-16,-3 0 56 16,-9 16 216-16,3 3 320 15,-3 0 0-15,0 3-208 0,0 4-200 16,0-7-72-16,4 0-56 31,8-3-40-31,0-7-32 0,12-3 8 16,0-2 64-16,8-4 48 15,-5-7-32-15,-2-9 40 0,-6-9 200 16,-7 0 561-16,-8-7 167 16,-4-3 304-16,0 3-568 15,-16 7-240-15,0 3 16 0,-8 9-360 16,-4 7-136-16,-15 9-552 31,3 13-1616-31,9 3-2649 0</inkml:trace>
  <inkml:trace contextRef="#ctx0" brushRef="#br0">26403 5546 4096 0,'0'0'4449'0,"0"0"-2400"15,0 0-217-15,0 0 17 16,0 0-665-16,80-6-8 16,-24-3-408-1,20-1-144-15,19-2-96 0,32 2 25 0,9-3-113 31,-8 4-24-31,-12-1-224 0,-17 0-72 16,-24 4-40-16,-19 0-64 0,-15 3 72 16,-14 3-88-1,-7-4-88-15,-4 4-368 0,-4 0-280 16,-12 0-481 0,-4 0-983-16,-48 0 127 0,9 4-591 15,-10-1-4242-15</inkml:trace>
  <inkml:trace contextRef="#ctx0" brushRef="#br0">26515 5620 1800 0,'0'0'7161'0,"0"0"-5608"16,0 0-745-16,0 0 208 15,0 0 600-15,0 0 41 16,40 3-641-16,-5-3-176 0,14 0-232 16,10 0-96-16,17 0 33 15,19 0-57-15,21 0-120 16,-12 0-120 0,-25-3-104-16,-27 3-24 0,-20-4-64 15,-4 1-48 1,-4 0 56-16,-4 3-64 0,-13-3-64 0,-2 3-328 15,-5 0-536 1,-16 0-977-16,-8 0-1311 16,1 0-2162-16</inkml:trace>
  <inkml:trace contextRef="#ctx0" brushRef="#br0">9506 4235 2600 0,'0'0'6818'0,"0"0"-4682"0,0 0-1368 16,0 0-272-1,0 0 384-15,0 0 249 16,0 0-233-16,0-10-208 16,0 10-232-16,0 0-160 0,-3 4-288 15,-2 18 0-15,1 13 72 0,-8 25 304 16,1 29-40-16,-2 22-72 15,2 7-72 1,11-4-120 0,0-15 16-16,0-14-16 0,0-18-80 15,3-13 41-15,5-13-33 16,-4-6-8-16,5 3 8 16,-5 0 8-16,3 4-8 15,1-10 40-15,-4-7-48 0,0-6 8 16,1-4-8-16,-2-2-217 15,-3-3-327 1,0-1-312-16,0 7-992 0,0-6-1121 16,-3-4-1936-16</inkml:trace>
  <inkml:trace contextRef="#ctx0" brushRef="#br0">9506 5511 1200 0,'0'0'5465'0,"0"0"-2897"16,0 0-1503-16,0 0-321 15,0 0 208-15,0 0 32 16,0 0 0-16,20 10-247 0,-4-7 47 16,3 4-88-16,9-4-200 31,9 3-208-31,6-3 40 0,10-3-8 0,6 0 48 15,5 0-184-15,15 0 40 16,17 0-8-16,16 0 9 16,-9 0-81-16,-19-3 32 15,-28 0-8-15,-9 3-72 16,9-3-48-16,4 0 0 16,7-4 0-1,2 1-40-15,-5-1 16 16,3 1 24-16,-3-3-48 0,3-1 8 15,1 1 0-15,12-4-8 16,-5 3 40-16,-2 1-40 16,2 6 0-16,-19-1 0 0,4 4-40 15,-4 0 40-15,-5 0 16 16,-3 0-8-16,4 0-8 16,-1 0 0-1,13 0 8-15,12 0-8 0,20 0 48 16,23 0-48-1,5 0 8-15,-5 0-8 0,-8 0-8 16,-15 0 0-16,-4 4 0 16,-5-4 16-16,-3 3-8 0,4-3 8 15,4 0 0-15,3 0-8 16,1 0 0-16,-1 0 72 16,-15 0-72-16,-16 0-8 15,-17 0 8 1,-2 0 40-16,6 0-40 15,9 0 8-15,8 0 0 0,-4 0 0 16,0 3 104-16,3-3-24 16,-3 3 96-16,3-3-40 15,10 3-40-15,-6 0-24 0,0 1-32 16,2-4-40 0,-2 3-8-16,1-3 48 15,4 3-48-15,-1-3 8 16,-3 3 8-16,0-3-8 15,-9 4-8-15,1-4 0 16,-4 3 0-16,-4-1 8 0,0-2-8 16,-1 0 8-1,1 4-8-15,-4-4 0 0,0 0 0 0,-1 3 0 32,1-3-8-32,0 0 8 0,0 3-64 0,4-3 16 31,-4 0 40-31,-1 0-8 0,5 0 16 15,-8 0-8-15,3 0 8 16,5 0 8-16,0 0-8 0,8 0-8 16,-1-3 0-1,1 0-168-15,0-3-120 16,-8-1 224-16,0 4 16 16,-8-3 56-16,3-1 0 15,-3 1 16-15,-4 3 24 0,4-7 32 16,-1 1-8-16,2-4-56 15,-2 3 0-15,5-2 8 16,-4-1-16-16,-4 3-32 16,-9 1 32-16,1 3 0 0,-8-4 8 15,-4 4 0 1,0 0 0-16,-4-1 40 16,0 1-48-16,0-3 8 0,-5 2-8 15,2-3 8-15,-2 4-8 16,-2-1 8-1,-2-2 0-15,6 0-8 0,-9-1 0 16,-1 1 8-16,1-1 8 16,1 1-8-1,-5-4 56-15,-4-3-64 0,3 0 8 0,-3-3-8 32,4 0 0-32,-4-3 0 15,4-7-8-15,4 1 8 0,0-4 0 16,4-3 0-16,1 0-8 15,-2-3 8-15,1 3 8 0,0-3 0 16,0 3 40-16,-4 0-48 16,0 0 24-16,-4 0-24 15,4 4 16-15,-4-4-8 16,0-4 8 0,-1 4-8-16,1-2-8 15,1 2 8-15,-5-4-8 16,0 5-8-16,0-1-72 0,0 0 72 15,0 3 0-15,0 3 8 16,-9 4-16-16,9 3 8 16,-3 0-80-16,3 2 80 0,0 1-88 31,-4 6 24-31,4 1-16 16,0-1 40-16,0 7 48 0,0-4 0 15,0 4-40-15,-4 0 40 16,4 0 0-16,0 2 0 15,-4 1 0-15,0-3 0 0,0 2-8 16,-4 1-8-16,-4 0-112 31,0 0-56-31,-4 0-64 0,-4 3-72 16,-3 0-33-16,-9 0 17 16,0 0 64-16,-1 0 40 0,-3 0 144 15,-7 0 72-15,3 0-32 16,-4 0 48-16,-3 0 0 15,-1 3-8-15,0 0 8 0,0 0 0 16,-4 0-40 0,-4 1 40-1,1-1 0-15,-5-3 8 0,-4 0 0 0,-4 0-8 16,0 0 8 0,-3 0-8-16,0 3 8 15,-2-3-8-15,6 0 0 0,-5 0 0 16,0 3 0-1,8-3 0-15,-3 0 24 16,-1 4-24-16,4-4 0 16,1 2-8-16,-1 2 8 0,-3-1-40 15,2-3 40 1,-3 3 0-16,1 0 8 16,-1 0-8-16,-3 1 16 0,2-4-8 15,2 3 0-15,-1 0 112 16,-3 0-48-16,-1 0-72 0,0 0 8 31,5 1 8-31,-6-1-8 16,6 0 0-16,-5 4 0 0,1-5 0 15,-1 1 0-15,0 4-8 16,-4-4 16-16,5-3-8 16,-5 3-8-16,0 1 0 0,5-1-8 15,-6-3-40 1,-9 3 48-16,5 0-8 15,1-3 0-15,5 3 0 0,8 0 0 16,-6 1 0-16,2-1 8 16,7 0-16-16,0 0 8 15,1 4-32-15,-1-5 40 16,4 2 0-16,-3 2 0 16,3-3-8-16,-8 1-64 0,8-1 0 15,-3-3 8-15,-1 0-48 16,4 0-8-16,0 0 48 15,1 0 72-15,3 0 16 16,0 0-16 0,0 0-8-16,-4 0 8 0,5 0-56 15,-5 0-88-15,0 0 72 16,4 0 64-16,0 0 0 16,4 0-32-16,5 0 40 0,-1 0 8 15,0 0 40-15,0 0-32 16,-3 0 0-1,-5 0-16 1,0 0 0-16,-4 0 16 0,-3 0-16 16,-1 3 8-16,-4-3 0 15,0 0 0-15,4 0 72 0,1 3-80 16,3-3 0-16,5 0 0 16,-1 3 0-16,4 0 8 15,0 0-8-15,0 1 8 16,0 2 0-1,-4-3-8-15,4 4-40 16,-3-1 40-16,3 0 8 0,0-3 56 16,5 1-64-16,-2-1-160 15,10-3 160-15,-1 3 80 16,0-3-80-16,4 3 8 0,-11 0-16 16,2-3-280-1,6 3 288 1,7 1 216-16,0-1-152 0,4 0-64 15,8 4 0-15,-4-4 0 16,8-1 0-16,0 5-8 16,1-4-88-16,-6 4-416 0,-2-1-472 15,-1 1-344-15,-24-1-393 16,12-3-1440-16,0-3-4760 16</inkml:trace>
  <inkml:trace contextRef="#ctx0" brushRef="#br0">26730 3308 6633 0,'0'0'5425'16,"0"0"-3633"-16,0 0-711 0,0-41-649 16,0 38 408-16,-7-4-48 15,-6 4-416-15,1 3-168 16,-4 0-96-16,1 0-112 0,-2 0 0 31,2 6-56-31,-2 4-8 0,10 6-40 0,3 3-40 16,4 3 88-1,0 7-16-15,20 3 0 16,3 3 72-16,9-1 16 0,5 1 112 16,-10 0-32-16,-3-6-56 15,-12-4-40-15,-8-6 0 16,-4 0 48-16,-16-3 16 16,-12 0 32-16,-12-7 104 0,-8 1 16 31,1-7-48-31,2 1-88 0,10-4-80 15,12 0-248-15,23-10-728 16,0-9-2953-16,7-4-3736 0</inkml:trace>
  <inkml:trace contextRef="#ctx0" brushRef="#br0">26802 3492 8313 0,'0'0'3889'0,"0"0"-3249"16,0 0-376-16,0 0 272 16,0 0-63-16,0 0 87 15,0 0 216-15,91 16-240 0,-55-12-248 32,1-2-112-32,-2-2-88 15,-3 0-8-15,-4 0-8 0,-8-9 24 16,0-7-16-16,-12 0 0 15,-5-6 24-15,-3 3 136 16,0 0-16-16,-15 3-24 16,-9 3-80-16,0 10-112 0,-12 3 0 15,0 0 0 1,1 10 40-16,3 9 72 0,4 3-112 16,8 3 48-16,8-2-56 15,8 2-8 1,4-3-96-16,12-3 96 0,16 0-184 15,11-6 56-15,13-3-176 16,28-10-1128-16,-12 0-1601 0,-12-4-3432 16</inkml:trace>
  <inkml:trace contextRef="#ctx0" brushRef="#br0">27280 3467 10218 0,'0'0'2984'0,"0"0"-2344"0,0 0-640 15,0 0-48-15,0 0 48 32,0 0 72-32,0 0 281 0,28 19 287 15,0-19-112-15,8 0-176 16,0-4-200-16,3-8-80 0,-7-4-72 16,-4-3 0-16,-8-3-48 0,-12-3 40 15,-4 2 8 1,-4 4 136-16,-8 7 128 15,-16 2-136-15,-4 7-80 0,-8 3-32 16,-3 6 56-16,-1 13 104 31,7 4-24-31,6 5 48 0,7 0-56 16,12 4-80-16,8-3-64 16,4-3 56-16,20-1 40 15,12-3-40-15,11-6 16 16,9-3-32-16,0-7-40 0,0-3-544 15,4-3-1040-15,-13 0-1161 0,-19-3-2784 16</inkml:trace>
  <inkml:trace contextRef="#ctx0" brushRef="#br0">26375 3943 7761 0,'0'0'2305'0,"0"0"-785"15,0 0-136 1,0 0 297-16,0 0 7 0,-7 0-232 16,31 0-303-16,11-6-777 15,33-4-232-15,40-3-56 16,35 4 48-16,17-4 24 15,-5 4 16 1,-16 6-128-16,-31 3-40 0,-25 0-8 0,-27 0-488 16,-15-3-641-1,-18-1-119-15,-7 1-632 16,-8-3 183-16,-8 6 353 16,-32 0-1705-16,-16 0-1087 0,-3 0-857 15</inkml:trace>
  <inkml:trace contextRef="#ctx0" brushRef="#br0">26431 4086 8225 0,'0'0'2713'0,"0"0"-1785"15,0 0 416-15,0 0 457 16,0 0-521-16,116 0-176 15,-28-3-344 1,28 0-39-16,7 0-65 16,-8 3-104-16,-27 0-288 15,-28 0-96-15,-16 0-120 0,-5 0-40 16,1 0 40-16,0-4-48 16,-4 1-40-16,-13 3-184 15,-6-3-136-15,-9 0-184 0,-8 3-168 31,0 0-569-31,-4 0-1463 0,-12 0-1769 16,0 0-3705-16</inkml:trace>
  <inkml:trace contextRef="#ctx0" brushRef="#br0">7282 2591 536 0,'0'0'7161'16,"0"0"-5296"-16,0 0-1009 0,0 0-520 15,0 0-104-15,0 0 432 16,0 0 416-16,0 0 16 16,0 0-239-16,0 0-345 0,0 0-216 15,0 0-112-15,5 0-48 0,-1 0-120 32,4 0 32-32,3 0 32 15,10-4 16-15,3 1-40 16,0 3-8-16,8-3 56 0,-4 3-56 15,4-3 112-15,3 3-48 16,1-3 16-16,-4 3-80 0,3 0-40 31,-3 0 48-31,0 0 8 16,-4 0-64-16,4 3-8 16,0 0 8-16,0 0 0 0,3 0 8 15,6 1 56-15,2-4 40 16,6 3-32-16,-2 0 0 15,1 0 32 1,3 0-24-16,-3 0-8 0,5-3-16 16,2 4 16-16,-3-1-56 15,0 0-8-15,-1-3 0 0,1 0 0 16,-4 0 64-16,-4 0-64 16,0 3 0-1,-4-3 0-15,-1 0 32 16,-3 0-40-16,0 3 0 0,4-3 64 15,3 0-56-15,2 4 40 16,2-2-48-16,1 2 0 0,4-1 8 16,-4 0 0-16,-5 0 0 31,2 1-8-31,-6 2 0 0,1-3 8 16,-4 0 0-16,4 0 0 15,-1 0 0-15,6 1 8 0,2-1-16 16,1-3 8-16,4 3 24 15,0-3-32-15,0 0 16 47,-1 0-8-47,-3 0-8 0,-4 0 8 16,4 0-8-16,-5 0 16 16,2 0-16-16,-2 0 8 0,1 0 0 15,4 0 0-15,-4-3 48 16,3 0-48-16,2 3 64 0,-6-4-64 15,-3 1 0-15,0 3-8 0,0-3 8 16,-5 3 0-16,5-3 8 16,0 3-8-16,0-3 0 0,0 3-8 15,4 0 0-15,-1 0 8 16,2 0 0 0,2 0 8-16,1-3-16 15,3 3 0-15,-2-3 0 0,-6 3 8 16,-2 0-8-16,-6 0 0 15,-3 0 72-15,-4 0 16 0,-4 0 48 16,-1 0-88-16,-6 0 0 16,2-4 1-16,-6 4 15 15,-2 0-16 1,2-3 8-16,-2 3-56 16,1 0 8-16,0-3 0 0,-4 3-8 15,0 0-88-15,1 0-633 16,2 0-983-16,1 0-2265 31,0 0-1912-31</inkml:trace>
  <inkml:trace contextRef="#ctx0" brushRef="#br0">13156 2498 2632 0,'0'0'4745'31,"0"0"-3473"-31,0 0-47 16,0 0-241-16,0 0-72 0,0 0 96 15,0 0 88-15,-4 0-55 0,4 0-185 16,0 0-168-16,0 0-96 16,0 0 24-16,4-3-112 15,8 0-360-15,15 3-16 0,10-6-16 31,10 2 0-31,13 4-64 16,4-2-39-16,3 2 39 16,9 0 0-16,-4 0 32 0,0 0-32 15,-1 0 0-15,1 0 16 32,-5 0-56-32,-3 0 56 0,-4 0-56 15,-4 0 64-15,4 0 0 16,-4 0-64-16,3 2 0 0,5 2 0 15,0-1 40-15,0 0-32 16,-1 0-8-16,1 0-8 16,0 1 0-1,-5-4 0-15,5 3 0 0,0-3 8 16,-1 0 0-16,2 0-8 16,-6 0 0-16,6 0 8 0,-7 0 0 15,2 0 0-15,4 0-8 0,-8 0 8 31,4 0-8-31,-8 0 8 16,-5 0 0-16,5 0 0 0,-7 0 72 16,-2-3-72-16,-3-1-8 15,4 4 56-15,-1-3 16 0,2 0-72 16,-6 3 0-16,-3 0 0 31,0 0 8-31,-8 0 24 0,-8 0-32 16,-8 0 0-16,-5 0-8 15,2 0 0-15,-5 0-56 16,0 0-48-16,3 3-224 0,-3 4-257 16,5 2-367-16,3 10-728 15,-1-3-1113-15,2-3-2752 0</inkml:trace>
  <inkml:trace contextRef="#ctx0" brushRef="#br0">18957 2498 3504 0,'0'0'2305'0,"0"0"-1529"15,0 0-552-15,0 0-56 16,0 0 368-16,0 0 456 16,-64 4 225-16,60-4-49 0,4 0-64 15,0 0-208-15,0 0-208 0,0 0-240 32,0 3-87-32,0-3 143 15,0 0-88-15,8 0-192 16,8 6-48-16,16-3 64 0,7 4 224 15,13 2-40-15,8-2-128 32,4-1-24-32,0 3-24 0,8-5 32 15,-1 5-64-15,5-3-32 16,0 1-88-16,-5-1-32 16,5 1-8-16,-8-1 16 0,-4 0-16 15,-1-3 9-15,-3 4 7 16,-4-4 8-1,-1 3-72-15,1-2 40 0,0 2-40 16,8-3 8-16,-1 0 40 16,10 4-40-16,-6-4-8 15,-3 3 64-15,0-3-56 0,-4 0-8 16,-4 0-8 0,-2 1 0-16,2-4 0 15,0 3 0-15,4-3 0 16,4 0 0-16,-4 0 8 0,3 0-8 15,1 0 0-15,0 0 0 16,-4 0 8-16,-1 0-8 0,-3 0 8 31,4 0 0-31,0 0-8 16,0 0 8-16,4 0 64 0,-1 0-72 16,5 0 8-16,-5 0-8 15,1 0 8-15,-4 0-8 0,0 0-16 16,0-3 8-16,-1-1 0 31,1-2 8-31,0 3-8 16,-4-3 8-16,4 3 0 0,-5-4 0 15,5 1 0-15,-4 2 0 16,3-5 0-16,1 6 0 0,4-7 0 31,0 4 48-31,3-3-48 16,2-1 0-16,2 4 0 0,-7 0 8 15,-1-1-8-15,-3 1-8 0,4 2 0 16,-8-5 8-16,8 5-8 16,-1 2 8-16,1-1-48 0,3-1 48 15,-3 4 0 1,-4 0 0 0,4 0 0-16,-8 0 16 0,0 0-16 15,0 0 0-15,-4 0 0 0,-1-3 0 16,1 3 0-16,0-3 8 15,3 0 40-15,1 3-48 0,4 0-8 32,0 0 8-32,3-4-8 15,1 4 8-15,-4 0 0 0,0 0 0 16,-4 0 0-16,-4 0 0 16,-5 0 0-16,-3 0 0 0,-4 0 0 15,3 4 0-15,2-1 0 31,2 0 0-31,-3 0 0 16,4 1 0-16,-8-1 0 0,-4-3 8 16,-8 0 0-16,-9 0-8 15,-2 0-152-15,-6 0-505 0,-3 0-303 16,-8 0-776-16,0 0-2537 0</inkml:trace>
  <inkml:trace contextRef="#ctx0" brushRef="#br0">22463 3940 6849 0,'0'0'1464'0,"0"0"-816"0,0 0-231 16,0 0 583-16,0-26 136 0,0 24 248 15,0-2-231-15,5 4-305 16,2-3-312-16,1 3-216 16,3-3-136-1,10-4 56-15,7 4-48 16,4 0 8-16,7 0 56 16,9 0-32-16,5 0 72 0,5 0 24 0,7-1 96 15,3 1-184-15,-1-3-72 16,4 2 97-1,-3-2-89-15,1-3-72 16,-6-1 24-16,5 0 8 16,-8 1-72-16,-1-1 16 15,1 1-8-15,-4 0-56 0,-5 2 0 16,1 1 64-16,-3 2-64 0,-2-2-8 31,-4 6 8-31,-2-3-8 16,-5 3 0-16,-5 0 0 15,-6 0-16-15,-10 0-80 0,-6 0-232 16,-5 0-305-16,-1 0-327 16,-3 0-400-16,0 3-889 0,-12 7 641 31,-4-1-664-31,0-2-2305 0</inkml:trace>
  <inkml:trace contextRef="#ctx0" brushRef="#br0">23894 3791 6465 0,'0'0'2088'16,"0"0"-615"-16,0 0-417 15,0 0-128-15,0 0-64 16,0 0-88-16,0 0-223 0,7-3-377 16,-7 18-104-16,0 7 184 0,4 13 472 15,-4 7-312 1,0 9-176-16,0 12 144 15,-4 20-88-15,-11 15-32 16,-2 4-96-16,2-17 0 16,6-18-72-16,2-22-16 0,3-4-32 15,-4 3 8-15,8 7-40 0,-5 3-8 16,1-6-8-16,0-10 56 31,1-3-56-31,3-13-8 16,-4 0 8-16,4-6-8 0,0-3-440 15,-4-7-832-15,4-3-1249 16,-8-3-2312-16</inkml:trace>
  <inkml:trace contextRef="#ctx0" brushRef="#br0">22479 3956 6145 0,'0'0'1344'0,"0"0"56"16,0 0-519-16,0 0 255 0,0 0 56 16,0 0-144-16,0 0-440 15,-11-29-319-15,6 48-225 16,5 10 296-1,-8 6 328-15,4 9 104 0,-7 20-424 16,-2-4-40-16,-2 7 232 16,2 6-248-16,5-10-16 0,-3 7-96 15,2 0-64-15,5-10-40 16,4 1 8 0,0-11-96-16,0-5-8 15,0-7 0-15,0-6-8 0,0-7-352 16,0-6-200-16,0-3-336 15,0-6-1152-15,-4-4-1785 0,-3-6-2937 16</inkml:trace>
  <inkml:trace contextRef="#ctx0" brushRef="#br0">22284 4937 7537 0,'0'0'1945'16,"0"0"-1065"-16,0 0-24 15,0 0 312-15,0 0 40 0,111 19-95 16,-71-13-169-16,8 0-264 16,8-2-160-16,23 2 24 31,18 4-144-31,26-4-96 0,4 0 8 0,-3 1-128 15,-13-4 57-15,-7 0-17 16,-5 0-24-16,1 1-8 0,-1-4-24 16,-7 3-64-16,-8-3-16 15,-21 0-40 1,-14 0-40 0,-2 0 40-16,5 0 48 0,0 0-96 0,8 0 0 15,-9 0 0-15,-10 0 8 16,-14 0-8-16,-3 0-8 0,-12 0-216 15,-8 0-288-15,-16-10-729 32,-16 0-1207-32,-4 1-4810 15</inkml:trace>
  <inkml:trace contextRef="#ctx0" brushRef="#br0">23001 4089 5401 0,'0'0'2080'0,"0"0"-768"15,0 0-575-15,0 0 55 16,0 0 264-16,0 0 104 16,-8-41 144-16,8 18 9 0,8-2-625 0,4-7-232 31,8-6-64-31,8-6-88 15,4-7-88-15,11-3-56 0,5-3-72 16,8 0 24-16,-1 0-48 16,1 12-8-16,-4 4 16 15,-4 12 32-15,-8 7-16 0,-8 6-24 32,0 4-16-32,-13 5-32 0,-2 1-8 15,-10 6-8-15,-3-3 0 16,-4 3-464-16,0 0-752 15,-4 3-664-15,-11 10 463 0,-2-1-1199 16,6-2-609-16</inkml:trace>
  <inkml:trace contextRef="#ctx0" brushRef="#br0">23443 3305 8265 0,'0'0'1377'0,"0"0"-561"0,0 0-224 16,0 0 312-16,0 0 360 15,0 0 49-15,0 0-561 16,0 0-600-16,68-38-64 0,-20 38-40 16,0 0-48-1,-1 0-8-15,-7 0 0 16,-12 0 8-16,-8 9 0 0,-16 4-200 15,-4 9 88-15,-4 7 112 16,-16 9 152-16,1 0-24 16,-2 3-56-1,-3 4-72-15,0 15-232 16,9-9-1417-16,3-10-1279 0</inkml:trace>
  <inkml:trace contextRef="#ctx0" brushRef="#br0">23754 4591 7985 0,'0'0'2201'0,"0"0"-721"31,0 0-568-31,0 0 112 16,0 0-215-16,0 0-297 0,0 0-360 16,0 0-32-16,28 22 112 15,-8 0-104-15,12 7-8 0,3-1-72 16,5-2 8-16,1-4 16 31,-2-6 0-31,1 0-72 0,4-7 72 16,-1-6 32-16,2-3-32 0,-2 0 40 15,1-3 24-15,0-10 24 16,7-9 104-16,-3-6-144 0,1-7-16 16,2-6-32-1,1-1-72 1,0-5 8-16,-5-4 40 16,-2 4-48-16,-2 2-8 0,-7 1 8 0,0 5 0 15,-5 7 0-15,1 7 0 16,-4 3 48-16,4 9-40 0,0 3-8 15,0 8 16-15,8 2-16 32,-4 0 0-32,0 0 0 15,-1 12-24-15,-3 7-32 0,-4 7 40 16,0 5-40-16,4 4 8 0,-4 7 40 16,0 5 8-16,8-2 8 31,-1 2 56-31,-3-6-64 15,0 1 0-15,-4-4-120 0,0-6-24 16,-4-4-120-16,-4-9 24 16,-4-3-144-16,-5-6 64 0,2-7 144 15,-2-3 72-15,6 0 0 32,2-3-56-32,9-16-64 15,-4-7 72-15,8-2-64 0,0-10 24 16,8-4 0-16,0-2-65 0,3-7 105 15,10 1 80-15,-1-2 24 0,-1 5 48 16,5 5 104-16,-4 11 40 16,-1 5 265-1,1 14-97 1,-4-1-168-16,0 6 88 0,-4 5 0 16,-4 2 72-16,3 0-112 0,-2 0-144 15,-6 12 8-15,1 7-56 0,-4 0 0 31,0 7-8-31,-8 2 0 16,0 7 8-16,-1 0 0 16,1 3 0-16,0 0 0 0,-3-3 8 15,2-3 0-15,5 0-8 0,0-4-72 16,0-5 24-16,0-4-24 31,3-6 64-31,1-4 0 16,0-3-8-16,0-3 8 0,-4-3 0 15,4-3 0-15,4-10 8 16,-5-2 8-16,5-8-8 16,5-2 0-16,-2-3-8 0,5-7 8 31,4 0-8-31,-1-4 0 16,1 5-64-16,1-1 24 0,-6 3 48 15,0 3 48-15,2 4 16 16,-2 6-48-16,-7 3 64 0,1 6 72 15,-6 1 40-15,1 6-80 16,-9 3-40 0,5 0-64-16,-7 6 0 15,3 7-8-15,-5 6 0 16,1 3-8 0,1 7 0-16,-2 3 0 0,5 2 8 15,0 4 8-15,0 1-8 16,4-2 0-16,-5-2-48 0,2-6-8 15,-1 0 32-15,-4-7 24 16,3-6-8-16,1-6 8 0,0-5 8 16,8-1 64-16,0-4-64 15,8 0 8-15,0-7-8 0,3-8 8 16,1-8-8-16,4-2-8 31,-1-3 8-31,2-1 0 0,3-3-8 16,-5 4 0-16,1 2 0 15,-8 7 8-15,-4 6-8 16,-1 4 0-16,-7 6 0 0,0-1 0 31,-4 4 0-31,0 0-8 16,-4 0-8-16,0 10-40 0,0 2 40 16,4 1-40-16,-4 4-528 15,-4-2-504-15,0-2-41 16,-9-7-543-16,-7-3-529 0,0-3-3736 0</inkml:trace>
  <inkml:trace contextRef="#ctx0" brushRef="#br0">28874 4178 2832 0,'0'0'6682'0,"0"0"-4314"0,0 0-824 16,0 0-431-16,36-12-401 16,-13 14-408-16,5 11-152 15,4 13-32 1,0 2-48-16,1 10-24 16,-10 3-48-16,-3 4 0 0,-12 3-32 15,-8 2 32-15,0 1 48 16,-28-3 8-16,-12-1-56 15,-12-2-16-15,-15-1-152 0,-13-5-384 16,-28-2-921-16,21-11-1135 31,11-7-5266-31</inkml:trace>
  <inkml:trace contextRef="#ctx0" brushRef="#br0">29854 4908 6489 0,'0'0'1952'0,"0"0"145"0,0 0-617 16,0 0 120-16,0 0-695 16,0 0-521-16,0 0-88 15,-32 6 480-15,-12 29-32 16,-8 13-320 0,-8 9 96-16,-15 16 16 0,-5 23-208 15,9 15-87-15,15-10-185 0,28-18 40 16,20-29-96-16,8-16 0 15,15 0-104-15,17 0-97 16,13-3-95-16,7-13-56 0,11-15 352 31,1-7-8-31,-8-19 8 16,-5-20 0-16,-19-8 56 0,-12-13 112 16,-20-1 304-16,0 1-191 15,-32 6 15-15,-12 12-112 0,1 11-128 31,-6 15 40-31,10 9-96 16,3 7 0-16,16 13-536 16,8 10-585-16,12 5-383 0,17 1-504 15,50 12-105-15,-7-6-872 16,4-9-2784-16</inkml:trace>
  <inkml:trace contextRef="#ctx0" brushRef="#br0">30336 5375 8313 0,'0'0'2897'16,"0"0"-625"-16,0 0-831 16,0 0-577-16,0 0-464 15,0 0-184 1,-95-3-56-16,59 38-32 16,12 6-32-16,3 3-88 15,18 4 16-15,3-7 24 0,3-2-40 0,22-11-8 16,3-12-248-16,7-13 248 15,5-3 32 1,0-25 208-16,0-10-144 16,-8-13 32-16,-12-6 104 15,-16 0 160-15,-4 0 32 0,-24 7-40 16,-20 11-199-16,-8 14-49 16,-4 9-88-16,0 13-48 0,1 20-449 31,-8 37-911-31,10 0-1144 15,18-6-2625-15</inkml:trace>
  <inkml:trace contextRef="#ctx0" brushRef="#br0">29332 6118 8753 0,'0'0'2137'16,"0"0"-1313"-16,0 0-432 0,0 0 400 16,0 0 585-16,0 0 303 31,-24-16-360-31,52 16-616 15,27-3-224-15,33-4-167 0,43-2-65 16,21 0 48-16,8-8 0 16,-8 5-56-16,-21-1-32 0,-12 3-88 31,-32 4-104-31,-27 6 40 16,-19 0-40-16,-13 0-8 15,0 0-8-15,-9 0-256 0,1 0-640 16,-20 0-1009-16,-8 10-2672 0,-20-7 128 15</inkml:trace>
  <inkml:trace contextRef="#ctx0" brushRef="#br0">29232 6309 4825 0,'0'0'2392'0,"0"0"-1328"16,0 0 0-16,0 0 721 0,0 0 279 15,96 6 33-15,-8-6-665 0,35 0-384 32,17-6-208-32,3-4-215 15,-3 0-209-15,-25 1-56 16,-19-1-112-16,-28 1-176 0,-21 2-56 15,-19 1 16-15,-4 3-32 16,-8-3-264-16,-8-1-208 0,-8 4-713 16,-43-4-1503-16,-6 1-3041 31,-7-3-4153-31</inkml:trace>
  <inkml:trace contextRef="#ctx0" brushRef="#br0">25763 5753 6385 0,'0'0'2936'0,"0"0"-1495"16,0 0-953-16,0 0-248 15,19 10 376-15,-3-1 152 16,4 4 48-16,0 6-207 0,4 3-105 16,4 3-280-16,0-2-96 31,4 2-72-31,3-6 64 0,-3 0-112 16,4-3 96-16,7-3-104 15,-2-4 72-15,2 1-64 16,6-7 80-16,2 0-80 0,1-3 0 0,4 0 64 15,-4-10-32 1,3-8-32 0,1-5 80-16,-4-8 8 0,4-8-40 15,-5 1 72-15,1 0-120 16,-4 7 0-16,0 2 168 16,-13 10-16-16,1 3 8 0,-4 9-72 0,5 4-24 15,-9 3-56-15,3 0 80 16,1 7-48-1,-5 6-40-15,6 5-8 16,-1 5 8-16,0 5 0 16,-9 1-8-16,1-1-8 15,0 1 8-15,-4-1-8 0,0-2-192 32,-4-1 8-32,3-5-104 0,2-5 80 15,-1 1 48-15,3-3 64 16,1-4-48-16,0-3-56 15,8-6-64-15,-4 0 128 0,4 0 96 16,0-2 40-16,0-14 8 31,0 0 16-31,-1-9 32 0,5-1-40 16,0-6 48-16,-3 4 48 16,2-1 136-16,-3 3-24 15,-4 8 32-15,-1 5 40 0,-3 0-96 16,4 7 8-16,-4 0-32 15,8 3-112 1,-4 3-40-16,0 0-8 0,4 3-8 16,-4 6 0-16,-4 7-8 15,-1 3-8-15,-3 0-64 16,-4 6 32-16,-4 4-152 0,-4-3-176 16,5-1 24-1,-9-3-24-15,-1-3 0 16,1-6-64-16,0-4 160 0,4-6 112 15,1-3-9-15,2 0 121 16,5-6 56-16,0-13 80 16,8 0 41-16,4-6-65 0,0-4 112 31,4 1-64-31,0 2 72 0,-4 0 64 16,4 11 128-16,-9 5-8 15,1 4-96-15,0 6-56 16,4 0-112-16,0 3-96 0,4 13 0 15,0 0 0-15,-4 3 0 32,3-3 8-32,-7-3 0 0,-4-1 0 15,-4-6 0-15,-4-2 8 16,-4-4 56-16,0 0 16 16,-4 0-8-16,-4-10-80 0,4-2-80 15,-4 2-472-15,0-3-408 16,0 1-1025-1,-8-1-2080-15</inkml:trace>
  <inkml:trace contextRef="#ctx0" brushRef="#br0">28682 5556 6873 0,'0'0'2480'0,"0"0"-503"31,0 0-441-31,0 0-247 16,0 0-369-16,0 0-336 0,0 0-216 15,0 3-240-15,20 16 232 16,8 10 80-16,8-1-104 0,12 7-88 16,-4-3-64-16,-1 0-48 15,-2-3-48-15,-17-1-48 0,-9-3-40 16,-15 1-8-16,0-1 8 31,-11-3 0-31,-17 4 80 16,-4-4 0-16,-4 0-8 0,-4 0-64 15,-4 4-8-15,-4-1-144 16,-16 7-1024-16,13-7-1817 0,7-5-3936 0</inkml:trace>
  <inkml:trace contextRef="#ctx0" brushRef="#br0">30746 5327 2800 0,'0'0'4257'15,"0"0"-3073"-15,0 0 217 0,0 0-257 32,0 0 160-32,0 0 136 15,13-41-279-15,-13 41-497 0,0 0-400 16,-9 0-184-16,-14 13-80 15,-5 6 72-15,-13 9 8 16,6 7 8-16,-1 4 64 0,8-2-80 16,9 5 16-16,10-4-88 31,9 0 72-31,5-6-72 0,18-4 48 16,13-6 8-16,4-5 0 15,4-8 96-15,8-9-40 16,0-3-8-16,-1-23-24 0,-3-8 40 15,-8-11 72 1,-12-6-16-16,-13 1-16 16,-6-1 64-16,-9 6 192 0,-9 7-72 15,-10 9-31-15,-9 10-137 16,-8 10-176-16,-4 9-64 16,-8 0-689-16,-15 41-855 0,11-3-2705 0,4-3-4137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cm"/>
          <inkml:channel name="T" type="integer" max="2147480000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cm"/>
          <inkml:channelProperty channel="T" name="resolution" value="1" units="1/dev"/>
        </inkml:channelProperties>
      </inkml:inkSource>
      <inkml:timestamp xml:id="ts0" timeString="2020-09-30T08:28: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23228 3149 6361 0,'0'-9'7009'0,"0"3"-5328"16,0-1-1049-16,0 4 176 0,0 0 264 16,0 3-168-16,0 0-207 15,0 0-209-15,0 0-152 16,0 0-104-16,0 0-64 0,0 0-72 31,-8 6-96-31,-8 16-64 16,-4 7 64-16,-8 18 128 0,-3 8-32 15,-1 8-24-15,0 0-24 16,4 1 0-16,4-7-40 16,4-3 40-16,4-12-48 0,5-8-80 15,6-11-176 1,5-11-144-16,0-12-40 15,0 0 264-15,0-19 64 0,20-31-681 16,8-27-351-16,8-21 312 16,-1 2-88-16,-11 20 176 15,-7 32 280-15,-13 25 432 16,0 6 32 0,-1 4 456-16,-3 2 32 0,4 7-208 15,-4 0-168 1,0 0-112-16,4 0-96 15,-4 13 0-15,9 6 96 16,2 6 376-16,5 1-208 16,8 6-72-16,4-1-80 0,8-5-16 15,4-1-128-15,4-9-1104 16,19-13-673-16,-11-3-1231 0,-8-6-3138 16</inkml:trace>
  <inkml:trace contextRef="#ctx0" brushRef="#br0">23559 3184 8785 0,'0'0'2201'0,"0"0"-1457"16,0 0-560-16,0 0 64 0,0 0 192 31,-84 118 320-31,60-68-168 16,-8 1-375-16,9 0-105 0,-5-6-64 15,0-4 8-15,4-6-48 0,3-13 56 16,6-3-64-16,3-12-48 15,4-7 48-15,8-4 88 0,0-24-88 16,8-26-617-16,28-29 185 16,15-25-168-16,1 10 600 15,-12 19 384 1,-16 34 633-16,-4 20-433 0,-8 6 104 16,4 3 224-16,0 3-424 15,0 13-168-15,-1 0-320 0,6 3-120 16,3 19-56-16,-5 10 112 15,-2 6-144 1,-2 7 208-16,-15 9 96 16,0 6 208-16,-8 0 16 15,-12-2-72-15,-7 1-64 0,-6-4-40 16,6-4-144-16,3-7-176 16,8 1-1112-16,12-14-1553 0,4-12-2744 15</inkml:trace>
  <inkml:trace contextRef="#ctx0" brushRef="#br0">23973 3317 3488 0,'0'0'9682'0,"0"0"-7369"15,0 0-1713 1,0 0-592-16,0 0 40 15,0 0 296-15,-83 67 48 0,55-32-288 16,4 10 48-16,7-4-64 16,6 0-80-16,3-6-8 0,8-6 0 15,0-4-48-15,19-6-272 0,1-9-360 16,12-4 536-16,4-6 144 16,-4-13 136-16,5-15 88 0,-10-10 360 15,-11-7-88-15,-16 1 496 16,-4 2 41-1,-20 5-481-15,-16 8-264 16,-8 4-88-16,1 5-112 16,2 8-88-16,6 9-56 15,11-1-616-15,8 4-681 0,20 0-1231 16,0 0-2601-16,16 0-2313 0</inkml:trace>
  <inkml:trace contextRef="#ctx0" brushRef="#br0">24165 2917 3624 0,'0'0'7154'0,"0"0"-4338"16,0 0-959-16,0 0-153 0,0 0-1048 31,0 0-432-31,0 0-224 16,0 0 0-16,-45 52 72 15,26 7-64-15,-9 21 40 0,8 12-40 0,3 7-8 16,10-17 0-16,3-22-104 15,4-19-1608-15,0 1 352 16,0-4-1609 0,0-6-4056-16</inkml:trace>
  <inkml:trace contextRef="#ctx0" brushRef="#br0">23810 3254 3816 0,'0'0'9666'16,"0"0"-7641"-16,0 0-521 16,0 0-392-16,0 0-439 0,0 0-553 15,108-70-120-15,-37 64-16 0,25-1-265 32,-9 5-255-32,-7 2-280 15,-21 0-72-15,-22 0-48 16,-1 0 432-16,-8 0 416 0,-13 0 88 15,-11 0 0-15,0 9 8 16,-4 7 344-16,0 9 656 0,0 10-264 31,0 6-240-31,0 10-184 16,-4 0-120-16,-4 0-48 16,4 0-152-16,-7-4-424 0,6-2-976 0,-3-4-1057 15,1-16-2088-15,3-12-4232 16</inkml:trace>
  <inkml:trace contextRef="#ctx0" brushRef="#br0">24511 3149 4064 0,'0'0'10203'15,"0"0"-8267"-15,0 0-600 16,0 0-408-16,0 0-599 0,0 0-329 15,0 0-353-15,0 0-1807 16,0-32-2729-16,0 45-24 0</inkml:trace>
  <inkml:trace contextRef="#ctx0" brushRef="#br0">24682 3188 3976 0,'0'0'7042'0,"0"0"-5034"0,0 0-1496 16,0 0-240-16,0 0 649 31,-64 82-217-31,41-47-184 16,3 6-232-16,3 1-168 0,2 2-48 15,11-3-72-15,4-6-176 16,0-3-440-16,4-10 64 0,16-6-128 16,3-10 680-16,5-6 168 0,4-6 264 15,4-16-32 1,-4-10 464-1,-8-6 8-15,-8-3 48 0,-12-1 161 16,-4 4-321-16,-16 3-208 16,-16 10-320-16,-4 6-104 0,-7 6-128 15,-2 7-224 1,-10 6-776-16,11 9-1401 16,12 1-3232-16</inkml:trace>
  <inkml:trace contextRef="#ctx0" brushRef="#br0">24957 3200 11210 0,'0'0'4313'0,"0"0"-3425"15,0 0-888-15,0 0-56 16,0 0-240-16,0 0 296 31,24 105 8-31,-24-54 112 0,0 3-56 16,0 0-16-16,0-10-48 15,0-3-24-15,-4-9 24 0,0-10 0 16,0-9 8-16,1-6 40 16,3-7 128-16,0-7 272 15,7-18 288 1,21-23-736-16,0-6-168 0,12-6 40 15,-1 0 112-15,-3 12 16 16,1 7 336-16,-9 9-80 0,-13 16-32 16,2 13-56-16,-6 3-168 15,-3 9-96 1,8 17-40-16,-8 5 136 16,4 14 184-16,-9 3-24 0,-3 2-8 15,0 4-80-15,0-3-72 16,0 0-272-16,-11 6-880 0,-1-16-2913 15,0-12-5105-15</inkml:trace>
  <inkml:trace contextRef="#ctx0" brushRef="#br0">26276 2886 10114 0,'0'0'4113'0,"0"0"-2585"16,0 0-592-16,0 0 88 0,0 0-264 15,-64-51-415-15,25 38-89 16,-1 7 8-16,0 3-72 0,4 3-112 15,8 0-32 1,9 12-48 0,6 8-144-16,13 8-104 0,0 7 80 15,20 9 40-15,16 10 32 0,11 7-8 16,13 6-137-16,-4-4 49 16,-8-6-8-16,-8-3 72 0,-16-10 56 31,-12-5 16-31,-12-11 8 15,-20-6 48-15,-20-6 248 0,-11-6 352 16,-13-7-39-16,-5-3-241 16,-2-3-104-16,7-13-216 15,12-3-224-15,9-16-1129 0,19 7-1535 32,12 2-2681-32</inkml:trace>
  <inkml:trace contextRef="#ctx0" brushRef="#br0">26375 3299 10506 0,'0'0'4001'0,"0"0"-3545"0,0 0-456 16,0 0-96-16,0 0 96 15,0 0 40-15,0 0 168 0,24 18 664 16,-7-14-152-16,2 2-128 47,5-6-200-47,-4 0-144 15,-8 0-88-15,1 0 32 0,-6 0-120 16,-3-3 16-16,-4 0-88 16,0 3 0-16,0 0 8 0,0 0 48 0,0 0-56 15,0 0-56-15,0 0-312 16,0 0-552-16,-4 0-440 15,0 3 64-15,1 3-1161 0,-2-6-824 16,1 0-2976-16</inkml:trace>
  <inkml:trace contextRef="#ctx0" brushRef="#br0">26467 3194 3648 0,'0'0'6210'32,"0"0"-3850"-32,0 0-1184 15,0 0 81-15,0 0-25 0,0 0-336 16,0 0-688-16,-12 6-208 16,5 19 0-16,-6 10 160 0,1 4 0 15,5 5-96-15,3-6-64 31,4-6 56-31,0-7-56 16,11-6-16-16,10-6-312 0,7-10 328 16,7-3 584-16,1-16-424 15,4-18-160-15,-5-8-56 0,-3-5 48 32,-8-5 0-32,-7 5 8 15,-10 9 280-15,-7 12 425 0,0 11-89 16,0 11-168-16,0 4-448 0,-3 4-8 15,-10 15-152-15,1 6 80 16,1 10 72-16,11 3 0 0,0 3 8 16,8 4 48-1,7-1-48 1,5 1 8-16,1 6 72 0,-10-1-72 16,-7 4 0-16,-4 0 48 0,-15-3-48 15,-26-6 48-15,-19-7-8 16,-31-13 32-16,8-12-80 0,3-13-224 31,4-23-584-31,28-12-897 16,12-6-3208-16</inkml:trace>
  <inkml:trace contextRef="#ctx0" brushRef="#br0">26886 3248 12082 0,'0'0'4457'16,"0"0"-3721"-16,0 0-544 0,0 0-192 15,0 0 0-15,0 0-48 32,3 63 48-32,-3-28 176 0,-7 7-176 15,-6-7 0-15,2-4-136 0,3-5-8 16,4-11-48-16,4-8 80 15,0-7 112-15,0 0 0 0,19-7 904 16,9-15-512 0,13-10-240-1,2-6-104-15,1-3 32 0,-8 9-72 16,-12 4 40-16,-4 15 177 0,-16 6 63 16,0 7-288-16,-4 0-40 15,0 20-64-15,0 5 104 0,0 7 72 31,0 6-24-31,0 0-48 16,0 0 0-16,12-6-8 16,7-3-328-16,2-7-385 0,14-10-895 31,-3-9-2609-31,-4-3-3152 0</inkml:trace>
  <inkml:trace contextRef="#ctx0" brushRef="#br0">27387 2828 8281 0,'0'0'2217'0,"0"0"-265"31,0 0 81-31,0 0-673 16,0 0-944-16,0 0-352 0,-31 99-64 0,15 9 288 15,0 16-128-15,4 3-72 16,4-13 0-16,-4-15-88 15,4-27-1024-15,0-11-1553 16,0-23-1311 0,8-22-2658-16</inkml:trace>
  <inkml:trace contextRef="#ctx0" brushRef="#br0">27675 2838 4600 0,'0'0'9659'16,"0"0"-7387"-16,0 0-1152 0,0 0-712 16,0 0-408-16,0 0 64 15,-37 92 304-15,18-9-144 0,-1 18-79 32,4-2-57-32,4-20-88 15,0-22-80-15,8-18-185 0,-4-2-503 16,4 2 440-16,0-11-392 15,4-12-112-15,4-16 448 16,12-3 336-16,12-29 48 0,4-3-344 31,0-3-48-31,-4 7 392 16,-13 8 184-16,-6 17 112 0,-9 6-296 16,0 19 0-16,-5 13 56 15,1 2 72-15,0 1 48 0,4 4-96 16,4-14-80-16,13-3 8 15,11-6 0 1,7-10 0-16,9-6 72 16,4-12-80-16,3-20-64 15,5-22-16 1,-8 0-248-16,-4-10-168 0,-12 1-264 16,-20 19 760-16,-8 2 776 15,-4 17 336-15,-32 18-728 0,-4 7-368 16,-12 20-8-16,1 18 96 15,-1 6-96-15,8 10-8 0,8 3-16 16,16-3-32-16,12-3-40 31,4-6-8-31,28-14 8 0,12-8-48 16,23-17-24-16,25-12-8 16,-4-26-440-16,11-29-352 0,-19-2-185 15,-32 9 329-15,0-3 816 16,-24 25 88-16,-12 7 1472 15,-5 6 273-15,-3 15-1113 0,-24 4-720 32,-3 13-32-32,-5 9-16 15,4 7 48-15,0 3-8 0,8 0 8 16,12-4-88-16,5-6 32 16,3-6-168-16,11-6 224 0,17-10 200 15,24 0 280-15,24-35-368 16,32-19-112-1,6-10-136-15,-17 7-208 16,-26 13 8-16,-31 24 336 0,-20 14 56 16,-1 0 72-16,-6 6-16 15,-1 0-112-15,-9 6-376 16,-3 13 288-16,0 10 88 16,-11 3 96-16,-9 3 24 15,-8 2 104-15,-4 5 272 16,-8 2-56-16,1-2-192 0,-2-7-40 15,-2-7-72-15,3-6-8 16,12-6-128-16,12-9-672 16,16-11-1312-1,8-11-497-15,16-14-5040 0</inkml:trace>
  <inkml:trace contextRef="#ctx0" brushRef="#br0">28966 3149 5569 0,'0'0'9738'31,"0"0"-8594"-31,0 0-1144 16,0 0 0-16,0 105 88 0,0-51-32 15,0 7 16-15,0 2-72 16,0 4-752-16,0-20-3497 31,0-15-3441-31</inkml:trace>
  <inkml:trace contextRef="#ctx0" brushRef="#br0">29197 2781 9706 0,'0'0'4521'0,"0"0"-3585"16,0 0-936-16,0 0-840 16,0 0-177-16,39 82-439 15,-7-34-1409-15,5-7-3392 0</inkml:trace>
  <inkml:trace contextRef="#ctx0" brushRef="#br0">29416 3067 7905 0,'0'0'3857'0,"0"0"-1312"15,0 0-705-15,-88 28-584 16,60-12-632-16,5 3-480 0,6 7-144 16,17 6-88-16,0 9 8 15,17 6-240-15,6 4-8 0,5 3 208 31,-4-3-536-31,-8-7 520 16,-12-3-16-16,-13-5 152 16,-42-5 120-16,-37-9 288 0,-43-12-40 15,-12-10-368-15,23-6-880 16,32-13-4833-16</inkml:trace>
  <inkml:trace contextRef="#ctx0" brushRef="#br0">26886 2978 13826 0,'0'0'3857'16,"0"0"-2897"-16,0 0 121 16,0 0-617-16,103-41-240 15,-3 34-224 1,43 4 8-16,21 3 16 15,-1 0-24-15,-19 0-464 16,-52 0-2049-16,-29 0-9001 0</inkml:trace>
  <inkml:trace contextRef="#ctx0" brushRef="#br0">9506 3940 184 0,'0'0'10898'0,"0"0"-8466"16,0 0-1335-16,0 0 15 0,0 0-32 15,0 0-216-15,0 0-160 16,0 0-87-16,0 0-113 0,0 0-128 31,0 0-56-31,0 0 0 16,0 0-104-16,4 0 24 0,8 0-240 15,8-3-96-15,8-4-48 16,8 4 48-16,3 0 0 0,1 3 88 16,0 0-120-16,-4 6 32 31,-8 10 32-31,-4 3-136 0,-5 4-16 16,-15 2 24-16,-4 4 192 15,0 6 0-15,-23 0 96 0,-13 2-32 16,-4 2-8-16,-3-2-48 31,-6-2-8-31,6-6-48 16,7-7-200-16,4-6-168 0,12-3-249 15,4-10-375-15,8-3-408 16,8-16-881-16,0-9-3096 0,8 0-2807 0</inkml:trace>
  <inkml:trace contextRef="#ctx0" brushRef="#br0">10000 3829 7217 0,'0'0'1456'16,"0"0"-992"-16,0 0 409 15,0 0-9 1,0 0-72-16,0 0 8 15,0 0 96-15,0 0-183 0,0 0-337 16,4-16-128-16,-16 22 64 16,-8 7 128-16,0 3 40 15,-8 6 40-15,-4 7 24 0,4-1-128 16,0 4-120-16,9 3-64 16,3-4-56-16,8 1-128 0,4-6-40 15,4-1 0-15,12 1 0 16,12-7 96-16,4-1 48 31,4-1-32-31,-4-5-16 0,0-2-104 16,-9-4 48-16,-3-6-48 15,0 0 0-15,-4 0 129 0,0 0-1 16,0 0-56-16,0-6 64 0,4-1-80 16,0 1 16-1,0-3 8 1,0 2-72-16,-5 1-8 0,-2 2 0 15,-5 1-360-15,-4 3-553 16,0-2-1007-16,-13 2-3753 0</inkml:trace>
  <inkml:trace contextRef="#ctx0" brushRef="#br0">10375 3651 128 0,'0'0'6569'0,"0"0"-4985"16,0 0-624-16,0 0 561 0,0 0-257 31,0 0-112-31,7-13-191 16,-7 13-97-16,0 0-32 0,0 0-128 15,0 0-320-15,-7 7-144 16,-6 5-88-16,-2 11 120 16,-9 5 72-16,0 10-136 0,4 7 40 15,0 2 24-15,8 1-151 32,0 0 79-32,8-1-40 0,0-5-152 0,4-1 56 15,0-6-56-15,8 0 48 16,12-10-56-16,0 0-72 15,12-6 72-15,0-3 0 0,8-6-88 16,-1-4-304 0,13-6-577-1,-12-6-1335-15,-8-7-4674 0</inkml:trace>
  <inkml:trace contextRef="#ctx0" brushRef="#br0">10546 3734 8737 0,'0'0'4385'15,"0"0"-3248"-15,0 0-265 16,0 0-8-16,0 0-200 0,0 0-216 15,0 0-192-15,0 0-160 16,0 6-96-16,0 13 8 16,4 3 544-1,0 10-8-15,0 6-175 16,-4 3-193-16,0-3-64 0,0 3-24 16,0-2-24-16,0-4-64 15,0-7-72-15,-8-2-561 16,4-4-687-16,-4-6-1464 0,4-7-2770 15</inkml:trace>
  <inkml:trace contextRef="#ctx0" brushRef="#br0">10637 3584 3896 0,'0'0'7706'16,"0"0"-6018"-16,0 0-295 16,0 0-89-16,0 0-384 15,0 0-296-15,0 0-168 16,13-9-184-16,-2 9-184 0,13 6-24 15,4 10 16-15,8 6-32 16,0 10 8-16,3 3 137 0,-2 6-1 31,-5 0-24-31,-9 10-112 16,-7-3-40-16,-8 3 136 0,-8-1 72 16,0-5-128-16,-15-1 0 15,-9-9-96-15,-4 3-320 0,-16-6-833 16,4-6-2735-16,12-11-3050 0</inkml:trace>
  <inkml:trace contextRef="#ctx0" brushRef="#br0">13204 4019 3288 0,'0'0'6362'0,"0"0"-4482"15,0 0-1264-15,0 0 280 16,0 0-72-16,0 0-367 0,11-13-105 31,-3 7-176-31,8 0 24 16,5 0-96-16,2-1 24 0,9 1 168 15,-4 2 64-15,7 1-208 16,-3 3-16-16,-4 0-136 31,-4 3-72-31,-7 14-216 0,-6 1 288 16,-3 5 120-16,-8 5 80 16,0 1-96-16,-12 3 24 0,-8-4-24 0,-8 4-8 15,-7-7 24-15,-1-3-120 16,0-2-88-1,4-8-160-15,4 1-360 0,8-10-528 16,8-3-409 0,9-3 233-16,6-25-1145 15,13-1-1967-15,8-3-496 0</inkml:trace>
  <inkml:trace contextRef="#ctx0" brushRef="#br0">13638 3902 4817 0,'0'0'2152'0,"0"0"-1064"16,0 0-144-16,0 0 161 0,84-60-409 16,-80 60-64-16,-4 0-104 31,0 0-40-31,0 0-280 0,-13 6 256 16,-6 6 633-16,-1 8-97 15,-4-1-136-15,-4 3-216 0,8 0-144 16,0 3-176-16,5 1-160 15,6 3-64-15,1-4-104 16,8 0 8-16,0 1 40 0,4-1-48 31,12-3 96-31,8 0-16 16,0 1-16-16,8-7-64 0,-4-4-120 0,3-6-296 16,-3-2-216-16,0-4-240 15,-12-4-688-15,-4-5-513 16,-4 0-1088-16</inkml:trace>
  <inkml:trace contextRef="#ctx0" brushRef="#br0">14108 3699 4032 0,'0'0'6850'0,"0"0"-5130"15,0 0-800-15,0 0-95 0,0 0-193 32,0 0-40-32,0 0 280 15,-60 57 40-15,36-25-408 0,1-1 8 16,2 7-87-16,1 0-129 16,9 4-56-16,-1-4-96 15,7 0-96 1,5 0-40-16,5-6 96 0,14 3-96 15,5-7-8-15,4-6-256 16,8 1-304-16,-4-14-185 0,11-9-839 16,-6 0-2225-16,-14-12-3616 15</inkml:trace>
  <inkml:trace contextRef="#ctx0" brushRef="#br0">14104 3867 10618 0,'0'0'2488'0,"0"0"-1543"0,0 0-257 16,0 0-104-16,0 0-120 16,88-13 32-16,-64 13-168 0,-1 10-328 15,-7 3-16 1,-4 2-56-16,-12 1 72 15,0 3 208-15,-4 3 160 16,-20 0 224-16,1 4-48 0,-5-4-136 16,0-3-135-1,12-3-137-15,4-3-112 16,8-3-24-16,4-4-200 0,0-3 128 16,24 0-145-16,8-3 41 15,15 0-184-15,17-6-608 16,-8-10-768-16,-8 0-3057 0</inkml:trace>
  <inkml:trace contextRef="#ctx0" brushRef="#br0">14366 3591 5473 0,'0'0'5969'15,"0"0"-4025"-15,0 0-663 16,0 0-49 0,0 0-408-16,0 0-424 0,37-3-216 15,-5 15 264-15,0 4-88 16,11 6-64-16,2 4 25 15,-6 5-121-15,5 1-48 0,-9 6-144 16,-7 3 72-16,-4 4 0 16,-16 3 56-16,-3-4-32 15,-5 4 40-15,-20-7-144 16,-12-3-16-16,-32 10-488 16,4-13-1201-16,4-10-5144 15</inkml:trace>
  <inkml:trace contextRef="#ctx0" brushRef="#br0">16303 3737 6161 0,'0'0'5905'15,"0"0"-4457"-15,0 0-599 16,0 0 111-16,0 0-320 0,0 0-232 31,20-7-232-31,0 4-96 16,8 3-48-16,-1 0-24 0,1 0 112 16,-3 3-120-16,-1 13-8 15,-4 3-88-15,-8 7-184 0,-5 2 280 16,-7 10 32-16,0 0 88 15,-15 4 0-15,-9-1-72 32,-8-3 0-32,-4 0-40 0,0-6-8 15,5-6-280-15,-1-4-224 16,11-10-296-16,14-2-545 0,2-10 65 0,5 0 488 16,24-22-416-16,8-4-2001 15,4-2-1624-15</inkml:trace>
  <inkml:trace contextRef="#ctx0" brushRef="#br0">16698 3740 128 0,'0'0'544'0,"0"0"3008"15,0 0-2047 1,0 0-489-16,0 0 72 16,0 0 240-16,0 0 249 15,0 0-233-15,52-54-640 0,-60 54-288 16,-5 0-136-16,-2 3-56 15,-1 10 241-15,-9 3-81 0,6 6-104 16,3 0 264-16,-4 10-80 31,8-1-128-31,4 1-152 0,4 3 48 16,4 0-64-16,0 0-16 16,4-3-144-16,8-3 48 15,8-7 48-15,4-7-104 0,4-2 0 16,0-3-320-16,8-7 136 31,-4-3-424-31,7 0-1096 0,-7-16-1473 16,-8 3-3641-16</inkml:trace>
  <inkml:trace contextRef="#ctx0" brushRef="#br0">17092 3562 6665 0,'0'0'4233'0,"0"0"-2425"32,0 0-415-32,0 0-297 0,0 0-376 15,0 0-304-15,0 0-216 16,0 0 72-16,-52 61 328 0,33-20-88 16,-9 0-184-16,8 7-32 31,-1 2-103-31,10 1-33 15,3 0-64-15,4 3-32 0,4-7-56 16,12-5 64-16,12-4-72 16,4-3-40-16,8-10-288 0,11-3-169 15,-3-6-407-15,20-16-656 32,-12 0-2809-32,-12-6-6249 0</inkml:trace>
  <inkml:trace contextRef="#ctx0" brushRef="#br0">17232 3714 9353 0,'0'0'2193'16,"0"0"-401"-16,0 0 65 15,0 0-673-15,0 0-280 0,-5-12-272 16,5 12-288-16,17-3-72 31,7 3-272-31,4-4-56 0,4 4 56 16,-4 0 0-16,-13 0 0 15,1 0-64-15,-8 4-152 16,-4 9-104-16,-4-4 312 0,0 4 8 16,0-1 176-16,-8 4-8 31,0 0-64-31,-4 0-24 0,0-4-64 0,4 5-16 16,4-5-24-16,0 1-192 15,4-1 16-15,0 1-24 16,13 0 80-16,6 0-16 0,1 0 112 15,8-1-192 1,-5 1 104 0,-2-1-48-16,-1 1 96 0,-9 0 16 15,-7 0-24 1,0 2 48-16,-4-2-56 16,0 0 8-16,-11 0 96 15,-10 2 16-15,-2-2 48 0,-9 0-48 16,-4-4-16-16,-4 1-208 15,-7-10-680-15,6 0-1633 0,9 0-2376 16</inkml:trace>
  <inkml:trace contextRef="#ctx0" brushRef="#br0">17498 3480 7329 0,'0'0'6818'0,"0"0"-5690"31,0 0-736-31,0 0 120 0,0 0 8 16,100 9 80-16,-76 10-104 0,0 3-16 16,0 7-256-16,-5 6-40 15,2 6 33-15,-10 1-49 0,2 5-16 16,-9 4-24-1,-4-1-56 1,0 5 24-16,-12-1-96 0,-8-7 0 16,-4 1-392-16,-16 0-769 0,8-13-1263 15,4-10-3377-15</inkml:trace>
  <inkml:trace contextRef="#ctx0" brushRef="#br0">18845 3673 8641 0,'0'0'1665'16,"0"0"-641"0,0 0-176-16,0 0-312 15,0 0 416-15,0 0 57 0,84-13-153 16,-56 13-296-16,-5-3-32 15,5 3-296-15,0 0 8 16,-3 0-16 0,-5 0-200-16,-5 13-24 15,2 3-320-15,-13 10 120 0,-4 2 200 16,0 3 56-16,-13 4 0 0,-15 1 32 16,1-5-32-16,-6-5-48 15,1-7-8-15,5-3 0 16,11-10-128-1,4 0-128-15,7-6-280 16,5 0 264-16,5-9-48 0,18-14-968 16,9-5-545-16,9-7 601 15,6-10-528-15,9-2 303 16,4-4 649-16,-4 0 144 0,0 4 664 31,-13 2 2416-31,-7 14-1927 16,-16 11 903-16,-8 8-88 0,-8 9-48 15,-4-1 97-15,0 4-321 16,-4 0-432-16,-12 0-264 16,-12 10-208-16,-3 6 144 0,-1 9 48 31,-4 4 48-31,-1 6-88 16,14 0-40-16,-1 2-48 0,12 2-40 0,4-1-96 15,8 0-56-15,0 0 0 16,20 0 0-16,12-3 17 15,4-3-17-15,-1-4-145 16,6-8-223 0,-5-11-328-16,-5-3-520 0,1-12-904 15,-13-10-2113-15,-6-6-2921 0</inkml:trace>
  <inkml:trace contextRef="#ctx0" brushRef="#br0">19662 3460 1568 0,'0'0'4977'0,"0"0"-2385"16,0 0-591-16,0 0 303 0,0 0-423 0,4-9-745 16,-4 9-536-16,0 0-328 15,-12 6-136-15,-3 7 16 16,-6 6 344-16,-7 6-80 15,0 7-87 1,4 6-137-16,1 7-144 16,7-1 8-16,8 4-40 0,8 2-16 15,0 2-8-15,11-5 8 0,17-3 0 32,8-2-192-32,5-14-457 15,2-6-215-15,13-12-912 0,-16-10-705 16,-5 0-3936-16</inkml:trace>
  <inkml:trace contextRef="#ctx0" brushRef="#br0">19833 3495 5033 0,'0'0'5105'0,"0"0"-3409"16,0 0 0-16,0 0-351 15,0 0-561-15,0 0-296 16,0 0-152-1,4-3-288-15,-4 3-48 16,0 10 0-16,-4 9 240 0,-7 0 232 16,-2 6-136-16,-2 4-72 15,2 0-16-15,6-1-96 0,-1-2-80 16,4-1-72 0,4 0 0-16,0-3-112 15,8-3 112-15,12-3-72 16,12 0 24-16,0-6 48 0,7-4-312 15,1-6-144-15,0 0-680 16,4-10-840-16,-12-5-993 0,-12-5-1648 16</inkml:trace>
  <inkml:trace contextRef="#ctx0" brushRef="#br0">20005 3606 416 0,'0'0'6785'0,"0"0"-3880"16,0 0-889-16,0 0-336 15,0 0-615-15,0 0-561 0,0 0-176 16,-5 26 384-16,5-7 80 0,-4 3-240 16,4 4-272-16,0 5-96 15,-3 1 16 1,3 6-40-16,0 0-72 15,0 4-15-15,0-8-73 16,0 1 0-16,0-6-281 0,0-7-407 16,0-3-544-16,7-6-936 15,2-3-2033-15,-5-7-2649 0</inkml:trace>
  <inkml:trace contextRef="#ctx0" brushRef="#br0">20077 3369 3592 0,'0'0'4073'0,"0"0"-1824"31,0 0-529-31,0 0-224 16,0 0-423-16,0 0-425 16,0 0-288-16,0 0-144 0,0 0 752 15,75 50-312-15,-43-18-184 16,4 3-80-16,0 0-80 0,-4 3-104 16,-4 3-64-1,-13 4-96-15,-7-4-48 16,-8 7 48-16,-4-1 1 15,-11 1-33-15,-13 0-16 0,0-4-321 16,-21 6-767 0,10-8-2000-1,7-13-4850-15</inkml:trace>
  <inkml:trace contextRef="#ctx0" brushRef="#br0">21387 4102 2472 0,'0'0'5729'0,"0"0"-2728"15,0 0-1337 1,0 0-744-1,0 0-383-15,44-7 87 0,-23 4 112 16,2 3-304-16,1 0-32 0,0 0-88 16,0 3-208-16,-5 14-104 15,-2 1-160-15,-10 8 48 16,-3 2 112 0,-4 7 192-16,-7 0-72 15,-14-3-112-15,-7-4 96 0,-4-2-104 16,4-7-112-16,5-3 0 15,3-10-152 1,9-3-240-16,11-3-40 16,0 0 368-16,3-16-632 15,22-12-1153-15,14-7 441 0,4-6 880 16,10-7-240-16,-1-2 543 16,-1 2 337-16,-3 3 128 0,-8 14 577 15,-16 8 263-15,-9 10 120 16,-10 7 448-16,-1 6-447 31,-4 0-241-31,0 0-296 0,0 0-336 16,-4 0-120-16,-9 3-88 15,-2 7 144-15,-5 6-32 0,-4 6 64 16,-1 4 88-16,6 2-144 16,3 4-8-16,8-1-24 15,4-2-48 1,4 3 0-16,0-4-48 0,21 1-8 15,5-7-488-15,6-3-712 16,20-10-104-16,-12-2-769 0,-3-7-1992 16</inkml:trace>
  <inkml:trace contextRef="#ctx0" brushRef="#br0">22137 3914 4216 0,'0'0'5178'0,"0"0"-3362"16,0 0-256-16,0 0-79 0,0 0-649 16,0 0-232-16,-56-2-152 15,31 24 96-15,1 3-200 31,1 10 96-31,-5 0-32 0,4 0-88 16,4 0-56-16,4 0-104 16,4-1-64-16,8 5-31 15,4-4-57-15,0 3 0 0,16-7-8 16,9 1-24 0,-2-9-441-16,8-1-503 15,14-13-512-15,-6-6-1497 0,-11-3-3264 16</inkml:trace>
  <inkml:trace contextRef="#ctx0" brushRef="#br0">22228 4038 3344 0,'0'0'6530'0,"0"0"-4282"0,0 0-664 31,0 0-271-31,0 0-649 0,0 0-544 16,0 0 8-16,-16 29 184 15,16-4-112-15,0 4-104 16,9 3 0-16,10-1-24 0,1 4-24 31,-5-3-40-31,6-3 80 16,-10-4-80-16,-7-3-8 0,-4-3 0 15,0 1-56-15,-11-8-176 16,-21-2-344-16,4-4-1096 16,0-6-2809-16</inkml:trace>
  <inkml:trace contextRef="#ctx0" brushRef="#br0">22176 4060 744 0,'0'0'8409'0,"0"0"-7120"16,0 0-801 0,88-9-16-16,-56 9-96 15,0 0-216-15,-1 3-160 0,-6 0-96 16,-6-3-1968-16,-10 0-4346 16</inkml:trace>
  <inkml:trace contextRef="#ctx0" brushRef="#br0">22324 3819 832 0,'0'0'8930'0,"0"0"-7258"16,0 0-1088-16,0 0 168 15,0 0 545-15,0 0 191 16,43 108-280-16,-15-64-312 0,4 4-352 16,-4 0-272-16,0-3-192 31,-8-4-8-31,-8 0-64 0,-8-6-8 0,-4-4-208 16,-20 8-728-16,-4-11-864 15,-8-6-2817-15</inkml:trace>
  <inkml:trace contextRef="#ctx0" brushRef="#br0">24184 4143 9898 0,'0'0'2152'16,"0"0"-1128"-16,0 0 137 0,0 0 47 16,0 0-32-16,0 0-280 0,0 0-600 15,24-13-32-15,-16 10-16 16,4 3-144 0,0 0-104-16,0 0-32 15,0 13-184-15,0 6 40 16,-5 6-24-16,-2 7 128 0,-5 0 72 15,0 3-48-15,-8-4 32 16,-8-5 8 0,-4-4 8-16,1-6-8 15,2-3-48-15,2-7-72 16,10-3-368-16,5-3 160 0,0 0 336 16,9-16-296-16,14-9-968 15,13-7 432-15,4-6-185 0,7-3 377 16,1-4 96-16,-4 1 512 31,-7 9 32-31,-9 6 568 16,-17 14 552-16,-3 5 121 0,-8 10-33 15,0 0-592-15,0 0-264 16,-12 0-184-16,-4 3-96 0,-3 10 0 16,-2 6 80-16,1 3-48 15,8 4-8 1,-4-1 0-16,8 7-88 15,4 0 120-15,4-1-80 0,0 1 24 16,8-3-72-16,16-1-152 16,0-2-432-16,8-4-536 0,12-16-600 15,-4-3-633 1,-8-3-3928-16</inkml:trace>
  <inkml:trace contextRef="#ctx0" brushRef="#br0">24826 3975 3632 0,'0'0'6674'0,"0"0"-4474"0,0 0-1200 15,0 0 41-15,0 0 71 31,-104 16-320-31,73 6-128 16,-1 3-16-16,0 4-280 0,4 6-112 16,4 0-8-16,7 3-103 15,10 3-17-15,3 0-112 0,4 4-8 16,11-1 40 0,17-2-48-16,4-7-224 15,5-1-521-15,2-8-503 16,14-10-768-16,-14-4-1953 0,-7-12-4385 15</inkml:trace>
  <inkml:trace contextRef="#ctx0" brushRef="#br0">25093 4057 176 0,'0'0'6409'16,"0"0"-3528"-16,0 0-1561 15,0 0-528-15,0 0-176 0,0 0-32 16,-41 23 616 0,18-1-359-1,-1 6-337-15,4 1-272 0,1 6-64 16,6-6-64-16,5 2-32 0,8-2-64 16,0-4 0-16,0-2-8 31,12-5 0-31,8-5 0 15,-3-3-176-15,2-7 80 0,-3-3 24 16,0 0 72-16,-4 0 328 0,-8-13 144 16,0-3 128-16,-4 1 280 15,0-5-464-15,-16 4-128 16,-4 4-240-16,-12 2-48 0,4 4 0 31,-3 3-56-31,3 3-592 16,7 0-936-16,10 6-1353 0,7 1-2232 0</inkml:trace>
  <inkml:trace contextRef="#ctx0" brushRef="#br0">25232 3978 2960 0,'0'0'5265'15,"0"0"-2712"-15,0 0 199 16,0 0-607-16,0 0-857 16,0 0-600-16,0 0-456 15,20 0-184-15,-8 22 272 16,4 7 120-16,3 9-111 0,2 0-65 15,-5 0-112-15,-4 3-56 16,-1 0-80-16,-11 1-8 0,0-1 0 16,0-3 56-16,-8 0-64 31,-11 1-128-31,-9-7-304 0,-24 5-441 16,9-8-1327-16,-2-10-3809 15</inkml:trace>
  <inkml:trace contextRef="#ctx0" brushRef="#br1">8195 4613 8065 0,'0'0'1561'0,"0"0"-1177"15,0 0-256-15,0 0-72 0,0 0 72 0,0 0 80 16,0 0 64 0,0 0 0-1,0 0-72-15,0 0 24 0,0 0 16 16,0 0 144-16,0 0 32 15,0 0 40-15,0 0 120 16,0 0-312-16,8-3-88 16,4 3-119-1,8-3 63-15,0-1-64 0,0 4 16 16,3-3-72-16,-2 0 8 0,-1 3 0 16,-1-3 48-16,-2 0 40 15,3 3 24-15,-5-3-40 16,6 3 0-16,-2-4-72 15,-3 4 0 1,5-3-8-16,2 0 8 0,1 0 64 16,-4 3-64-16,4-3 8 15,-5-1-8-15,2 2 40 16,-2 2-24-16,-3-4 48 0,1 1-64 31,-6 0 8-31,5 3-8 16,4-3 0-16,-3 3-8 0,6-4 0 15,5 4 0-15,0-3 0 16,0 0-8-16,3 0 16 16,5 3-8-16,-4 0 8 0,0-3-8 31,-4 3-8-31,4 0 8 0,-4 0 0 16,0 0 8-16,0 0-8 0,-4 0 0 15,4 0 0-15,4 0 0 16,-4 0 0-16,3 0-72 15,1 0 64-15,-4 0 0 0,4 0-8 16,-4 0 8 0,-1 0 8-16,1 0 0 15,4 0 0-15,-4 0-8 0,0 0 8 16,4 3 0-16,-4-3 0 16,0 0 0-16,0 3 0 15,3-3-16-15,-3 3 32 0,0-3-8 31,4 0-8-31,-4 3 0 0,0-3 8 16,0 0-8-16,-1 0 0 16,1 0 8-16,0 0-8 15,0 0 0-15,0 0 0 0,0 0 0 32,0 0 0-32,0 0 0 15,-4 0 8-15,3 0 56 0,-7 0-8 16,8 0 64-16,-3-3-40 31,3 3-72-31,0-3 80 16,3 0-88-16,5 3 8 0,-4 0 8 15,0 0-16-15,0 0 8 16,-1 0-8-16,-6 0 8 0,-1 0 0 0,-1 0-8 16,1 0 0-16,0 0 72 15,4 0-64-15,0 0 40 16,4 0 8-16,4 0-48 0,-1 0-8 15,1 0 0 1,0 0 48 0,-1 0-48-16,-2 0 0 0,-1 0 48 15,0 0-48-15,0 0 0 0,-4 0 8 16,4 0 0-16,-1 0 0 16,5 0 0-1,-4 0 0-15,4 0 8 16,-1 0-16-16,5 0 8 15,-3 0 8-15,-2 0-16 0,-3 0 0 16,0 0 0-16,-8 0 0 16,-5 0 8-16,2 0-8 0,-6 0 0 31,1 0 8-31,5 0-8 16,2 0 0-16,5 0 0 0,0 3 16 15,4-3-16-15,0 3-8 16,-8 0 0-16,0 1 8 15,-5-1-8-15,-3 0-64 0,-8 0-48 16,0 1 16-16,4-4 56 31,0 2 40-31,1 2 0 0,6-1 8 16,1 3 0-16,0 1 0 0,0-4 0 16,0 6 0-16,0-2 0 15,-1 2 0-15,-2-2 0 16,-2-1 0-1,-7 3-80-15,1-2 8 16,-5 3-8-16,-1-1-32 0,1 4 48 16,-4 2-128-16,0 4-48 15,0 4 120-15,0 2 120 0,0 4 8 16,0-1 0-16,0 4 32 0,0 3-40 31,4 3 0-31,0-3 0 16,0-3 0-16,5 3 0 0,2-7-8 15,-3 0 8-15,1-2 8 16,-2-4 40-16,1-3 96 0,-4 1-16 16,0-1 136-16,-4 3-48 31,0-3-40-31,0 6-40 16,0 1 8-16,0-4-48 0,0 3-40 15,5 1 16-15,2-4 24 16,-3 0-40-16,4 0-56 0,4 0 80 31,0 1 16-31,0-5 104 16,0 8 56-16,0-4-88 15,4 1-40-15,-4 2-72 0,4 3 96 16,-4-2-32 0,3 2-48-16,-2-2-24 15,-2 0-48-15,2-4 0 0,-2-3 0 16,1 3 8-16,-3 0 0 15,-2 0 0-15,1 1 8 16,-4 5-8-16,0 1 8 0,1 2 32 16,-2 5-40-16,1-2-8 0,-4 4 8 15,4 4 8-15,-4 2 48 16,0 4-64 0,0-4 8-16,0 0 0 15,0-2 0-15,0-4-8 16,0 0 8-16,0-3-8 15,0 0 16-15,4-3-8 0,-4 2 8 16,4 1-8 0,0-3 8-16,1 3-16 15,2 4 8-15,-3-5 0 16,8 1 0-16,-4 0 0 0,0-3 0 16,0-3 0-16,-4-1-8 15,0-3 0-15,-4 1 0 0,0-4-16 16,0 0 16-16,0 3-8 31,0-2 8-31,0 2 8 16,0 4-8-16,0 0 0 0,3 2 0 15,6 7 8-15,-1 4 0 16,-4-1-8-16,3 3 0 0,-7 1 0 0,4-7 8 16,-4 0 0-1,0-3 0 1,0-4 48-16,0 4-48 15,9 0-8-15,-5 1 8 0,3-1 0 16,1-1 0-16,5 4 0 16,-2 1-8-16,-3 2 0 15,1 3 8-15,-5 1 40 16,-4-1-48-16,0-3 0 16,0 1 8-16,0-4-8 15,-4-3 0-15,4 0 0 0,0-4-48 16,7 4-32-16,5 3-32 15,4 1 64-15,0-2-24 0,0 8-8 32,0-3 80-32,-4 2-8 15,0-6-48-15,0 0 40 0,-8 0-64 16,0-3 56-16,0 0 24 16,0-6-8-16,0 2 0 0,3-2 16 15,2-4-8-15,-1 3 0 31,0-2 8-31,4 6-8 16,0-1 16-16,-5-2-16 0,2 6-24 16,-5-3 16-16,0 0 0 15,-4-4 0-15,4-2 0 0,-1 2 8 16,-3-6 8 0,0 4-8-16,0-1 0 15,0 1 0-15,0 6 8 16,0-1-8-16,0-3 8 0,0 4-8 15,0 0 0-15,0 0-40 16,0 0 32-16,4-4-112 0,-4 1 40 16,4-4 64-1,5-3-88-15,-5 0-144 16,3-2-144-16,-3 2 144 16,0-3 56-16,4 3-216 0,-3 1 120 15,-1-5 128-15,-4 8 8 16,0-4 48-16,3 1 96 0,-3-1-32 31,0-3 40-31,0-3 8 16,0-1 8-16,0-2-8 0,0 0 40 15,0-4-48-15,0 4 0 16,0-4-72-16,0 4 64 0,0-3-8 31,-3-1 16-31,-6 1 8 16,5-1 0-16,-4-2 8 15,4 2 40-15,-3 4-32 0,3-4 32 16,-5 4-48-16,1 0 0 16,-7 0 56-16,3-4-56 0,-4 1 0 31,-4 2 64-31,0-2-72 0,0-1 224 16,0 1 104-16,5-1-24 15,-2-2-96-15,1-1-96 0,4 3-24 16,1-5-40-16,-6 2 0 15,-2 1-40-15,-1 2-8 16,-8-3 0-16,0 1-8 16,0-1-40-1,0-3 48-15,-4 4-8 0,0-4 8 16,4 0 16-16,-4 0 32 0,0 0-40 16,1-3 56-16,-1 3-64 31,0-3 64-31,0 0-56 15,0 4-8-15,-4-1 48 0,1-3 48 16,-1 0 32-16,-1 3-8 0,2 0-48 16,-5 1-16-16,4-4-40 15,-4 2 48-15,4-2-64 16,-3 4 16-16,-1-1-16 0,-4-3 40 31,0 0-40-31,5 3-8 16,-10-3 8-16,6 0 0 0,-1 0 0 15,4 0 16-15,-4 0 40 16,8 0-56-16,-7 0-8 16,3 0 8-16,0 0 0 0,4 3-96 31,-8 0 48-31,0-3-32 0,1 7 80 16,-2-4 0-16,2-3-8 0,-5 3 8 15,4-3-8-15,1 3-40 16,-6-3 40-1,1 0 0 1,-3 3-168-16,-1-3-48 0,-4 0 0 16,5 0 64-16,-5 4 24 0,0-1 72 15,0 0 16-15,5 0 48 16,-1 1-8 0,0 1 8-16,4-1-8 15,4-1 0-15,1 3 0 16,-6 1-96-16,6-4 8 0,-1 3 88 15,0 1-64-15,1-1 16 0,2-3 56 16,-2 4 0-16,7-5 0 16,-4 5 8-16,4-4-8 15,0 4 0-15,0-4 0 0,5 3 0 32,-5-3-16-32,-1-3 8 15,-2 3 8-15,3 0 0 0,0-3-64 16,1 0-112-16,-1 0 80 15,-1 0 88-15,5 0 8 32,0 0 8-32,1 0 0 0,3 0-8 15,0 0 16-15,-4 4-16 0,5-1 8 16,-1-3 0-16,-4 3-8 0,0 0 0 16,4-3 0-16,-4 0 0 15,4 0 0-15,0 0 0 16,8 0 0-16,1 0 8 15,2 0 0 1,1 0-8-16,1 0 8 16,3-6 0-16,-1 3 8 0,2-1 120 15,3-2 80-15,-1-3 136 16,-2 2-56-16,3-6-72 0,-1 4-136 16,-2 0-80-1,-5-4 72-15,4 3-16 16,-8 4-56-16,0-4 88 15,0 4-88-15,-4 0 112 0,9-1-40 16,-6 1 64-16,6 0 16 31,6-4 88-31,-2-3 160 0,3 1-104 16,4-1-15-16,-5-6-113 16,5 0-128-16,1 0 0 0,-1 0-8 15,0 6-40-15,0-3 0 16,-5 0-56-16,2 4 8 15,3-4 48-15,-4 0 8 0,4-3 40 32,4-3 0-32,-4-4-40 15,4-2-8-15,0-1 0 0,0 0-32 16,0 1 32-16,-4 3 0 0,-4-1-8 16,0 1 8-16,0 3-72 15,0-4 72-15,-4 4 64 16,4-6-16-1,1 2 0-15,2-5 0 16,1-1-48-16,4-3 8 0,-4-4 8 16,0 4-8-16,0-6 72 15,1 3-80 1,-1 0 0-16,-1 3 16 16,5 0-8-16,-4 0 8 0,0 0-8 15,0 3-8-15,4-2 8 16,0-4-8-16,0 3 0 0,0-3 0 15,0 3-72-15,0 0 64 16,0-4-64-16,0 8 64 0,0-1-32 31,0 1-8-31,0-1 40 16,-4-3 8-16,1 3-16 16,-1 0-40-16,-5 0-16 0,5 0 56 15,-4 4 8-15,8-1 0 31,-7 1-8-31,7 0 16 0,0 2 0 16,0-5 0-16,0 1 8 16,0 2-8-16,0 3 8 15,0-4 0-15,0 0 0 0,0 1 0 16,-4-1 0-16,4 1 0 16,-4-1-8-1,4 0 8-15,-5 4 0 0,5-3 8 16,0 2-8-16,0-2 0 15,-4-4 40-15,4 0-48 16,0 1 8-16,-4-4-8 0,4 0-16 16,-3 3 8-16,3-3 8 0,-4 0 0 15,0 0 0 1,4 0 0-16,-4 3 8 16,4 1-8-16,0-1 0 15,0 3-8-15,0 1 8 16,0 2 8-16,0-2-8 0,-5-1 8 31,1 1-8-31,4-7 0 16,-4 0 16-16,1-3-16 0,3-1 8 15,0 2-8-15,0-2 8 16,-4 4-8-16,4 4 0 16,-4-1 0-16,4 0 48 0,-4 3-48 15,0 1 0-15,-1 0 56 0,5-1-56 31,0 3 8-31,0-2-8 16,0-1 8-16,0 1-8 16,0-1 0-16,0 4-8 0,0-1 8 15,0 1 0-15,0 0 48 16,0-1-40-16,0 1 56 0,0 0-56 16,0-1-8-1,0 0 8-15,0 1 0 16,0 3-8-16,0-3 0 15,0-1 0-15,0 1 0 0,0-4 0 16,0 7-96 0,9-4 88-16,-5 4 8 15,0 0 8-15,0 0-8 16,-1-7 0-16,5 4 8 0,-3-7-8 16,3 1 0-16,-1-5 0 15,1 1-88-15,-3 4-24 0,3 5 112 16,-4 1 48-16,-1 3-48 15,1 3 0 1,-4 0 0-16,0 3 64 16,0-6-56-16,0-1 0 15,0 1-8-15,0 0 8 0,0 0-8 16,0 2 48-16,0 2-48 16,0-1 0-16,0 3 0 0,0 0 0 31,0 0-8-31,0 0 8 15,0 0 8-15,0-3 40 16,0-3-48-16,0 0-8 0,0-4-40 16,0 4 32-16,0 0 8 31,4 3 8-31,-4-1 0 0,0 5 0 0,4-1 0 16,-4 3 8-16,0-2-8 15,0 2-8-15,0 0 8 16,0 0-8-16,0 4 8 0,0-4 0 15,0-3 0-15,0 0-8 16,0-2-40-16,-4-2 32 31,0 1-40-15,0 0 48-16,1 3-48 0,-1 4 48 16,0 2 0-16,0 0 8 15,4 1-8-15,-5 0 8 0,5-1 0 16,-4 3-8-16,4-2 0 15,0 0 8-15,0-1-8 0,-4-3-96 16,1 0 88-16,3 1 8 16,-4-4 0-16,4 0-80 0,-4 3 80 15,4 1-41-15,0-1-71 32,0-3 112-32,0 0 0 0,0 1-56 15,0-2 56-15,0-5-112 16,0 3 56-16,0 0 64 15,0 3-16-15,0 4 8 0,0 2 0 16,0 1 0-16,0 5 8 16,0-2-8-16,0 0 8 0,0 3 0 31,0-4 8-31,-4 1-8 0,4 0 0 16,0-1 8-16,0 4-8 15,0-3-48-15,0 6 48 0,0-7 0 16,0 4 0-16,0 0 0 15,0-3 0 1,0-1 0 0,0-2-72-16,0-1-16 0,0-3 8 15,8 1-24-15,-1-1 104 0,-3 0 0 16,5 4 0-16,-1-1 0 0,-8 4 8 31,4 3 8-31,-4 0-8 16,3 3 40-16,-3-3-48 15,4-1 0-15,-4 1-80 0,13-3 32 16,-9 2-216-16,7-5 264 0,1 0 96 16,0 2-80-16,-4 1 72 15,0 0-24-15,-3-1-16 32,-5 7-40-32,4 0 0 0,-4-3-8 15,3 3 0-15,5-3-8 16,-4 0 8-16,0-1 0 0,5 4-8 15,6-3 0-15,1-3 0 16,4 0-88-16,4 2 0 31,-4-2-424-31,-1 6-840 0,2-3-1329 16,-1 0-471-16,-9-1-1409 0</inkml:trace>
  <inkml:trace contextRef="#ctx0" brushRef="#br1">11777 4248 7073 0,'0'0'1544'16,"0"0"-1160"-16,0 0-288 15,0 0-88-15,0 0 56 0,0 0 32 16,0 3-48-16,0 0-48 15,-4 3-40 1,0 4 40 0,0 6 56-16,-4 0 129 0,5 3-17 0,-6 6 96 15,5 4-56-15,-4 3-56 16,1 3 184-16,-2 6-120 0,1 0-48 16,4 1 0-16,0 5 0 31,-3-3-40-31,7 1-24 15,0 2 8-15,-4 1 96 0,4 0 40 16,0-1-112-16,0 7 88 0,0 0-64 16,0 0-72-16,0 3 16 31,0-6-16-31,0 7-24 16,0-1-56-16,0-3 48 0,0 3-40 15,0 3 32-15,4-3-40 16,3-6 72-16,-3 3-72 0,4 0 0 15,1-3 40-15,2-3-48 16,-3 2 8-16,5-2 8 31,-2 2-8-31,1-2 0 0,-4 3-8 16,4 3 8-16,-4-3 0 0,4 0 0 16,0-4 0-16,-1-3 0 0,6 1 64 15,-1-4 16 1,-4-3-40-1,3 7 72-15,2-4-32 16,-6 1-24-16,2-1 64 0,-2 3-15 16,-3-3-17-16,1 1 24 15,2-1-16-15,1 0-24 0,0 4-24 0,0-1-8 32,4 1-48-32,-4 2-8 15,4 1 8-15,0 3 0 16,0-1 0-16,0 4 8 0,-4-2 120 31,-4 1-112-31,4-2 64 0,-5-3 0 16,-2 0 24-16,-1-1 24 15,0 0-16-15,0-2-48 16,-1 6 56-16,5 0-40 0,-4 2 40 16,1 5-16-16,3 2-24 15,3 0 8-15,-2 1-32 0,-1-1 24 16,3-3-16-16,-3-3-8 31,4 3 48-31,0-6 0 16,1 0 16-16,2-3 8 0,-2-1-56 15,2-3 0-15,-3 1-64 16,0-7 0-16,-4 3 48 0,-4 1-48 0,-4-4 0 16,4 3 56-1,-4 0-56 1,0 1-8-16,0-4 56 15,0 3-48-15,0-3 8 0,0-3-8 16,0 0 8-16,3 0 0 16,2 0-16-16,-5 0 8 0,0-1 0 15,0 5-8-15,0-1 8 0,0 6-8 32,0-2 8-32,0 2 0 15,-5-6-8-15,5 4 48 0,0-5-32 16,0 2 32-16,0-2-40 15,0-2 80-15,0-3-80 0,0-3 0 16,0-1 40-16,0-2-40 31,0-1 0-31,0 0 8 0,0 1 32 16,0-4 0-16,0 4 32 16,0-4-24-16,0 0-48 0,0-3 0 15,0 0 8-15,5 0-8 31,-1-3 0-31,4-3 0 16,-4-4 0-16,3-2-8 0,-3-1-80 16,1-2-72-16,-1-2-24 15,4 2-72-15,-1-4 128 0,6 0 120 16,2 0 96-16,6 0-16 0,3 0-72 16,3 0-16-1,6 0-152 1,2 0 112-16,1 0-32 0,4 0 32 15,4 0 40-15,-5-4 0 16,1 2 8-16,4-2 0 0,0 1 8 16,-1 0 40-1,5-4 136-15,5 4-16 16,-2-3-8-16,5 3 0 16,-4-3 16-16,4 2 32 0,-5 4-56 15,1-3-104-15,-4 3 24 16,-8 0-72-16,-5 0 8 0,1 0-8 15,0 0 0-15,1-3 0 32,2 3 0-32,5 0 0 0,0-3 16 15,3-1-8-15,1 4 40 16,4-3 72-16,-4 3-64 16,0 0 8-16,-1 0 32 0,2 0-32 15,-6 0-16-15,5 0-32 31,0 0 32-31,0 0-39 0,-1 0-9 16,5 0 0-16,-5 0 0 16,-2 0 0-16,2 0 16 15,1 0-8-15,-8 0 0 0,4 0-8 16,-8 0-41 0,0 0 41-16,-4 0 0 15,-1 0 0-15,1 3 9 0,8-3-1 16,-4 0 0-16,8 0-8 15,-1 0 0-15,2 0 8 16,-2 0 0-16,1 0 48 0,0-3-56 16,-5-3 0-1,2-3 48-15,-5 2-40 16,-1-3-8-16,-7 4 8 0,-4-3 16 16,1-1-24-16,-10 4 64 15,-3-4-64-15,0 7 8 16,-4-7 88-16,0 7 16 0,-8-6 48 31,3 3 72-31,-3-7 16 0,0-3-128 16,0 0 8-16,0-6-48 15,0 0-32-15,0-1 24 16,0-5-8-16,0-1-16 0,-3 1 0 47,3-11-48-47,0 2 16 15,-4-2-16-15,0-2 48 0,-4 0-40 16,4-1 0-16,-4 5 0 16,-4-2 0-16,4 4 8 15,-8-2-16-15,4-2 16 0,1-2-8 16,-2 0-8-16,-2-13 0 0,2 0 0 16,6-4-168-16,-1-2 0 0,4-3 72 15,4 6-8-15,0 0 48 16,0 6-48-16,0 6 104 15,0 4 8-15,0 3 56 0,0 0-64 16,0-7 0 0,-5 4 48-1,-6-10-40-15,7 4-8 0,-8-4 24 0,3 0-24 16,2 3 56-16,-5 4 16 16,3-4-64-16,2 7-8 15,-5 0 8 1,0 0-8-16,0 2 8 15,4 1 64-15,0 0-64 16,0 0 56-16,0 3-56 0,4 0-8 16,-3 3 32-16,7 0-24 15,0-2-16-15,0-1 8 0,0 0 0 16,0 0 0-16,0 0 8 31,-5-3 0-31,-3 0 40 0,0-3-48 16,-3-1 0-16,-2 1 40 15,5 0-32-15,1 3-8 16,-2 0 0-16,5-1 8 0,0 1-8 31,4 0 0-31,0 3 16 16,0-3-16-16,-4 4 16 0,4-1-8 0,-3 0 0 16,-1-1-8-16,0 1 0 15,-1-2-8-15,1-2 8 16,0-2 0-16,1 0 8 15,3-1-8 1,-4 1 0-16,4 3 8 16,-4-3-8-16,0 0 0 0,4-4-8 15,0-3-8-15,0-5 16 0,0-1-8 16,0-7 8-16,0 4-72 16,4 0 24-16,0 0-32 0,0 3-16 31,-1-3-16-31,-3 3-48 15,4 0 144-15,-4 3 16 0,0 1-8 16,0-2 8-16,-4 8 0 16,1-4-8-16,-9 7 8 15,8 3 0 1,-5 0 0-16,2 3 8 16,7-3 40-16,-4 6-40 0,0 0-8 15,4 0 0-15,-4 1 0 16,4-1 0-16,0 0 8 15,0-3 0-15,0 4 0 0,0-1 0 32,0 3-8-32,0 1 0 15,-5-1 16-15,5-3-8 0,0 0-8 16,-4 1-8-16,4-1 8 0,-3-3 8 16,-1 7-8-16,0-4 0 15,4 7 0-15,0-1-88 0,0 4 72 16,0 6-136-1,0 4 144 1,-4-5 8-16,4 8-8 0,-4-4 8 16,4 4-8-16,-4-4 0 0,4 0 0 15,-5 1-56-15,2-4-144 16,-1 0-56 0,0-3-64-16,4 6 200 15,-4 4 128-15,4 2 48 16,-4 1-48-16,4 6 0 15,0 0 0-15,0 0-48 0,-4 0-65 16,0 0-39-16,-4 0-24 0,-4 0 32 31,-4 0 40-31,-4 0 48 16,0 3 56-16,-8 0 0 16,4-3 0-16,-4 3 16 0,1 1-16 15,-1-1 8-15,0 0 8 16,4-3-16-16,-4 3 8 0,4 0-8 15,-4-3 0-15,-4 0 0 32,0 0 0-32,-3 0 0 15,-5 0 0-15,0 0 8 0,-4 0-8 0,1 0 0 16,-2 0 8 0,2 0-8-16,-2 0-16 0,2 0 16 0,0 0 0 15,-2 0 8 1,2 0-8-1,-2 0 0-15,2 0 8 16,3 0-8-16,-4 0 0 0,1 0 0 16,-2 0-8-16,2 0 0 0,-1 0 8 15,0 0 0 1,1 0-104-16,-6 0-16 16,-3 0 40-16,1 0 72 15,-5 0-8-15,-4 0-88 16,4 0 16-16,0 0 88 0,5-3-48 15,-1 3 48-15,0-3 8 0,5 3-8 16,-1 0-16-16,-8 0 8 31,4 0-80-31,-11 0 88 16,3 0 0-16,-4 0 8 0,1-3-8 16,-1 0 8-16,-5-1 0 15,6 1-8-15,-5 0 8 0,-3 3 0 16,3-3-8-16,-4 3 8 31,4 0 0-31,5 0-8 16,-1 0 0-16,8 0-8 0,9 3 8 15,6 0 0-15,9 0 0 0,8 1-40 16,9-1 40-16,7-3 0 16,-1 0-448-1,9 3-1144-15,-7 3-2369 16,-1 0 56-16,-5-2-2360 15</inkml:trace>
  <inkml:trace contextRef="#ctx0" brushRef="#br1">3207 5200 9482 0,'0'0'2872'0,"0"0"-1952"15,0 0-31-15,0 0 399 0,0 0-64 16,0 0-360-16,-12-54-544 31,20 45-192-31,12-4-8 16,-1-2-16-16,9 2 112 0,0-4 40 16,8 5-39-16,5 2-73 15,2 4-40-15,5 3-56 0,0 3-40 16,-4 6-8-16,-1 13 0 15,-3 7 8-15,-8 2-8 32,-12 7-72-32,-8 3-120 0,-12 4 112 15,-12 5 80-15,-24 7 8 16,-8 3 80-16,-7 0-16 0,-1-5-72 0,3-5-8 16,10-9-313-16,11-12-327 15,12-11-288 1,4-8-272-1,12-7-176-15,0-10-305 0,20-19-1247 16,27-34-297-16,-6 6-1008 16,-1 0 2065-16</inkml:trace>
  <inkml:trace contextRef="#ctx0" brushRef="#br1">3980 4896 888 0,'0'0'5489'15,"0"0"-3441"-15,0 0-719 0,0 0-145 16,0 0-72-16,0 0-128 31,0 0-80-31,-104-26 81 0,73 45-105 16,-1 6-144-16,0 7-40 16,0 3-208-16,4 4-128 0,4 2-72 15,8 0 40-15,4 0-55 16,8 1-81-16,4-4-64 31,4 0-40-31,20-7 56 0,12 1 8 16,3-3-24-16,13-7-32 15,1-6-96-15,2-4-48 0,-7-8-80 0,-9-1-96 16,-7-3-120 0,-8 0 48-1,-7-3-97-15,-6-7-167 16,-3 1-216-16,-3-1-424 0,-1-2-136 15,-4-1-417-15,0 3-207 16,0 1-1225-16</inkml:trace>
  <inkml:trace contextRef="#ctx0" brushRef="#br1">4673 4566 7241 0,'0'0'4137'0,"0"0"-3153"0,0 0 592 16,0 0-183-16,0 0-433 16,0 0-352-16,-20-13-216 15,12 22-192-15,-4 10 56 0,-4 10 56 0,-4 9 136 16,1 6-23 0,2 10 39-1,2 7-56-15,6-1-136 0,5 4-48 16,4-1-48-16,0-3-88 15,13-5 16-15,6-5-88 16,9-6 32-16,4-9-48 0,8 0-72 16,8-9-48-1,-5-7-32-15,9-6-288 16,1-7-216-16,-6-6-569 0,5-10-1031 16,-13-12-2633-16,-7-4-2897 15</inkml:trace>
  <inkml:trace contextRef="#ctx0" brushRef="#br1">5024 4588 3808 0,'0'0'6146'0,"0"0"-3850"16,0 0-872-16,0 0-255 16,0 0-385-16,0 0-336 0,0 0-208 15,-25 54 400-15,25-16 40 16,-3 9-136 0,3 7-104-16,0 3 1 0,3 4-89 15,10-1-88-15,-1-6-160 16,0-3 8-16,0-6-64 15,-1-11-48-15,10-5 8 16,-6-7-8 0,5-6-256-16,4-6-144 0,4-7-385 15,0-3-535-15,16-13-1160 0,-9-12-2617 16,-7-1-4033-16</inkml:trace>
  <inkml:trace contextRef="#ctx0" brushRef="#br1">4729 4940 7497 0,'0'0'4609'0,"0"0"-3417"16,0 0-87-16,0 0 303 15,0 0-352-15,0 0-528 32,0 0-56-32,119 3-48 0,-59-3-128 15,3-9-63-15,10-7-81 16,-9 0-152-16,-1-3-24 0,-7-3-1009 0,4-19-919 16,-17 5-2057-16,-11-2-2336 15</inkml:trace>
  <inkml:trace contextRef="#ctx0" brushRef="#br1">5310 4336 9914 0,'0'0'4313'16,"0"0"-3145"-16,0 0-160 15,0 0-328-15,0 0-320 0,0 0-152 16,80 30 56-16,-36-5 120 16,4 9-16-16,4 11-95 0,-1 3-161 15,-3 9-64-15,-4 0-40 32,-9 19 40-32,-10 16-40 0,-17 19-8 15,-8 4-64-15,-36-7-377 16,4-32-927-16,0-32-3345 0</inkml:trace>
  <inkml:trace contextRef="#ctx0" brushRef="#br1">5155 6642 3320 0,'0'0'6314'16,"0"0"-4050"-16,0 0-1544 15,0 0 200-15,0 0 177 0,0 0-321 16,0 0-136-16,-16 6 88 16,13-12-176-16,3-7-128 0,-9-6-16 0,5-3-8 31,0-7-55-31,0-9-121 16,0 0-48-16,-3-10-56 15,-2-9-24-15,-3-12-80 0,1 5 72 16,-6-3-24-16,2 4-8 15,-1 12 8 1,0 0 40-16,0 6 40 16,0 8 24-16,0 5 0 15,4 0-32-15,0 4-64 0,0-1-56 16,4-3 32-16,0 0-40 16,0 4 56-16,0-4-56 0,5 7-8 15,-1-1 0-15,-5 7 0 31,5 3-48-31,4 7 40 16,-4 3-112-16,4 2-88 0,0 4-200 16,-4 0-520-16,1 4-881 15,-14 18-815-15,9 0-1993 0,-3-3-5017 0</inkml:trace>
  <inkml:trace contextRef="#ctx0" brushRef="#br1">4645 5915 5977 0,'0'0'3000'0,"0"0"-1767"31,0 0-529-31,0 0 160 16,0 0-16-16,0 0 56 0,0 0-87 15,0 0-265-15,0 0-144 16,20 22-56-16,-12-22 160 0,-4 0 248 31,8-10-112-31,-5-6-168 16,6-6-168-16,-1-6 8 15,-4-13-119-15,0-4-129 0,0-9 24 16,-8 3-40-16,4 7-40 16,-4 6 120-16,3 9 72 15,1 10 40-15,-4 6-128 0,5 7 8 16,-1 0-8 0,0 2-24-16,0 2-88 15,3 2 40-15,1-4 0 0,5 4 40 16,-2 0-40-16,10 0-32 15,-1 6 80-15,12 10-32 16,3 3 104-16,5 7 0 16,8 2-64-1,-4 4-24-15,4 0-64 0,-12-4-16 16,-1 1-480-16,-7-7-624 0,-9-2-1577 16,-6-15-7017-16</inkml:trace>
  <inkml:trace contextRef="#ctx0" brushRef="#br1">10223 3388 256 0,'-4'0'152'0,"4"0"656"0,-3 0 888 16,3 0-408-16,0 0-359 16,0 0-57-16,0 0 240 31,0 0-120-31,0 0-96 0,0 0-15 16,0 0-185-16,0 0-192 15,0 0-144-15,0 0-64 0,0 0 72 16,0 0-16-16,0 0 16 15,0 0 88-15,0 0-32 16,0 0-144-16,0 0-143 0,0 0-137 31,0 0-32-31,3 9-65 0,5 7 25 16,-4 3 72-16,4 6 56 0,4-2 25 16,-4-1-73-16,0-7-8 15,-3-2 8 1,-2-6 56-1,5-4-8-15,-4-3 64 0,12 0 744 16,4-10 280-16,11-15-344 0,5-10-312 16,9-12-56-16,-2-7-136 0,1-4-48 15,0-2-111-15,-5 3-41 16,-2 12-88-16,-5 7-8 16,-13 13 0-1,-2 12-185-15,-2 4-247 16,-6 9-552-16,6 0-1488 0,13 3-761 15,0 10-1256-15</inkml:trace>
  <inkml:trace contextRef="#ctx0" brushRef="#br1">13797 3349 1360 0,'0'0'7585'0,"0"0"-6064"0,0 0-1257 16,0 0 232-16,0 0 32 15,52-6 16-15,-44 6-368 16,0 9-128-16,4 10 80 0,0 4 88 15,-1 2-8-15,2 1-112 0,-5-4-72 32,3 0 48-32,6-3 8 15,-6-6-32-15,6-4-48 16,-2-2 0-16,9-7 480 0,4 0 201 16,8-3-17-16,8-19-192 31,0-8 8-31,4-7 8 0,-1-11 48 15,1-3-184-15,-4 0-152 16,0 4-128-16,-8 2-16 16,-4 11-56-16,-4 2 0 0,-9 9-272 15,1 8-328-15,-4 8-752 0,-8 4-1377 16,-4 3-2720-16</inkml:trace>
  <inkml:trace contextRef="#ctx0" brushRef="#br1">17112 3384 9378 0,'0'0'1312'16,"0"0"-856"-1,0 0 112-15,0 0-24 16,0 0-192-16,0 0-352 16,0 0-184-16,0 0-48 0,0 0 232 15,16 35 16-15,-4-13 64 16,-4 4-8-16,4-7-72 0,4-3 0 31,0-4 72-31,4-2 448 16,4-4 488-16,8-6 161 15,7 0-337-15,10-13-200 0,-2-9-176 16,1-13 40-16,-1-6 88 31,-2-3-104-31,-2-7-263 0,-7 0-209 16,-4 3-8-16,-4 7-8 0,-8 6-40 16,-5 7-65-16,-2 12-239 15,-1 6-344-15,16 10-1384 0,-4 0-2953 16,4 0-2065-16</inkml:trace>
  <inkml:trace contextRef="#ctx0" brushRef="#br1">19419 3102 8353 0,'0'0'2089'16,"0"0"-753"-16,0 0-200 0,0 0-416 15,0 0-328-15,0 3-392 0,0 6-120 32,4 7-56-32,4 13 144 15,0 6 32-15,4 9 8 16,4 0-8-16,-5 1 8 0,6-3-16 15,-1-8-104-15,0-12 104 0,0-2-24 16,-1-17 32-16,13-3 184 31,8-3 449-31,8-17-169 16,8-11-200-16,0-11 72 0,4-5-104 16,-5-4-144-16,1 0-40 15,-4 0-40-15,-4 1 64 0,-5 8-64 16,-7 7 56-16,-8 10-64 15,-4 9-256-15,-4 7-712 32,-7 5-713-32,-6 4-2360 0,-3 0-2024 0</inkml:trace>
  <inkml:trace contextRef="#ctx0" brushRef="#br1">21738 3673 8329 0,'0'0'1649'31,"0"0"-921"-31,0 0-496 16,0 0-232-16,0 0 0 0,0 0 0 15,0 0 104-15,8 54 88 16,-4-22 64-16,-1-3-112 16,6-4-8-16,-5-3-40 0,4-6-88 15,-4-7 144-15,-1-5-48 31,6-4 744-31,3 0 401 0,8 0 95 16,12-19-608-16,11-3-360 16,9-13 48-16,3-7-112 15,1-5-56-15,0-1-32 0,0-6-48 16,-7 6-88 0,-10 4-16-16,-3 6-72 15,-12 6 8-15,-9 13-16 0,-2 9-368 16,-2 10-592-16,-3 4-2945 15,5 9-632-15</inkml:trace>
  <inkml:trace contextRef="#ctx0" brushRef="#br1">24722 3759 4456 0,'0'0'1425'16,"0"0"167"-16,0 0 64 0,0 0-15 16,0 0 207-16,0 0-608 15,0-57-287-15,0 57-337 0,0 0-328 16,0 0-288-16,0 3 0 31,0 10-184-31,-8 12 136 0,-4 7 24 16,4 3-32-16,1 3 0 15,2-3 48-15,5-6 8 16,0-4-120-16,0-6-160 0,12-10 48 16,13-6 232-16,10-3 256 15,5-6 216 1,8-19-168-16,3-10 32 0,-3-10-32 16,0-2-160-16,-8-1-96 15,-4 4-48-15,-8 3 8 16,-9 5-8-16,1 8-8 0,-8 6 0 15,1 9-440 1,-6 6-504-16,5 7-1801 16,-3 10-2696-16,-2 3-304 0</inkml:trace>
  <inkml:trace contextRef="#ctx0" brushRef="#br1">26945 4292 256 0,'0'0'4681'15,"0"0"-2929"-15,0 0-384 0,0 0-216 0,0 0 17 16,0 0-201 0,-3-3 160-1,3 0-72-15,0 3-119 16,0 0-129-16,3-6-200 0,9-1-512 15,4-2-40-15,9-1 224 16,-6 1-216-16,9-1 248 16,-4 4-144-16,4 0-168 15,-4 2-8-15,-1 4 8 16,1 0 144-16,0 4-88 16,-3 11-56-16,-2 4-72 0,-6 7 0 15,-6 2-80-15,-7 1 64 16,0-1 80-16,-16 4 0 0,-12-3-32 31,-4-3 40-31,-7-4 8 16,3 0-8-16,0-7-112 0,12-2-80 15,9-6-128-15,2-1-176 16,13-6-200-16,0 0 416 16,4 0 88-16,16-6 16 0,16-10-473 31,7-6-143-31,13-4 280 15,8-9-400-15,4-3-184 0,0 0 608 16,-1-3 111-16,-7 6 33 16,-12 0 344-16,-8 6 288 15,-16 4-63 1,-4 6 631-16,-13 6-288 0,-2 4 408 16,-5 2-8-16,0 7-704 15,-16-3 56-15,0 3-136 0,-8 0-8 16,4 0-72-16,-4 10-96 15,1 5 0-15,-2 5 48 16,-3 5 113-16,4 7 119 16,-4 3 16-1,9-1-8-15,3 5-96 0,4-4-112 16,12 0 32-16,0-3-64 0,4-4-56 16,20-3-120-16,8-2 120 31,11-1 120-31,9-9 88 15,3-4-208-15,1-9-864 0,4-19-1201 16,-15-13-1167-16,-17-6-5698 0</inkml:trace>
  <inkml:trace contextRef="#ctx0" brushRef="#br1">28188 4162 5417 0,'0'0'3016'0,"0"0"-1671"15,0 0-617-15,0 0-40 0,0 0-216 16,0 0-192-16,-32 16 408 15,8 0 160-15,1 6-263 16,-5 4-17-16,0 2-264 0,4 4-168 31,9 2 56-31,-6 5-16 0,17 2-112 16,4 3 48-16,0 1-8 0,28 3-48 16,12-4 64-16,8-3 16 15,12-2-136 1,-1-11-640-1,13-15-1057-15,-16-10-1503 0,-12-3-6242 16</inkml:trace>
  <inkml:trace contextRef="#ctx0" brushRef="#br1">28431 4251 7585 0,'0'0'1833'0,"0"0"-793"16,0 0-424-16,0 0-128 0,0 0-208 15,0 0-224-15,0 0 48 16,100-3 40-16,-52 3 120 31,4 0-136-31,-5-3 184 0,-2 3 320 16,-17-7 177-16,-13 4 455 15,-3 3 32-15,-12-3-560 0,0 3-488 0,0 0-248 16,0 0-72-16,0 13-56 16,0 6 128-16,0 9 48 15,0 7 56-15,0 6-40 16,0 1-56-1,0 5 40-15,5 1-40 16,2 0 0-16,-3-7 0 16,4 0-8-16,-4-3-368 0,4-6-544 0,-4-10-704 15,-4-6-785-15,0-10-1544 16,0-6-3408-16</inkml:trace>
  <inkml:trace contextRef="#ctx0" brushRef="#br1">28459 4511 56 0,'0'0'8449'15,"0"0"-7000"-15,0 0-753 0,112 0-112 16,-56 0-136-16,3 3-232 15,38-3-216-15,-22 0-1536 0,-11 0-1553 0</inkml:trace>
  <inkml:trace contextRef="#ctx0" brushRef="#br1">28981 4057 8833 0,'0'0'2433'16,"0"0"-1281"-16,0 0-376 15,0 0-384-15,0 0-384 16,0 0 777-16,0 0-257 0,116 89 64 15,-69-44-368-15,6 6-56 0,-5 6-160 32,-1 6 56-32,-3 0-64 15,-17 4-176-15,-6 0 56 16,-21-3 112-16,-4-1 8 0,-32-6-152 16,-12-3-664-16,-27 6-1009 15,2-15-1055-15,22-13-4874 0</inkml:trace>
  <inkml:trace contextRef="#ctx0" brushRef="#br1">30065 4257 5937 0,'0'0'2272'0,"0"0"-719"31,0 0 47-31,0 0 184 0,0 0-431 16,0 0-361-16,0 0-992 15,0 0-208-15,24-32 208 16,0 39 280-16,12 6 0 0,0 6-208 16,3 3-24-16,-7 0-48 15,-12 4-152 1,-3-1-168-16,-17 4 320 0,0-4 208 16,-13 7 264-16,-11-4 136 15,1 1-184-15,-5 3-120 16,0 0-136-16,0 2-40 0,4-2-112 15,4 6-16-15,8 3-8 0,8 1-680 16,4-1-400 0,24 13-1025-1,8-10-1799-15,0-9-777 0</inkml:trace>
  <inkml:trace contextRef="#ctx0" brushRef="#br1">30132 5127 224 0,'0'0'2216'0,"0"0"-536"15,0 0-479-15,0 0 255 16,0 0-256-16,0 0 921 0,0 0-241 31,28 39-576-31,-15-39-519 16,-1-4-505-16,-5-8-280 15,2-4-80-15,-5-4-88 0,-4-2 168 16,0 0-8-16,-13 3 8 16,-2 6 8-16,-5 4 56 15,0 6 48 1,4 3-8-16,0 0-88 0,4 9-16 16,-4 4 0-16,13 0 0 15,-2 3-16-15,5-1-64 0,0-2 72 16,8 0-8-1,12-4 16 1,0-5 176-16,0-4-56 0,-4 0 8 16,-9 0-104-16,-7-10-24 0,0-2-104 15,-35-18-657-15,-5 8-1279 16,4 3-2281-16</inkml:trace>
  <inkml:trace contextRef="#ctx0" brushRef="#br1">8075 12043 9177 0,'0'0'4337'0,"0"0"-3272"16,0 0-153-16,0 0 240 31,0 0-472-31,-3-26-192 0,10 13-280 15,6 0-160-15,2 1 96 16,2-1 144-16,7 1 81 16,-1-1 15-16,1 0 8 0,4 4-208 15,4 2-32-15,0 7-144 0,0 0 56 16,-4 10-64-16,0 12-8 16,-8 7-144-1,-1 12-32-15,-15 3 32 16,-4 13 48-16,-12 4 56 15,-23 2 48-15,-14 4 8 0,-6-7-8 16,-4-3-8-16,7-9-88 0,3-13-48 16,21-9-377-1,9-14-359-15,19-12-552 16,0-9-304-16,47-64-1409 31,5 6-2168-31,4-13-160 16</inkml:trace>
  <inkml:trace contextRef="#ctx0" brushRef="#br1">8689 11767 704 0,'0'0'472'16,"0"0"2128"-16,45-77-615 15,-34 58-265-15,-11 6 401 0,0 7-25 16,0 6-624-16,-20 6-904 31,-8 16-231-31,-8 4 415 0,-3 9 32 16,3 6-152-16,-5 3-160 15,10 8-40-15,4-2-136 16,6 7-8-16,10-3-104 0,6-3 32 16,5 0-120-16,5-10-16 15,18-2-80 1,9-5 8-16,12-5 32 0,7-7 8 16,9-3-48-16,4-6-352 15,12-13-1112-15,-16 0-3721 16,-17-10-6025-16</inkml:trace>
  <inkml:trace contextRef="#ctx0" brushRef="#br1">9486 11417 9378 0,'0'0'3896'0,"0"0"-2951"16,0 0-129-16,0 0-40 15,0 0-456-15,0 0-232 0,-48 79 344 16,12-6 280-1,-7 26-16 1,3 6 49-16,4-4-201 0,12-9-88 0,8-9-152 16,12-4-72-16,4-12 184 15,0-13-184-15,0-10-72 16,17-9-88-16,2 6-72 0,13-2 8 31,3 5-8-31,14-12-256 16,-2-13-200-16,5-10-336 0,12-9-825 15,-8-15-2680-15,-17-8-2864 0</inkml:trace>
  <inkml:trace contextRef="#ctx0" brushRef="#br1">9900 11474 4304 0,'0'0'7026'0,"0"0"-5090"16,0 0-1095-16,0 0-129 0,0 0-128 15,0 16-240-15,0 13 80 16,-12 12 248-16,1 7-200 16,-2 9 88-16,2 3-8 0,-6 0 41 0,10 1-129 15,-1 2-96 1,4-3-128-16,4 1-48 0,0-1-96 0,12-6-32 16,4-7-48-16,3-5-8 15,5-4-8 1,1-9-64-1,3-10-352-15,7-6-512 0,-3-10-521 16,20-10-1183-16,-8-15-2945 0,-13 0-3249 16</inkml:trace>
  <inkml:trace contextRef="#ctx0" brushRef="#br1">9498 11957 7817 0,'0'0'2233'16,"0"0"-1425"-16,0 0 312 0,0 0 848 15,0 0-471-15,80 22-593 31,-37-22-344-31,13 0-88 16,4-10 0-16,4-2-136 0,8-4-200 16,-8 0-136-16,19-3-928 15,-20 3-1408-15,-7 4-2833 0</inkml:trace>
  <inkml:trace contextRef="#ctx0" brushRef="#br1">10362 11884 10850 0,'0'0'4377'0,"0"0"-3841"16,0 0-280-16,0 0 288 0,0 0-32 31,0 0-104-31,0 0 120 16,108 6-208-16,-64-6-152 0,4 0-80 15,-5 0-88-15,2-6-320 16,-6 0-352-16,-7-4-392 0,-4 3-1008 16,-11-8-913-16,-6 2-1408 31,-11 3-1992-31</inkml:trace>
  <inkml:trace contextRef="#ctx0" brushRef="#br1">10510 11658 10426 0,'0'0'5065'0,"0"0"-3681"16,0 0-528-16,0 0-384 15,0 0-272-15,0 38-16 16,0-6 273-16,4 7-41 0,-4 8-136 0,5 4-96 31,-5 3-72-31,0 3-40 16,0 3 0-16,0-3-24 0,0 4-48 16,0-7-272-16,0-4-552 15,7-2-1857-15,1-16-2728 16,0-13 296-16</inkml:trace>
  <inkml:trace contextRef="#ctx0" brushRef="#br1">10985 11535 6281 0,'0'0'5817'16,"0"0"-3752"-16,0 0-1201 16,0 0-288-16,0 0-312 0,0 0 720 15,0 0 24-15,35 114-344 16,-31-63-159 0,-4 3-185-16,0-7-200 0,4 4-56 15,0-3-8-15,0-1-56 16,0-3-72-16,0-2-344 15,4-7-577-15,-4-6-719 16,8-11-1281-16,4-8-1688 16,-8-7-4039-16</inkml:trace>
  <inkml:trace contextRef="#ctx0" brushRef="#br1">11136 11328 5697 0,'0'0'4737'0,"0"0"-2801"15,0 0-680-15,0 0 153 0,87-28-73 16,-50 28-264-16,10 9-256 15,5 13-39-15,4 13-161 16,4 6-184-16,-13 4-184 0,-7 9-48 31,-12 3-80-31,-12 6 96 0,-12 1-48 16,-4 0 72-16,-12 2-168 0,-16-2-72 16,-12 2-480-16,-11 1-344 15,-37 13-633-15,16-17-2471 16,0-9-4242-16</inkml:trace>
  <inkml:trace contextRef="#ctx0" brushRef="#br1">12216 10972 6249 0,'0'0'3209'0,"0"0"-1889"16,0 0-904-16,0 0-288 0,0 0-120 15,0 0 1240-15,32 80-192 0,-17-29-103 16,5 22-209-16,1 19-144 31,2 29 88-31,1 18-80 16,4 1-32-16,-4 3-56 0,-5-10 225 16,1-3-377-16,1 0-104 15,-6-15-112-15,-2-11-64 0,-2-12-32 16,1-21-56-16,-8-21 56 15,-4-12-56-15,5-12 0 16,-5-4-168-16,3-3-160 0,1-3-232 31,-4-16-673-31,0-10-1143 0,0-12-2913 16</inkml:trace>
  <inkml:trace contextRef="#ctx0" brushRef="#br1">13251 11623 9329 0,'0'0'3873'0,"0"0"-2712"16,0 0-49 0,0 0-248-16,0 0 152 15,0 0-200-15,0 0-344 16,0 0-303-16,64-82-65 0,-29 72-48 15,10 4 8-15,-6 6-24 32,6 0-40-32,-2 12 0 0,-7 18-8 15,-12 4-64-15,-4 8-16 16,-20-1-121-16,0 7 137 0,-28-1 72 16,-16 0 72-16,-11 1 1 15,-5-3-65-15,4-7 40 16,8-6-48-16,12-10-169 0,16-10-295 31,16-12-352-31,4-3 48 16,24-26-296-16,16-12-352 15,23-25 7-15,21-20 497 0,-7 3 160 0,-6 11 288 16,-11 8 464-16,-17 22 664 16,-2 1 312-16,-2 6-32 15,-11 7-224 1,-12 12 9-16,-12 6 183 15,0 7 200-15,-4 3-336 16,-4 0-432-16,-16 10-336 0,-8 9 0 16,-7 9 88-1,-1 7 96-15,-1 10-72 16,2 3 80-16,10 2 24 0,10 1-71 16,7 0-105-16,8-3 32 15,4-4-32-15,20-3-48 16,12-3-289-16,7-6-679 0,34 3-1448 31,-14-13-553-31,1-9-4016 16</inkml:trace>
  <inkml:trace contextRef="#ctx0" brushRef="#br1">14610 11211 4400 0,'0'0'5618'15,"0"0"-3618"-15,0 0-456 16,0 0 49-16,0 0-529 15,-48-10-216-15,32 23-144 0,-3 9-160 16,-2 10-111 0,1 12-57-16,1 7-64 15,-1 9 16-15,4 7-80 0,7 3-32 16,6 0-80-16,3 0-128 16,7-1 40-16,17-2 16 15,12-10-56-15,5-3-8 0,2-12-544 16,5-8-408-16,24-24-737 15,-13-7-1327 1,-3-3-3914-16</inkml:trace>
  <inkml:trace contextRef="#ctx0" brushRef="#br1">15104 11242 6849 0,'0'0'2176'0,"0"0"-895"16,0 0-17-16,0 0 240 15,0 0-335-15,0 0-25 0,-72 108-376 16,61-41-128 0,-6 19-200-16,9-7-104 15,-3-3-136-15,11-12-80 16,0-13 8-16,0-1-64 0,11 1-64 15,5-10-320 1,4-9-536-16,16-16-960 16,-4-10-737-16,0-6-2408 0</inkml:trace>
  <inkml:trace contextRef="#ctx0" brushRef="#br1">14678 11611 7057 0,'0'0'3929'0,"0"0"-3289"16,0 0-32-16,0 0 576 0,87 9 233 15,-19-6-681-15,28-3-360 16,24 0-200-16,7-15-40 15,-24-4-16-15,-15-3-120 0,-36 5-1312 16,-20 2-4850-16</inkml:trace>
  <inkml:trace contextRef="#ctx0" brushRef="#br1">15438 11093 7577 0,'0'0'5761'0,"0"0"-3912"16,0 0-449-16,0 0-224 16,0 0-416-16,0 0-415 15,0 0-97-15,124 32 8 16,-72 3 56-16,4 9-24 0,4 20-88 16,-13 25-96-16,-15 15-88 15,-20 7-16 1,-12-9-48-16,-24-26-120 15,0-18-176-15,-8-5-801 16,4-14-4488-16,9-11-1200 0</inkml:trace>
  <inkml:trace contextRef="#ctx0" brushRef="#br1">16235 11725 1480 0,'0'0'9426'0,"0"0"-7882"0,0 0-64 0,8 89-439 16,-8-51-497-16,-15 0-336 16,-13 4-208-16,-21 5-128 0,6-9-2049 15,0-12-5384-15</inkml:trace>
  <inkml:trace contextRef="#ctx0" brushRef="#br1">16980 11265 8993 0,'0'0'5570'16,"0"0"-4746"-16,0 0-296 0,0 0 168 31,80-54-288-15,-36 44-128-16,0 10-88 0,3 0 32 15,-2 3-88-15,-6 23-128 0,-14 5-8 16,-14 14 0-16,-11 3-136 15,-8 12 120-15,-27 0-24 0,-17 1 40 16,-4-1 16-16,-8-6 32 31,8-10 0-31,13-9-40 0,11-16-16 16,20-6-96-16,12-13-568 16,16-13 128-16,36-28-72 0,27-32-752 15,25-29-185-15,3-9 929 31,-19 16 520-31,-24 25 104 16,-33 32 256-16,-6 10 840 0,-1 5 81 16,-9 1-129-16,-2 6-56 15,-6 7 128-15,-7 9-103 0,0 0-505 16,-20 9-400-16,-8 17-64 0,-4 12 40 16,-7 6 72-1,3 10-88 1,4 0-64-16,16 9 40 0,12-2-48 15,12 2-96-15,40 4-144 0,32-4-120 16,23-15-281-16,9-22-823 0,-25-24-2769 31,-23-4-3128-31</inkml:trace>
  <inkml:trace contextRef="#ctx0" brushRef="#br1">18248 10966 1280 0,'0'0'9514'0,"0"0"-7002"15,0 0-535-15,0 0-753 16,0 0-656-16,0 0 0 0,-68 48 496 16,28-1-303-16,-8 17-169 15,-7 18-152-15,7 20-176 31,16 3-40-31,16-10-24 0,16-19-88 16,0-25-56-16,16-13-8 16,8-6-48-16,12-3-296 0,12-1-256 0,7-6-160 15,33-18-545-15,-21-4-1255 16,-3 0-3617-16</inkml:trace>
  <inkml:trace contextRef="#ctx0" brushRef="#br1">18677 11109 1192 0,'0'0'13243'15,"0"0"-11523"-15,0 0-664 0,0 0-232 16,0 0-560-16,0 0-256 31,0 0 48-31,-15 67 457 0,3-17-25 16,-4 11-136-16,8-1-32 15,1 0-136-15,-2 4-56 16,9-7-112-16,0-3 32 0,0-3-48 31,0-10-104-31,12-9-328 16,12-6-608-16,-4-11-1089 0,0-8-2968 0</inkml:trace>
  <inkml:trace contextRef="#ctx0" brushRef="#br1">18316 11404 9249 0,'0'0'1881'0,"0"0"-1313"16,0 0-104-16,103 19 376 15,-36-9-424-15,29-4-288 0,-8-2-128 16,16-4-744-16,-33 0-816 16,-27 0-4185-16</inkml:trace>
  <inkml:trace contextRef="#ctx0" brushRef="#br1">19196 11300 7177 0,'0'0'6793'0,"0"0"-5728"0,0 0-513 16,104-35-96-16,-68 31-248 15,3 1-208-15,-7 0-992 16,4 0-1521-16,-8-3-575 0,-8-4-3506 0</inkml:trace>
  <inkml:trace contextRef="#ctx0" brushRef="#br1">19590 11071 9754 0,'0'0'4681'0,"0"0"-3713"15,0 0-464 1,0 0-304-16,0 0 632 0,-4 83-40 16,4-36-392-16,-3 4-112 0,3 6-112 15,-4 6-176-15,-5 1-96 16,-10 19-1184-16,-2-17-1360 16,2-12-2489-16</inkml:trace>
  <inkml:trace contextRef="#ctx0" brushRef="#br1">19746 10849 4456 0,'0'0'7010'32,"0"0"-4818"-32,0 0-1023 15,0 0-129-15,0 0-64 0,91 44-272 0,-51-9-168 16,4 6 137-16,0 14-217 16,0-1-224-16,-12 9-88 15,-8-6-32-15,-20 3-104 16,-4 1-16-1,-28-4-48-15,-17 0-48 16,-50 16-536-16,16-12-2177 0,-1-11-9898 16</inkml:trace>
  <inkml:trace contextRef="#ctx0" brushRef="#br1">20706 11423 312 0,'0'0'11874'15,"0"0"-9649"-15,0 0-1369 16,0 0-360-16,0 0-120 0,20 35 96 16,-9-9 248-16,2 2-176 15,-9 10-56-15,-4 4-136 0,0-1-79 31,-8 0-193-31,-16-3-80 16,-8-3-353-16,-16 0-751 16,5-9-1760-16,7-11-3770 0</inkml:trace>
  <inkml:trace contextRef="#ctx0" brushRef="#br1">21471 11471 12202 0,'0'0'3177'16,"0"0"-2265"-16,0 0-512 15,0 0-296-15,0 0-104 0,0 0-1056 16,0 0-1481-16,28-3-2216 0</inkml:trace>
  <inkml:trace contextRef="#ctx0" brushRef="#br1">22017 11417 10042 0,'0'0'2984'15,"0"0"-1783"-15,0 0-657 16,0 0-544-16,0 0-168 0,120 9-1409 16,-85 8-1375-16,1-5-3138 0</inkml:trace>
  <inkml:trace contextRef="#ctx0" brushRef="#br1">22603 11468 5129 0,'0'0'6817'0,"0"0"-5817"16,0 0-1000-16,0 0-1064 15,0 0-4553-15</inkml:trace>
  <inkml:trace contextRef="#ctx0" brushRef="#br1">23061 11398 11858 0,'0'0'2865'0,"0"0"-2145"0,0 0-720 16,0 0-24-16,0 0-1569 0,32 19-479 16,-21-10-2713-16</inkml:trace>
  <inkml:trace contextRef="#ctx0" brushRef="#br1">24240 10957 7737 0,'0'0'2929'0,"0"0"-1169"0,0 0-103 16,0 0-401-16,0 0-16 15,95-61-240-15,-59 58-488 16,5 3-216-16,2 0-40 0,2 19-71 0,-6 16-137 16,-7 7-32-16,-13 5-16 15,-10 10 0-15,-9-3-64 0,-20 0 64 16,-16-7 0-16,-7-2 0 31,-10-3 0-31,-3-8 8 16,8-5-8-16,9-10-121 0,11-3-319 15,16-10-328-15,12-6-248 0,4-6 424 16,24-20-1248-16,19-12-817 16,22-16 168-16,22-22 1217 31,-8 0 832-31,-3 9 440 0,-16 7 560 16,-16 19 872-16,3 3 345 15,-6 3 15-15,-17 13-383 0,-9 9-97 16,-15 9 32-16,-4 4-504 15,-4 0-424-15,-15 13-408 32,-18 13 88-32,-6 6 248 0,-5 9 1 0,0 0 31 15,0 6-112 1,16-2-88-16,4-1-56 0,17-2-56 0,11-1-56 16,3 0-8-16,37 4-40 15,29 9-48 1,30-10-328-1,4-9-769-15,-23-16-1135 0,-24-16-3401 16</inkml:trace>
  <inkml:trace contextRef="#ctx0" brushRef="#br1">25387 10900 10794 0,'0'0'3048'16,"0"0"-1023"-16,0 0-689 0,0 0-624 31,0 0-440-31,0 0-192 16,0 0 441-16,-83 92-153 0,51-42-32 15,1 8-128-15,3-4-40 16,11 3-80-16,6-3-88 31,7-7 0-31,4 1 0 0,11-7-384 16,17-6-473-16,16-6-367 0,36-10-104 15,-5-7-2689-15,-6-12-2064 0</inkml:trace>
  <inkml:trace contextRef="#ctx0" brushRef="#br1">25798 11182 800 0,'0'0'9330'0,"0"0"-6970"16,0 0-952-16,0 0-311 0,0 0-329 16,0 0-248-16,-91 76-192 31,82-41-192-31,5 0 0 16,4 0-40-16,4-6 72 0,12-4-120 15,8-9-40-15,4-6 56 16,0-10 24-16,-1 0 32 0,-6-10 16 15,-5-12 8-15,-12-7 256 32,-4-6 144-32,-16 0-367 0,-16 1-177 15,-12 8-169-15,-28 0-471 16,12 14-1640-16,13-1-4962 0</inkml:trace>
  <inkml:trace contextRef="#ctx0" brushRef="#br1">25969 10789 9938 0,'0'0'4032'15,"0"0"-2615"-15,0 0-489 16,0 0-400-16,0 0-32 0,84 72 104 16,-44-27-184-1,4 18-112-15,3 17-63 16,-6 18-161-16,-22 1-32 0,-19-17 120 16,-8-15-48-16,-20-26-120 15,-11 3-96-15,-45 26-328 16,9-6-1433-16,-6-7-5368 0</inkml:trace>
  <inkml:trace contextRef="#ctx0" brushRef="#br1">14235 12843 3672 0,'0'0'6818'16,"0"0"-5618"-16,0 0-808 0,-56-89-200 31,45 50 152-31,7-2 488 16,4-6 273-16,8-1-145 0,16 4-360 15,11-1-344-15,17 4-64 16,20 6-16-16,27 3-40 16,37 7-24-16,20 9-24 0,-1 13-16 15,4 3-24-15,0 25-48 0,13 16 0 16,15 13 0-16,4 13 0 0,9 9 16 16,-5 3-16-1,0 4 0 1,1-10-136-16,-1-12-152 15,-12-11-160-15,-7-11-200 0,-17-11-208 16,-8-12 248-16,-12-13 279 0,-8-3 217 16,2-10 112-16,-2-9 0 0,0-9 257 31,-7-4-33-31,-9-9-80 16,-27 0-72-16,-4-20-56 15,-16-12 152-15,-17-6 488 0,-7-13-32 16,-20 6-8-16,-12 1-216 0,-12 5-104 15,0 13-144-15,0 19 64 32,-12 14-112-32,7 12 0 15,-2 2 88-15,-1 5 24 0,0-1-104 16,4 10-48-16,4 2-24 16,0 4-40-16,0 0-104 0,0 0-136 15,0 10-144-15,4 9 288 31,8 3 96-31,4 7 0 16,4 2 0-16,0 7-168 0,8 1 88 16,0 2 64-16,0 0-184 0,4 4 16 15,0-4-480-15,-9-3-200 0,1-6-152 16,-8-13 127 0,-4-3 209-1,-8-10 544-15,-4-6 136 16,0 0 864-16,0-19-512 0,-12-6-352 15,4-10 0-15,0-6 72 16,8-7 297-16,0-6 103 0,12 0 88 0,20 0-128 16,4 6-296-16,7 10 128 31,2 10-128-31,7 11 24 16,19 15-88-16,21 2-72 0,27 19-8 15,13 6 8-15,3 3 0 16,-3 1 8-16,-5-4-8 0,1 1 56 31,3-4-48-31,0-3 0 16,-3 0-8-16,0-3-8 0,-5-3-32 15,5 0 40-15,-1-7 0 16,0-6 16-16,1 0 40 0,4-10-56 16,-5-12 72-16,4-4 128 31,4-8-40-31,-2-4 8 15,2-4-160-15,-8-5 72 0,-11-4-80 16,-9 0-168-16,-27 7 24 16,-24 6-88-16,-24 6 136 0,-17 7-8 0,-11-10-312 15,-23-26-152 1,-21 4-1353 0,-8 3-2880-16</inkml:trace>
  <inkml:trace contextRef="#ctx0" brushRef="#br1">8693 13160 4881 0,'0'0'840'0,"0"0"-320"15,24-79 200-15,-7 50 120 16,-2 0-176-1,9 7-112-15,4 3 121 0,-4 3 55 16,8 1-184-16,-5 5-112 0,6 3-144 16,-1 5-96-16,0 2-104 15,3 0 40-15,9 2 40 16,8 15 128 0,19 5 88-16,25 6-64 15,27 11-64-15,9-1-80 16,-8-4-48-16,-32-14-48 0,-29-8-72 15,-23-9-8-15,-8-3 48 16,-4 0-40-16,0 0 56 0,0-3 1 16,-17-9 39-16,-3-8 48 31,-8-5-40-31,0-7-104 16,-12-2 48-16,-4-8-48 0,0 1 80 15,0 3-80-15,4 3 56 16,5 9 0-16,3 8 344 0,-1 8 144 31,5 3-80-31,0 7-328 16,0 0-144-16,0 0-56 0,5 0-168 15,10 13 216-15,2 0 0 0,2 9 8 16,1 4 0-16,-4 2-8 16,0 4 8-16,-4-1-200 15,-4-2-416 1,-8-4-8-16,0-8 224 15,0-5 272-15,-3-6 120 16,-2-6 8-16,1 0 88 16,0-9 24-16,4-17-96 15,0-5-8-15,4-10 96 16,20-4-32-16,4 4-72 0,8-1-8 16,7 14 8-16,1 9 0 15,9 9 8-15,2 10 0 16,4 0 0-16,5 16 0 0,20 3 120 15,15 3 24-15,17-2 224 0,4-8-80 32,-25-5-144-32,-23-4-104 15,-24-3-32-15,-12 0 0 16,8 0 32-16,-1 0-48 0,1-10 56 16,-12-6-48-16,-8-6 48 15,-8-6-56-15,-8-10-224 0,-8-10-272 16,0-9-240-16,-4-29-865 31,-12 19-887-31,0 10-4354 0</inkml:trace>
  <inkml:trace contextRef="#ctx0" brushRef="#br1">27464 5270 4729 0,'0'0'4993'0,"0"0"-3609"16,0 0-992-16,-9 0 8 0,9 0 528 15,0 0-40-15,0 0-95 16,0 0-233-16,0 0-8 0,0 0-96 15,0 0-8-15,0 0 88 16,0 0 104 0,0 0 8-16,5 0-55 15,6 0-57-15,13-6-264 0,16-1-152 16,12 1-104-16,23 0 40 16,30-1-48-16,22 4 8 0,8 0-8 15,1 3 8-15,-9-3 48 31,-23 0-16-31,-1-3-40 0,-8-1 56 16,-3 1-16-16,-16 2-48 16,-20-2 48-16,-16 3-48 15,-8 0 0-15,-4 0 0 0,-4 0-8 16,-5-1-208-16,-6 1-256 31,-13 0-264-31,-24 0-873 0,-12-1-1600 16,-9-2-3656-16</inkml:trace>
  <inkml:trace contextRef="#ctx0" brushRef="#br1">27284 5321 7401 0,'0'0'2041'16,"0"0"-1473"-16,0 0-336 16,0 0 144-16,0 0-40 15,0 0-184-15,0 0-56 0,0 0-88 16,0 0 56-16,-4 13 480 31,0-4 72-31,4 4-160 16,0-1 8-16,0 5-80 0,0-2 73 15,0 8-81-15,0 2 56 0,0 4 72 16,0 5-128-16,0 5-8 16,0 2-56-16,0 7-8 31,-3 2 120-31,-2 20-56 0,-3 16-192 16,0 22-24-16,-3 9 96 15,-2-2-120-15,5-14-16 0,1-6 64 16,-6 4 193-16,5 6-1 15,1 3-240-15,-2 9-48 16,9-3 112-16,0 7-56 0,0 6-128 16,16 0 0-1,5-3 64-15,2 0-64 16,-3-7 0-16,-3-3 56 0,-6-6-16 16,-7-9 32-16,-4-7-80 15,0-6-8 1,0-17 8-1,-4-15 0-15,0-15 48 0,0-8 40 16,4 4-80-16,0-3 0 0,0 3 56 16,0-10-48-16,0-5-32 0,0-8 16 15,4-6-248-15,0 1-368 32,0-7-505-32,8-13-639 15,0-9-2217-15,0-10-5561 0</inkml:trace>
  <inkml:trace contextRef="#ctx0" brushRef="#br1">28762 5188 616 0,'0'0'272'16,"0"0"1000"-16,0 0 1281 0,0 0-801 31,0 0-320-31,0 0 73 16,0 0-217-16,0 0-280 0,0 0-224 15,0 0-192-15,12 0-32 0,4 3 129 16,8 3 63 0,0 0-312-1,7 1-24-15,1-4-80 0,0 4-56 16,9-4-64-16,10 0-88 15,5 3-32-15,7-3-40 0,6 0-48 16,-5-3 40-16,-5 0-48 0,-15 0 0 16,-5 0-112-16,-14 0-104 15,-5 0-88 1,-13 0-128-16,-3 0-368 16,0 0-553-16,0-3-1023 15,0-3-2537-15</inkml:trace>
  <inkml:trace contextRef="#ctx0" brushRef="#br1">29419 5203 864 0,'0'0'4033'16,"0"0"-2849"-16,0 0-528 31,0 0 224-31,0 0 192 0,0 0 41 15,0 20-129-15,0-8-296 16,0 4 192-16,4 0 40 16,-4 3-79-16,5 4-265 0,-1 2-24 15,0 9-72 1,0 1 64-16,3 10-96 16,-3 6-152-16,0 6 32 0,1 7-16 15,-1 12-104-15,0 16-40 16,3 29-64-16,-7 9 8 15,0-10 16-15,0-9-24 0,0-25-96 16,0-7 64 0,0 1-64-16,0-1 64 15,-4 4-64-15,1-1 56 0,-1 1 65 16,4-1 15-16,-4-6-48 16,4 1 80-16,0-1-120 15,0 0 32-15,0-9 112 0,4-13-96 31,-4-9 8-31,4-4-104 0,-4 12 40 16,3 8-40-16,1 9 0 16,-4-4 0-16,4-2 80 15,0-4-88-15,0-3 8 0,1-3 0 16,-5 0-8-16,0 0 0 31,0-3-8-31,0 3 8 0,0-3 0 16,0-7 0-16,0 1 0 15,0-4 8-15,0-3 8 16,0 0-16-16,7 0 0 0,-3 4 0 16,8-1 0-16,-7 3-16 15,2-3-168 1,-3 1 8-16,0-1 24 16,-4-6 144-16,0-3-40 0,4-4 48 15,-4-6-8-15,4-2 8 16,-4-5 0-16,0-2 0 0,0 0 0 15,0-7 0 1,0 4 0-16,0-1 0 16,0-2-88-16,0-1-64 15,-8 1-16-15,-7 2 104 16,-2-3 56-16,-7 1-112 0,0-4 15 16,-3 0-71-16,-6 0-56 0,1 1-16 15,-3-4 16-15,-1 0 16 31,0 0 136-31,1 0 64 16,-10-4 16-16,6-2 0 0,-9-1 0 16,-4 1 96-16,0 3-88 0,-8-3 56 15,1 3-16-15,-9-1 32 32,0 1-80-32,-3 3 16 15,-9 0 32-15,5 0 32 0,-1 0 64 16,4 0-24-16,0 0 8 15,0 3-32-15,1 7-88 0,3-1 64 16,0-2-64-16,0 2 80 16,5-3-88-1,-1-2-8-15,4-1 8 16,8 0 0-16,1 0 8 0,-1-3-8 16,0 0 0-16,4 0 8 15,4 0-8-15,1 0 0 0,3 0 0 16,3 3 8-1,10-3-8-15,-1 0 0 16,8 0 0-16,5 0 8 16,2 0-8-16,9 0 8 0,0 0 48 15,1 0 9-15,-1 0-9 16,-1 0 112-16,5 0-64 0,-4 0 8 31,4-3 16-31,0 0-8 16,0-7-16-16,0 1 96 0,0-10-88 15,4-3 24-15,5-4-128 16,2-12 40-16,-3-9-48 0,8-17 8 16,-8 4 0-16,0-10-8 31,0 0 0-31,-8 13 192 16,4 0 88-16,-4 12 56 0,0 7-96 15,0 10-160-15,0 2-80 16,0 7-416-16,-7 0-752 0,-2 3-2561 15,1 3-6833-15</inkml:trace>
  <inkml:trace contextRef="#ctx0" brushRef="#br1">23112 4410 1224 0,'0'0'1648'0,"0"0"-608"0,0 0-55 15,0 0-65-15,0 0 224 16,0 0-112-16,0-10-72 0,0 10 57 15,0-3-369-15,0 3-160 32,0 0-80-32,0 0-152 0,0 0-24 15,0 0-48-15,0 0-96 16,0 0 0-16,0 0 56 16,0 0 48-16,0 0 336 0,0 0-192 15,0 0-136-15,13 0-128 31,7 0-64-31,-1 0 0 0,9 3 0 16,0 4 48-16,4-1-56 0,4 4 8 16,-1-4 32-1,6 3-40 1,2-2 0-16,-7 3 0 0,0-5 8 16,0 2-8-16,-4-1 73 15,-5-2-73-15,1 2 0 0,0 0 0 16,-4-3 8-16,0 4-8 15,-3-7 0-15,-2 3 0 0,1 3 0 16,-8-3 0-16,4 0 0 0,-4-3 8 31,-1 4 0-31,2-1-8 16,6 0-8-16,1 0 8 0,5 4-8 16,-1-4 0-16,4 0-137 15,-5 0-87-15,5 0 184 0,-4 0 32 16,4 1-32-16,0-1 48 31,4-3 0-31,3 3 0 0,1 0 0 16,5 1 8-16,6-2-8 15,5 2 0-15,4 2 0 16,-5 0-8-16,-3-2 8 0,0 2 0 16,-12-3 0-16,-4 0 0 31,-5-3 0-31,-3 0 8 0,-3 0 0 15,-6 0-8-15,1 0 8 16,0 0 0-16,0 0-8 0,0 0 0 16,0-3-152-16,4 0-128 0,-8 3 88 15,4-3 56 1,-8 3 32 0,4 0 24-16,-5 0 72 0,2 0 8 15,-1 0-8-15,3 0 8 16,2 0-8-16,2 0 0 15,6 0 8-15,3 0-8 0,4 0 8 0,4 3 8 32,-4 0-8-32,3 3 0 15,1-2 8-15,-4-1-8 0,4 0 8 16,-5 0-8-16,1-3 8 16,-4 3 8-16,0 1-8 0,-3-2 48 15,-2 2-56-15,1-1 0 31,-1 0 0-31,-2 0 0 0,-6 1 0 32,2-1 0-32,-5 0 0 15,-1 0-8-15,2 1 0 16,-1 1 8-16,-1-1 0 0,-3 2 0 16,4 1 0-16,-3-1 8 15,-1 3-8-15,3 1 8 16,1 2 0-16,-4 1 0 0,5 0 0 15,-2 3 8-15,-3 3-8 16,0-3 72-16,0 3-32 0,0 0 24 0,1 0 40 16,-1 3 8-1,-1 0-16 1,1 4-88-16,0 2 48 16,0-2 0-16,-4 2-8 0,4 1 16 15,0-4-64-15,1 0 72 16,-5-2-72-16,3-4 0 0,-3-3 0 15,0 3 48 1,0 0-40-16,0 0 56 16,0 0-72-16,0 3 8 15,0 0 56-15,0 0 24 0,4 4-80 16,-4 0 8-16,4-1 89 16,-4-3-97-16,0 3 0 0,4 1 0 31,-4 2 0-31,0-2 0 15,0 2 0-15,0 1 64 0,0-1-64 16,0 2 0-16,0-2 0 16,0 3 40-16,0 1-40 0,-4 3-8 15,-4 7 0-15,-4 2 0 32,0 0 0-32,1 4 0 15,-2 3 0-15,5 0-16 0,-8-1 16 16,8 1 0-16,-7 3 0 15,2-3 0-15,-6 0-8 0,3-3 8 16,-5-1 0-16,-2 7 8 16,-1 0-8-1,0 3 0-15,-8 16 0 16,-4 13 8-16,8-7 0 0,8-6-8 16,9-12 0-16,7-14-40 15,4 4 32-15,0 3 8 0,7-3 0 16,1-4 280-1,-4 1 24 1,-4-4 120-16,0 4-96 0,0 0 64 16,-15 3-56-16,-2-1-104 0,-2 1-80 15,2 6-64-15,2-2-72 16,3 4 48-16,0-1-64 0,8-1 8 31,0 0 0-31,4-6 0 16,0-3 0-16,0-1-8 0,0-2 16 15,0 2 88-15,0-5 0 16,0 5-40-16,-8 1 72 0,0 0 0 16,0-1-80-16,4 4-48 31,0 3 0-31,1 3 0 16,3 0 8-16,0 0 32 0,0 0-40 15,0 0-8-15,-5-3 8 16,1-3-8-16,-4 0 0 0,-3-7 40 15,-10 4-32-15,1-7-8 32,-3 4 0-32,-1-1 0 0,0-2 0 15,7 2 0-15,-2 0 0 0,6 4 0 16,10 3-8-16,-9 3 8 16,8-3 0-16,-4 0-8 0,0-4 0 15,0-5 0 1,-4-8-40-1,0-2 48-15,0-7-8 0,0 1 8 16,-4-4 0-16,5 0 0 0,2 4 0 16,1 2-8-16,1 1 8 15,3 3 8-15,-5 3 8 0,5-1-16 32,-4 1 8-32,1-3-8 15,-6-3-80-15,2-1-48 0,-6-6 16 16,2 1 104-16,3-4-120 15,-4 0 120-15,4-3-144 0,-4-4-32 16,4 5 0-16,0-5-8 31,0 1 32-31,-4 3-48 16,0 0-72-16,-4 3 88 0,-3-4 16 16,-1 1-464-16,-8-3 8 15,4-4 103-15,-4-2 273 0,0-4 184 16,0-3 72-16,1 0-8 15,3 0 8-15,-4 0 0 32,0 0 0-32,-4-3 0 0,0 3 8 0,-4-3-8 15,-3 3-8-15,-6-4 8 16,2 4 8-16,-5-3 0 0,-4 0 16 16,4 0-16-1,1 0-8 1,-1 0 8-16,3 0 0 15,-2-1-8-15,-5 4 0 0,0 0 0 0,-4 0 0 16,1 0 0-16,-9 0 0 16,4 0 48-16,1 0 56 15,-1 0 96 1,-3 0 80-16,7 0-23 16,-4 0-137-16,4 0-72 0,-3 0-48 15,3 0 8-15,-4 0 0 16,4 4-8-16,-3-1-8 15,3 0-120-15,-4-3 56 0,-5 0 56 32,6 0 16-32,-1 0 0 15,0 0 120-15,5 0-24 0,3-3-88 16,1 0 40-16,3-1 0 16,3 1-48-16,2 0-16 15,-1 3-40-15,1-3 48 0,-2-1-8 31,-3 1 8-31,1 0-8 16,-1 0 8-16,5-3 0 0,-2 3 8 0,6-4-8 16,2 1 8-16,2 2 0 15,11-2-136-15,-4 0-16 16,8 0-81-16,1-1-87 16,-1-2 184-1,0-1 120-15,3 0 16 16,6-2 152-16,-2-1 104 0,10-3-48 15,3-6-63-15,4-3-137 0,0-1 0 16,0-6 0-16,0 4 16 16,4-7 104-1,0 0 152-15,-1-3 216 16,-3 0 16-16,4-3-64 16,-4-1-112-16,5 1-56 0,-1-4-88 15,0 4-144-15,7-6 24 31,2-1-72-31,-1-6 0 0,3 0 0 16,-2-3-8-16,2-3-8 16,1-1 8-16,0-2 0 0,-7 0 8 15,2-1 8-15,-7 0 80 16,0 4 8-16,-4 3-8 16,0-4-8-16,4 4-72 0,-4 3 0 31,8 0-8-31,4 1 0 15,-4 2 8-15,4-3 0 0,4 3 0 16,-4-3-8-16,0 3 8 16,-5-3 0-16,-3 4 8 0,1-8 32 15,-5 1 40-15,0 0 176 16,0 0-136 0,4-3-32-16,-4 6-24 15,8-4 0-15,-4 8-64 0,7 2 64 16,-2 4-72-16,-1 2 0 0,3 8 0 15,2-5 0-15,-6 1 8 16,1-3 56 0,5-7-64-16,-6 1 0 15,5-7 8-15,1-3-8 16,-2 3 8-16,-3 0-8 0,1 0 72 16,-2 6-56-16,-3 0-8 15,0 4-8-15,4 3 48 0,-3-7-48 31,6-3 0-31,1-3 8 16,0-3-8-16,7-3 0 0,2-1 0 31,-6 4-112-31,2 6 104 16,-10 7-32-16,-3 6 40 16,-4 0 0-16,0 6 0 0,0-3 0 15,-4 0 0-15,0-3 0 16,1 0 8-16,3-7-8 0,0 4 0 15,0-7-8-15,0 4-144 16,0-1 32-16,3 4-24 16,1 0 88-16,-4 6-32 0,0 0 72 15,0 4-48 1,-7-1 64-16,-1 0 8 16,-1 0-8-16,1 0 0 0,5-2-48 15,3-1 48-15,0-3-16 16,0-1-56-16,0 2-88 15,7-2 48-15,-3 1 48 16,5 3 0-16,-9 4 8 16,4 2 48-16,-4 0-8 15,4 1 8-15,-4 3 8 0,3-1-8 16,5-2 0-16,1-1-56 16,2 1 56-16,6-4-104 15,-2 0-216 1,2-3 56-16,2 3 152 15,-6 0 24-15,-2 4 88 0,-3-1 0 16,1 7 8-16,-9 0 40 16,3 2-40-16,1 2-8 15,4-1 8-15,0-1-8 0,4 5 8 32,0-4-64-32,-1-1 48 15,2 5-56-15,-2 2 72 16,2 0-8-16,-5 4 0 0,-1 0 8 15,1-1-8-15,5 3-56 16,2 1-72-16,5 3-280 0,8-3 16 16,0 2 168-1,8 1 64-15,0 0 96 16,-1-3 72-16,6 2-88 16,-1 4-128-16,7-3 151 0,1 3 65 15,4-3 65-15,3 3-17 16,1-3-40-16,0 0 8 15,0 0-16-15,-4-1 0 32,-1-2 80-32,5 3 8 15,-4-4 40-15,-4 5-64 16,4-2-16-16,-4-2 24 0,-1 6 24 16,2-3 8-16,-2 3-56 15,-3 0 8-15,3 0-48 0,-2 0-8 16,-2 0 56-16,1-4-48 15,-4 4-8-15,4 0 0 0,4 0 16 16,-5 0-8-16,2 0 0 16,-2 0-8-16,-3 0 0 0,0 0-72 31,-4 0 24-31,0 0 48 16,-5 0 72-16,5-3-24 15,-8 0 8-15,4 0-56 0,-8 0 8 16,0 0 32-16,-8 3-40 15,0-3-272-15,-8 3-472 0,7-4-993 16,-6 1-1448 0,-1-3-5728-16</inkml:trace>
  <inkml:trace contextRef="#ctx0" brushRef="#br1">11374 14618 5873 0,'0'0'6025'16,"-7"-29"-3848"-16,7 10-1305 0,0-3-336 15,0-1 136-15,16-2 120 16,16 0-320-16,4-1-280 16,15 1-112-16,13 2 72 0,0 8-56 15,0 12-16-15,-4 3-80 31,-13 18 8-31,-8 17 0 0,-11 10 0 16,-15 22-8-16,-13 12 8 0,-32 19-8 16,-24 4 0-16,-4-16 8 15,4-23-8-15,17-25 48 0,7-6-40 16,-4-3-8 0,4-1 56-1,8-6-56-15,17-15-48 0,7-7-296 16,23-23-88-16,40-34-16 15,25-41-280-15,28-38-296 0,4-10-385 16,-21 18-199-16,-31 43 1128 0,-37 44 480 31,-14 15 576-31,-6 0-176 16,-7 4 176-16,-4 3 489 0,0 6 327 16,-23 10-760-16,-14 3-368 15,-10 10 64-15,-5 12 240 0,1 10 40 16,10 13-144-16,6-1-167 31,19 10-105-31,11 0-64 0,5 0-32 16,17-1-96-16,11-1 0 15,11-5-16-15,10-5-256 16,10-8-249-16,5-8-591 0,19-10-664 16,-11-3-1105-16,-16-13-2720 0</inkml:trace>
  <inkml:trace contextRef="#ctx0" brushRef="#br1">12793 14195 8385 0,'0'0'2105'0,"0"0"-1265"0,0 0 600 16,0 0 209-16,0 0-465 15,0 0-520-15,-55-25-160 0,18 47 208 16,-6 10-8-16,3 9-208 16,-8 13-63-16,8 6-209 0,8 4-56 15,12 2-40-15,5 4-72 31,11 0-8-31,4 0 0 0,19 0-48 16,17-7 0-16,16 1-48 16,4-7-216-16,11-12-801 15,25-17-887-15,-17-15-689 0,-15-13-2920 0</inkml:trace>
  <inkml:trace contextRef="#ctx0" brushRef="#br1">13264 14077 12226 0,'0'0'3001'16,"0"0"-1913"-16,0 0-768 0,0 0-120 15,0 0 416-15,-32 77 104 16,19-30-167-16,5 7-185 0,5 23-24 0,3 11-104 31,0-5-136-31,11-13 8 16,9-10-56-16,1-18-56 15,6 2-232-15,5 1-392 0,12-11-281 16,-4-12-863-16,-9-12-3617 16</inkml:trace>
  <inkml:trace contextRef="#ctx0" brushRef="#br1">12905 14538 12322 0,'0'0'5505'0,"0"0"-4472"16,0 0-833-16,0 0 40 15,0 0-64-15,131 6-88 0,-15-2 0 16,7-4-24-16,1 0-56 16,-16 0-8-1,-29 0-976-15,-15 0-2113 16,-20 0-3401-16</inkml:trace>
  <inkml:trace contextRef="#ctx0" brushRef="#br1">13817 14541 12698 0,'0'0'3857'0,"0"0"-3473"16,0 0-336-16,0 0-32 0,0 0 72 16,0 0 0-16,124-3-88 31,-73-3-144-31,1 3-608 0,8-4-1472 15,-20 4-1849-15,-9-4-2073 0</inkml:trace>
  <inkml:trace contextRef="#ctx0" brushRef="#br1">13869 14268 4456 0,'0'0'6930'0,"0"0"-4346"0,0 0-1151 16,0 0-193-16,0 0-312 0,-12 9-440 16,12 17 56-16,-4 9 129 15,4 10-161-15,0 8-168 0,0 5-88 16,0-1-152-16,0 3-8 16,8-3-96-16,3 0-112 0,2-9-440 15,6-3-464 1,-2-14-625-1,18-18-2680-15,-7-10 1177 0,-4-3-3162 16</inkml:trace>
  <inkml:trace contextRef="#ctx0" brushRef="#br1">14160 14303 3880 0,'0'0'4585'0,"0"0"-2488"0,0 0-89 16,0 0 201-16,0 0-377 15,0 0-768-15,0 0-472 0,0 0-400 16,4 6-88-16,4 36 321 31,-5 8-105-31,1 4-128 16,-4 7-96-16,0-1-96 0,0-3-8 16,0-3-632-16,0-3-521 15,0 0-855-15,0-16-2305 0,5-16-4001 0</inkml:trace>
  <inkml:trace contextRef="#ctx0" brushRef="#br1">14419 13995 744 0,'0'0'11274'0,"0"0"-8697"0,0 0-1441 16,0 0-72-16,0 0-264 15,0 0-328 1,0 0-184-16,56 16 257 16,-13 13-33-16,13 2-168 15,8 7-72 1,-1 4-96-16,-3 2-104 15,-12 4-56-15,-8-1 80 16,-20 4-96-16,-16 6 8 0,-4 0 72 16,-32 7-80-16,-12-4-8 15,-11 4-200-15,-37 18-504 0,8-12-1105 16,13-16-3808-16</inkml:trace>
  <inkml:trace contextRef="#ctx0" brushRef="#br1">16065 14490 6617 0,'0'0'5241'15,"0"0"-4537"-15,0 0-448 0,0 0 224 16,-41-92 152-16,26 73 9 0,-9-3 135 15,-1 0 24-15,-6 6-208 16,-1 4-272-16,-8 8-88 0,1 4-40 16,-6 6 0-16,6 23 32 15,-1 9-168-15,12 10 16 0,8 5-64 16,16 2-8-16,4-4-144 16,24-10-32-1,16-10-88-15,8-14 256 16,7-14 8-16,5-6 8 15,-4-29 56-15,4-22 48 0,-8-25 208 16,-21-33 224-16,-6-8-15 31,-25-1-113-31,0 16-128 0,-13 10-48 16,-7 22-32-16,0 19 232 16,4 22-112-16,8 16-152 15,-3 10 64-15,-2 6-184 0,-6 22-56 16,3 41-128-16,12 39-64 15,11 13-384-15,29-1 0 0,16-26-464 16,-7-30-449 0,-6-14-591-16,21-3-777 15,-9-6-336-15,1-9-1816 16</inkml:trace>
  <inkml:trace contextRef="#ctx0" brushRef="#br1">16463 14487 3088 0,'0'0'4593'0,"0"0"-2752"16,0 0-513-1,0 0-288-15,0 0-40 0,0 0-608 16,0 0-88-16,0 0-32 16,47-73 217-16,-35 51-105 0,4-4-56 31,-4-5-24-31,0-1-8 16,-8-6 184-16,-4 0-104 0,-4 0-40 15,-12 0-72-15,-12 9-40 16,0 10-48-16,-8 13-112 0,1 6-64 15,3 19-16-15,4 12 8 16,16 14 0-16,12 6 0 0,0 0-320 31,28-4-264-31,12 1-24 16,3-13 120-16,13-13-360 16,0-13-313-16,-4-9-39 0,-4-3 208 15,-8-25 176-15,-4-13 824 16,-17-10 8-16,-6-4 848 0,-13 2 320 31,0 8 577-31,0 13-57 0,-4 20-192 16,-9 12-520-16,2 12-776 15,3 36 113-15,-1 32 111 16,9 28-232-16,13 18-8 0,11 5-72 16,8 2-24-16,3-9 104 0,-3-7-104 15,0-12-96 1,-4-13 48-1,-5-19-48-15,-6-22-352 0,-2-13-288 16,-2-9 232-16,-2-7-41 0,2 0-591 16,-5-13-1152-16,-5-9-801 15,-3-28-240 1,0-29 73-16,-20-35-809 16,-12-25 2377-16,-3-11 1424 15,3 11 168-15,4 28 3272 0,16 28-63 16,4 20-288-16,8 3-305 15,0 0-199-15,12-6-777 0,8-1-768 32,12 1-368-32,15 5-240 15,6 5-136-15,2 5 16 16,1 10-40-16,-1 7-32 0,-6 12-72 16,-14 0 0-16,-14 18-56 15,-14 14 8-15,-7 10 48 0,-16 5 0 31,-27 4 0-31,-10 0-8 16,-10-3-256-16,-5-7-536 0,-3-3-1232 16,19-13-2361-16,16-12-4273 0</inkml:trace>
  <inkml:trace contextRef="#ctx0" brushRef="#br1">17451 14624 8185 0,'0'0'1745'16,"0"0"-1185"-16,0 0-296 16,0 0-144-16,0 0-72 15,100-41-40-15,-76 24 0 0,-13-1 16 31,6-11-16-31,-14-6 80 16,-3-3 104-16,0 0 8 0,-3 0 320 16,-6 9 624-16,-3 13 33 15,1 10-817-15,-2 6-336 0,2 6-24 16,2 20-8-16,5 2-48 16,4 11 48-16,0-2-120 31,13 2 48-31,2-8 72 0,9-5-120 15,0-4-32-15,4-12-97 16,0-10 81-16,-5 0 176 0,9-17 48 16,-8-11-48-16,4-10 56 0,0 0 313 15,-3-4 15 1,-6 8-72 0,1 8 184-16,-4 14-96 0,-8 12-288 15,0 3-112-15,0 22 0 16,0 4 0-16,4 6 0 0,-4-4 0 15,4-2-8-15,0-4 8 16,-1-9-144 0,2-6-88-1,-2-7 32-15,6-3 80 0,-2-6-248 0,6-17-128 16,3-5 167-16,4-7 217 16,-5-3 104-16,5 6-32 0,-4 6 40 15,-4 14 0-15,-1 9 0 31,2 3 0-31,-5 3-8 0,7 16-8 16,5 0 16-16,4-3-8 16,9 3-16-16,-2-6-112 0,5-4-488 15,8-6-80-15,0-3 120 16,-1 0 48-16,-7-9 296 31,-4-7 240-31,-20-10 168 0,-8-9 184 16,-12-2-176-16,-4-8-64 15,-24 1-48-15,-4 5 280 0,-8 8 40 16,-4 15-104-16,1 16-152 0,-2 3 152 16,2 26-160-16,3 15 200 15,12 3-128-15,8 11-88 16,12 2-104 0,8-6-168-16,12-6-368 15,16-10 0-15,4-13 144 0,3-12 392 16,2-13 32-16,3-13 800 0,-5-18 8 31,1-30 209-31,0-31-41 16,-8-29-328-16,-4-15-280 0,-13-4-88 15,-2 10 64-15,-9 19 48 16,0 25-48-16,0 32 185 0,0 29-361 16,0 18-40-16,0 7 256 31,0 0-352-31,-4 13-64 0,-12 29-104 15,4 34 96-15,4 32-40 16,8 9 40-16,3-3 8 0,18-12 0 16,3-16 0-16,-4-20-120 15,3-12-320-15,-6-15-553 32,7-14-623-32,4-3-696 0,8-9-201 15,3-10-352-15,-3-6 121 16,-4-22 1928-16,-1-14 816 0,-6-5 1704 15,3-1-24-15,-4 10-279 16,-1-2-473-16,5 8-136 16,4 0-256-1,4 4-144-15,0-4-64 0,4 0 104 16,-5 1-200-16,-7 6 153 16,-11 6 343-16,-10 0 160 0,-7 10 488 15,-20-1-632-15,-16 4-528 16,-12 3-176-1,1 0-40-15,7 7-48 16,5 8 40-16,11 11 0 16,15 2-88-16,9 7 96 0,12 7 48 15,20 2 40-15,8 0-8 0,-1-2-80 16,-2-4 8-16,-9-6 40 31,-16-7-48-31,-9-3 0 0,-3 0 0 16,-20-3 0-16,-12 1 72 15,-7-5 0-15,-9-2-56 0,0-4-16 16,0-5-96-16,-3-10-648 16,10-14-1480-16,14-8-5034 0</inkml:trace>
  <inkml:trace contextRef="#ctx0" brushRef="#br1">19973 14043 6009 0,'0'0'7977'0,"0"0"-6656"0,0 0-873 31,0 0-440-31,0 0 0 0,0 0 120 16,-52 98-24-16,48-47 24 16,4 3-56-16,0-3-16 15,20-4-48-15,8-8 0 0,3-11-8 16,5-12 0-16,1-13 0 31,-1-3 96-15,-1-22 32-16,-7-10 216 0,-4-15 208 15,-8-7 96-15,-12-7-56 16,-4-2-183-16,-8 6-265 16,-12 6-56-16,-8 16-88 0,1 13-32 15,3 12-681-15,7 13-1231 16,6 16-2273-16,11 1-1816 0</inkml:trace>
  <inkml:trace contextRef="#ctx0" brushRef="#br1">20404 14043 11226 0,'0'0'4337'0,"0"0"-3105"0,0 0-392 15,0 0-712-15,0 0-120 16,0 0-8-16,23 136 88 0,-11-38-80 31,4 20 8-31,0-1 80 16,0-9 104-16,-9-19-104 0,-2-9-96 15,-5-14-72-15,0-18-416 16,0-13-688-16,0-10-1160 16,-9-9-2185-16,2-6-4281 0</inkml:trace>
  <inkml:trace contextRef="#ctx0" brushRef="#br1">20383 14008 3080 0,'0'0'7426'15,"0"0"-5346"-15,0 0-968 0,111-86-143 16,-62 76-537-16,7 10-200 0,7 0-80 15,-3 23-80-15,-4 8-72 16,-5 8 0-16,-14 2 0 0,-10 3 0 31,-15 1-8-31,-12-1 8 16,-3-3 8-16,-25-2 64 0,-17-4 72 16,-6-4 8-16,-5-2-80 15,-8-4-72-15,8-6-272 0,0-6-1136 16,21-6-1681-16,14-7-4089 15</inkml:trace>
  <inkml:trace contextRef="#ctx0" brushRef="#br1">21312 14055 776 0,'0'0'10234'16,"0"0"-8338"-16,0 0-1384 16,0 0-280-16,-116-19-128 0,72 32 96 0,-4 6 97 15,9 13-41-15,3 6-32 16,12 7 8-16,12 2-32 16,12 4-48-1,4 0-96-15,20-10-48 16,16-3 0-16,3-13-8 0,9-6-8 15,0-12-56-15,-4-7 64 0,-4-13 0 32,-8-18 48-32,-17-11 128 15,-14-9 472-15,-5-6 296 0,-28 0-256 16,-20 3-320-16,-5 9-240 16,-6 10-120-16,4 17-8 15,6 8-304-15,14 10-1216 0,18 16-1593 31,10 3-2960-31,7 3-1239 0</inkml:trace>
  <inkml:trace contextRef="#ctx0" brushRef="#br1">21483 14049 9978 0,'0'0'2392'15,"0"0"-912"-15,0 0-159 16,0 0-769-16,92 0-488 0,-77 26-56 0,2 11 0 16,-6 5 0-1,-3 5 8 1,-4-2-8-16,-4-4 0 16,0-9-8-16,-4-7 0 0,0-12-160 15,-3-6-296-15,7-7 448 16,0-10 8-16,0-15 0 0,3-14-416 15,18-8-224 1,2-7 127-16,5 3 513 16,0 3 24-16,-4 13 617 15,-9 13 375-15,-2 16-144 0,2 6-232 16,2 16-496-16,-2 16-136 16,9 9 56-16,0 7 48 0,4-1-112 31,0-3 16-31,-3 1-16 15,14 3-48-15,-11-13-1464 0,-4-13-4361 16</inkml:trace>
  <inkml:trace contextRef="#ctx0" brushRef="#br1">23304 14100 8753 0,'0'0'1569'0,"0"0"-1049"16,88-35 104-16,-45 22 320 0,6 10-440 15,-2 3 184-15,-4 0 81 16,-10 10-441-16,-6 8-200 0,-14 14-120 15,-10 3 64-15,-6 10-64 32,-25-1 48-32,-17 0 240 0,-6-2 16 15,-5-7-64-15,4-6-144 0,9-4-32 16,15-9 0-16,11-7-72 16,13-6 0-16,4-3-8 0,28-6 0 15,28-16-144 1,28-22-488-1,23-20 88-15,-6 0 72 0,-22 7 199 16,-31 16 281-16,-20 12 289 0,-9 7 735 16,-2 0-144-16,-10 0 64 15,-7 9-24-15,-7 4-304 0,-17 2-423 32,-8 7-177-32,-4 0-16 15,0 4-8-15,0 14-64 16,4 11 72-16,13 6 0 0,6 6 0 15,13 1 0-15,0 2-8 0,20 0-73 16,16 1-191-16,12-4-544 31,40-3-936-31,-13-9-1489 16,-3-17-2928-16</inkml:trace>
  <inkml:trace contextRef="#ctx0" brushRef="#br1">24663 13630 9033 0,'0'0'1817'0,"0"0"-145"15,0 0 89-15,0 0-473 0,0 0-872 16,0 0-328-16,-100 10 216 0,52 25 240 16,0 12-64-16,4 10 8 15,5 7-40 1,7 2-152-16,8 4-79 16,12 6-33-16,12 13-40 0,12-9 0 15,12-10-88-15,15-10-16 16,5-9-40-16,8-4-464 15,8 1-593-15,20-19-1119 0,-9-14-649 32,-15-15-2400-32</inkml:trace>
  <inkml:trace contextRef="#ctx0" brushRef="#br1">24925 13760 4993 0,'0'0'4945'0,"0"0"-2993"0,0 0-616 0,0 0-544 16,0 0-279-16,0 0 687 15,-47 83 8-15,34-29-440 16,-2 19-200-16,7 16-168 16,8-7-175-1,0-9-121-15,0-10-40 16,19-15-64-16,5 3-168 0,4 0-353 0,4-13-575 15,17-19-1136-15,-10-13-753 16,-7-6-4993-16</inkml:trace>
  <inkml:trace contextRef="#ctx0" brushRef="#br1">24515 14141 4745 0,'0'0'6393'0,"0"0"-4241"0,0 0-1488 15,88 0-119-15,-21 0-65 16,33 0-208-16,27 0-176 16,-3 0-96-16,-9 0-280 0,-38-12-2201 31,-34-1-6713-31</inkml:trace>
  <inkml:trace contextRef="#ctx0" brushRef="#br1">25396 13544 7617 0,'0'0'2993'0,"0"0"-697"0,0 0-663 16,0 0-729-16,0 0-592 15,0 0-16-15,51 99 192 0,-7-17-112 16,8 33-152 0,-12 5-128-16,-17-5 32 15,-18-17-56-15,-10-28-56 16,-18-13-8-16,-1-16 48 0,-8 1-56 16,-4-1-104-16,-20 12-1152 15,8-5-2585-15,12-13-3288 0</inkml:trace>
  <inkml:trace contextRef="#ctx0" brushRef="#br1">18677 10300 200 0,'0'0'9922'0,"0"0"-8226"0,0 0-1256 31,0 0-240-31,0 0 264 0,0 0 192 16,0 0 17-16,0 0-97 16,0 0-88-16,0 0-88 0,9 0-48 15,3 3-24-15,4-3-56 16,3 3 32-16,6-3 24 16,3 0-80-1,0 3-104-15,7-3-48 16,5 0-88-16,0 3 40 0,4 0-40 15,-1 0-8-15,2 1 8 0,2-1 0 16,-3-3 0-16,3 0 72 16,2 0-72-1,-1 0 0-15,7 0 8 16,1 0-16-16,4 0 24 16,3 0-24-16,1 0 0 0,0 0-8 15,3 0 8-15,-2-3 0 16,-5-1 0-16,-5 1 0 0,-3 0 0 31,0 3 8-31,-1-3 0 16,1 3-8-16,-3-3 0 15,-2 3 56-15,5-3-48 0,-5 3-16 16,-2-3 16-16,-2 3 0 16,5-4 0-16,-1 1 0 0,-2 3 0 31,-2-3 0-31,2 0-8 15,-6-1 0-15,1 4-8 16,-5-2 8-16,10 2 0 0,-6-4-8 0,6 1 8 16,-2 3 0-16,1-3 0 15,0 0 0-15,-4-1 0 16,-5 1 8 0,1 3-8-16,1-3 0 15,-5 0 0 1,-6 0 0-1,2 0 8-15,-3 0-8 0,-1-4 8 0,-9 4 0 16,2 0 0-16,-6-1 0 16,-2 4-8-16,-5-3 8 0,3 3-8 15,-7 0-200-15,4-3-544 16,0 3-544-16,0-6-1153 16,1 0-3152-16</inkml:trace>
  <inkml:trace contextRef="#ctx0" brushRef="#br1">27866 5775 2600 0,'0'0'840'15,"-4"0"0"1,4 0 777-16,-4 0-769 15,4 0-120-15,-5-3-72 16,5-1-272-16,-3 2 216 0,3-1 177 16,0-1-241-16,0 4-168 15,0-3-32-15,0 0-8 0,0 0 136 32,0-1-24-32,0-2-192 31,12 3-160-31,7 0-88 15,6 0 0-15,14-1-80 0,9 4 64 0,24 0 8 16,23 7 8-16,21 9 0 16,4 6-8-16,-8-3 8 0,-29-3 0 15,-24-3 0-15,-18-4-8 16,-9 1-8-16,-4-4-88 16,-5 0-48-16,-3-3 24 0,-12 4-104 15,-8-7-48-15,0 3-160 16,-12 0 96-1,-16 0 272-15,-4 4 72 16,-16-1 8-16,-7-3-8 0,-5 7 0 16,-16-4 8-16,-19 7-8 15,-12-1 0-15,6 4 16 0,22-3-16 32,23-1 0-32,20 1-16 15,1 3-24-15,-2 7-64 0,5 2 40 16,9 4-48-16,7-1-344 15,16 1-144-15,0-1-257 0,16 1 521 16,24-1 264-16,23 1 16 16,21-4-32-16,19 4-8 31,9-4-184-31,-20-6-120 0,-24-3 96 16,-21-6 224-16,-3-1 80 15,0 1 8-15,4-1 0 0,-8 1 96 16,-13-4-8-16,-10 1-16 15,-13-5-80-15,-4 2 8 16,-21 2 176 0,-14-3 104-16,-13 4-160 0,-8-1-72 15,-20 0-32-15,-11 7-16 16,-21 3 8-16,0 3-8 0,17 0 0 16,23 0 0-1,20-6-8 1,8 3 0-16,-7 3-88 0,3 6-64 15,0 4-48-15,12-1-72 0,12 1-296 16,16-4-424-16,4 1-313 16,8-4 873-16,20 0 272 0,16 1 152 15,4-5 0-15,8 1 8 32,7 4 16-32,5-7-8 0,-1 2 8 15,6 2 232-15,-10-4 128 16,1 0 193-16,-8-1 23 0,-12 1-96 15,-9-3-208-15,-15 0-176 16,-16-1-112-16,-4 1 8 31,-20 0 32-31,-16 0 160 0,-27-1-64 16,-25-2-88-16,-23 9 40 16,-9 0-40-16,8-3-24 0,28 0-16 15,26-4 8-15,13-2-8 31,13 2 8-31,4 4-16 16,8 6 0-16,9 1 0 0,11 5-264 0,11 1 80 16,26-1 8-16,18 1 16 15,21 3 64-15,19 3 32 0,-3-3-16 16,-8-4-48-16,-16-9 72 16,-21-3 56-1,1 0 16 1,-8-1 0-16,-16-2-8 0,-13-3 0 0,-11-3-8 15,-3-1 176-15,-17 0 264 16,-8 0-120-16,-7 1-168 0,-2 2-56 16,1-2-16-16,4 2-80 31,1-2 16-31,11 2-16 16,4 1 0-16,12 2-112 0,4 1-224 15,8 3 104-15,20 3 232 0,16 0 0 16,3 3 8-16,9 1 0 15,0 2 0-15,-1 0 0 32,-6-3 8-32,-6-3 128 0,-10 3 8 15,-18-5-72-15,-7-5-80 16,-8-2 0-16,-12-1 336 0,-16-2 40 16,-4 2-232-16,1-3-64 15,3 1-72-15,4 3-8 31,8-1 0-31,7 4-8 0,9 2-248 0,0 2-24 16,9 1 192-16,14 5 88 16,5-1 48-16,4 3-32 0,0-6 48 15,1 0 168-15,-14 1 24 16,1-5-96 0,-8-5-152-1,-4-4 48-15,-8 0-56 0,0-2-104 16,0-4-168-16,0 3-136 0,-4 0-704 15,-4-3-1457-15</inkml:trace>
  <inkml:trace contextRef="#ctx0" brushRef="#br1">28089 8436 8617 0,'0'0'1313'0,"0"0"-569"0,0 0-488 15,0 0 120-15,99-4 72 16,-58 4-208-16,2 0-112 0,9 0-48 16,-1 0-80-16,2 0-432 0,6 0-768 15,-15 0-1473 1,-8-3-3160 0</inkml:trace>
  <inkml:trace contextRef="#ctx0" brushRef="#br1">28906 7896 11546 0,'0'0'1464'0,"0"0"-808"16,0 0 89-16,0 0-137 0,0 0-184 15,0 0-256-15,0 0-88 31,-28 38 192-31,-4 3 16 0,-8 13-104 16,-4 10-96-16,-8 9-80 16,5-3-8-16,-13 19-184 15,16-13-1200-15,12-26-2849 0</inkml:trace>
  <inkml:trace contextRef="#ctx0" brushRef="#br1">17614 5042 4016 0,'0'0'801'16,"0"0"-537"-16,0 0-264 16,0 0-64-16,0 0 64 15,0 0 8-15,-11 25 48 16,6-9 176-16,1 0 216 0,-4 6-56 16,4 0 144-16,-3 3-120 0,-2 1-104 15,1 6-96-15,-3 3 24 31,-2 6-8-31,-2 10 208 16,-2-1-128-16,-2 11-64 0,-1-4-112 16,-1 3-80-16,2 1-48 15,7-4 0-15,-4-3 97 0,4 3-1 16,0-3-24-16,-3 3-80 31,2 3 88-31,-2 1-88 16,-6 2 16-16,5-5 56 0,-3-1-8 15,2-3 8-15,6-7-72 0,-6 1 16 16,2-4 0 0,-2 1 32-1,6 2-48-15,-6-2 0 0,2-1 8 16,-1-3 0-16,0 1-8 16,0-8 8-16,-4 5-8 0,4-4 8 15,1-3-8-15,-2 3 0 0,2-4 16 16,2 7-16-1,-2 4 8-15,-2-1 0 16,6 3-8-16,-6 1 0 16,6-1-8-16,-1 1 8 15,0 2-8-15,0-5 8 0,0 2-16 16,0-3 16-16,4 3 0 16,-4-2 0-16,0-1 0 0,1 4 0 31,2-4 0-31,-3 0 0 15,8 1 0-15,-8-5-16 0,4-1-112 16,-3 2 0-16,3-4-80 16,-1-2 72-16,-2 3 63 15,3-3 65-15,-1-3-56 0,5-1 64 32,1 1-16-32,-1 2-48 15,-4 1-152-15,-1 0 96 0,2 3 16 31,-5 0 0-31,-1 3 24 16,-2 0-72-16,-1 0-112 0,0 0 48 16,0 1-32-16,4-5 32 0,1 1 8 15,2-3 48-15,-3-4 32 16,1 1 72-16,-2 3 40 0,6-4 8 16,-1 1 0-16,-5 6 8 15,6-4 8-15,-5 1 0 16,-1 0 8-16,6 0 0 15,-1-4-8-15,-5 1 0 16,6-4-8-16,-1-3 8 16,-5 4-8-16,6 3 8 0,-9-1-8 15,4 1-8-15,0 2 8 16,0-2-8-16,0 3 0 16,0-1 0-1,4 1-8-15,0-3-424 16,0 3-432-16,1-4 624 0,-2-6-8 15,1 4-160-15,-3-4 151 16,-2 0 89-16,-2 0-136 16,2 1 128-16,2-7 32 0,3-1-32 31,0-5-160-31,8-1-176 16,0 1-184-16,0-4 424 0,0 1 280 15,8-1 72-15,-4 4 272 16,-4-1 72-16,0 4-96 15,0 0 16-15,0 2 48 0,0 1-168 16,0-3-32 0,0 3 24-16,-4-6-80 15,4 2-72-15,0-2-40 0,0 2-8 16,0-2 48-16,0 0-48 16,0-4 0-16,4 3 160 15,3-2 185-15,6-1-185 16,-1 3-64-16,3-2-88 15,1-1-8-15,8 3 96 16,4-2-88-16,4 3-16 0,4-1-8 16,4-3-96-16,8 4-80 15,-1-4 56-15,5 1 72 16,4-1 0 0,0 0-121-16,-5-2-247 31,-3-1-48-31,0 0-64 0,-4 0 280 15,-4-3 176-15,-1 3 72 16,2-3-96-16,2 0-88 16,2 0-504-16,2 0-280 0,5 0 177 15</inkml:trace>
  <inkml:trace contextRef="#ctx0" brushRef="#br1">17511 9712 424 0,'0'0'1680'0,"103"-6"-880"15,-56 3-536-15,-6-1-184 16,-1 4-64-16,-1-3-16 0,2 0-64 15,-2 0 56 1,-3-4-200-16,8 5-48 16,-4-2-88-16,3 1 64 0,2 0 192 15,2 0-16-15,-3-1 96 16,-4 4 8-16,-4-3 56 16,-5 3-56-16,-3-3 0 15,-7 3 0-15,-2-3 112 16,1-1 112-16,0 2 40 15,4-1-80-15,4-4-8 0,0 4-32 16,3 0-16-16,5-1-56 16,1 1-24-16,-1 0-48 15,-5 3 0 1,-3 0 8-16,-5 0-8 16,-2 0 8-16,-5 0-8 0,0 0 8 15,-4-3-8-15,4 0-24 16,12-4-376-16,-4-2-1008 15,0 0-95-15</inkml:trace>
  <inkml:trace contextRef="#ctx0" brushRef="#br1">17857 4931 744 0,'0'0'4449'0,"0"0"-2777"16,0 0-1000-16,0 0-416 0,0 0 80 16,20-4-40-16,0 1 40 15,8 0 72-15,0 0-175 0,8-4-81 16,-1 4-64-16,10 0 8 31,-6-3-8-31,9-1 24 0,0 1-104 16,0 0 48-16,7-4 48 15,1 1-104-15,0-1 8 0,4 4 0 16,0-4 0-16,3 0-8 16,17 1 0-16,-8-4 8 31,3 4-8-31,1-7 16 0,-8 6-8 16,8-2 0-16,-5-1-8 15,-3 4 0-15,-1-1-8 0,1 0-280 16,4 4-224-16,0 3-65 15,-1 0 9-15,2 0-464 16,-6 3-16 0,-3 0-192-16,-4 0 143 0,-1 0 489 15,-11 0-296-15</inkml:trace>
  <inkml:trace contextRef="#ctx0" brushRef="#br1">20065 4657 4905 0,'0'0'1048'16,"0"0"-560"-16,0 0-296 0,0 0-96 15,0 0-96-15,0 0-512 32,0 0 512-32,96-22 0 0,-45 22-344 15,5 0 344-15,20 0 312 16,19 3-312-16,16 4 120 0,5-1 56 15,-20-2-80-15,-25-2-96 16,-23 1-16-16,-4-3-8 31,0 0 24-31,8 0 80 0,-5 0-80 16,-2 0-24-16,-9-5 24 16,-5 1 80-16,-8-2 184 0,2-1-56 15,-1 4-208-15,4-3-104 16,0 6-456-16,7-4 128 31,5 2-320-31,-3-2-377 0,6 1 785 0,-7 0 304 16,3 3 40-16,-2-3 144 15,-1 3 168-15,-8 0-96 0,4 0-136 16,-4 0 56-16,-5 0-136 16,5 0-160-1,-8 0-112 1,4 0 264-16,-1 3 8 0,1 0-312 15,4-3 224-15,4 0 24 0,0 0-200 16,4 0-472-16,4 0 40 0,-12 0-16 16,-1 3 712-16,-7-3 472 31,-3 0-200-31,-9 0 88 16,-8 0-232-16,3 0 112 0,-3 0 176 15,0 0-288-15,0 0-72 0,12-3-56 16,1 0-504-16,-2 3-1152 15</inkml:trace>
  <inkml:trace contextRef="#ctx0" brushRef="#br1">12770 10461 1064 0,'0'0'8257'15,"0"0"-6728"-15,0-22-953 31,0 19-88-31,0 3 16 0,0 0-144 16,0 0 0-16,0 0 16 0,0 0-72 16,0 0-39-16,0 0-113 15,15-3-88-15,9 3-8 0,4-7-48 16,8 5 40-16,7-5 0 16,5 1-40-16,5-1 72 15,2 4 64-15,1 3-48 0,-4 0-80 16,-4 0 32-1,-1 0-40-15,-7 6-8 16,4 1 0-16,-4-4 8 0,3 0-8 16,-2 1 0-16,2-4 0 15,5 0 48-15,3 0-48 16,5-4 0-16,4-2 0 0,4-1 56 31,0 4 16-31,-5 0 32 0,-7 3-96 16,-8 0 80-16,0 0-88 15,-8 0 16-15,4 6-16 16,0-2 8-16,3-1 0 0,10-3 0 16,2 0 16-16,17 0-16 31,20 0 0-31,-8-3 0 0,-13-1-8 16,-3 4 8-16,-25 0-8 15,9 0 0-15,0 0 0 16,-8 4 0-16,-4 2 0 0,3-3 8 15,-3 1-8-15,8-2 0 16,3-2 8 0,9 0 8-16,16 0 32 0,20 0-48 15,20-6 0-15,-9 0 0 16,-19 3 0-16,-28 3 8 16,-17 0 48-16,5 0-8 0,4 0 24 15,3 0-64 1,-3 0 8-16,4 0-16 15,0 0 24-15,4 0-16 16,15 0-8-16,17 6 16 0,16-3-16 16,-8 3-8-16,-25-3 8 15,-19-3-8-15,-17 4 0 0,6-4 0 32,-2 0 8-32,9 0 0 31,-4 0 8-31,-4 0 0 0,3 0-8 15,1 0 8-15,8 0-8 16,0 0 0-16,-1 0 8 0,1-4-8 16,4 1-8-16,-8 3 8 15,-8-2 0-15,0-2 0 16,-12 1 8-16,0-3 0 0,-8 2-8 16,-5 1 0-16,5 0 16 15,4-4-16-15,-4 5 8 0,8-2 0 16,4 1-8-16,0 0-120 15,-1 0-120 1,-3 3 32-16,0-3-16 16,-8 3 128-16,-4 0-16 0,-8 0-160 15,-1 0-209-15,-6 0-591 16,-1 0-152-16,-4-10-360 0,0 1-905 16,0-7-4560-16</inkml:trace>
  <inkml:trace contextRef="#ctx0" brushRef="#br1">17626 10099 1424 0,'0'0'6321'0,"0"0"-4416"15,0 0-881-15,0 0-120 0,0 0 232 16,0 0-96-16,0 0-207 0,0 0-177 15,-4-12-128-15,8 15-96 32,12 10-96-32,3-1 168 15,14 8-112-15,3-5-152 0,7 4-80 16,2-3-64-16,2 3 0 16,1-3-88-16,-8 3 40 0,-4 0-48 15,-8 0 8-15,-12 4-8 31,-8-1-8-31,-8 0 0 0,-4 3 0 16,-28 4 8-16,-9 2 56 0,-26 8 48 16,3-4-8-16,-7-1-24 15,3 1-64-15,16-9-8 0,4 2-328 16,12-8-944 15,12-8-1849-31,16-9-3584 16</inkml:trace>
  <inkml:trace contextRef="#ctx0" brushRef="#br1">28145 10179 3264 0,'0'0'4825'0,"0"0"-3296"32,0 0-1145-32,0 0-368 0,0 0 304 15,0 0 536-15,-4 15 112 16,4-15-24-16,0 7-248 0,0-1-23 15,0 1 175-15,4 2-184 16,11 4-200-16,5-3-120 16,8-1-120-16,4-3-96 0,4 1-32 31,0-7-16-31,-1 0-8 16,2-7 8-16,-5-12 64 0,0-6-72 15,-9-10 40-15,1-10 160 16,-8-5-32-16,-4-11-112 15,1-12-120-15,-2-16 0 0,-7 7-8 16,8 12 16 0,-8 9-8-16,4 17 40 15,-4-3 40-15,4-1-88 0,-1 0 56 16,-2 7-48-16,-1 0 0 16,4 3 49-1,-4 0-57 1,-4 6 8-16,4 9 0 0,-4 5 0 0,0 5-8 15,3 10 0-15,-3 3-8 16,0 0-89-16,0 0-631 0,-7 9-488 16,-9 10 456-16,-8 7-776 15,-4 15-1017-15,0-6-1784 16,4-10-2832-16</inkml:trace>
  <inkml:trace contextRef="#ctx0" brushRef="#br1">28197 9569 520 0,'0'0'6849'16,"0"0"-5265"-16,0 0-671 0,0 0 159 15,0 0 296 1,0 0 64-16,-5 0-319 16,5 0-361-16,5 0-248 0,10 0-48 15,6-3-280 1,7-6-120 0,3-4 24-16,1-6-64 15,4-7 80-15,-4-2 40 0,-4-7 56 16,-4 3-48-16,-1 0-8 0,-3 0-40 15,-3 4-24-15,-6 9-16 0,1 0-40 16,0 3-8-16,-4 7 0 16,-4 2 0-16,4 1 8 15,0-1-8 1,-4 4 0-16,0 3 256 16,-4-3 56-16,4 3-47 15,-4 0-49-15,4 0-72 0,0 0-56 16,3 10-72-16,6 8-16 31,7 14-8-31,3 3 56 0,5 10-48 16,8 2 32-16,-4 1-32 15,0-3 0-15,0-4 0 16,-4-10-8-16,-8 1-272 0,-12-3-633 16,-5-10-1239-16,-3-10-3233 0</inkml:trace>
  <inkml:trace contextRef="#ctx0" brushRef="#br1">19968 4766 2192 0,'0'0'648'0,"0"0"-360"0,0 0 312 15,0 0-600-15,0 0-288 32,0 6 288-32,-3-3 64 0,-1 3 208 15,-4 1 32-15,4 2-96 16,-5 1 136-16,2-1-119 15,3 7-57-15,0 3 88 0,-4 3 336 0,4 4-216 16,-4 2-128 0,0 7 208-1,-3 0-40-15,-2 6-248 0,-2 4-8 16,-6-1 80-16,1 4 48 16,-3 0 0-16,3-1-144 15,-1 7 8-15,6-3-88 0,-2 3 16 0,2-4 200 31,2 5-55-15,-2 2-121-16,3 0 112 0,-4 0 16 0,1 1-104 16,-2-1-56-16,6-3-72 15,-6-1 0-15,10-2 72 16,-6 0-72-16,1 6 8 0,1-3 0 31,-2 6 8-31,2-3-16 16,-6 1 8-16,6 2 0 0,-6 0 8 15,-2 7 64-15,3 0-32 16,4-1-48-16,-4 1 24 0,0 0-16 16,0-4 8-16,0-6 88 31,9-3-104-31,-2-3 0 0,1-6 0 16,1 2-8-16,3 1 8 15,0 3 0-15,-9 3 0 16,9 0-8-16,-7 0 16 0,-2 3-16 15,2-7 16-15,-2 4-8 32,2-6 0-17,-1 0 0-15,-4 0 0 0,4-4 48 16,-1-3-40-16,2 0 0 16,-1 1-8-16,0-4 0 15,4 0 8-15,-4 0 0 0,4 6 96 16,-4 1-96-16,5 3 80 0,-2-1 16 15,-3 4 48-15,5 0 32 0,3 3-32 16,-5 0-24-16,5 0-8 16,-4-7-56-16,1 4-56 15,-1-6 0-15,-5 2 8 0,2 1 64 32,2-1-72-32,-2 4-8 15,-1-3 8-15,-1 0-8 0,10-1 0 16,-1-5 0-16,0 5 8 15,4-3 40-15,0 1 24 0,0-1-16 32,0 1 40-32,0 2-48 15,0 1-40-15,-8 0 0 16,-1-4 64-16,2 4-64 0,-1-1 64 16,4-2-72-16,0-4 0 15,-4-3 16-15,8 0 64 0,0-6-64 16,0 0-8-16,0-4 40 15,0-2 32 1,0-7 16-16,0-3 40 16,0-1-8-16,0 2-72 0,0-5-8 15,-4-2-32-15,0 3 48 16,-4-4-56-16,0 4 0 0,4-4 0 16,0 1 0-1,0-4-8 1,4 1 8-16,0-4-8 15,0-3 72-15,0 0-72 0,0 0-16 0,0-29-312 16,0-3-968-16,0-6-4569 16</inkml:trace>
  <inkml:trace contextRef="#ctx0" brushRef="#br1">20088 4861 1192 0,'0'0'1832'0,"0"0"-1240"0,0-4-592 15,4 2 0-15,9-5 0 16,-6 4 424-16,1-4-16 0,1 1 441 16,-9 3-177-16,0-1-104 15,0 2 40-15,0-1-128 16,0 3-192 0,0 0-152-16,0 0-80 15,0 0-48-15,0 0-8 0,0 0-88 16,0 0-144-16,0 0 24 15,0 9 152-15,0 4 56 16,0 2 8-16,0 5 8 0,-9 5 32 31,-3 7 56-31,-4 2 40 16,1 5 0-16,-2 2-16 0,-2 0-8 16,-1 4 16-16,-1-4 0 15,10 4-16-15,-5-1-112 16,4 1 40-16,4-1-48 0,0 0 8 15,0 4 80 1,-4-4 64-16,0 1 88 16,0-1-39-16,-3 1 87 0,2-1-88 15,-2 0-136-15,2 4-64 16,-2 0 56-16,2 2-48 16,1 4-8-16,-3 3 0 15,6 7 0 1,-2 0 8-16,3-1-8 0,-1-6 8 15,2 1-8-15,-1-11 8 0,-5 1-8 16,-2-7 8-16,-2 1 8 16,2 5 0-16,-1-3 24 15,-4 7-40 1,4 0-8-16,1 3 8 16,-2 3 0-16,6 0-8 15,-6 4 0-15,6-1 8 0,-6 3-56 16,2-2 48-16,-6-4 0 15,2-3 0-15,-1-6 8 0,0-7 0 32,0-3-8-32,4-6 8 15,0-4 0-15,4-2 0 16,0 2 0-16,5 1 0 0,-2 6 0 16,-3-1-8-16,1 1 8 15,-2 7 0-15,2-4 0 0,-6 0 8 31,6 3-8-31,-2-6 0 0,2 0 0 16,-1 0 0-16,-1-3-8 16,6 0 0-16,-1-1 8 0,-5 1 0 15,6 0-8-15,-1 3 8 16,-4 3 0-16,0 3 0 16,0 4 152-1,-4-1-64-15,4 7-8 16,-4 0-72-16,1 3 0 0,-2-4 0 15,6-2 0-15,-1-4 40 0,3-5-48 32,2 2 0-32,-1-9 0 15,-1 3 0-15,1-4 0 0,1 1 16 16,3 3-8-16,-9-3-8 16,6 3 8-16,-5 3-8 0,-1 0 0 15,2 0 0-15,-1 0 0 16,0-3 8-16,4-4 0 0,0-2-8 31,0-4-8-31,4-2-48 16,0-1 56-16,0 0 0 15,0 0 0-15,-3 1-8 0,-2-1 8 16,1 7 0-16,0-1 0 16,-3 7 0-16,-6 0 0 0,6 0 0 31,-2 0 0-31,2 0 8 15,-2-3-8-15,5-7 0 0,1 0 8 16,3 1 0-16,0-7-8 0,-5-3-48 16,5-1-184-16,1-2-128 15,-5-7-729-15,0-2-1231 16,-4-4-3217 0</inkml:trace>
  <inkml:trace contextRef="#ctx0" brushRef="#br1">24435 10372 256 0,'0'0'5353'0,"0"0"-4417"16,0 0-624-16,0 0-72 0,0 0 96 16,0 0 216-16,0 0-64 15,0 0 48-15,0 0 9 16,-4 0-185 0,-4-3-96-16,-3-3-128 15,-6 3 8-15,2 0-80 0,-9-1 8 16,3 4-48-16,-3 0 80 31,-4 0-96-31,1 0 40 16,-9 0-40-16,4 0 0 0,0 0 8 15,-4 0-16-15,-3 0 8 16,3 0-8-16,-4 0 0 0,-4 0 8 16,1 0 8-16,-2-3 32 15,-2 3-40-15,-1-3 0 16,1 0 88-16,-2 3-8 0,-3-3 40 15,5 3 16 1,-1 0 40-16,0-4-104 16,0 2-24-16,5-2 32 0,-2 4-32 15,-2 0-56-15,3 0 48 16,-4 0-48-16,0 0-8 16,-4 0 8-16,5 4 0 15,-5 2 0-15,4 0 8 16,-4 0 0-16,0 1 0 15,1 2-8-15,-1-2-8 16,4 2 0-16,-3-2 8 0,2 2 0 16,2-6 8-16,-1 4 0 15,-4-4 0 1,4-3-8-16,-4 3 56 16,0-3-56-16,1 0 48 15,-1 0-40-15,0 0 8 0,-3 0 48 16,3 0-48-16,0 0-8 15,1 3 96-15,-2-3-32 0,-3 4-16 32,-3-4-48-32,-1 2 8 31,0-2 64-31,0 0-8 16,-4 0 56-16,8 0-120 0,-2 0 48 15,6 0-48-15,-4 0 8 16,7 0 64-16,-2 0-48 0,3 0-24 15,-3 0-8-15,-1 0 16 0,-4 0-8 16,0-2 0-16,0-2 0 16,1 1 0-16,3-3-8 0,-8 2 8 15,4 1 0-15,-4 0 8 16,0 0-8-16,0-3-8 16,1-1 8-1,-5-2 0-15,4 2 0 16,-4 1-8-16,9 0 48 0,-4-1-40 15,-1-2 0-15,4 5-8 0,0-2 8 16,0 3-8-16,-8 0 8 16,8 0-8-1,-7-1 16-15,-5 1-16 16,1 0 0-16,-5 0 8 16,4-3 0-16,-4 3-8 15,9-1 0-15,-1-2 8 0,0 3-8 31,4-1 0-31,1 4 8 0,-1-2 0 16,-8-2 0-16,5 1-8 16,-6 0 8-16,1 3-8 15,5-3 0-15,3 3 8 0,9 0-8 16,-1 0 0-16,3 0 0 16,2 0 0-16,-1 0 8 0,1 0-8 31,-5 3-8-31,-4 0 8 15,0 0 0-15,1 3-16 0,-9-2-200 16,4-1-80-16,0 0 168 0,4 4 88 16,0-7 32-16,-3 6 8 15,3-3 0-15,-4 0 0 16,0 3 0 0,0 1 0-16,-4-4 8 15,5 0-8-15,-5 3 0 0,4-2 8 16,-4-1-8-16,9 0 8 15,-1 0-8-15,1-3 0 0,2 7 0 16,-3-4 0 0,1 0 8-16,3 0-8 15,0 3 8-15,-4-2 0 16,1-4 0-16,3 6-8 16,0-3 0-16,1 0 0 0,3-3 0 15,-1 6 0-15,2-2 8 0,4-1 0 31,-2 0 0-31,2-3-8 16,2 3 8-16,10-3-8 16,3 0 8-16,4 0 8 0,4-3 32 15,4-3 24-15,4 0 24 16,4-4 16-16,1 4 40 0,-2-4 0 31,5 1-96-31,-3-1 32 16,-1 0 16-16,-1-2 48 15,5 2 0-15,0-2-24 0,1-4 81 0,3-3-57 16,0-7 80-16,0 1-56 16,0-7-32-16,0-6-8 15,0 0-72 1,0-3-64-16,3-4-48 16,-3-3 48-16,0 4 0 0,0-4 8 15,0 7 96-15,0 0 56 16,4 0 8-16,0-1 16 0,1 1-40 15,3-10 56 1,-4-12-16-16,-1-23-96 16,1 3-24-16,-4 7-56 15,0 13 0-15,0 15 0 16,0-2 48-16,-4-1-40 0,1 3 32 31,3 0 16-31,-4 1 0 0,4 2 32 16,0-2-32-16,0-1 24 15,0-3-80-15,4-3 40 16,-1 0-40-16,1-3 8 0,-4-3-16 16,0 3 16-16,0-1-16 15,4 5 8-15,-4-1 32 0,0 3-24 32,9 3 40-32,-5-3 24 15,7 1-32-15,1-4-40 16,0 0 64-16,4-3-72 0,-4 3 16 15,-4-7-16-15,-4 4 0 16,0 0-8-16,-4-3-48 16,0 2 48-1,0-2 0-15,0 6 0 0,0-3 8 16,0-13 0-16,4-16 8 16,8-12-8-16,0 6 8 0,-5 22-8 15,2 19 8-15,-9 16 0 16,0-6 0-1,0-6 0-15,0-8-8 16,-4 1 0-16,-1 0-24 0,5-6 16 16,0 0-40-16,0-4-96 15,9 1 64-15,7-1-48 0,-4 4 0 16,-4-1 64-16,-4-2-72 31,-4 0-72-31,0-4-16 0,-8 3 8 16,-5-2 80-16,2 6-136 15,-1-4-232-15,7 4 32 0,2-1 7 16,3-2-127-16,8-1-240 16,12 4 256-16,0 3 48 31,0 0 56-31,-8 9 168 0,-5 4 232 16,-7-1 8-16,0 7-104 15,0 0-96-15,0-6 88 0,-3-1-224 16,-1-6 119-16,4-3 49 15,0-3-864-15,0 3 240 16,4 0 104 0,3 4-320-16,2 5 840 0,-1 4 0 15,-8 3 63-15,4 3 169 16,-4 3 72-16,0 3-24 0,0 1 9 16,0 2 47-16,0-2 48 15,0-1-152 1,0 1-144-16,7-4-9 15,6 6 145-15,2-2-56 0,5 6-24 16,-4-4-72-16,0 7 152 16,-4 7 16-16,0-1 112 0,-8 7 64 15,-4 2-31-15,0 1 63 32,0 3-8-32,0 0-64 0,0 0-56 15,0 0 112-15,4 0-200 16,4-3-72-16,3 0 0 0,10 3 72 15,7-3 104-15,15-1-96 16,9 4 56-16,20-3 104 31,28 0-8-31,23-3-32 0,13-1-32 16,-9 4 120-16,-11-3 40 16,-21 2-72-16,1 1-24 0,-5-3 72 15,1 0 72-15,-4 6-96 16,-4-7 8-16,-13 4-32 15,-15 3-40 1,-9-3 40-16,2 3-32 0,3 0-40 16,3 0-16-16,13 0 32 15,0 0-16-15,3-3-104 0,9 0 72 16,20 0-72-16,12-1 112 16,2-2-31-1,2 3 63-15,-8 0 72 16,-4-1-16-16,-1 4-40 0,9 0-24 15,0 0 112-15,2 0-96 16,2 0-64-16,0 0-16 0,-9 0-24 16,-3-2-8-16,-4-2-48 31,-9 1 48-31,1 3-32 16,0-3 0-16,-4 0-8 0,3-1-8 15,9 1 8-15,7 3 40 0,5-3-48 16,0 3-8-16,2 0 8 15,2 0 0-15,0 0 0 32,4 0 8-32,-10 0-8 0,-1 0 8 15,-6 3-8-15,-3-3 0 16,-4 0 56-16,-5 0-56 0,1 0 0 16,-5 0 0-16,1 0 8 15,7 0 48-15,1 0-48 31,0-3 48-31,0-3-48 0,-17 3-8 0,-16-4 8 16,-14 4 0-16,-10-7 48 16,10 4 8-16,2-3 48 0,5-4 32 15,0 0 48-15,0 4-104 16,3-4-88 0,1 0 0-1,0 7 16-15,4-1-8 0,-1 4 0 16,5 3 0-1,-1 0-8-15,6 0 8 16,-2 0-8-16,4 10-8 0,13 3 8 16,12-1 0-16,8 1 8 15,8 6-8-15,-9-3 0 16,-3-3 8-16,-17 3-8 0,4-4-8 16,-11 1 0-16,-16-4 8 15,-16-2-8-15,0-1 8 0,8 1-64 16,7 2 16-16,1-3-8 31,0 1-8-31,-5-4 56 0,-6 4-96 16,-6-5 96-16,-3-2-120 15,-8 3-120-15,-4 1 112 16,-8 2 32-16,-5-3 96 0,5 4 0 16,0-1-48-16,1-3 48 31,-2 7 8-31,-3-4-8 0,0 1 8 0,-4 2-8 15,0-3 8-15,0 4-16 16,-4-1-40-16,0 7 48 16,4-3-40-16,-1 0 40 0,2 2 8 15,-2 2-8 1,2 1 8 0,-2 5 8-16,2 2-8 0,-10 1 0 15,1 6 0-15,-4 2 0 16,0 4 0-16,1 7 40 0,-2 2-40 15,-3 7-16-15,4 16 8 0,-4 19-48 32,0 22 56-32,0 3 0 15,0-9 0-15,0-6 56 0,0-20-56 16,-7 10 0-16,-2 3-8 16,1 3 16-16,-3 0 24 0,-2 4-24 15,5 0-8-15,1 5 80 31,3-2-72-31,0-1 72 0,-1-8-72 16,-3-8 0-16,-3 1-8 16,-2 3 0-16,-6 3-72 15,-1-3-104-15,-8 0-184 0,4 3 48 16,-3 6-304-16,6 7 488 31,9-4 23-31,8 1 105 0,4-7 73 16,0-9-73-16,0 0-8 0,0-16-137 15,4-13 145-15,-4-13 0 16,0 1 0-16,0 2 40 0,-8 14 105 16,0 15-17-1,-3 13 16 1,-2 13 112-16,5 5-112 0,5-8-8 16,-1-4-136-16,0-12 96 15,-5-4-88-15,5-9-8 0,-3-13 16 16,-1-13 0-16,3-5-16 0,-3 5 0 31,-7 7-56-31,2 3 56 16,-2-7 0-16,-5 7-8 0,-1 13-64 15,-2 16 64-15,-5 18-64 16,4 1 72-16,4-13 16 0,8-26-16 16,8-18-312-16,-3-4 264 31,2 7-376-31,-3 2 319 0,0 4 105 15,5-12 8-15,-5-8 0 16,3-5 8-16,-3-3-8 16,1-4 89-16,-1 0-33 0,4 3-16 15,-9 1-32-15,6-1-8 32,3 0-8-32,-4-2-64 0,-1-1-48 15,-2-3 55-15,-2 0 9 16,2-3-56-16,-1 0-80 15,-4-7 40-15,-3 4-104 0,2-4 176 0,-3 1 72 16,1 0 0 0,-2-1 0-1,-3 4 8-15,1-7 40 0,-5 4-48 16,-4-4-16-16,-4 0 16 16,-4-2-360-16,-7-4 264 15,-9 0 40-15,-8 0-24 0,-8 0 64 16,0 0 16-1,-3 0 16-15,-1 0-8 16,8 0-8-16,-23 0-248 0,19 0-784 16,12 0-1161-16</inkml:trace>
  <inkml:trace contextRef="#ctx0" brushRef="#br2">7084 8051 488 0,'0'0'4809'0,"0"0"-3633"0,0 0-248 31,0 0 16-31,-81-54 121 16,70 42-65-16,-4 2-88 0,6-2 0 15,-3 2 96-15,8 4-143 16,-4-4-105-16,4 4-208 16,4 3-8-16,0 0-32 0,0 3-184 31,0 0-80-31,0 0-96 16,0 0-152-16,0 0-48 0,12 0-104 0,13 0 152 15,14 0 160-15,8 0 40 16,9 0 0-16,8 0-80 15,0 0-40-15,4 0 32 16,-4 0-56 0,-9 0-48-16,-11 0 8 15,-16 0 40-15,-9 0-48 0,-15 0-8 16,1 0 8-16,-5 0 56 0,0 0 104 16,-5 0-40-16,-2 0-64 15,-5 0-64-15,-4 0-208 0,4 0-424 31,1 0-584-31,2 0-1153 16,1 6-1727-16,4-6-1145 0</inkml:trace>
  <inkml:trace contextRef="#ctx0" brushRef="#br2">7387 7769 6481 0,'0'0'1288'0,"0"0"288"15,0 0-23-15,0 0 7 16,-28-76-304-16,24 69 113 0,4 1-369 31,0 6-584-31,0 0-328 16,0 0-88-16,0 0-112 16,4 9 80-16,7 8 32 0,2-2 120 15,6 4 32-15,1 1-40 0,8 2-16 16,4-7-96-16,4 5 72 15,-1-5 0 1,10 2-24-16,-6 1-48 16,-7-5 16-16,-8 3 32 15,-8-4-48-15,-12 1-8 0,-4 6 8 0,-12 1 64 16,-16 5 176-16,-11 0-8 16,-10 7-40-1,2 3-40-15,-5 6-96 16,5 1-56-16,2 2-8 15,17 3-888-15,13-5-1592 16,11-20-3522-16</inkml:trace>
  <inkml:trace contextRef="#ctx0" brushRef="#br2">20618 10646 6809 0,'0'0'2136'0,"0"0"-1127"0,0 0-521 16,0 0 24-16,0 0 360 15,-8-17 280-15,4 12-280 0,-3-2-215 16,-6-6-129-16,-6 3-120 31,-5 1-112-31,-8 0-48 16,-4-4-32-16,-8 3-48 15,-7 4-32-15,-5 0-48 0,0 2-8 16,-8 2-32-16,0 2-40 0,-7 0 0 16,-9 0 48-16,-23 0-48 15,-21 0 8 1,-8 0 56-16,8 0 48 15,9 0 64-15,11 0 40 0,13 0-104 16,3 2-40-16,13 2-72 16,15-1 0-16,-16-3-8 0,-7 3 0 15,-17-3 16 1,-16 0 96-16,13 0 24 16,11 0-8-16,5 0 48 15,10 0-56-15,18 0-64 0,11 0-40 16,0 0-8-16,-8 0 8 15,-8 0-8-15,-19 0 0 0,-12 3-8 16,-17 7 0-16,-8-1 0 31,8 1 0-31,9-7 8 0,15 3-8 16,4-2 0-16,1-4 8 16,-4 0 40-16,-5 0-40 0,0 0 0 15,-7 0 0-15,-1-7 0 31,0 4-8-31,-3-3-8 16,0 2 8-16,2 1 0 0,2 0 0 16,7 0 8-16,1 0 48 15,7 0-8-15,1 3-40 0,10-4 64 16,14 4-63-16,11 0-1 16,4 0 64-1,-3 0 0-15,-9 0 8 16,-8 0-64-16,8 7-8 0,4-1 0 15,5-3 0-15,-5 4 0 16,4-1 0-16,-4 0 0 0,0-2-8 16,5-2 56-16,-1 2-56 15,0-4 0 1,0 0 0-16,5 0 8 16,2 0 0-16,2-4 8 0,3 2 32 15,4-2-40-15,4-2-8 16,0 3 0-16,4 0 8 0,8-1 0 31,-4 1-8-31,9 0 8 16,3 0-8-16,-1 0 8 0,5 0 0 15,4-1-8-15,0 4-96 16,0 0-144-16,0 0-257 0,0-3-311 16,0 0-360-16,8-7-464 31,8 1-833-31,9-13 129 15,-6 3-633-15,1-3-2016 0</inkml:trace>
  <inkml:trace contextRef="#ctx0" brushRef="#br2">14885 10163 4032 0,'0'0'2193'15,"0"0"-377"-15,0 0-768 0,0 0-423 16,0 0-625-16,0 0 104 15,0 0-8-15,59-16 416 0,-74 32 376 16,-1 6 56 0,-12 4-328-1,-8 2-8-15,-8 4-152 16,-8 6-191-16,-4 0 7 0,-3 0 112 0,-5 1 64 16,0-5-176-16,8-2-8 15,5-7-104-15,11-3-8 0,8-6 8 31,9-3 48-31,2-7-32 16,10 4-8-16,2-7-48 16,1 0-56-16,4 3-16 0,1 1 16 15,3 6-16-15,0-3 104 0,0 5 32 16,0 4-48-16,3 3-8 16,9 7 0-16,8 3 0 31,4 6-56-31,16 3 0 0,3 4-64 15,13-1-8-15,0-6 8 16,0 0-8-16,0-6 48 0,-16-7-48 16,-12-6 80-16,-9-6-80 31,-6-7 48-31,-9-3-40 16,-4-3 0-16,0 0 120 0,0 0 24 0,0 0-63 15,0 0-81 1,0 0 8-1,0 0-16-15,0 0 0 0,0 4-417 16,0-1-799-16,0 10-968 16,-12-1-1753-16,3-2-3953 15</inkml:trace>
  <inkml:trace contextRef="#ctx0" brushRef="#br2">26315 9750 7209 0,'0'0'4849'0,"0"0"-3153"16,0 0-519-16,0 0 55 31,0 0-120-31,0 0-360 15,0 0-192-15,0 0-119 0,-23-25-169 16,23 25-120-16,0 6-32 16,0 13 48-16,-8 3 136 0,0 7-120 31,4 3-80-31,0 3-88 16,4 3-16-16,0 0-16 0,20-3 16 15,4-3-48-15,7-7 24 16,18-6-56-16,14-13 32 0,25-6 48 15,23-32 32-15,14-18 184 32,-7-20-96-32,-6-10-40 15,-20-2-72-15,-17 12 0 0,-19 16 0 16,-15 19 32-16,-18 10-32 16,5-4 0-16,-4 4 56 0,4-3-16 15,-8 2 0-15,-1 7-48 16,-6 3 0-1,-5 6 56-15,-1 1-56 16,-7 6-112-16,0 3-616 0,0 0-609 16,-24 0-599-1,1 9-1137-15,-5 1-1832 16</inkml:trace>
  <inkml:trace contextRef="#ctx0" brushRef="#br2">27097 9426 3504 0,'0'0'7538'16,"0"0"-5930"-16,0 0-1160 0,0 0-344 16,0 3 96-16,8 4 184 15,12-4 401-15,12 3-361 16,15-2 208-16,5-4-480 0,8 0-152 31,-4-13 128-31,-9 0 376 16,-6 0 416-16,-13 1 80 0,-13 6-95 15,-11-1-249-15,0 7-280 16,-4 0-376-16,0 9-56 16,0 14 56-16,0 9 200 0,-8 9 72 15,0 3-136 1,-4 1-64-16,0-4-72 15,5 3-256-15,-10-2-848 0,2 9-969 16,-2-10-2176-16,2-13-5833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cm"/>
          <inkml:channel name="T" type="integer" max="2147480000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cm"/>
          <inkml:channelProperty channel="T" name="resolution" value="1" units="1/dev"/>
        </inkml:channelProperties>
      </inkml:inkSource>
      <inkml:timestamp xml:id="ts0" timeString="2020-09-30T08:33:0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9067 13275 9009 0,'0'0'3937'15,"0"0"-2728"-15,0 0-121 0,-11-4 304 16,11 1-176-16,-4 0-207 0,4 0-257 15,0 3-216 1,0-4-56-16,0 4-88 16,0-3-120-16,0 0-64 15,0 0-48-15,0-3-40 16,0-7-56-16,0 0-64 0,15-6 8 16,2 3-8-16,11-6 0 15,0 3-8-15,7 0-56 0,1 3 56 31,0 0-80-31,0 7 8 16,0-1-72-16,-9 10-152 16,-7 0 48-16,-3 0-24 0,-6 13 72 15,-7 9-8-15,-4 10 144 32,-4 6 56-32,-20 9 16 0,-11 5-64 15,-9-2 56-15,-4-2 8 16,5-4-8-16,2-6-16 0,9-6-264 15,13-10-160-15,6-9-193 16,9-6-223 0,4-7-472-16,8-10-208 15,20-12-545-15,4-13-71 0,32-32 279 16,-8 6-327-16,-4 5-2153 16</inkml:trace>
  <inkml:trace contextRef="#ctx0" brushRef="#br0">9570 12979 3792 0,'0'0'3905'16,"0"0"-1616"-16,0 0-649 16,0 0-448-16,0 0-536 15,0 0 257-15,0 0-49 16,-92 29-112-16,64-4 8 0,0 4-88 16,0 2-136-16,0 8-88 15,8-2-47 1,1 2-65-16,6 2-88 15,9-3-96-15,4 0-80 16,9-3-16-16,10-3 32 0,9-7-80 16,4-2 0-16,8-11 40 15,0-2-40-15,-4-7-8 0,-4-3-72 32,-4 0 8-32,-13 0 16 15,2-7-56-15,-13 1 48 16,-1-3-152-16,-3 2-296 0,0 1-257 15,0-1-383-15,-7-2-1120 0,-1 3-3026 16</inkml:trace>
  <inkml:trace contextRef="#ctx0" brushRef="#br0">10064 12998 744 0,'0'0'6065'0,"0"0"-3721"0,0 0-367 15,12-41-81-15,-8 38-31 16,-4 0-257-16,0 3-512 16,0 0-472-16,-8 0-224 0,-8 9-111 15,-8 13 103-15,-4 13 104 0,-4 6-112 16,-3 13-32-16,7 3-64 31,4 4-48-31,7-1-64 16,13-3-104-16,4-3-24 0,4-6-48 15,24-7-112-15,4-9-352 16,12-7-304-16,20-8-641 0,-8-8-1415 16,-5-9-3345-16</inkml:trace>
  <inkml:trace contextRef="#ctx0" brushRef="#br0">10291 13151 7785 0,'0'0'2953'16,"0"0"-1673"0,0 0-488-1,0 0 481-15,-79 31-25 0,62-5-296 0,6 6-280 16,11-1-360-16,0 1-168 15,0-3-48-15,19-7-96 0,1-7-200 16,1-8-160-16,7-4 24 31,-9-3 128-31,1-3 56 16,-8-13 80-16,-8-6 72 0,-4-4 256 16,-4-5 392-16,-20 5-200 0,-3 1-104 15,-6 6-64-15,-3 9-40 16,8 4-144-16,5 3-96 31,10 3-240-31,13 0-1280 0,4 0-3089 16,16 0 0-16</inkml:trace>
  <inkml:trace contextRef="#ctx0" brushRef="#br0">10390 13017 9970 0,'0'0'3136'0,"0"0"-1319"0,0 0-417 16,0 0-408-16,0 0-272 0,0 0-344 16,52-16-112-1,-24 32-39 1,4 3 15-16,4 13-56 16,0 6-24-16,-9 3 96 0,-2 10-96 15,-14 0-104-15,-2 3 0 0,-9-3-56 16,0 16-392-16,-17-17-993 0,2-12-3976 15</inkml:trace>
  <inkml:trace contextRef="#ctx0" brushRef="#br0">11722 13132 616 0,'0'0'9170'0,"0"0"-6226"16,0 0-1391-16,0 0-65 0,0 0-256 15,0 0-184-15,0 0-263 32,47-45-361-32,-19 36-88 0,0 2-64 15,8 7-104-15,-1 0-72 16,6 0-16-16,-5 13-64 15,-5 9 40-15,-6 10-40 0,-10 9-16 0,-7 3 0 16,-8 4 16 0,-16 3-8-1,-12-7 40-15,-7 1-40 0,-1-10-8 16,8-10-8-16,4-6 0 16,12-9-104-16,12-10-160 15,0-10 32-15,23-18-376 0,22-26-353 0,15-26-15 31,3 1 112-15,-12 9-192-16,-6 10 408 0,-17 22 656 0,0 0 144 16,-5 3 408-16,-7 9-64 15,-12 13 296-15,-4 10 280 16,-8 3-448 0,-20 0-416-16,-3 13-48 15,-9 12 217-15,3 4 95 0,2 9-208 16,15 3-64-16,0 4-56 15,20-4-120-15,0-3 40 16,20 1-48-16,16-11-8 0,8 1-224 16,8-7-328-16,23-12-609 31,-15-1-1319-31,-8-9-3625 0</inkml:trace>
  <inkml:trace contextRef="#ctx0" brushRef="#br0">12674 12906 4256 0,'0'0'8018'0,"0"0"-5977"0,0 0-1377 15,0 0 160 1,0 0 216-16,-88 13-72 15,56 9-176-15,-4 6-207 0,4 4-209 16,5 3-112-16,3 4-64 16,7-2-104-16,6 2-24 15,11-1-72-15,0 0 16 0,24-3-16 32,8-7-248-32,7-2-416 0,29-17-1105 15,-8-2-3064-15,-8-7-6353 0</inkml:trace>
  <inkml:trace contextRef="#ctx0" brushRef="#br0">12856 13049 1744 0,'0'0'12307'0,"0"0"-10195"15,0 0-1616-15,0 0 400 0,0 0-56 16,-31 102-183-16,27-58-289 15,4 1-240 1,0-1-128-16,0-3-32 0,0-2-752 16,0-2-1041-16,0-8-2544 15,8-16-3593-15</inkml:trace>
  <inkml:trace contextRef="#ctx0" brushRef="#br0">12985 12909 13274 0,'0'0'3857'31,"0"0"-2697"-31,0 0-143 16,0 0-409-16,0 0-104 0,107 19-32 15,-63 4-256-15,-4 2-144 16,-8 10-64-16,-8 3 0 0,-17 6-8 15,-7 4-32-15,-7 3-80 32,-25 0-184-32,-32 15-488 0,4-11-1241 15,8-14-4840-15</inkml:trace>
  <inkml:trace contextRef="#ctx0" brushRef="#br0">14231 13334 6177 0,'0'0'10738'0,"0"0"-9058"0,0 0-1231 0,0 0-329 16,0 0-120-16,0 0-240 16,80-9-329-16,-36 22-1103 0,-8 0-2681 15,-5-4-4529-15</inkml:trace>
  <inkml:trace contextRef="#ctx0" brushRef="#br0">14881 13325 7801 0,'0'0'8914'0,"0"0"-7594"15,0 0-968-15,0 0-184 16,0 0-144-16,0 0-24 0,48-38-1088 16,-20 38-1192-16,0 0-2489 0,-1 0-3265 15</inkml:trace>
  <inkml:trace contextRef="#ctx0" brushRef="#br0">15311 13249 5369 0,'0'0'7041'0,"0"0"-4856"0,0 0-1577 16,0 0-336-16,0 0-128 31,108-38-144-31,-80 35-2129 16,-5-1-5760-16</inkml:trace>
  <inkml:trace contextRef="#ctx0" brushRef="#br0">15717 13201 8305 0,'0'0'9066'16,"0"0"-7633"-16,0 0-977 0,0 0-200 15,0 0-256-15,0 0-993 0,101-28-2095 16,-73 28-4290-16</inkml:trace>
  <inkml:trace contextRef="#ctx0" brushRef="#br0">16108 13166 3712 0,'0'0'11675'0,"0"0"-9947"31,0 0-1200-31,0 0-304 15,0 0-104-15,0 0-120 0,0 0-944 16,0 0-2889-16,68-9-2944 0</inkml:trace>
  <inkml:trace contextRef="#ctx0" brushRef="#br0">17116 13021 4048 0,'0'0'5890'16,"0"0"-4466"-16,0 0 112 31,0 0 345-31,0 0-369 0,-7-29-360 16,7 23-288-16,0 2-351 15,3-5-113-15,13-1-112 0,4 1-112 16,8 2-32-16,0-2-24 15,8 5-32-15,3 4-16 16,-3 0-8-16,0 7-64 0,-4 12 0 31,-4 10-8-31,-12 5 8 16,-8 5-8-16,-8 2 0 0,-12 0-88 16,-16 1 40-16,-11-5 48 15,-2-2-80-15,-2-6 8 16,3-10-32-16,12-3-64 0,8-10-200 15,16-6-137 1,4-3 137-16,19-22-1200 16,18-10-848-16,27-19 175 0,3 0 9 15,5-6-1881-15,8-4-136 16,-17 13 4257-16,5 3 1712 16,-16 11 561-16,-12 11-1097 15,-16 7-456 1,-13 10 600-16,-11 5 841 0,0 4-105 15,-19 0-1280-15,-18 19-111 0,-6 7 271 16,-5 6-160-16,0 9 72 16,0 0-208-16,12 4-144 15,8-1-176 1,13-3-80-16,6-3-136 16,9 0-24-16,17-6 17 0,15-3 23 15,11-7-24-15,13-6-96 16,4-3-297-16,28-10-407 15,-21-3-864-15,-7 0-3673 0</inkml:trace>
  <inkml:trace contextRef="#ctx0" brushRef="#br0">18316 12715 9522 0,'0'0'2256'15,"0"0"-960"-15,0 0 353 16,0 0-153-16,-101 10-280 16,69 16-280-1,-3 9-247-15,3 6-161 16,4 7-120-16,5 2-168 16,6 4-72-16,14 0-64 0,3-3 0 15,3 3-40-15,22-6-56 16,10-4-8-16,9-3-48 0,8-9-392 31,28-3-488-31,-16-14-1025 16,-9-8-2936-16</inkml:trace>
  <inkml:trace contextRef="#ctx0" brushRef="#br0">18634 12722 6913 0,'0'0'4057'15,"0"0"-1345"-15,0 0-975 16,0 0-649-16,0 0-416 16,0 0 224-16,-8 47-111 0,1-15-281 31,2 10-72-31,-3 2-80 0,0 3-96 15,5 1 16-15,-1 3-104 16,0 0-72-16,4-7-96 16,0-3 24-16,0-6-16 0,15-9-8 15,5-4-240-15,8-6-408 16,20-6-560-16,-4-10-1193 0,-8 0-3440 0</inkml:trace>
  <inkml:trace contextRef="#ctx0" brushRef="#br0">18375 13023 744 0,'0'0'7665'16,"0"0"-5976"-16,0 0-817 15,0 0 600 1,0 0-56-16,0 0 9 16,0 0-185-16,115 29-448 15,-63-26-288-15,8-3-240 16,-4 0-168-16,0 0-96 0,12-3-264 16,-16-3-1768-16,-13 0-3801 0</inkml:trace>
  <inkml:trace contextRef="#ctx0" brushRef="#br0">19012 13075 5433 0,'0'0'7385'16,"0"0"-5016"-16,0 0-1305 15,0 0 104-15,0 0-248 0,0 0-287 16,0 0-393-16,73 0-88 16,-38 0-56-16,5 0-16 15,-1 0-80-15,2-4-200 0,-1 1-705 16,12-7-815-16,-13 4-2633 0,-7-3-4113 16</inkml:trace>
  <inkml:trace contextRef="#ctx0" brushRef="#br0">19483 12852 6913 0,'0'0'5433'0,"0"0"-4041"0,0 0 113 16,0 0-113-16,0 0-432 16,0 0-368-1,0 0-184-15,60-60-167 16,-33 60-113-16,6 0-120 0,-1 0 0 15,-1 0 0-15,-7 3-8 16,-4 10-152-16,-9 0-105 0,-2 2 89 16,-9 4 160-16,0-3 16 31,-9 0-8-31,-2 0 200 0,-9 0-47 16,4-3 15-16,4 2-88 15,4-5-72-15,4-1 0 0,4 1-8 16,0 0-72-16,8 2-233 15,12-2-159-15,0 5 40 32,3-5 104-32,2 6 200 0,-1 0 72 15,-4 3 40-15,-5-3 8 16,2 0 0-16,-6 2 0 0,1 2 0 16,-7 2-8-16,-5-3 8 15,0 3 8-15,-17-3 0 16,-11 0 0-1,-7-3 64-15,-10-3-64 16,-6 0-8-16,-1-10-536 0,-15-3-1112 16,11 0-1553-16,12-16-3408 0</inkml:trace>
  <inkml:trace contextRef="#ctx0" brushRef="#br0">19822 12639 1064 0,'0'0'11530'0,"0"0"-9673"0,0 0-953 16,0 0 240-16,0 0-120 0,83 0-320 15,-59 23-175-15,4 5-169 16,0 10-160-16,-4 13-48 31,-1 6 16-31,-6 4-88 0,-10-1 16 16,-7 4-96-16,0-7-216 15,-24 12-1033-15,-3-18-2671 0,-1-13-5778 0</inkml:trace>
  <inkml:trace contextRef="#ctx0" brushRef="#br0">21128 12947 5473 0,'0'0'7009'0,"0"0"-5032"16,0 0-265-16,0 0-152 0,0 0-648 16,0 0-399-16,0 0-233 31,0 0-112-31,84-41-64 0,-52 38-40 15,-4 3-56-15,8 0 40 16,-8 3-48-16,-4 13 0 16,-5 9 0-16,-11 1-16 0,-8 5 16 31,-4 5 0-31,-19-1 0 16,-14-1 8-16,1-5-8 0,1-7-8 15,3-3-120-15,8-9-232 16,16-7-417-16,8-3-279 0,8-6 16 15,27-20-1008-15,14-6 207 0,7-9 329 16,7-3 616 0,9-1 456-1,-1 4 440-15,-11 3 720 16,-8 9 688 0,-20 10 416-16,-12 6-359 15,-16 7-25-15,-4 3 72 0,-16 3-888 16,-16 3-407-16,-12 16-113 0,-4 3 64 15,1 7 0-15,7 6 0 16,4 3 8-16,13 0-96 0,10 0-80 16,13-6-48-16,9-3-536 15,18-1-385-15,17-6-839 16,40-6-384-16,-5-6-985 0,-8-7-6345 0</inkml:trace>
  <inkml:trace contextRef="#ctx0" brushRef="#br0">22168 12693 10442 0,'0'0'3176'0,"0"0"-1687"15,0 0-1-15,-87 22-184 16,51 4-520-16,8 12-271 0,-4 6-113 0,8 4-184 15,9 3-120 1,6 3-88 0,9-3 40-16,4 3-48 0,16-3-144 15,16-7 72-15,4-3-248 16,4-9-513-16,23-16-871 16,-15-6-2993-16,-5-10-4641 0</inkml:trace>
  <inkml:trace contextRef="#ctx0" brushRef="#br0">22431 12715 12786 0,'0'0'2713'15,"0"0"-1145"-15,0 0-536 16,0 0-512-16,0 0 193 15,0 0-169-15,-64 115-208 0,53-65-120 16,3 8-40-16,-1 2-120 31,9-3 64-31,0 0-104 0,0-9-8 16,13-4 0-16,11-5-8 16,3-11-240-16,5-12-248 15,8-6-280-15,20-10-705 0,-13-13-1719 31,-2-6-4186-31</inkml:trace>
  <inkml:trace contextRef="#ctx0" brushRef="#br0">22137 12966 5921 0,'0'0'7417'0,"0"0"-5720"16,0 0-593-16,0 0-360 16,103 7-120-1,-51-4-360-15,8 3-96 16,3-2-80-16,16-1-88 0,-15 0-1200 16,-8-3-3641-16</inkml:trace>
  <inkml:trace contextRef="#ctx0" brushRef="#br0">22913 12966 6161 0,'0'0'9458'16,"0"0"-7258"-16,0 0-1111 0,0 0-81 15,0 0-376-15,107-19-408 31,-74 19-128-31,7 0-96 0,-1 0-368 16,1 4-528-16,16-4-1041 0,-8 0-2520 16,-12 0-3144-16</inkml:trace>
  <inkml:trace contextRef="#ctx0" brushRef="#br0">23288 12830 1016 0,'0'0'9410'0,"0"0"-7154"16,0 0-319-16,0 0-177 0,0 0-736 16,0 0-496-1,0 0-40 1,80-22-135-16,-65 31-129 16,-6 4-176-16,-1 6-40 0,-1 3 0 15,-7-3 40-15,0 10 64 0,-7-4 24 16,-10 0 0-1,-2 1 24-15,6-7-24 16,2 0-88-16,3-9-40 16,8 2 0-16,8-5-8 15,16-1-72-15,19-3-416 0,34-3-969 16,-10 0-2760-16,-3 0-3904 0</inkml:trace>
  <inkml:trace contextRef="#ctx0" brushRef="#br0">23678 12598 6025 0,'0'0'7489'15,"0"0"-5576"-15,0 0-665 0,0 0-128 16,0 0-336 0,0 0-63-16,0 0-185 15,104 92-248-15,-65-50-160 16,2 8-32-16,-13 1-96 0,-9 0-56 16,-15 6-80-16,-4-3-120 15,-23-3 112-15,-18 3 128 0,-10-3-240 16,-37 12-673-1,17-12-2903-15,6-13-6907 16</inkml:trace>
  <inkml:trace contextRef="#ctx0" brushRef="#br0">24981 12865 1168 0,'0'0'10874'0,"0"0"-8025"16,0 0-1241-1,0 0 104-15,0 0-639 0,0 0-609 0,8-44-192 16,16 40-152-16,4-2-24 16,7 6-88-16,1 0 48 15,1 0-56 1,-5 10 0-16,-4 12-8 16,-5 3-48-16,-7 10 48 0,-8 3-40 15,-8 0-24-15,0 0 24 16,-24 0 40-16,-4-9 0 15,-4-1 0-15,-4-8 0 0,4-5 0 32,13-8-144-32,3-4-112 15,16-3 16-15,0-10 88 0,16-15-873 16,16-10-279-16,15-9 152 16,5-10 160-16,8-7-73 31,4 1 361-31,-8 0 704 0,-9 9 8 0,-15 16 1161 15,-16 16 63-15,-12 13 24 16,-4 6-480-16,-4 9-544 0,-20 13-48 16,-4 13 200-16,-4 3 8 15,-3 7-160 1,7-4-55 0,4 0-81-16,3-6-72 0,14-3-16 0,7 0 0 15,0-10-489-15,16 0-311 16,12-9-416-16,27 0-760 0,-3-10-1185 15,-4 0-3192-15</inkml:trace>
  <inkml:trace contextRef="#ctx0" brushRef="#br0">26005 12576 3448 0,'0'0'5105'0,"0"0"-2904"0,0 0-505 16,0 0-152-16,0 0-375 15,0 0-1-15,0 0-32 16,-96 3-280 0,64 22-23-16,1 10-273 15,3 6-88-15,4 7-152 0,4 3-88 16,9 0 40-16,6-1-128 0,5 2-136 15,5-8 72-15,10 3-80 16,13-5-96 0,4-7-352-16,3-3-256 15,10-4 72-15,19-12-705 16,-9-3-1143-16,-7-13-2881 0</inkml:trace>
  <inkml:trace contextRef="#ctx0" brushRef="#br0">26392 12621 9281 0,'0'0'3897'15,"0"0"-2424"-15,0 0-321 16,0 0-184-16,0 0-280 0,0 0 8 15,-40 44-103-15,20-9-41 0,3 6-192 16,2 10-64-16,-1-4-168 16,8-2-8-16,4-4-24 15,4-3-24 1,0 0-72-16,12-6 0 16,4-3-176-16,8-4-448 15,16-3-769-15,-12-9-959 0,0-7-3673 0</inkml:trace>
  <inkml:trace contextRef="#ctx0" brushRef="#br0">26192 12849 8793 0,'0'0'4361'0,"0"0"-3064"15,0 0-81-15,0 0-128 16,0 0-272-16,0 0-176 0,80 22-320 16,-32-15-320-16,31-5-528 15,-11 2-1224-15,-4-4-3633 0</inkml:trace>
  <inkml:trace contextRef="#ctx0" brushRef="#br0">26921 12751 8025 0,'0'0'2953'16,"0"0"-1169"-16,0 0-79 16,0 0-785-16,92-36-496 0,-68 33-424 0,-4 0-328 31,4 3-1569-31,-4 0-1975 15,-5 0-4146-15</inkml:trace>
  <inkml:trace contextRef="#ctx0" brushRef="#br0">27328 12506 8897 0,'0'0'4081'16,"0"0"-3465"-16,0 0 497 0,0 0 103 31,-24 89-312-31,20-48-136 16,0 7-296-16,4 2-248 15,-4 5-48-15,4-5 113 0,0-2-241 16,0-3-48-16,0-4-713 15,0-3-1287 1,4-9-2705-16,4-14-4041 0</inkml:trace>
  <inkml:trace contextRef="#ctx0" brushRef="#br0">27631 12341 8969 0,'0'0'3945'16,"0"0"-2800"-16,0 0 295 31,99 32 0-31,-59-4-472 0,0 10-360 16,-4 7-263-16,-4 21-169 16,-12 20-8-16,-16-7-40 0,-4-8-120 15,-12-11 0-15,-16-13-8 16,-12 7 0-16,-43 20-536 15,6-17-1545 1,14-13-4800-16</inkml:trace>
  <inkml:trace contextRef="#ctx0" brushRef="#br0">19108 8823 6889 0,'0'0'1664'0,"0"0"-984"15,0 0-167-15,0 0 271 0,0 0 448 16,0 6 336 0,0 7-551-1,0 6-289-15,0 3 56 0,0 10-176 16,5 6 64-16,-1 10-112 0,-1 2-128 15,-3 24-96-15,0 24-88 16,0 19-103-16,0 11-33 0,0-8-16 31,0-9-8-31,4-9-80 16,0 3 200-16,4 0 88 0,-3-7-88 16,-2 0-72-16,1-9-16 15,-4-16-72-15,0-16-48 0,4-12 0 31,-4-10-8-31,0 3 16 16,4 0-8-16,0-3 0 16,-4-10-72-16,4-9-200 0,-4-6-304 31,4-4-465-31,0-6-727 16,0-9-705-16,-4-14-3528 0</inkml:trace>
  <inkml:trace contextRef="#ctx0" brushRef="#br0">19120 8906 1240 0,'0'0'664'15,"0"0"2353"-15,0 0-1217 16,0 0-736-16,0 0-128 16,0 0-191-16,0 0-113 15,0-7-112-15,0 7-32 0,0 0 40 16,12 0 560-16,0 4-40 0,8-1-119 16,4 3-273-16,8-6-128 31,7 6-136-31,6-3-72 15,6 1-152-15,9-1-32 0,3-3 8 16,17 6-136-16,16 0 64 16,16-2 8-16,8 2 48 0,-10 0-8 31,-1 1-24-31,-10-7 24 16,-7 6-40-16,7-6-24 15,-4 3-48-15,-3-3 0 0,4 0 0 16,-9 0 64-16,-10 0-72 15,-14 0 0-15,-15 0-8 0,0 0 8 0,4-3 8 16,12 0-8 0,3 0 0-1,1 3 0-15,-5-7 16 16,5 4-8-16,-8 3 40 0,3-6-40 16,-7 3 16-16,8-1-16 0,-4 4 0 15,0-2 0-15,-4 2-8 16,0-4 48-1,0 4-48-15,-9 0-8 16,-4 0-8-16,-2 0-32 16,-5 0 32-16,-1 0-96 0,-3 0 8 15,0 0-48-15,0 0-24 32,3 0-264-32,-7 0-152 0,0 0-48 15,-11 0-672-15,-13-3-625 16,-4-3 137-16,-4-1-1513 0</inkml:trace>
  <inkml:trace contextRef="#ctx0" brushRef="#br0">22228 8849 5577 0,'0'0'2808'0,"0"0"-1255"16,0 0-745-16,0 0-240 0,0 0 432 15,0 0 753-15,0 0-441 16,-4 89-264 0,4-58-200-16,0 7-360 15,0 4-112-15,0 5-88 0,0 20-32 16,0 21-7-16,0 27 143 16,-3 5 24-1,-2 1-208 1,1-16-120-16,4-10-16 0,0-6-8 15,0-3-56-15,9-19 80 0,-2-13-40 16,-3-17-48-16,0 2 8 0,4-1-8 16,-5 6 0-16,-3 7 0 15,5-6-8-15,-1-1 0 16,-4-9 8 0,4 3 0-16,-4-6-8 15,4 3 8-15,0-4-48 0,0 8-16 16,3-1 16-16,2 3 0 15,-1 0 40-15,-4 0-56 16,3 1-24-16,2-4 0 0,-5-7 16 31,0-2 0-31,0-6 16 16,-4-11-72-16,3 1 32 0,-3-1-40 16,0-5-16-16,0 3 8 15,0-7 16-15,0 3 48 31,0-3-257-31,-3-3-79 0,-9 0 64 0,-4 0 48 16,-5 0 104-16,-6-3 32 16,-4 0 120-16,-10-3 48 0,-6-1-8 15,-2 1 8-15,-7-4-8 16,-3 4 8 0,-1-7 0-1,-12 7 0-15,5-4-152 0,-4 1-72 0,-2-4 208 16,-2 4 8-16,2-1-56 15,-2 0 64-15,0 1 0 0,-1 3 8 16,-12-4 0-16,13 1 72 16,-5 2 88-16,4 1-64 15,9 3-56 1,-6-1-40-16,2 4 48 16,4 0-56-16,3 0 8 0,0 0-8 15,-1 0 8-15,7 0 8 16,-7 0-16-16,1 0 16 15,1 0-16-15,3 0 8 0,0-2 72 32,0-2-80-32,5 1 8 15,3 3 88-15,0 0 40 0,5 0 0 16,-2 3-32-16,6 3-24 16,-5 4-8-16,8-4-64 31,-3-2 48-31,-2 2-48 0,2 0 0 0,-1-6 8 15,4 3-8-15,0 1 0 16,0-1 8-16,4 0-16 0,4-3 8 16,8 3-8-16,1-3 16 15,3 3-8-15,3-3 0 16,6 0-8-16,-5 0 8 16,4 0 40-16,0 0 104 15,0 0 64-15,4 0-72 16,0 0-16-16,1 0 17 0,-2 0 15 15,-3 0-40-15,5 0-48 32,-6 0-24-32,-2 0 40 15,2 0 24-15,-2 0-24 0,2 0 96 16,2 0-48-16,7 0 8 0,0 0 40 16,4-3 48-16,0 0-72 15,0-3-112-15,0-4-48 16,11-6-80-16,17-6-440 0,0-1-921 31,-3 1-3976-31</inkml:trace>
  <inkml:trace contextRef="#ctx0" brushRef="#br0">19774 9655 6481 0,'0'0'2608'0,"0"0"-55"15,0 0 48-15,0 0-497 16,11-41-496-16,-11 41-631 31,0 0-377-31,0 0-256 0,0 0-344 0,0 12-16 16,0 17 16-16,0 12 104 15,-11 13 24-15,3 10 16 16,-5-1-72-16,-2 4-56 0,2-4-8 16,2-9 0-1,3-9 8 1,0-14-8-16,3-11-8 0,5-8 0 16,0-9-72-16,0-3 64 0,0-12 8 15,5-13 0-15,7-11-112 16,8-14 16-16,-1-20 16 0,9-16-96 31,4-19 80-31,-4 13 48 16,-4 19 40-16,-8 29 8 0,-7 22 8 15,2 5 72-15,-7 5 128 16,4 9-8-16,0 3-200 0,0 19-96 16,7 16 80-16,6 12 16 31,-1 8 0-31,4 4 0 0,-1 2 0 15,1-4 0-15,1 0-80 16,-1-9-136-16,-1-10-176 16,-11-10-136-16,4-8 111 0,-12-11 177 31,4-9 240-31,0-3 16 16,0-23 144-16,0-9-64 0,-4-12 128 15,4-19-63-15,-4 2-49 16,-4-6-40-16,0 0-24 0,0 13 0 15,0-3 144-15,0 15 112 0,4 13-24 16,-4 13 0 0,0 13-216-1,0 6-64-15,0 13-712 0,0 15 160 16,0 33-617-16,-8-11-2640 16,4-5-2312-16</inkml:trace>
  <inkml:trace contextRef="#ctx0" brushRef="#br0">20853 9575 9089 0,'0'0'2737'16,"0"0"-889"-16,0 0-7 0,0 0-177 16,0 0-872-16,0 0-568 31,-24 7-120-31,9 28 88 0,2 12-88 16,-2 4-56-16,3 6-32 15,0-3 32-15,-4-3 9 16,4-3-57-16,-4-10-8 0,4-7-89 0,4-11-55 15,0-11 56 1,4-9 96 0,4 0 56-16,0-19 0 0,0-16-56 15,16-16-8-15,-4-3-104 16,11-9 8-16,-2-1 48 0,-1 8 56 16,-5-2 8-1,2 10 112-15,-2 13 152 16,-7 13 97-16,1 13 47 15,-2 9-192-15,1 0-224 0,1 16-88 16,6 9 88-16,6 13 0 16,-6 0 0-16,5 10 8 15,-1-4 8-15,-2 1-8 0,-1-1 0 32,0-2-8-32,0-8 0 0,-4-2-272 15,-5-10-200-15,1-6 7 16,-3-6 97-16,-1-10 216 15,0 0 152-15,3-10 328 0,1-15-200 16,1-13-16-16,6-23 64 31,2-18 65-31,-2-20-153 0,5-12 24 16,-8 22-40-16,-4 23 56 16,-8 28 88-16,5 19-32 15,-5 3 48-15,0 7-152 0,0 5-80 31,0 4-192-31,-5 10-881 0,-15 31-519 16,4-3-2945-16,1-3-5473 0</inkml:trace>
  <inkml:trace contextRef="#ctx0" brushRef="#br0">18842 12436 1064 0,'0'0'6033'0,"0"0"-4681"15,0 0-832 1,0 0 25-16,0 0 183 0,0 0 128 16,19-19 136-16,-7 10-16 15,0 2-40-15,0 1-191 0,0-3-137 16,3 2-64-16,-2 1-240 16,2-4-88-16,2 4-56 0,-6-7-8 15,6 1 24 1,-2-1 0-16,6-3 96 15,-5 0 8-15,-1-3-8 16,6-3-56-16,-6-3-32 0,5-1 0 16,1 0-96-16,2-2-40 31,1-4-48-31,0 1 0 0,-5-1 40 16,2 3-40-16,-1 1-8 15,-5-1 8-15,2 4 0 0,-2-1 65 16,-2 4-65-16,2 0 8 15,-2 3-8-15,2-1 16 16,-2 2-16-16,2-1 0 0,1-3-8 31,4-1 0-31,-4 1-41 16,3 0 41-16,-2-7 0 0,-2 7 0 16,2-1 8-16,3-2 0 15,-8 3 8-15,8-3-8 16,-5 2 0-16,6-2 8 0,-6 3-8 15,1-1 0 1,0 1 8-16,0 0 41 16,-4 3-49-16,4-3 0 0,-4 0 8 15,4-1 0-15,-4 1 56 16,4-4-64 0,0 4 8-1,4-3 0-15,-1 3-8 0,1 3 8 0,-3 0-8 16,-6 6 0-16,1 4 56 15,-8 5-48-15,1-2 0 0,-1 3 112 32,-4 3-24-32,3-4-32 15,1 2-56-15,0-2-8 0,0 1 8 16,-4 0-8-16,4 3 0 16,-4 0-136-16,0 0-393 0,0 0-647 15,0 12 120-15,-16 1-856 16,4 0-1985-16,-4 0-3609 0</inkml:trace>
  <inkml:trace contextRef="#ctx0" brushRef="#br0">19511 11283 3120 0,'0'0'3129'16,"0"0"-1585"-16,0 0-176 15,0 0-151 1,0 0 103 0,0 0 0-16,0 0-263 0,-9 13-257 15,9-9 8-15,13-1-40 0,-1-3-72 16,4 0-208-16,-1 0-88 0,13-3-128 15,4-10-128-15,4-6-96 16,3-7-40-16,-2-2 0 16,-1-4 80-1,-4 0-88-15,-8 4 8 16,-9 6-8-16,2 5 16 0,-10 8 89 16,-3 3 63-16,0 3 56 15,0 3-56-15,-4 0-112 16,4 0-56-16,1 0 0 0,6 6 0 31,5 10 48-31,4 9 64 16,0 4-64-16,-1 2 16 15,9 11 120-15,-3-1-40 0,3 7-64 16,0 3-72-16,-4-1 0 16,-1-2-8-16,-7 0-184 0,0 2-624 31,-4-8-1249-31,0-17-3232 0</inkml:trace>
  <inkml:trace contextRef="#ctx0" brushRef="#br0">21495 12446 384 0,'0'0'5673'15,"0"0"-4265"1,0 0-368 0,0 0 457-16,0 0-105 0,0 0 232 15,-48-45-119-15,40 33-449 16,4-1-328-16,-4-3-256 16,5 3-48-16,-6-6-176 0,1 0-48 0,0 0-24 15,-4 0-80-15,0-6-16 16,5 0 112-1,-10-1-80-15,6-3 8 16,-1 4-48-16,-4-4 96 16,4-3 1-16,-1 4-57 15,2-7-48-15,-2 0-56 0,2-3 8 32,-1-3-8-32,0 3 8 0,-4-4 32 15,0 4-40-15,0 0-8 16,-4-3 8-16,0-4 40 15,-3 4 16-15,2-3 24 0,-3 3 104 16,9 2-56-16,-5 8-64 31,4 2-64-31,0 4 0 0,0 6 40 16,0-4-48-16,4 8 0 16,-4 2 0-16,4 0 0 15,4 4 8-15,0-4 8 0,0 7-8 16,1-4-8-16,3 3 16 0,-1 2-16 15,1-5 8-15,4 3 0 16,-8-2 0 0,4-4 0-16,1-3-8 15,-5-3 0-15,3-3 0 16,-3-3 8-16,4 3-8 0,-3-1 0 16,7 11-8-1,-4 2-8 1,4 7 16-16,-5 3-72 0,1 0-152 0,0 13-584 15,0 9-49-15,-7 16-1247 16,2-6-2793-16,1-4-2729 16</inkml:trace>
  <inkml:trace contextRef="#ctx0" brushRef="#br0">20623 11608 6465 0,'0'0'1648'15,"0"0"-1104"-15,0 0 289 16,0 0 303-1,0 0 88-15,0 0-40 16,0 0-31-16,0 0-73 0,0 0-88 16,0 0-56-16,0 0-112 15,11-7-256-15,6-9-423 0,2-2-73 16,1-14 32-16,4-3-104 16,-1-10 8-1,2-9 72-15,-1-6-32 16,-4-3-32-16,-5 2 32 0,2 4 48 15,-6 12 152-15,-3 13 48 16,1 14 48-16,-9 5 32 0,4 10-96 16,-4 3-152-16,4 0-128 31,-4 0 0-31,3 0-80 16,5 3-24-16,9 13 104 0,2 3 48 15,13 6-32-15,8 7 32 0,4 0-48 16,8 9 0-16,-1 0-104 15,12 20-920-15,-10-11-1521 32,-14-8-4856-32</inkml:trace>
  <inkml:trace contextRef="#ctx0" brushRef="#br0">25782 12547 5209 0,'0'0'2176'15,"0"0"-1448"-15,0 0-280 0,0 0 537 16,0 0 231-16,0 0-64 0,-75-57-80 31,54 45-56-31,1-4-447 16,1 3-65-16,-2-6-80 0,-7 3-64 15,1-3-40-15,-1 0 8 16,-4 0-48-16,0-3 112 0,0-1-184 16,-4-2-56-16,-3 0-16 31,-1 2-56-31,4-2-24 0,-8 0 56 31,5 2-32-31,-6-2-72 16,6 3 80-16,-10-4-80 15,6 4 0-15,3 0 0 0,-4 3 0 16,8 0-8-16,1 3 8 16,-1 0 0-16,4 0-8 0,-4 0 8 15,-4 1 8-15,4-2-16 16,-7 2 16-16,-2-5-8 0,2 5-8 15,-1-4 8-15,4-1 0 16,0 5 56 0,1-4-48-16,-2 3-8 15,2-3-8-15,3-3 0 0,-4 6 8 16,-4-3-8-16,5-3 8 16,-2 2-8-16,5 1 8 0,4 3-8 15,1 1 0-15,3 2 0 0,0 0-8 31,1 0 8-31,-6 4-8 16,1-4 16-16,-4 1-16 0,-3-4-8 16,-1 3 16-16,-4-6 0 15,8 0-56-15,-3-1 56 16,3 2 8 0,4-1 8-16,0 3-8 15,4 0 0-15,-4 3 8 0,1 1-8 16,-1-1-8-16,0 0 0 31,4 4 0-31,0-1 0 16,0 1 0-16,0-1 0 0,4-2 0 15,0 2 0-15,-4-3 0 16,5 4 0-16,-5-4 8 0,0 3-8 16,3 1 8-16,1-1-8 15,-4 1 0-15,5 3 8 16,3-4-8-16,0 3 8 0,8-2-8 0,-4 6-16 15,8-3 16 1,-4 6-8 0,5-7 8-16,-6 4-8 0,2 0 0 15,-2-1 8-15,1 2 8 16,1-5-8-16,-2 4-8 16,2-3 8-16,3 2-56 15,3 1 48-15,1 0-40 31,4 0 40-31,0 3 8 16,0 0-368-16,0 0-512 0,0-3-504 16,4 0-1145-16,5-1-2632 15</inkml:trace>
  <inkml:trace contextRef="#ctx0" brushRef="#br0">23244 10874 9826 0,'0'0'1744'16,"0"0"-1184"-16,0 0-344 15,0 0 8-15,0 0 144 0,0 0 392 31,-48 9 249-31,16 4-369 0,-7-3-136 16,-10-1-72-16,-2 4-64 0,-9-4-160 16,1 1-32-16,-5-3-104 15,4-1 0-15,0-3 8 16,8 3-16-16,0 1-56 0,12-4 0 16,5 0 8-1,14 0-8-15,2 1 8 16,10-4-8-16,6 0 160 0,-1 0 288 15,4 3 8-15,0-3-151 16,0 3-177-16,0 3-64 16,0 7 40-1,0 6 208-15,12 9-64 16,0 7-96-16,-1 10-56 16,10 3-8-16,-6 5-48 0,5 11-48 15,1-1-8-15,-2 4-176 16,-3-3-472-16,0-4-505 0,4-9-1055 31,-7-16-2097-31,-2-16-2889 0</inkml:trace>
  <inkml:trace contextRef="#ctx0" brushRef="#br0">20997 8832 2616 0,'0'0'1712'0,"0"0"1337"16,0 0-1441-1,0 0-663 1,0 0-129-16,0 0 248 16,0 0 152-16,0 0-31 0,0 0-289 0,0 0-232 15,0 0-160-15,0 0-104 16,-4 0 120-1,4 0 128-15,-9 0-176 16,2-12-296-16,-1-1 16 16,0-3-15-16,0-3 111 15,4-6-152-15,4-4 8 0,0-3-32 16,0-5-8-16,0-5 40 0,0-5-40 31,4-5-40-31,4-17-56 16,4-27 0-16,4-11 88 15,0 5-96-15,-5 22 8 0,-6 27 40 16,-1 12 24-16,0-7-64 16,-4 0 160-16,0 1-72 0,0 12-88 15,0 6-8-15,0 16 48 32,0 7-40-32,0 0 32 15,0 6-40-15,0 0-104 0,0 0-440 16,0 6-560-16,0 10 143 0,-4 3-223 15,0 7-872-15,-1 8-825 16,1-5 200 0,1-4-2240-16</inkml:trace>
  <inkml:trace contextRef="#ctx0" brushRef="#br0">20853 7947 3608 0,'0'0'2449'0,"0"0"-1513"0,0 0-288 15,0 0-120-15,0 0-16 16,0 0-16-16,-4 3 73 0,4 0-41 31,0-3 112-31,0 3 360 16,0 1-328-16,0-4-192 0,0 0-16 15,0 0 225-15,0 0 239 16,12-4 72-16,1-12-504 31,6-3-304-31,1-6 16 0,4-10-72 16,0-3 40-16,-4-3-48 16,4-7-32-16,-8 0-16 0,-4 1 160 15,3 3 64-15,-6 2 40 16,-1 10-176-16,-8 10 249 0,3 6-113 15,-3 7-16-15,0 6-120 16,0-1-40 0,0 4-128-16,0 0-8 15,4 7-128-15,4 8 80 0,5 11 56 16,7 9 8-16,7 3 56 16,10 6-64-16,6 4 0 15,5 3-392-15,3 0-457 16,13 19-983-16,-12-16-2049 15,-12-13-2608-15</inkml:trace>
  <inkml:trace contextRef="#ctx0" brushRef="#br0">20702 6429 7401 0,'0'0'1816'0,"0"0"-703"16,0 0-209-16,0 0-160 16,0 0 16-1,0 0 136-15,0 0-239 0,16-51-65 16,0 29-240-16,12 0-8 0,0-3-168 15,7-1-96-15,6 4-8 32,-2 6 0-32,5 6 40 15,0 7 16 1,0 3-56-16,-1 13-64 16,-2 12-8-16,-10 14-40 0,-11 5 40 15,-8 3 8-15,-12 1-8 16,0 3 0-16,-24-7 48 15,-12-2-40-15,-8-5 0 0,-3-5 40 16,7-6-32-16,8-7-8 16,8-9-8-16,12-8 0 15,12-2-80-15,0-6 72 0,28-19-936 16,8-10-673-16,15-10 113 16,9-2 112-16,8-7-361 0,0 0 761 31,4 6 608-31,-9 10 384 0,-3 10 336 15,-16 2 112-15,-9 10-152 16,-14 1 289-16,-10 5 447 0,-11-2 104 16,0 5-40-1,-8-3-256 1,-16 4-328-16,-8 3-23 0,-3-1-113 16,-9 4 0-16,5 0 80 0,-6 10-8 15,6 10 152-15,7-2-24 16,0 8-152-16,8 6-128 0,8 6-24 31,16 0 0-31,0 3-119 16,12 0-81-16,20 1 48 0,11-1-64 15,10-6-56-15,-1-4-128 16,-1-8-265-16,-3-7-399 0,-8-13-440 16,-9-3-768-16,-6-19-1241 15,-9-4-3873-15</inkml:trace>
  <inkml:trace contextRef="#ctx0" brushRef="#br0">22116 6032 832 0,'0'0'6865'15,"0"0"-5441"1,0 0-23-16,0 0-345 16,0 0-200-16,0 0 216 0,-79-41-111 15,51 54 79-15,-8 9-216 0,0 6-168 16,0 10 216-16,0 7-280 15,5-1-119 1,3 4-57-16,12 3-152 16,0-3-120-16,12-1-64 15,4 0-16-15,20 5-56 0,12-5 112 16,11-3-120-16,13-2-176 31,0-7-304-31,4-7-289 0,-1-12-623 16,10-13-664-16,-13-3-2089 15,-17-3-1560-15</inkml:trace>
  <inkml:trace contextRef="#ctx0" brushRef="#br0">22344 6020 8977 0,'0'0'1961'0,"0"0"375"0,0 0-1295 16,0 0-785-16,0 0-208 16,0 0 856-1,-13 98-184-15,2-47-120 16,2 0-64-16,-2 3-112 16,7-4-200-16,4 1 16 0,0-4-128 0,0 1-104 31,7-3 88-31,14-4-32 15,3-3-56-15,8-10-8 0,3 2-176 16,5-12-320-16,8-8-560 16,7-10-664-16,-7 0-1209 15,-12-16-2664-15</inkml:trace>
  <inkml:trace contextRef="#ctx0" brushRef="#br0">22000 6334 9297 0,'0'0'2953'16,"0"0"-880"-16,0 0-969 15,0 0-496-15,105 0-176 0,-22 9-80 16,29 1-152-16,11 0-80 15,-20-4-88 1,-26-6-32-16,-18 0-728 0,-19-3-1929 16,-8-7-3448-16</inkml:trace>
  <inkml:trace contextRef="#ctx0" brushRef="#br0">22722 5883 9754 0,'0'0'2520'0,"0"0"-119"15,0 0-801-15,0 0-712 32,0 0-232-32,120 16-184 0,-69 19 57 15,1 9-49-15,8 23-160 16,-8-1-152-16,-9 4-96 0,-7 10-56 15,-23 2-8-15,-13 23-8 32,-17 3 0-32,-30-3-600 15,-1-32-1161-15,8-22-3568 0</inkml:trace>
  <inkml:trace contextRef="#ctx0" brushRef="#br0">25579 6400 776 0,'0'0'7049'31,"-8"-3"-5537"-31,4-6-423 0,-4-1-113 16,0-2 464-16,0-1-87 16,4-3-217-16,-4-3-104 15,8 0-136-15,0-3-128 0,0-1-344 16,12-2-160-16,12 3-15 31,7 0-121-31,9 9-56 0,4 4-72 16,9 9-8-16,2 3 0 0,-3 19 0 15,-8 6-8-15,-8 4-64 16,-17 6-32-16,-6 0-40 16,-13 7 79-1,-13-1 73-15,-23 4 8 16,-11-4 65-16,-9-6-65 0,0-3-8 16,0-3-64-16,13-10-209 0,11-6-311 15,8-3-408-15,20-10-720 16,4-3-457-16,43-12 737 0,9-11-704 31,8-6-929-31</inkml:trace>
  <inkml:trace contextRef="#ctx0" brushRef="#br0">26343 6235 6665 0,'0'0'1816'16,"0"0"-543"-16,0 0-161 0,0 0-360 15,-83-35 376-15,35 32 201 32,-4 3-145-32,1 3-376 15,-1 10-200-15,8 6-64 0,4 3 48 16,8 1-72-16,4 5-168 16,13 7-103-16,11 6-65 0,4 4-80 15,11 9 0-15,25 0-88 16,8 0 112-16,12-3-112 0,-1-7-16 15,1-9-144-15,-4-13-192 16,-12-9-513 0,-4-13-743-16,-16-13-1105 15,-8-9-2080-15</inkml:trace>
  <inkml:trace contextRef="#ctx0" brushRef="#br0">26917 6029 3776 0,'0'0'4873'0,"0"0"-3888"0,0 0 783 16,0 0-344-16,-3-79 153 15,-14 72-425-15,-2 7-440 16,-9 0-160-16,0 13-176 0,-8 16 64 31,1 12 104-31,-2 10-112 16,5 9-47-16,4 3-161 16,13-2-72-16,7 2-64 0,8-2-40 15,11-4-40-15,17 0 72 16,8-10-80-16,9-5-40 0,10-10-376 0,1-13-249 15,3-6-711 1,18-13-1200 0,-22-17-1297-16,-11-5-832 15</inkml:trace>
  <inkml:trace contextRef="#ctx0" brushRef="#br0">27264 6020 2760 0,'0'0'7322'0,"0"0"-4882"15,0 0-503-15,0 0-1233 16,0 0-256-16,-44 60 688 0,24-12-216 16,1 9-240-16,2 3-151 15,6-3-273-15,7-3-64 16,4 0-136-16,4-10-40 0,11 1 80 15,9-10-56-15,4-4-40 0,0-8-416 16,4-7-721-16,8-16-791 31,-8 0-2481-31,-8-16-4449 0</inkml:trace>
  <inkml:trace contextRef="#ctx0" brushRef="#br0">27073 6334 7345 0,'0'0'3209'0,"0"0"-801"0,0 0-599 15,0 0-897-15,0 0-568 16,116-19 136-16,-69 19-248 16,17 0-56-1,-5 0-168-15,5 0-8 0,-8 0-200 16,-4 0-1040-16,-5 0-1673 15,-14-10-1320-15,-10 1-1616 0</inkml:trace>
  <inkml:trace contextRef="#ctx0" brushRef="#br0">27690 6261 6041 0,'0'0'4137'16,"0"0"-2993"-16,0 0 80 0,0 0-208 15,0 0-271-15,105-4-193 32,-66 4-176-32,5 0-200 15,-5-3-88-15,2 3-88 0,-6-6-736 16,-7 0-1017-16,-7-7-591 16,-18 4-2681-16</inkml:trace>
  <inkml:trace contextRef="#ctx0" brushRef="#br0">27881 6016 5065 0,'0'0'3128'0,"0"0"-823"0,0 0-393 16,0 0-392 0,0 0-647-16,0 0-409 15,0 0 200-15,0 0-216 16,-31 112-48-16,27-65 32 0,-4 0-192 15,4 5-88-15,0-5-96 16,0 1-8 0,4-7-40-16,0 1-8 15,0-8-344-15,16 4-824 16,4-9-1385-16,-1-10-2248 0</inkml:trace>
  <inkml:trace contextRef="#ctx0" brushRef="#br0">28292 6020 9618 0,'0'0'2936'0,"0"0"-1255"15,0 0-1241 1,0 0-432-16,0 0 376 15,-12 89 72-15,8-45-88 0,4 7-184 16,0-1-120-16,0 1-16 16,0-6-48-16,0-1-376 0,4-6-904 15,12-3-753 1,-4-9-671 0,0-10-3258-16</inkml:trace>
  <inkml:trace contextRef="#ctx0" brushRef="#br0">28360 5785 5825 0,'0'0'4529'0,"0"0"-3185"0,0 0 864 15,0 0-767-15,0 0-489 16,75-17-128-16,-34 43-272 0,2 6-56 16,5 12-128-16,4 23-71 15,0 16-25-15,-13-4-24 16,-11-9-104-16,-15-7-96 0,-13-15 8 31,-9 9-48-31,-14 6-8 0,-18-2-416 16,-38 24-817-16,3-11-1871 0,5-17-7539 15</inkml:trace>
  <inkml:trace contextRef="#ctx0" brushRef="#br1">29033 12462 7033 0,'0'0'5977'31,"0"0"-4552"-31,0 0-281 16,0 0 192-16,0 0-448 0,16-39-520 15,4 33-64-15,8 3 17 0,4 0-25 16,4 3-48-16,-1 0 16 16,1 0-96-16,5 6-112 31,-10 13-56-31,-7 3 0 0,-4 7-48 15,-16 9 40-15,-4 3 0 16,-4 7 8-16,-24-4 0 0,-4 1 48 16,-8-7-48-16,1-10 8 15,-2-2 0-15,10-10 0 16,6-6-8-16,14-8 0 0,7-2-8 31,4-2 8-31,20-18-232 16,16-8-368-16,11-13-185 0,13-11 65 0,8-5 56 15,4-6 56-15,-1 3 448 16,-11 3 160 0,-4 9 384-1,-16 13 520-15,-16 13-112 0,-9 6-87 16,-10 13-41 0,-5-1-64-16,0 4-264 15,-5 0-232-15,-14 0-96 0,-13 13 0 16,0 6 200-16,-3 10-8 15,-2 3-8-15,1 3-40 16,8 2-40-16,9 5-40 0,6-4-72 16,13 3 16-16,0-6-16 15,17 0 0-15,15-3-344 0,11-7-336 16,9-2 56-16,28-8-601 16,-16-2-1799-16,-4-10-4722 0</inkml:trace>
  <inkml:trace contextRef="#ctx0" brushRef="#br1">30316 12198 1456 0,'0'0'7970'15,"0"0"-6026"-15,0 0 72 16,0 0-15-1,0 0-513-15,0 0-464 16,0 0-191-16,20-41-281 16,-20 41-144-16,-4 0-264 0,-12 19-136 15,-7 6 272-15,-2 13 136 32,-2 7-112-32,-1 6 24 0,7 5-168 15,6 5-88-15,2 2 8 16,13 1-40-16,0-4-40 0,17 1-456 15,7-14-304-15,8-5-384 16,7-14-457-16,25-12-407 16,-8-6-145-16,-4-10-4456 0</inkml:trace>
  <inkml:trace contextRef="#ctx0" brushRef="#br1">30778 12154 8753 0,'0'0'2761'0,"0"0"-457"0,0 0-495 31,0 0-561-31,0 0-608 16,0 0 56-16,0 0 65 0,-68 76-241 15,44-35-64-15,5 3-136 16,3 4-120-16,8 3-72 0,0-3-56 16,8 2-72-16,0-5 8 31,16-4 0-31,4-6-8 0,8-6-152 16,0-7-120-16,0-9-64 15,4-7-400-15,19-6-969 0,-11-3-2648 16,-4-10-2456-16</inkml:trace>
  <inkml:trace contextRef="#ctx0" brushRef="#br1">30456 12395 7817 0,'0'0'5281'0,"0"0"-3936"16,0 0-233-16,0 0 64 15,0 0-328-15,0 0-272 0,112 28-264 16,-49-15-128-16,5 0-184 0,3-10-56 16,1 0-512-1,8-3-928-15,-24-3-2617 16,-9-6-3977-16</inkml:trace>
  <inkml:trace contextRef="#ctx0" brushRef="#br1">31117 12087 8793 0,'0'0'4153'16,"0"0"-2272"-16,0 0 71 0,0 0-464 15,0 0-447-15,0 0-401 16,0 0-248-16,76 19-96 0,-37 7 8 15,10 8-72-15,-6 8-72 16,-3 8-152 0,-9 11 8-16,-14-1-8 15,-9 4 0-15,-8 12-8 16,-20 13-48 0,-12-7-96-16,1-9-176 0,-10-15-512 0,-10-11-841 31,3-6-3312-31,4-9-6689 0</inkml:trace>
  <inkml:trace contextRef="#ctx0" brushRef="#br1">26049 9090 856 0,'0'0'632'16,"0"0"1392"-16,0 0-976 0,0 0 65 31,0 0-121-31,-39-48-128 16,30 39 152-16,5 5-119 0,4 4 135 0,-4-3-24 15,4 3 56-15,0 0-200 16,0 0-151-16,0 0-289 16,0 0-224-16,0 3-144 0,0 10-48 15,-4 9 152 1,0 13 216 0,4 10-40-16,-3 25 64 0,3 22-104 0,3 25 16 15,9 7 64-15,1-10-112 16,-10-9-120-16,-3-16-56 15,0 0-24 1,0-7-56-16,-12-12 64 16,4-13-16-16,0 7-56 15,-4-13-8-15,4 3 8 0,0 3 0 16,5-10 0-16,-6-2 0 16,9 2 0-16,0-12-80 0,0-9-496 31,0-13-528-31,0-13-1265 15,0-13-583-15,5-13-2721 0</inkml:trace>
  <inkml:trace contextRef="#ctx0" brushRef="#br1">26049 9039 1512 0,'0'0'2336'0,"0"0"-183"16,0 0-865-16,0 0 48 0,0 0 49 31,0 0-265-31,0 0-200 16,-16-22-48-16,16 22-104 0,16 0-55 15,8 0-257-15,8 0-160 0,15 0 80 16,21 0-64-16,24 0-88 15,23 3 56-15,20 0 96 16,1 3-8 0,0-2-136-16,-21-4-72 15,9 0-24-15,3-4-48 0,4-8 40 16,5-4 48-16,3-3-8 16,-6 0-16-16,-6 6-24 0,-4 3 24 15,-12 4-7-15,-3 0-33 16,-12 6-32-1,-16 0-32-15,-16 0-40 16,-25 0 0-16,-3 0-8 0,4 0-32 16,0 0-233-16,-4 0-263 15,-8 3-376-15,-9-3-328 0,-3 0-696 32,-4 0-569-32,1-3-2376 0</inkml:trace>
  <inkml:trace contextRef="#ctx0" brushRef="#br1">28802 8829 3440 0,'0'0'2465'0,"0"0"-681"0,0 0-560 15,0 0-607-15,0 0-41 0,0 0 88 16,0 0 752-16,52 89-40 15,-44-51-231 1,-1 7-433-16,-2 5-160 16,-5 20-72-16,0 26-224 15,-12 25 112-15,-8 9-96 0,0-6 24 16,-4-10-64-16,4-16-120 16,0 4-8-16,0-4-48 15,5-3-48-15,-2 0 56 16,6-6-16-16,-2 0-48 15,6-3 0-15,-1-3 0 16,0-13 0-16,-1-16 0 0,6-19-16 16,-1-4-80-16,0 1-80 15,0-1 104-15,-4 1 16 0,8-6 8 32,-5-7-48-32,2-7-104 15,-1-8-120-15,0-1 192 0,-8-3 8 16,0 0-128-16,-8-3 168 15,-8-7 56-15,-7-2-72 0,-6-4 40 16,-2 0-88-16,-5 0 8 31,-12 0 136-31,-12 0-16 16,-19 0 8-16,-16 0 0 0,-13 0 0 16,0 4 0-16,1 2 8 15,3 1 0 1,-8-1 0-16,-3 4-40 0,3-1 40 15,1 4 8-15,7 0 0 16,13 3 0-16,4 0 0 16,22 0 0-16,14 0 104 0,14 6 96 15,10 1 56-15,-5-4-32 16,-8 4-56-16,5-1-88 16,7-6-32-1,8 0 40-15,4 0-88 0,5-3-8 16,-2-7-224-16,5-6-456 15,5 4-488-15,6-4-1137 0,5 0-863 16,4 3-4250-16</inkml:trace>
  <inkml:trace contextRef="#ctx0" brushRef="#br1">26921 9753 1696 0,'0'0'6737'0,"0"0"-5464"15,0 0-217-15,8-72 800 16,-8 62-327-16,0 3-593 0,0 7-312 16,0 0-400-16,-4 7-224 0,-11 15 0 15,-9 7 128-15,0 12 32 16,-8 3-16-16,4 4-16 0,5 3-8 15,2-4-40-15,5-6-64 16,4-9-8 0,5-9 48-16,7-11-48 15,0-9 0-15,0-3 184 16,7-15 32-16,14-17-160 0,2-13-48 31,5-9-8-31,4-9-8 16,-1 0 8-16,-3-1 0 0,0 10 0 15,-7 9 8-15,-10 17 40 16,-3 12 312-16,1 13 56 16,-2 3-400-16,5 16-16 0,0 9-8 15,4 13 0-15,4 4 0 16,0 2 40-16,4 1-32 0,-4-4 8 31,0-10 0-31,-1-2-8 16,-6-10-8-16,2-9 8 0,-7-7 0 15,5-3 64-15,-6-7 48 16,5-18-40-16,0-4-24 0,0-6 81 16,-3-2 39-16,-2-2 40 15,1 1 40 1,-4 0-8-16,4 0-88 16,0 3-56-16,0 6-24 0,-4 4 16 15,4 9-32-15,-8 7-56 0,0 6-8 16,0 3-352-16,0 3-1145 15,-4 32-359-15,-4-3-1081 16,0-1-1968-16</inkml:trace>
  <inkml:trace contextRef="#ctx0" brushRef="#br1">27647 9646 8737 0,'0'0'1489'32,"0"0"159"-32,0 0 304 0,0 0-967 15,0 0-753-15,0 0-232 16,0 0 0-16,0 0 40 0,0 0 88 0,-44 98 48 15,28-63-72-15,4 3-96 16,0-6 88 0,4-4-80-1,0-6-8-15,4-6 48 0,0-9-56 16,4-7 88-16,0 0 112 0,0-16 72 16,8-9-200-16,4-14-24 0,4-5-48 15,4-4-8-15,-4-3 8 31,0 3 8-31,0 7 0 16,-4 6 192-16,-5 13 512 0,1 7-176 16,1 11-56-16,2 4-368 15,2 10-112-15,2 12 0 0,2 6-8 16,-2 7 8-16,2 0 8 31,-6 0-8-31,1 6 8 0,-4-2 48 16,-4-1-56-16,4 0 0 15,0 0 0-15,0-3-176 0,-4-6 0 16,0-7 24-16,4-9 40 16,-4-7 88-16,0-6 24 15,4-4 264-15,0-11-88 0,7-17-72 32,2-9-16-32,-2-10-8 15,9-16 16-15,0-22-88 0,1-9 0 0,-10 9 65 16,-2 26 23-16,-10 28 8 15,-3 22 24 1,0 4 32 0,0 2-160-16,0 4-80 0,0 3-929 15,-12 22-1383-15,-4 3-1521 16,0 4-3529-16</inkml:trace>
  <inkml:trace contextRef="#ctx0" brushRef="#br1">23057 12586 8305 0,'0'0'4193'15,"0"0"-3561"-15,0 0-400 0,0 0-80 32,0 0-80-32,79-36 8 15,-51 27-32-15,0-4 321 16,0 0 55-16,0 1-24 0,4-4-96 16,4 0 24-16,3-3-40 15,9 0-120 1,5-6 64-16,6 3-80 0,5-4-24 15,0 4-64-15,3-4-8 16,-3 4-48-16,-4 3 72 16,-4-6 48-16,0 2-120 0,-1-5 80 15,4 2-32 1,1-2 0 0,4-1-40-16,0-3-8 0,-5 4 136 0,5-4-48 15,-4 3 56-15,0 4-72 16,0-4 8-1,3 1-40-15,-3 3-40 0,-4-1 8 0,4 4 48 16,0 0-56-16,-4-3 8 16,0 3-8-1,3-1-8-15,-4-2 16 16,1-1-8-16,0 1 0 31,0 0 0-31,-8-1 104 0,0 4-56 16,-1-4-8-16,-2 4 0 15,-2-3-40-15,-2 3 40 0,-2 0 48 16,4 2-16-16,-3-2-8 16,-3 3-64-16,-2 3 64 15,-3 0-64-15,0-3 72 0,0 3-72 16,4 1-8-16,-5-1 8 31,5-3-8-31,0 2 8 0,4 5 0 0,-8-4 40 16,0 7-40-16,-4-4 169 15,-5 3 15-15,1 1-72 16,0-1-64-16,1 1-48 0,-1-1 56 16,4-3-64-16,4 1-8 15,3-4 8-15,1 3 0 16,0-3 8 0,-8 4-8-16,0 2 0 0,-13 4 8 15,1-3 0-15,-8 5 64 16,0-2 16-16,4 3-80 0,0-4 0 15,8 4-8-15,0-3 0 16,0-1 0 0,4 4 8-16,-4-3-8 15,0 3 8-15,-4-3-8 16,-5 6 0-16,-7-4 0 0,0 1-8 16,0 0-184-16,-4 0-128 31,0 3-201-31,0 0-727 0,-8-4-1240 15,1 4-2569-15,-5-3-3833 0</inkml:trace>
  <inkml:trace contextRef="#ctx0" brushRef="#br1">26272 10954 1432 0,'0'0'1960'16,"0"0"2353"-16,0 0-2576 16,0 0-9-16,0 0 192 15,0 0-207 1,0 0-457-16,-24-29-400 16,28 26-344-16,4-1-80 0,4 1-72 15,4 3-160-15,8-3-120 0,4 3-72 31,7-3-8-31,6 3 80 16,-2 0-64-16,-3 0-8 0,0 0 0 16,-4 0-8-16,-8 0 8 15,0 0-8-15,-4 3 8 16,-5 0 0-16,2 4 40 0,-2-4 41 16,2 0-33-16,-6 4 0 31,6 2-56-31,-6 4-16 0,1 2-24 15,-3 2 40-15,-6 1 0 16,1 5-8-16,-4 2 8 0,0 0 144 16,-7 4-136-16,-10 3 200 15,2-1 48-15,-6 1 8 32,1 3-88-32,-4 0-64 0,5-3-56 15,2-7-56-15,2 1 0 0,7-7-152 16,3-3-704-16,5-4-1185 0,0-5-3032 15,0-7-5273-15</inkml:trace>
  <inkml:trace contextRef="#ctx0" brushRef="#br1">26998 12243 6513 0,'0'0'4233'0,"0"0"-3289"0,0 0-424 16,0 0 320-16,0 0 177 15,0 0 15-15,0 0-112 16,0 0-120-16,0 0-96 0,0 0-40 16,0 0-55-16,0 0-113 15,0-4-200 1,0-5-176-16,0-4-40 0,0-6 128 15,0-3-24-15,3-7-72 16,5-3-32-16,0-9 40 16,8-10-40-16,4-15-16 15,11-23-64 1,6-25 0-16,3-4 0 0,-9 4 8 16,1 15 0-16,-11 33 0 0,-10 15 48 15,1 19-48-15,-7 6 40 16,-2 1-32-16,-3 3-8 15,4 0 0 1,-4 6 0-16,0 3 0 16,0 4 0-16,0 5 0 15,0 2-8-15,0 2 0 0,0 0-64 16,0 0-200-16,0 0-128 16,4 0-272-16,-4 0-393 0,0 0-535 15,0 0-328-15,0 0-673 31,0 0-1296-31,-4-4-1656 0</inkml:trace>
  <inkml:trace contextRef="#ctx0" brushRef="#br1">26917 11525 488 0,'0'0'7337'16,"0"0"-5112"-16,0 0-569 0,0 0 224 0,0 0-527 16,0 0-529-16,0 0-112 15,8-25-128-15,1 15-136 16,2-6-152-16,5-3-32 0,8-6-144 31,4-7 16-31,4-6-40 16,0-10-88-16,3-3 64 0,2-3-72 15,-10 4 80-15,-3 2-72 16,-4 13 177-16,-8 13 239 0,-3 9 88 31,-5 7-192-31,-1 6-168 16,5 0-152-16,4 16-72 0,4 9 72 15,12 10 8-15,4 10 112 16,11 2-8-16,6 4-104 16,3 0 40-16,3 0-48 0,-7-1-120 15,-5-8-712-15,-11 2-825 32,-12-15-2368-32,-8-17-3352 0</inkml:trace>
  <inkml:trace contextRef="#ctx0" brushRef="#br1">29666 12011 2576 0,'0'0'6513'15,"0"0"-4336"-15,0 0-633 0,0 0-127 16,0 0-585-16,-11-45-296 15,3 36 72-15,-4-1-40 0,-4 0-144 32,0-2-64-32,0-1-40 15,-8-3-104-15,0 0 40 16,-4-6 112-16,-4 0 1 0,4 0-105 16,-4-7 16-16,-3 1-136 15,3-4-80-15,-8 3-56 0,5-9 40 0,-2 3-48 16,-3 1 8-1,5-5 0 1,-9 1 0-16,0 0 112 16,-3 0 32-16,-2 0 8 0,-3 3-8 15,1 0-32-15,-1 3 8 16,4 1-56-16,4 2-8 16,5 4-16-16,3-4-40 15,-1 4 0-15,9-1-8 16,-3 4-8-16,4 0 8 15,2 0 0-15,-3-4 0 0,0 7 0 16,8 3 0-16,1 1 0 16,3 5 0-1,4 3 0-15,3 4 8 32,5 0-8-32,4 3-8 15,0 0-120-15,0 0-200 0,0 0-320 16,-3 0-553-16,-1 3-855 15,-8 20-200-15,0-1-1929 0,4 0-2089 16</inkml:trace>
  <inkml:trace contextRef="#ctx0" brushRef="#br1">28156 11401 1984 0,'0'0'3889'0,"0"0"-2897"15,0 0 336-15,0 0 377 0,0 0 463 16,0 0-111 0,0 0-393-1,0 0-296-15,0-6-704 0,13-7-416 16,2-9-24-16,6-7 16 0,-6 1-39 15,9-10-41-15,4-7-88 16,-4-3-8-16,4-5 0 0,0 2-56 31,-5 7-8-31,-2 9 48 16,-10 12 176-16,-6 11 72 0,-1 5 56 16,0 7-96-16,-4 0-248 15,4 0-8-15,3 10-104 0,10 9 104 16,2 3 40-16,18 6 8 31,-2 1 0-31,13-4 0 16,0 1-48-16,-5-7-8 0,-2 0-560 15,2 3-529-15,-15-3-943 16,-4-6-3017-16</inkml:trace>
  <inkml:trace contextRef="#ctx0" brushRef="#br1">27308 8880 888 0,'0'0'3024'16,"0"0"-343"-16,0 0-1377 31,0 0-552-31,0 0-80 0,0 0 249 16,0 3 95-16,0-3 0 16,0 0-296-16,0 0-48 0,0 0 113 15,0 0-185-15,0 0-160 0,0 0-192 16,0-3-96-16,0-3-56 15,-4-4 96-15,0 1 0 16,0-4 88 0,4-3-16-16,0 0-112 15,0-6-48-15,0-3-56 0,0-4-32 16,0-2-8-16,0-8 8 0,0-5-8 31,0-7 88-31,4-3 8 16,0 0-24-16,0 0-72 0,0 3 64 15,-4 3-24-15,0 4-48 16,0 3 72-16,0 0-64 0,-4-1 8 16,-4 8-8-16,4-1 56 15,-4 0-56-15,4 3 80 0,0-3-80 32,0 0 72-32,4 0-32 15,0-6-40-15,0 6-8 0,0 0 48 16,0 3 208-16,0 10-88 15,0 0-24-15,0-1-87 16,0 1-41-16,0 0-8 0,0-3 80 31,0-4-32-31,0 1 24 16,0-1 40-16,0-3-72 16,0 7-32-16,0 0-8 0,0 9 0 15,0 3 8-15,0 10-16 16,0 0 0-1,0-1-200-15,0 4-273 0,0 0-143 16,0 0-200-16,0 0-416 16,4 0-889-16,8 0-519 15,4 4 55-15,-4 2-1656 0</inkml:trace>
  <inkml:trace contextRef="#ctx0" brushRef="#br1">27013 7667 4064 0,'0'0'1889'0,"0"0"-769"0,0 0-416 16,0 0-240-16,0 0-24 15,0 0 160-15,-4 0 1 16,4 0-105-16,0 0-72 0,0 0-192 16,0 0-48-16,0 0 24 15,0 0 224-15,0 0 144 0,0 0 80 16,0 0 64-1,0 0 145 1,8-3-185 0,4-7-456-16,4-8-128 15,4-1-48-15,-1-10 0 0,6-3-48 16,3-3 8-16,-8 0 0 16,-1 1 0-16,-3 2 48 0,-4 7 176 0,1 5 224 15,-10 8-192-15,5 2-112 16,-4 4 8-16,5 2-8 15,-2 1 16-15,5 3 0 0,4 0-160 32,4 0 104-32,4 0 24 0,4 13-16 15,4 3-64-15,-4 6-40 16,7 4 40-16,-3 9-40 16,4 2 32-16,-4 2-48 0,-4 5 0 15,-8 1-424-15,0-1-424 16,-4 3-496-16,-5-8-1465 0,-2-14-1280 15</inkml:trace>
  <inkml:trace contextRef="#ctx0" brushRef="#br1">18973 8953 3344 0,'0'0'472'0,"0"0"641"16,0 0 239-16,0 0-776 15,0 0-208 1,0 0 24-16,0 0-168 16,0 0-56-16,0 0 64 15,0 0 120-15,0 0-32 0,0 0 96 16,0 0-23 0,0 0-33-16,0 0-32 15,4 0-120-15,-1 0-72 0,1 0-40 16,5 0-40-16,3 3-40 15,4-3 48-15,-1 4-16 16,10-4 24-16,-5 0-24 0,3 0 8 16,-3 0 24-16,-3 0 96 0,-2 0 64 47,-3 0 144-47,0 0-48 15,0 0-120-15,4 0-136 16,3 0-72-16,6 0 0 0,3 0 40 15,7 0-32-15,1 0-8 16,4 0 0-16,-4 0 8 0,-4 0-8 16,-4 3 0-16,-9-3 0 15,2 0 0-15,-10 0 0 16,-2 0 0-16,2 0 0 0,1 0 48 16,8 0-48-16,4 0 0 15,4 3-8 1,4 0 8-16,0 0-8 0,0 0 8 15,0-3 0-15,0 0 8 16,-8 0 64-16,4 0 120 16,-5 0 16-16,1 0 8 0,4 0-96 15,-4 0-48-15,8 0-72 16,0 0 0-16,0 0-8 16,3 4 8-1,1-1 8-15,-4 0-8 0,-4 0 0 16,-4 1 0-16,0-4 0 15,-5 2-8-15,5 1 8 0,1 1 0 32,-1-4 0-32,8 3-8 15,-1 0 0-15,9 4 17 0,4-4-9 16,7 3-8-16,2 0-8 16,-1-2-73-16,-5 2-7 0,-8-3 0 15,-2 4 80-15,-9-7-8 31,-1 0 16-31,-7 0 0 0,1 0 0 16,7 0 0-16,0 0 0 16,4 0 8-16,7-4 40 15,4 1-48-15,6 3 0 0,7 0 8 16,-5 0-8-16,1 0 0 16,-4 0 0-16,-12 0 0 0,-8 0-8 15,-13 0 0 1,2 7 0-16,-10-5 0 15,5-2 0-15,-3 4 0 16,-2-1-72-16,9 0 8 0,0 0-8 16,0 1-24-16,4-1 16 15,0-3 32-15,-1 0 56 16,2 0-8 0,-1 0 8-16,-5 0 0 0,2 0 8 15,2 0-8-15,-6 0 8 16,2-7 16-16,2 7-24 0,-6-3 0 31,6 0 8-31,-6 0-8 16,1-1 0-16,0 4 0 0,4-2 8 15,0-2-8-15,-1 1-8 16,2 3 8-16,-2-3 0 0,-2 0 0 16,-5 0 8-16,-1-1 0 31,2 4-8-31,-1-3 0 0,3 3 0 15,2 0 0-15,10 0-16 16,1 0 8-16,8 0-8 16,0-3-56-16,3 3-32 0,2 0 48 15,-10-3 0-15,-10 3 56 16,-6 0 8-16,-7 0 56 0,-4 0 152 31,0 0-32-31,0 0-104 0,0 0-64 16,0 0-8-16,0 0 8 15,0 0-16-15,0 0 0 0,0 0 0 16,0 0-16 0,0 0-80-1,0 0 0-15,0 0-16 0,0 0 48 16,0 9 64-16,-8 1 0 16,1 2 0-16,-1 5 0 0,4-2 0 15,-5 5 8 1,5 2-8-16,4 3 8 15,0 4-8-15,-3-1 0 16,-1 7 8-16,0-3-8 16,-4 0 8-16,-1 6 0 0,2-3-8 15,-5 0 0-15,3 0 8 16,2-1-8-16,-1-2 0 0,8-3 0 16,0-4 8-16,0 0 0 31,0 1 48-31,8 0-56 0,3 2 8 15,2 4 0-15,-9-1-8 16,3-2 8-16,-7-1-8 0,0 4 8 16,0-6-8-16,0-1 8 15,0 4 0-15,0-7-8 32,4 3 8-32,1 1-8 0,3 2 0 15,-4 1 8-15,3-1 0 0,1 4-8 16,1-3 0-16,-5-1 0 0,0 1 0 15,-4-4 0 1,0 4 0 0,0-4 0-16,0 1 0 15,0 2-8-15,0-2 8 0,0-1-8 16,0 1 0-16,0-1 0 0,0 0-48 16,7-2-24-16,6 5-64 0,-2-6 96 15,1 4-32-15,-3-1 72 31,-5 1 0-31,3-1-48 16,-7-3 48-16,4 0 8 0,-4-3-8 16,0 1 8-16,0-2 0 0,0 1 0 15,4-3 0-15,0 0-8 32,-4 4-112-32,9-5-80 15,-6-2 64-15,1 3 8 0,0-7 32 16,-4 4 88-16,4-3 8 15,-4-4 8-15,0 3-8 0,0-6-80 16,0 4-160-16,0-1 96 16,0-2 16-16,0-4 56 31,-4 3 16-31,-4 0 48 0,1 0-8 16,2-3-40-16,-7 0 48 15,1 0 8 1,-2 0 0-16,-6 0 0 0,-1 0 8 15,-5 3 8-15,6-3-16 16,-9 0 0-16,0 0 0 16,0 0 0-16,-7-3 0 0,-1-6 0 15,-1-1 8-15,-2 0-8 16,-1 1 0-16,4 3-8 0,-4-1-8 16,8 4 8-1,-4 3 0-15,4-3 8 16,-3 3 0-16,3 0 0 15,0 0-8-15,-4 0 8 0,5 0-8 16,-6 0 8-16,1 0 0 16,-3 0 0-16,3 0 8 0,-4 0-8 15,0 0 0-15,4 3 0 32,0 0 0-32,1-3 0 0,3 0 0 15,-4 3 0-15,-4-3 40 16,0 0-40-16,1 0 0 0,-6 0 0 15,-2 0 48-15,2 0 48 16,-2 0 32-16,3-3 0 31,0 0-16-31,9 0 16 0,-6-3 24 16,5 6-104-16,5 0-48 16,-1 0 0-16,0 0 0 0,-4 0 0 15,4 0 8-15,-3 0 8 16,3 0-16-1,-4 3 0-15,-4-3 8 16,4 0 56-16,-4 0 16 0,5 0-32 16,-6 0-40-16,2 0 0 15,-1 0 0-15,-1 0 0 0,2 0 56 16,3 0-64 0,-3 0-8-16,-2 0 8 15,2 0 8-15,-1 0 0 16,-4 0 0-16,4-3 0 0,1-1 0 15,-1 1 0-15,-1-3-8 16,2-3 8-16,-5-1 0 0,0 3 0 16,1-6-8-16,-6 8 0 47,6-2 0-47,-5 1 0 0,8-1 0 15,1 4 0-15,7 3 8 16,0-3 56-16,8 3 88 0,0 0-24 15,7-3-32-15,2 3-88 16,7 0 64-16,4 0-56 16,-1 0-8-16,5 0 0 0,0 0 64 15,0 0 144-15,0 0 240 16,0 0 65-16,0-3-89 0,-3-1 8 16,-1-5-248-16,-4-4-112 15,0 0-24 1,0-5-48-16,4-2 64 15,-4-2 48-15,4-3-112 0,4-1 80 16,0-2 24-16,0-1-64 16,0-6 40-16,0 3 0 15,0-2-80-15,4-1 0 0,-4 0 72 16,0 0-8 0,0 0 16-16,0-3-80 15,0 3 8-15,0-7 48 0,0 1-64 16,4-3 0-16,4 3 0 15,0-1 0-15,-4-2-8 16,8 6 8 0,-8-3 8-16,8 2-8 15,-4-2 48-15,3 0-40 16,-2-1 0-16,-1 1 48 0,3-7-48 16,2 4 0-16,-5-6 0 15,-1-1 0-15,6 0 8 0,-9 3-16 16,4 4 16-16,-5 6-8 31,1 6 0-31,4 3 0 0,-3 4-8 16,-1-4 8-16,3 4 8 15,1-3-16-15,0-1 8 16,4 0-8-16,-4 1 8 0,0 2-8 16,0 1 8-16,-4 6-8 15,0-3 0 1,-4 6 0-16,4 3 0 0,-4 1 0 15,0 2 0-15,0 0-8 16,0 4-344-16,4 3-480 16,4 3-752-16,0 0-1153 31,0 0-2480-15</inkml:trace>
  <inkml:trace contextRef="#ctx0" brushRef="#br1">17116 12068 600 0,'0'0'6361'0,"0"0"-5297"16,0 0-432-16,-7-3 64 0,7 3-231 15,0 0-161-15,0 0-8 16,0 0-88-16,0 0 64 0,0-4 24 16,0 4-40-16,3 0 40 31,9 0-56-31,0-3-16 16,4 3-72-16,8-3 0 0,-1 3-64 15,5-3 56-15,0 0 72 0,4 3-96 16,-4-3-40-16,4 0-8 15,-4 3-72 1,4 0 16-16,0 0 40 16,3 0-32-16,6-4-16 15,-2 4 8-15,5-3-8 0,0 0 40 16,0 3-40-16,0-3 0 0,-1 3 0 16,-3-4 72-1,0 4-72-15,0 0 40 16,0 0-48-16,-5 0 16 15,2 0-8-15,3 0 0 16,-1 0 8-16,9 0 32 0,-4 0 0 16,8 0-32-16,-5-3 40 0,1 3-24 15,-8 0-32-15,-4 0 0 32,-8 0 0-32,0 0 16 15,3 0 72-15,-3 0-24 0,8 0 17 16,5-3-1-16,2 0-72 15,5 0 8-15,3 0 40 0,2-4-48 32,-5 1 64-32,3-1-16 15,-7 1 16-15,0 0-24 16,-1 3-32-16,-2-7 32 0,-2 4 216 16,6 0 56-16,-2-4 32 15,0 1 24-15,6-1-96 0,-2 4-24 16,1-1-152-1,4 4-40-15,-4 0-64 16,-4 0 0-16,-1 0 0 16,-3-1 0-16,-3 1 8 0,2 0 0 15,1-3 88-15,-1 2-88 16,6 2 144-16,2 2-16 0,5-4-128 0,8 1 64 31,0-3-64-31,7 2 48 16,1-2 168-16,-8 0 40 15,-1 3-144-15,-6-4-40 0,-10 4-72 16,-6-3 104-16,-6 2 0 16,1-2 104-1,-5 0-16-15,6 0-48 16,3-1-40-16,7-2-39 31,6 2 63-31,2-2-48 0,5 2 32 16,-4 1 16-16,-5 3-24 15,-6 0-40-15,-6 0-24 0,-7-1-40 16,0 1 0-16,-5 0 64 16,5-4-24-16,4 5-48 15,5 2 0-15,2 0 8 0,9 0 0 16,4 0-8-16,4 0 8 16,0 0-8-16,-5 0 0 0,-3 0 8 0,-5 0 0 15,-7 0 0 1,1 0 0-1,-5 0 0-15,3-3 0 16,5-4 0-16,12 1 80 0,4-4-80 16,4 4-8-16,7-1 0 15,1 1 0-15,-4 3 0 16,-5 0 72-16,-3 3-64 16,-12 0 40-1,-4 0-40-15,-4 0 0 0,0 0 64 16,7 0 0-16,2 0-64 0,6 0 40 15,8 0-40-15,5 0-8 16,-4 0 16-16,-4 0-16 0,-4 6 0 31,-9-3 8-31,-2 0 0 16,-9 1 0-16,0-4 56 0,-4 0-64 16,4 0 0-16,7 0 48 15,1-4-48-15,8 1-40 0,3 0 40 16,9 0-8-16,-4 3-40 31,0-3 48-31,0 3-48 16,-5-4 32-16,1 4 8 0,-4-2 0 15,-4 2 8-15,4 0-8 16,3 0 8-16,5 0 0 0,8 0 0 31,-1 2 0-31,1 2 0 0,5 5 0 16,-2-2 0-16,-3 2 0 15,-1-3-48-15,-7 1-16 0,-8-1 0 16,0-2-72-16,-9-1 88 16,1 3 40-16,-3-3-8 15,2 0 8-15,-3 4-40 16,0-1 48 0,-1-3 0-16,2 3-88 0,-5 1 24 15,0-1-24-15,-9-3 16 0,1 4-8 16,-4-4 0-16,0 0 72 15,0 0 0 1,0-3 0-16,3 3 0 16,5 1 0-16,4-1-48 15,12 3 40-15,-4 0 8 0,8-3-40 16,-1 7 48-16,-2-3 0 16,-2-1-48-16,-3 3 48 31,0-2 8-31,4-1-8 0,-5 1 0 15,6 2 40-15,2 0-40 16,-3 1 0-16,0 3-8 0,-4 0-32 16,-4-1 40-16,0 1-8 15,-4-4 0-15,-1 4-40 32,1-3-104-32,-4 2-25 0,4-2 33 15,0 2 64-15,-4-2 64 0,0 0 8 16,0-1 0-16,-5 0 0 0,5 1 8 15,-4-1-8-15,4 1 8 16,4 3 0-16,0-1 0 16,4 1-8-16,-1 0-88 15,6 0 48 1,-2-4-32-16,1 4 64 0,-4-4 8 16,0 1 8-16,-4-4 0 0,-4 1-8 15,4-1 8-15,-9 1 0 31,5-2 8-31,-4-1 0 16,4 2 8-16,4 1-16 0,-4-1 8 16,8 3-8-16,-5-2 0 15,-3-1 0-15,4 3 0 0,-4-2-16 16,-4 3-32-16,1-7 48 16,-6 3 0-16,5 0-8 0,4 1 8 31,-4-4 0-31,8 3 0 15,-4-2 0-15,-1-1 0 0,-3 3-8 16,-4-3-256-16,-8-3 128 16,-3 0 24-16,-6 3 104 15,-3-3 0-15,0 0-8 0,0 0 16 32,0 0 0-32,0 0 0 15,0 0 0-15,0 0 0 0,0 0-48 0,0 0-360 16,0 0-272-16,0 0 64 15,0 0 16 1,-3 0 16 0,-2 0 176-16,1-3 207 0,0 3 153 15,4-3-96-15,0 3-240 16,-4-3-48-16,0-3-144 0,-3 6-880 0,-2-7-2793 16</inkml:trace>
  <inkml:trace contextRef="#ctx0" brushRef="#br1">24814 11935 704 0,'0'0'360'0,"0"0"4561"0,0 0-3273 16,0 0-400-16,0 0-183 15,0-29-273-15,0 29 0 16,0-3-64-16,0 0-112 0,0 3-80 16,0 0-136-16,4 0 17 15,4 0 135 1,8 0-104-16,7 0-344 0,14 0 16 15,6 0 16-15,9 0 56 16,8 3-56-16,0 6-16 16,-1 4-64-16,1 3 16 0,0 0-72 15,-1 3 8 1,1-6 56-16,0-1-56 16,0 1-8-16,3-4 8 0,5 1 8 15,1 0-16-15,2-1-8 16,-4-3 8-16,-3 4 0 15,-4-4 0-15,0 0-56 0,-8 1 40 32,-1-4 16-32,1 4 16 0,0-1-16 15,-4-3 0-15,8 0 16 16,-4 0 32-16,0 4-48 16,3-4-136-16,-7 3 8 0,-1-2 32 15,1 2 40-15,-8 0-48 31,1-3-16-31,-2 0 40 0,1-3 80 16,4 0-48-16,3 0 48 16,5 0 0-16,4 0-104 15,8 0-144-15,0 0-328 0,-1 0 96 16,1 0 247-16,-4 0 177 16,-4 0 48-16,-5 0 8 0,1 0-8 15,-12 4 8 1,0-4 0-16,-4 0 16 15,0 0-8-15,-5 0 0 16,-3 3 144-16,0 0-71 0,-3 0-81 16,-2 0 48-1,-3 4 48 1,-4-1-40-16,-4 0-8 0,0 4 32 16,0 3 64-16,-4 0-96 0,0-1 0 15,-1 4 40-15,2 3-80 16,-1 3 8-16,-4-3-8 0,-1 7-8 31,1-1 72-31,5 4 104 16,-9 3-24-16,4-4 0 0,0 3 0 15,-1 1 96-15,1 3-64 16,-4 0-72-16,4 0 104 0,-4 3-112 16,0-3-40-16,0 3-56 15,0 0 48-15,0-3-48 0,0-3 8 31,0 6 40-31,0-6 48 16,0 3-8-16,0 0-24 16,0 0 24-16,0 3-88 0,-4 0 40 15,-3 0 64-15,-6-3 72 32,2-3-24-32,3 0-64 0,0-7-72 15,-1 0 128-15,2-6 16 0,3-3-96 16,-4 3 0-16,4-3-64 15,-1 7 8-15,2-5-8 0,-9 1 40 16,8 7-48 0,-4-1 0-1,-4-2 0-15,0-1 0 0,5-3 0 16,-2-3 0-16,1-4 8 16,0 1-8-16,5 0 0 0,-2-4 0 15,1-2 0-15,0 2 0 0,-4-6-8 31,1 4-40-31,-10-4-144 16,-11 0-144-16,-7-3 144 16,-18 0 120-16,-2 0 72 0,-13-10-8 15,-4-2 8-15,1-1 8 16,-17 1 0-16,-11-1 0 0,-25 3 0 31,-3 3 80-31,-1 5-80 16,8 2-8-16,13 0 8 0,-5 0 0 15,1 0 32-15,-5 0-32 16,4 2-8-16,5 2 0 0,-1-1 0 16,5-3 8-16,0 0-8 15,-1 0 72-15,0 0-72 32,-4-12 0-32,-3 2 8 0,3-3-8 15,-3 0 16-15,-1 4-16 0,9 2 0 16,-5 5 0-16,9 2 8 0,-5 0 0 15,4 0 0-15,-3 12 0 16,0 1 40 0,-2-1-40-1,2 1 8-15,-5-4-8 0,1 1-8 16,-1 0 0-16,5-7 0 0,-1 4 0 16,4-5 0-16,-3-2 16 15,0 0-16 1,-2 0 56-16,2-6-48 15,-4-7 0-15,-1 0-8 16,-4 1 8-16,1-1-8 0,3-3 0 16,5 7 80-16,3 0-16 15,9 5-56-15,3 1 40 0,4 3 16 32,0 0-64-32,5 0 0 15,-5 0 8-15,0 3-8 0,-3 1 0 16,-4-2 0-16,-1-2-64 15,0 0 64-15,4 0 0 0,4 0 8 16,13 0-8-16,11 0 0 31,12 0 0-31,1 0-8 16,-5-2-16-16,-12-5-120 0,-4 4-8 16,-4-4 40-16,1 1 24 0,-5 0 32 15,-8 0-16-15,8-4 72 0,1 3-8 16,-5-2-96-1,16 3 16 1,-11-1 88-16,3 4-8 16,4 0 8-16,0 3-8 0,5 0 8 15,-1 0-48-15,4 0 40 16,0 0 8-16,4 0-208 0,-3 3-40 0,-1 0 56 16,1-3 64-16,-6 0-48 31,2 4 120-31,3-4 48 15,-4 3 0-15,4 0-112 0,0 0-32 16,2 4 24-16,-2-1 80 16,0 0 48-16,4 1 0 0,-4 2-8 15,0-3 8-15,4 4 0 32,-3 2 0-32,3-5 0 0,5 2-240 15,2 1-184-15,2-1-128 16,-1-2 167-16,0-1 137 0,0 1 144 15,0-1 8-15,1-3 40 32,-5 0 56-32,-4 0 0 15,1-3 0-15,-1 0 0 0,4 0 0 16,-1 0 144-16,2 0 32 16,7 0-64-16,-3-3-56 0,-2 3-48 15,-3 0 40-15,1 0-40 0,-1 0 0 16,5 0 0-1,2 0 0 1,2 0 0-16,2 0 73 0,6-3 71 16,-1 0 80-16,4-3-8 15,0-1-24-15,4 1-24 0,0-4 32 0,9-2-64 16,3-4-40-16,4-7 48 31,3-2-48-15,9-3-88-16,0-4-8 0,0 3 80 0,0 1-40 15,0-1 0-15,0 4 8 16,0-7-48-16,-7 0 0 0,-1-6-8 31,0 0 88-31,0-13 0 16,-4-16-40-16,4-28-48 0,1-22 0 16,-6-10-120-16,5 22-216 15,-4 32 104-15,4 32 160 0,0 6 72 16,1 0 72-16,-6-9-64 15,5-4 72-15,1 3 8 32,3 1-80-32,4 3 0 0,0 6 48 15,0 3 24-15,0 10 72 16,8 6 24-16,-1 6-48 16,1 4-72-16,-3 3-48 0,-5-1 0 0,4 1 80 15,-4 0 64 1,0 3 200-1,0-3-80-15,0 0-168 0,0 0-40 16,0 0 16-16,0 3-8 16,0 0-64-1,0-4 0 1,3 1-8-16,9-3-40 0,12-4 32 0,0-9-72 16,8-6-168-16,4-7-368 15,7-38-696-15,-6 10-1585 0,-5 0-5569 16</inkml:trace>
  <inkml:trace contextRef="#ctx0" brushRef="#br2">20762 12049 1344 0,'0'0'3985'0,"0"0"-3025"16,0 0-616-16,0 0-224 16,0 0 8-16,7-70 136 15,-7 57 392-15,0 4 592 16,0-1-15-16,0 4-305 16,0 0 280-16,0 3-208 15,0 3-183-15,0 0-193 0,0 0-224 16,0 0-168-16,0 0-128 15,0 0-48-15,0 3-48 16,0 9 112-16,0 10 176 0,0 7-32 31,0 6 16-31,0 3 8 0,0 6-8 16,0-2-8-16,0 5-32 16,0-2-8-16,9 6 88 15,-1-1-56-15,3 8-112 0,6 5 1 16,-6 10 47-16,6 16-32 31,-2-10-40-31,-2-9-80 0,-9-6 16 16,-1-17-8-16,1 11 8 15,0 8-56-15,-4-2 64 16,4-4-64-16,-4 0 136 0,0-3-96 31,4-3-40-31,5-2 0 0,-2-5 0 16,1-3-8-16,0-2 0 0,0-1 0 15,4-6 8-15,-8 0-8 16,0-3 8-16,-1-4-8 16,2-2 8-16,-5 2 0 15,0-3-8 1,4 1 8-16,-4-4 0 0,4 0-8 16,0-3 8-1,0-3-8-15,3 0 16 16,6-7-8-16,-1 1-8 15,0-3 0-15,4-4 8 16,4-3-8-16,-5 0-32 0,2 0-16 16,-2 0 48-16,-2 0-96 0,2 3 80 15,-2 0 16-15,6 0-8 16,5 3 8-16,8-2 0 16,7-1-8-16,10 0 8 0,7 0 0 31,4-3 8-31,7 4-8 15,17-4-8-15,12 0 8 0,-10 3 0 16,-6-3 8-16,-8 3-16 16,-16-3 8-16,24 0 0 15,19 0 8-15,17 0 0 0,8 0 80 32,-1 0 8-32,-3 0 152 15,-9 0 24-15,1 0 48 0,-5 9-80 0,-23-2-88 16,-21-1-56-16,-14 1-80 15,-10-5-8 1,1 5 0 0,4-4 0-16,-1 3-8 0,2 1 0 15,-2-4 8-15,9 0 72 16,4 0-8-16,20-3-56 0,19 0 32 0,17 0-40 16,3 0 56-16,-11-3-64 15,-8 0 72-15,-29 0 56 16,-7 0 40-1,-8 3-56-15,4 0-32 16,31 0 72-16,21 0 16 16,19 0-56-16,-7 3 8 0,-4 3 0 15,-9 4 0-15,1-1-72 16,-1 0 8-16,1-5 48 0,-9-1-40 31,1-3-56-31,-5 0 40 16,-7-3-40-16,-16-3 0 0,-13-4 137 15,-14 0-81-15,2 4 8 16,9-3-64-16,24-4 40 31,23-3-40-31,9 3-8 0,-9 4 8 16,-19-1 0-16,-28 4 64 16,-8-1-64-16,8 1 40 0,7-3-48 0,14-1 0 15,-6 0 8-15,4-2-8 16,13 2 0-16,11 4-8 15,13-3 8-15,0 5 0 16,-9 4-8 0,-7 0 8-16,-12 0 0 15,-5 10 0-15,-3-7 8 0,-16 0 40 16,-16-3-48-16,4 0 0 16,8 0-48-16,7 0 32 0,9-3-104 15,-1-3 16-15,-2-1 88 0,-2 4-40 31,-7-3-33-31,4 2 81 16,-4 2-48-16,3 2 8 16,5 0-16-16,-1 0-112 0,1 0-24 15,4 2-8-15,0 5-8 0,-5-1 112 16,6 1 56-16,-10 2 40 31,5-3-8-31,-5 4-32 16,1-3 48-16,0-1 0 0,-4-3 8 15,3 3-8-15,1 1 0 16,4-4-8-16,16 3-32 0,-9-3-128 31,1 0 40-31,-1-3-104 16,-6 4 104-16,-2-1 128 16,1-3 8-16,-4 0 0 0,-5 0 8 0,-3 0-8 15,0 0-8-15,-1 0 8 16,5 0-16-16,0-7 8 15,4 1-144 1,-1-3-104-16,1 2 80 16,1 1 16-16,-10-3 136 15,-3 2-24-15,-4 1 40 0,-1-1 48 16,-2 1-48 0,2 0 0-16,-3-1 0 15,4-2 8-15,-4 3 0 0,-1-1-8 16,6-2-8-16,-6-1-112 15,-3-3 0-15,-5-3 0 16,-3-6-16-16,-8 0-8 0,-3-6 48 16,-6 2 96-16,-6-6 0 0,-2 1 8 31,1-1 0-31,0-3 0 16,0 3-8-16,0 3 8 15,0 1 0-15,-4 0 0 0,0 2 0 16,0-3 40-16,0 1-40 15,0-7 40-15,-4 0-40 0,0 0-8 32,4 0 96-32,-4-3 8 15,8 0 0-15,-4 0-104 16,8-3 0-16,4 2 0 0,-4 1 0 16,0 4 8-16,4-5 32 15,-8 4-32-15,3-2-8 0,-3-5 64 0,1-3 8 16,-1 1 0-1,3 3-16 1,-2 0-8-16,6-1-40 16,2 1-8-16,-2-4 8 0,5 1 0 15,-4-6-8-15,0 2 8 16,-4 3-8-16,-8 1-8 16,-1 3-40-16,2-1 48 15,-1 4 8-15,0 0 0 16,0 3-8-16,4-3-8 15,-5 3 0-15,10 0 8 0,-1 0 0 16,-5 10 8-16,-2 3-8 16,-5 3 0-1,0 3 0-15,0 6 0 16,-5 1-64-16,-2-1 56 16,-1 4 0-16,0 0-8 0,-1-1 8 15,2 1-40-15,-1 3-24 31,-5-3 24-31,2 2-16 0,-5 1-32 16,-8 0-8-16,-4 0 24 16,0-1 8-16,-7 4-72 15,-5 0-80-15,-4 0 152 0,-4 0-64 16,-4 0-96-16,-7 0 96 16,-1-3 48-16,0-3 24 0,-8-3 56 15,1-4-8 1,-2-3 8-16,-2-3 0 15,3 3 8-15,5-3-16 16,-1 6-152-16,4 0-17 0,0 4-55 16,1 3 96-16,-5-1 40 15,-4 4-16-15,1 0 112 16,-6 3 0-16,-2-3-40 16,-1 0 40-16,-12-1 8 15,-11 1-128-15,-12-3 120 16,3 2-104-16,28 1 56 0,21 3 56 31,11 0 0-31,-8 0 0 0,-8 0 0 16,-11 0 0-16,-2 3 0 15,2 4 0-15,-1-4 0 16,-12 7 0-16,-11-4 8 0,-12 0-8 16,-1-2 16-16,9-4-16 15,11 0-16-15,23 0 8 0,14 0 8 31,7 0-8-31,9 0 8 16,-13 0-8-16,-4 0 8 16,-12 0 8-16,0 0-8 0,1 3 0 15,-2 0 0-15,2-3 48 16,3 0-40-16,-3 0-8 31,3 0 0-31,-4-3-16 0,1-4 8 0,-5-2-8 16,0-1 8-16,-4 1 8 15,4 2 0-15,5 5 0 0,-1-5 0 16,9 7 0 0,-5 0 0-1,0 0 0-15,-4 0 0 0,-4 0 0 16,-12 0 8-16,-11 0 8 0,-12 0 32 16,-5 0-48-16,24 0-8 15,17-3-8-15,22 0 8 0,2-1 8 16,-9 1-8-16,0 0 0 31,-15 3-8-31,7-3 16 16,-3 3 0-16,3-4 0 0,-5 2 0 15,2-2 0-15,3 1 0 0,-3 0 16 16,3 3 40-16,-4 0-56 31,0 0-8-31,4 0-72 16,1 0 24-16,-5-3-16 0,0 0-80 15,-3 3 88-15,3-7 56 16,0 4 0-16,-3-3 8 0,3-1-8 16,4 4 8-16,-4-3 0 15,4 3 0-15,0-3 0 32,1 2 0-32,-1 1 0 0,0 3 8 15,1 0 0-15,-5 0 0 0,1 0-8 16,-2 0-8-16,2 0 0 0,-1 0 0 15,-3 0 8-15,2 0-8 16,2 0 8-16,-1 0 0 16,8-3 0-16,4-4 0 15,0 4 0 1,5 3 0-16,-5-3 0 0,4 0 0 16,-4 3 0-16,5 0 0 0,-5 0 0 31,4 0 0-31,-4 0 48 15,1 0-40-15,3 0-8 16,-4 0-8-16,9 3 0 0,-2 0 0 16,2 0 0-16,-5 1 0 0,0 2 0 15,-4-3 8-15,-4 1 0 16,0 2 0-16,2 0 0 31,-2 0 0-31,0 1 0 0,0-1 0 16,0 4 0-16,4-1 0 15,-7 0 0-15,3 1 0 0,-4 3 0 16,4-1 0-16,-3 1 16 16,-1-3-16-16,4-1 0 31,0-2 0-31,0-4 0 0,4 3-8 16,4-3 8-16,1 7-8 0,-5-4 8 15,4 4 0-15,-4-1 0 0,-3 4 0 16,3-4 0-16,4 1 0 15,4 3 0-15,1-4 8 16,7 4-16-16,3-3 8 16,6-1 0-1,-5 1 8-15,8-4-8 16,-8 3 0-16,4-2-64 0,1-1-72 16,-5 1-216-16,4-1-40 0,4 0-264 31,13-3-576-31,6 4-817 15,9-4-1920-15</inkml:trace>
  <inkml:trace contextRef="#ctx0" brushRef="#br2">14092 14522 1040 0,'0'0'152'31,"0"0"3112"-31,0 0-1135 16,0 0-1009-16,0-19 208 0,-4 19-7 15,4 0-417-15,0 0-104 16,0 0-16-16,0 0-176 0,0 0-48 15,0 0-23-15,0 0-97 32,0-3 0-32,0 3 40 15,4 0 16-15,8-3-128 0,3 3-248 16,13 0-48-16,4 0-16 16,5 0-40-16,-1 0 0 0,7 0-8 15,1 0 8 1,4 0-8-16,4 0 8 15,0 0-8-15,7 0 8 16,5 0-8-16,0-3 80 0,7-4-88 16,1 1 8-16,-5 2 8 15,-2-2 0-15,-14 6-8 0,-3 0 8 16,-8 0-16 0,-4 0 16-16,-1 0-8 15,6 0 40-15,2 0 8 16,13 0 136-16,16-12-40 0,19-1 0 15,29-6-80-15,0 3 8 16,-21 0-72-16,-23 10 40 0,-32 0-48 31,-9 6 8-31,10-4-8 16,2 1 8-16,5-3 0 16,-5 2 104-16,6 2-24 0,-1-5 24 15,0 4-8-15,7-3-24 31,5-1-8-31,4 1-55 0,-5 3-17 16,-7 0 48-16,-4-1-48 16,-12 1 48-16,-4 0-40 0,-12 3-8 15,-5-3 96-15,1-1-88 16,-4 1-8-16,0 1 48 16,0 2-48-16,-4-4-8 0,0 1 0 15,-4 3 8 1,0 0 0-16,-4 0-128 15,-4 0-289-15,0 0-471 0,0 0-272 16,0 0 264-16,-8 7 88 16,-12-7-1025-16,0 2-751 15,4 1-3042-15</inkml:trace>
  <inkml:trace contextRef="#ctx0" brushRef="#br2">16463 14068 3672 0,'0'0'5017'0,"0"0"-3616"0,0 0-521 47,0 0 192-47,0 0 136 16,0 0 113-16,0 0-345 0,-24-22-280 15,24 22-104-15,0 0-216 16,0 0-112-16,0 0-40 16,0 0-64-16,0 0-8 0,12 3-40 0,4 7 144 15,7 6 56-15,5-1-135 16,13 4-81-16,-2 1-16 0,8 2 32 15,6-3-56-15,6 3-48 16,1-3 16-16,-4 0 48 16,-4-3-72-16,-8 0-8 15,-9-7 8 1,-10 1 0-16,-14-4 0 0,2-3 0 16,-13 1 8-16,0-4-8 0,0 0 48 15,0 3-32-15,0 3 40 16,-17 3 8-16,-11 11 72 15,-7 2 32 1,-13 10-96-16,-28 15 16 16,-12 17 24-16,0-7 0 0,9-3-104 15,16 0 0-15,18-16 40 16,6 6-40-16,-1 1-8 16,12-7 0-16,16-13 0 0,4-9-216 31,8-3-272-31,0-10-304 15,0-3-713-15,20-3-487 0,4-13-2025 16,-8-3-3513-16</inkml:trace>
  <inkml:trace contextRef="#ctx0" brushRef="#br2">22064 8629 5449 0,'0'0'2224'0,"0"0"-487"16,0 0-113-16,0-41 48 0,0 38-448 15,0 0-159-15,0 3-185 16,0 0-128-16,9 0-280 16,-1 0-216-16,7 0-120 15,1 0 0 1,5 9-8-16,2 1 32 0,-7 3-56 16,0 2-32-16,-8 5-24 0,0 2-48 15,-4 6 8-15,0-2 8 31,0-1-8-31,-4-3 8 16,5-6-8-16,-5-7 0 0,0-2 48 16,3-4-48-16,1-3 56 15,12 0 88-15,4-16 233 0,12-6-249 16,11-13-64-16,9-9-8 31,4-10-56-31,4-7-8 0,15-11 8 16,-11 1 8-16,5 5-8 15,-6-1 8-15,-12 17-16 0,1 2 0 16,-12 16-8-16,-12 13-144 16,-15 9-120-16,-10 7-457 31,-3 3-1015-31,-16 13-1353 0,-8 3 841 16,5 3-1745-16</inkml:trace>
  <inkml:trace contextRef="#ctx0" brushRef="#br2">28177 8410 8465 0,'0'0'1657'16,"0"0"-545"-16,0 0 72 15,0 0 24-15,0 0-399 0,0 0-329 16,0 0-232-16,3-13-128 15,1 26-56-15,0 9 128 16,5 4-64-16,-5-4-72 0,0 6 16 31,-1-2-64-31,-3-4 0 0,0-3 8 16,4-3 0-16,0-3-8 16,0 0 0-16,0-4 40 15,5 1-40-15,-2-7 0 0,1 3 0 31,5-6 56-31,2 0 40 16,9 0 16-16,8-13-24 0,4-9 120 16,8-6-80-16,7-11-88 31,9-1-48-31,4-8 0 16,3-6-8-16,-7 6-8 0,-8 3 16 0,-12 11 0 15,-12 9 0-15,-12 8 40 16,-4 11-40-16,-8 0 0 0,-4 6-8 15,0 0-600-15,0 0-1104 16,0 0-945-16,-20 16 841 16,4-1-945-16,0-2-3464 0</inkml:trace>
  <inkml:trace contextRef="#ctx0" brushRef="#br2">16630 11995 6361 0,'0'0'1688'0,"0"0"-584"16,0 0-327-16,0 0 87 16,0 0 88-16,0-22-120 0,0 22-120 15,0 0-136-15,0 0-55 16,0 0-97-16,0 0-48 16,0 0-72-1,0 0-144-15,0 0-40 0,0 0 24 16,0 0 16-16,0 12-8 15,-8 7-8-15,0 7 184 0,-4 9-72 16,4 0-64-16,1 3-16 16,2 0-80-1,-3 0 56-15,4 0 72 16,0-3 24-16,4-3-96 0,0 3 16 16,0-3 0-16,0-1-88 15,0 1 0-15,4 3-64 0,0 9 129 16,4 4 31-16,4 6 32 31,-4 6-112-31,4 1-24 16,0-4-8-16,-4 0-56 0,3-3 0 15,-2-7 16-15,-5 1-16 0,4-7-8 16,-4-6 48-16,-1-3 16 16,2 0-56-16,-1-7 0 15,-4 4 0-15,4-4 0 0,-4 4 0 31,4-1 8-31,0 1-16 16,-4 3 0-16,4-7-136 0,-4 0 120 16,0-3 16-16,0-2 8 15,0-1-8-15,3-4 0 32,1-2 0-32,1 3 0 0,-5-6-112 0,8-1-160 15,0 0 168-15,-5 4 104 16,5-3 0-16,1 3 72 15,-1-1 0-15,-5-2-8 0,1 3-16 16,0-4-40 0,1 7-8-1,-1-6 0-15,-4 2-72 0,0-2 72 0,4-1 80 16,-4 1-32-16,0-4-32 16,4-3-16-16,-4 1-64 15,3-4-48-15,-3 0-24 0,0 0-112 31,0 0 23-31,4 0 57 16,-4 0 136-16,4 3 32 0,0-3 104 16,8 0 137-16,0 3-9 15,8 0-88-15,4 0-72 0,4 0-16 16,4 0-40-16,0 1 40 31,4-1-40-31,3 0 32 0,-3 0 8 16,5 1-40-16,-2-1 16 15,1 0-24-15,-5 0 8 16,6 3-8-16,-5-3 0 0,3 1 8 16,5-1-16-16,0 0 72 31,3 4-64-31,2-5 0 0,-1 5 8 0,-1-1-8 16,-4-3 0-16,2 4-8 15,-2-4 16 1,-2 0 32-1,-2 0 24-15,1 0-72 0,-1 1 16 16,2-1 56-16,-1 0-64 16,4 0 104-16,-4 0-112 0,7 3 0 15,-3-2 8-15,0-1-16 16,-4 3 8-16,0-2-16 0,-5-1-120 16,1 0 128-16,-4 0-40 0,4-3-72 31,-1 0 112-31,2 0-152 15,-1 0 144-15,3-6-56 0,1-1-96 16,-4 1 56-16,-4-1 16 16,0 1 16-16,0 0 72 0,-4 3-56 15,-1-4 64-15,1 1 72 32,4 3-16-32,4 0 88 0,8 0-24 15,8-1-16-15,4 1-104 16,3 0 88-16,1 0-32 15,3 0 72-15,6-1-32 0,-5-2-32 16,-1 3-56-16,1 0 32 31,0 0 56-31,-5-1-40 0,1 4 16 16,4 0-72-16,0 0 8 16,16 0-16-16,19 0-8 0,12 0-40 15,9 0 56-15,-25 0 0 0,-19 0-48 16,-28 4 48-1,0 2 64 1,8-3 0-16,8 3-64 16,11 1 0-1,-3-1 0-15,11 1 64 0,18 2-64 16,17 1 24-16,14 2-24 16,-4-2 0-16,-1-1-16 0,-20 1-112 15,-6-4 120-15,-22 0 8 16,-16 1 56-16,-18-7 88 0,-6 3-56 15,1 0 40-15,4 1-80 16,3-2-40-16,2-2 32 0,-2 4-40 16,5-1-8-16,8-3-8 31,0 3-16-31,20 0 24 0,-9-3-120 16,4 4 48-16,2-1 0 15,-17-3 80-15,7 3 0 16,-11 0 0-16,-4 0 48 0,-5 0-48 15,-3 0 8-15,4 1 0 32,0 2-8-32,3-3 40 0,9 4-40 15,17 2-72-15,18-3 72 16,-3 4 0-16,-13-3-168 0,-11-1 168 16,-17-3 56-16,2 3-56 0,10 1 0 15,-7-4-8 1,-9 0-32-1,2 0 40-15,-2 0 48 0,5-3 8 16,8 3-56-16,4-3-16 16,3 4 8-16,6-1 8 15,-2 0 0-15,0 0 64 0,-2-3-64 16,-14 0 8 0,-3 0 0-16,-4 0 0 15,-8 0 88-15,-1 0-96 0,-3 0 64 16,0-3-16-16,4 0-48 15,0-4-8-15,3 7-48 16,2-3-64-16,2 3 72 0,5 0-128 31,-4-3 176-31,-4 0 0 16,0 0 8-16,-4 0-8 0,-1-1 0 16,-3-2 0-16,4 3 0 15,0-4 40-15,3 5-40 0,2-2-48 16,2 1-96-16,5 0-80 31,0 3 152-31,3 0 16 16,1 0 48-16,0 0-48 0,4 0 56 15,0 0 0-15,0 0-48 16,3 0 32-16,-3-3 8 0,4-1-112 16,-1-2 104-16,1 0-48 15,4 3-56 1,-5 0-48-16,6-1 40 15,-9 4 112-15,3 0-32 0,-3-3 40 16,4 3-65-16,0-3 17 16,-5 0-96-16,5-1-16 0,4-2 0 15,-9-3 40 1,1 2-16-16,0 1-16 16,-4-1 160-16,-5 1 0 15,-6-3 0-15,-2 5 0 0,-3-2 0 16,-4 3 8-16,0 3 40 15,0-3-32-15,-1 0 32 0,1 0-48 32,-4-1-8-32,0-2 8 15,0-1 0-15,-4-5-168 0,0 2 168 16,-4-2 0-16,0-1-144 16,-1-3 144-16,9 0 128 0,1-3-112 15,-2 0 56-15,5 0-64 31,-4 3 48-31,0 0-40 16,-4 4 40-16,-9-1 8 0,1-3-56 16,-4-3 80-16,0 0-64 15,-4-6 152-15,-4-1-8 0,4-2-72 16,-4 2-16-16,4-2-72 16,0 2 64-1,-1 1-64-15,6 2 8 16,-6-2 40-16,6 0-48 0,-2-1 0 15,-2 4 0-15,-6-3 49 16,1 0 39-16,1-4 24 0,-5 3-64 16,0 1-56-16,-1-4 16 15,-3 1-16 1,4 2 72-16,0 1-72 16,4-4 8-16,4 1 40 0,-4-1-40 15,5 1-8-15,-6-1 0 16,-3 1 8-16,0-1-8 0,-4-3 0 31,0-3-160-31,0 3 88 16,-4-2 8-16,-7 2-16 0,-2 3 80 15,5 4 0-15,5 2 104 16,-1 1-32-16,-1 0-56 16,5 0-8-16,0 3 0 0,0-3 8 31,0 0-8-31,0-1 0 15,0 5-8-15,0 1-112 0,-8-1 104 16,0 5 8-16,5 0-192 16,-1 0 111-16,-5 7 73 0,9-3-112 15,0-4 112-15,0 0 0 32,0 4-40-32,0-8 32 0,-4 2 8 15,0-1-152-15,0 0-48 0,-7 4-32 16,-2 2 56-16,-2 0 136 15,2 4 8-15,-6 0 32 0,-1-1 16 16,0 4 56 0,-4 3-64-1,-7 0 0-15,-1 0 8 0,-9 0 0 16,-2 0 40-16,-5 0-40 0,-4 0 0 16,0 0-8-16,-4-3 56 15,-3 0-56-15,-1-1 8 0,-4 1-8 31,4 0 0-31,0 0 0 16,1 0-40-16,-1 3 40 0,0-3 0 16,1 3 0-16,-1-4-152 15,-3 1 80-15,3 3 72 0,-4-3-8 16,-1 3 8-16,-2-3 8 31,3 0-8-31,0 3 0 16,-3-3-8-16,-1 3 0 0,9 0 8 15,-5 0-16-15,4 0 8 16,0 3 8-16,0 0 0 0,4 3-88 16,-3-3-72-16,-1 1 16 31,-4-1-80-31,0-3-48 16,-3 0 120-16,3 0-152 0,1 0 152 0,-1 0 32 15,4-3 112-15,0-1-192 16,0 1 120-16,-3 0-16 15,7 3 96-15,-4 0 0 16,-4 0 0 0,1 0-48-16,-1 0 48 15,0 0 56-15,-3 0-48 0,7-3-8 0,-5 0 0 16,6 0 8-16,0 0 8 16,-1 3 32-16,4 0-56 15,-4 0 16-15,4 0 32 0,-8 0-40 31,4 0 8-31,-7 6 16 16,3 0-16-16,1-3 0 0,-1 0 0 16,4 1 0-16,-4-4-8 15,5 0 0-15,-5 0 0 0,4 0 0 32,0 0 0-32,4 0 0 15,-4 0 0-15,4-7 0 0,1 4 0 16,0-3 48-16,-1 0-48 15,0-4 0-15,3 7 0 16,2-4 64-16,-5 1-64 0,0 3 8 31,4 0-8-31,-8-4 0 16,6 4 0-16,-2 0 8 0,0 0-8 16,0-3 0-16,0 2 0 15,1-2 0-15,-10 3 0 0,5-1 24 16,-4 1 24-16,-3 3 0 0,7 0 8 15,-4-3 16 1,5 3-64 0,-1 0 40-16,0 0 0 0,-4-3 0 15,4 0-32-15,-3 0 40 0,-1 0 40 16,-3-1-16 0,-1-2-24-16,1-1-48 15,-6 1 0-15,2 0 0 16,-1-4 0-16,0 1 0 15,-3-1-8-15,7 4 8 0,-4-4 0 16,4 4 0-16,1-3 0 16,3 5 88-16,-3-2-96 0,7 3 0 31,-4 3 0-31,8 0 0 16,-8 0 8-16,8 0 0 0,4 0-8 31,1 0 0-31,3 0 0 15,5 0-8-15,-2 0 0 16,2 0 0-16,-6 6 0 0,2 1-56 16,-1-4 56-16,-8 0 0 15,5 3 8-15,-5-6 16 0,4 3 48 16,0 1-64-16,1-4 8 16,-2 3-8-16,6-3-80 0,-1 0 32 15,-4 0 40-15,1 0 8 16,-5 3-24-1,-4-3 24-15,0 3 8 16,-4-3 0-16,1 3-8 0,3 1 8 16,-4-2 0-16,4 2-8 15,4 2 0-15,0-3 0 0,-3 1 0 16,3-1-240 0,-3 3 72-16,-1-3 160 15,0 3 0-15,-4 1 8 16,-4-4 0-16,4 4-8 0,4-4 8 15,5 3 8-15,7 0 0 16,0 1 88-16,1-1-80 0,2 1-16 31,2 2 8-31,3 1-8 16,0-1 0-16,-4 4 0 0,5-4-8 16,-2 4 8-16,2-4 0 15,-1 1 0-15,-4-4 0 16,0 4 0-16,5-7-184 0,3-3 176 31,-1 0 8-31,9 0 0 16,1 0-216-16,-1-6-904 0,1-1-377 15,-5 4 401-15,0 0 200 16,-4 3-200-16,3 0-137 0,-2 0-271 16,-1 3-160-16,-8 3-321 15,9 1 25 1,3-1 608-16</inkml:trace>
  <inkml:trace contextRef="#ctx0" brushRef="#br2">6481 7395 6977 0,'0'0'6145'0,"0"0"-5128"0,0 0-673 15,0 0 368-15,0 0 360 32,0 0-480-32,0 0-48 0,0 0-40 0,-107-67-40 15,64 67-71-15,-9 0 23 16,-4 0-72-16,-8 6-72 15,4 7-16-15,1 5 32 0,6 5 48 16,14-1-40 0,11 4-144-16,16 2-32 15,12 1-72-15,0 6-40 0,32 2 64 16,20 15 16-16,35 8-80 16,33 10-8-16,7 3 48 15,-19-16-40-15,-29-13-8 0,-34-15 0 31,-17-1-48-31,-4 1 40 16,-13 6-120-16,-7 6 128 0,-8 1 48 16,-31-7 64-16,-29 6 336 15,-31 0-64-15,-25-9-112 0,-7-13-104 16,22-19-96-16,38 0-72 16,27-22-144-16,20-7-464 0,12-22-272 31,16-25-456-31,44-38-689 15,27-23-2104-15,22-2-304 16,2 5 257-16,-8 20-921 0,-3 2 5097 16,-4 18 56-16,-25 18 7025 15,-10 24-2960 1,-22 21-1761-16,-11 15-343 16,-4 3-337-16,-1 7-360 0,-6 6-367 15,-1 3-241-15,-8 38-48 16,4 33 296-16,3 30-176 0,10 20-256 15,2 0-183 1,9-10-65 0,9-12-152-16,-1-7-56 0,-5-22-72 15,-3-16-336-15,-5-19-297 16,-6-3-575-16,7-3-232 0,-5-7-793 16,-2-9-3216-16</inkml:trace>
  <inkml:trace contextRef="#ctx0" brushRef="#br2">6474 7680 6449 0,'0'0'10034'32,"0"0"-8026"-32,0 0-1343 15,0 0-433-15,144-70-48 0,-25 45 24 16,16 0-64-16,1 2-80 15,-25 4-64-15,-43 7-104 0,-20 5-560 16,-12 1-385-16,-12 2 97 31,-4-2 880-31,-8 3 72 0,-12 3 1272 16,-12 0-199-16,-16 0-409 0,-4 16 64 16,-4 9-32-16,0 7-200 15,8 12-216-15,16 4-144 0,9 0-88 16,3 2-40-1,19-5-8 1,14-4-88-16,6-9-88 16,5-13-312-16,4-13 344 0,-5-6 56 0,2-15 88 15,-10-20-8-15,-10-10 16 16,-14-9 48-16,-11 0 48 0,-16 0 32 31,-20 13 128-31,-11 13-80 16,-9 11-136-16,0 14-48 15,4 3-56-15,12 0-576 0,16 13-592 16,12-3-352-16,12 2-473 0,32-2-495 16,24-7-625-16,28-3-1200 15,23-3-40-15,9-22 2441 32</inkml:trace>
  <inkml:trace contextRef="#ctx0" brushRef="#br2">7856 7454 2984 0,'0'0'2921'0,"132"-54"-561"16,-96 36-743-16,-16 5-281 0,-4 0-200 15,-12 4 801-15,-4-1 503 32,-24 4-816-32,-20 3-743 15,-12 3-41-15,-11 6 24 0,3 16-144 16,12 7-200-16,13 9-168 0,14 10-160 16,25 5-96-16,8 1 0 0,40 13-96 15,28-4 0 1,23-5-272-1,-4-17-696-15,-14-22 184 16,-6-19-504-16,-23-13-801 0,-8-9-3544 16</inkml:trace>
  <inkml:trace contextRef="#ctx0" brushRef="#br2">8199 6934 7137 0,'0'0'8402'15,"0"0"-6250"-15,0 0-711 0,0 0 95 16,0 0-176-16,0 0-536 16,0 0-400-16,-24-45-215 0,44 90 223 0,20 34 176 31,16 36-128-31,7 11-240 16,-3-5-160-16,-19-16-80 15,-14-32-24-15,-15-19-456 0,-8-13-352 16,-4-6-273-16,0 0-359 15,-8-3-760-15,0-7-825 0,-4-18-5281 16</inkml:trace>
  <inkml:trace contextRef="#ctx0" brushRef="#br2">8785 7083 9602 0,'0'0'6017'0,"0"0"-4777"16,0 0-696-16,0 0 424 0,0 0 65 16,0 0-185-16,4 92-240 15,-32-54-144-15,-16 3-112 16,-12-2-112-16,-8-4-104 0,-7-10-16 16,0-3-80-1,6-12-40-15,18-4-72 16,11-6 64-16,16 0 8 0,20-3-64 15,0-10-32-15,24 3-48 16,15 4 64-16,10 3 80 16,7 3 0-16,7 7 48 15,5 8 80-15,-1 11 40 16,-3 2 32-16,-4 7-88 16,-4 0-64-16,-9 0 0 0,-10-3-48 15,-5 0 0-15,-9-4-152 16,-7-5-576-16,0-11-416 15,-8 1-817 1,-4-13-3552-16</inkml:trace>
  <inkml:trace contextRef="#ctx0" brushRef="#br2">9952 6823 13930 0,'0'0'4505'0,"0"0"-2920"15,0 0-113-15,0 0-200 16,0 0-407-16,0 0-433 0,0 0-232 16,0 0 280-16,52 142 32 31,0-14-232-31,12 11-152 0,0-8-64 15,-1-14-64-15,-19-41-48 16,-12-15-384-16,-12-20-240 16,-1-6-232-16,-6-3-281 0,-9-1-735 15,-1-5-1929 1,-3-20-3537-16</inkml:trace>
  <inkml:trace contextRef="#ctx0" brushRef="#br2">9733 6852 8329 0,'0'0'7074'0,"28"-83"-5834"0,4 35-720 16,16 4 400-16,3 6 185 16,9 12-33-16,-4 10-328 15,12 13-240 1,-5 3-264-16,1 19-168 15,-8 16-64-15,-4 19-8 0,-16 22-72 16,-25 0-24-16,-11-6-104 16,-11-6 32-16,-17-17 96 15,-8 7-40-15,-12 0-16 0,4-12-288 32,9-7-360-32,7-13-561 15,20-22-887-15,8-10-1793 0,12-18-1024 16</inkml:trace>
  <inkml:trace contextRef="#ctx0" brushRef="#br2">10849 6702 224 0,'0'0'12066'0,"0"0"-9721"0,0 0-1617 0,0 0 208 16,0 0 464-16,0 0-271 15,-48 102-409-15,13-58-312 16,-2 4-208-16,5-4-200 15,9 1-8 1,10-10-216-16,2-3-88 16,11-13-312-16,0-10 215 0,4-9 281 0,7-6 128 15,2-20 104-15,-9-9 465 16,-4-9 167-16,-17-4-32 16,-19 4-112-1,-7 6-176-15,-1 12-104 16,4 10-240-16,8 13-72 15,12 3-752-15,16 6-640 16,17 17-1121-16,15-4-3192 0,7-7-4393 0</inkml:trace>
  <inkml:trace contextRef="#ctx0" brushRef="#br2">11144 6645 368 0,'0'0'0'0</inkml:trace>
  <inkml:trace contextRef="#ctx0" brushRef="#br2">11255 6617 12938 0,'0'0'5417'0,"0"0"-4360"16,0 0-585-16,0 0-8 15,0 0-104-15,20 47 224 0,-4-9-168 32,0 10-216-32,4 2-88 0,4-2-112 15,-8-3-256-15,4-4 152 16,-5-6-496-16,-2-7-336 16,-5-15-585-16,-5-6-2447 0,-3-7-4122 15</inkml:trace>
  <inkml:trace contextRef="#ctx0" brushRef="#br2">11263 6540 8129 0,'0'0'7538'0,"0"0"-5914"16,0 0-528-16,0 0-23 16,0 0-585-16,0 0-488 15,0 0-208 1,12-9-929-16,12 28-1487 15,8-4-4794-15</inkml:trace>
  <inkml:trace contextRef="#ctx0" brushRef="#br2">11825 6511 13434 0,'0'0'3889'0,"0"0"-2729"15,0 0 41-15,0 0-345 16,-92-25 48-16,44 32 48 0,1 11-264 15,2 8-223-15,6 9-193 0,11 0-112 32,9 3-88-32,10 0 8 15,9 0-80-15,20-6 0 16,16-7-312-16,20-3-337 0,11-12-415 16,29-10-624-16,-12-16-785 15,-9-9-4664-15</inkml:trace>
  <inkml:trace contextRef="#ctx0" brushRef="#br2">12108 6613 4456 0,'0'0'9410'15,"0"0"-7705"-15,0 0-873 16,0 0 408-16,0 0-288 0,0 0-351 31,0 0-153-15,52-3-8-16,-24-3-200 15,4-7-240-15,3-6-16 16,-7-10-248-16,-4-5 64 0,-16-8-72 16,-8 1 152-16,-4 0 120 0,-24 12 296 15,-7 10 88-15,-6 13 8 0,-2 6-96 16,7 19 48-16,4 12 40 16,12 14-168-16,12 3 32 15,8 6-56-15,4-1-24 0,24-2-24 16,12-3-24-16,8-7-120 15,8-9 0 1,4-13-312-16,7-13-64 16,21-28-272-16,-17-10-1144 15,-15-15-5466-15</inkml:trace>
  <inkml:trace contextRef="#ctx0" brushRef="#br2">13184 5899 7737 0,'0'0'9178'16,"0"0"-7009"-16,0 0-697 0,0 0-104 15,0 0-520-15,0 0-512 16,11 32-64-16,13 44 393 16,12 35-241-16,16 19-208 0,8-3-96 31,-4-9-112-31,0-26-8 15,-17-16-288-15,-7-26-320 0,-12-11-393 16,-8-11-543-16,0-2-464 16,-8-13-3474-16</inkml:trace>
  <inkml:trace contextRef="#ctx0" brushRef="#br2">13008 5839 11058 0,'0'0'5393'0,"0"0"-4001"0,72-93-231 15,-28 58-241-15,4 10-16 16,8 6-112-16,-1 6-272 0,5 10-288 16,0 3-216-16,-8 6-16 31,-5 23-8-31,-15 6-240 15,-8 12-232-15,-20 11 64 0,-4 5 168 16,-20 1-72-16,-15 3-120 0,-2-7 48 16,-2-9-24-16,3-7-641 15,12-9-855-15,12-13-2833 32,12-9-2873-32</inkml:trace>
  <inkml:trace contextRef="#ctx0" brushRef="#br2">14255 5772 13338 0,'0'0'3897'0,"0"0"-2601"0,0 0-167 16,0 0-561-16,0 0-376 0,-91 50 192 15,51-8-56-15,-4 5-160 16,8 5-96-1,4 1-64 1,8 1-8-16,9-6-56 0,15-3-136 0,0-11-240 16,11-11 128-1,13-11 136-15,8-12 168 0,0 0 0 0,-8-25 120 16,-4-10 256 0,-17-13 208-1,-3-6 48-15,-23 0 16 16,-12 1-64-16,-14 8-223 0,-3 10-209 15,5 13-152-15,-1 9-128 16,12 7-697-16,24 6-727 0,4 12-1169 16,8 1-3784-16</inkml:trace>
  <inkml:trace contextRef="#ctx0" brushRef="#br2">14235 5991 6633 0,'0'0'6185'0,"0"0"-5041"16,0 0 481-16,0 0-41 0,0 0-464 15,0 0-271-15,100 0-449 16,-64-16-256-16,0 0-88 0,0-6-56 0,-4-4 0 16,-8-5 0-16,-13-4 88 15,-7 3 304 1,-4 4 128-1,-15 9 128-15,-17 6-128 0,-4 10-288 16,-4 3-96-16,4 13-120 16,0 9-8-16,12 9-8 0,9 7-40 15,11 0-128-15,4 4-144 0,19-4-112 32,21-3-208-32,24-3-168 15,32-14-481-15,35-11-1383 0,-11-7-1689 16,-17-7-152-16</inkml:trace>
  <inkml:trace contextRef="#ctx0" brushRef="#br2">15451 5746 3976 0,'0'0'9418'0,"0"0"-5633"16,0 0-1928-16,-36-72-481 16,3 55-624-16,-6 5-240 15,-8 2-32-15,-9 7-80 0,0 3-144 16,0 10-128-16,5 12-56 31,6 6-64-31,9 7-8 0,9 10-8 16,11-1-200-16,16 1-224 15,0-1-64-15,27-6-112 16,5-9 144-16,16-13 152 0,4-16 136 0,3-7 64 16,1-24-32-1,8-30 144 1,-8-28 16-16,-17-31 256 0,-18-14 24 15,-21 4-112-15,-16 28 96 16,-8 39 248-16,0 22 272 16,9 16-288-16,-10 6-55 0,5 6-1 15,0 10-248 1,1 9-208-16,6 38-80 16,5 26 32-16,12 26 40 0,24 5-352 15,13 0-145-15,6-24-223 16,-11-23-752-16,-4-19 264 15,24-6-1313-15,-12-11-592 0,3-5-1672 0</inkml:trace>
  <inkml:trace contextRef="#ctx0" brushRef="#br2">15738 5461 9337 0,'0'0'4393'0,"0"0"-2272"15,0 0-217-15,0 0-495 31,0 0-185-31,0 0-640 0,0 0-392 16,0 0-40-16,-32 18-40 16,32 21 40-16,0-1-96 15,0 0-40-15,4-6-16 0,12-4 0 16,7-12-8-16,1-6-8 16,4-7-32-1,4-3-16-15,-4-9-24 16,-4-14 88-1,-5 1 48-15,-2-4 32 16,-13 4 208-16,0 9 216 16,-4 1-72-16,0 6-56 0,0 2-119 0,0 1-105 15,0 3-40-15,0 0-104 16,0 0 0-16,0 0 0 0,0 0-8 16,0 0 0-16,0 0 0 15,0 0-56-15,0 0-112 16,0 0-257-16,0 0-191 0,0 0-72 31,0 0-352-31,0-6-744 16,0 0-3081-16,0-7-8234 0</inkml:trace>
  <inkml:trace contextRef="#ctx0" brushRef="#br2">16216 5235 13298 0,'0'0'3017'31,"0"0"-1057"-31,0 0-551 16,0 0-505-16,0 0-296 0,0 0-272 16,-84 10-168-16,60 12-88 15,-4 10-8-15,4 6-64 0,5 3 40 16,6 1-48-16,13-1-96 31,0-3-128-31,28-3-144 0,13-3-96 16,17-10-120-16,30-10-248 15,16-12-473-15,-16 0-1599 16,-24-15-4002-16</inkml:trace>
  <inkml:trace contextRef="#ctx0" brushRef="#br2">16546 4829 13434 0,'0'0'3801'15,"0"0"-1648"1,0 0-481-16,0 0-728 16,0 0-584-1,0 0-192-15,-8 82 144 0,12 1 8 0,20 19-200 16,12 2-120-16,-4-15-40 16,-4-28-352-16,-12-20-824 0,0 3-760 31,-5-5-2161-31,-2-11-2209 15</inkml:trace>
  <inkml:trace contextRef="#ctx0" brushRef="#br2">16467 5143 10242 0,'0'0'2984'31,"0"0"-943"-31,0 0-425 16,0 0-624-16,111-29-424 0,-47 29-199 16,-1 0-193-16,10 0-120 15,-2 13-48-15,-11-3 0 0,0 6 8 16,-12 3-8-16,-8 6-8 0,-13 1 8 16,-7 8 8-16,-8 1-16 15,-4 4-256-15,-8-2 176 0,0 2-1153 16,-8-8-1175-1,1-15-2897 1</inkml:trace>
  <inkml:trace contextRef="#ctx0" brushRef="#br2">17109 4794 9994 0,'0'0'7009'0,"0"0"-5617"15,0 0-303-15,0 0-777 0,0 0-312 16,0 0-528-16,0 0-809 0,15 102-3184 16,9-61-8449-16</inkml:trace>
  <inkml:trace contextRef="#ctx0" brushRef="#br2">17470 4997 10506 0,'0'0'4561'15,"0"0"-3385"-15,0 0-104 32,0 0-136-32,-91-19-191 15,63 41-401-15,5 10-296 0,2 3-48 16,14 3-224-16,7 0-289 0,0-3 41 16,11-6-344-16,13-7 344 0,8-6 384 15,4-10 88 1,0-6 144-1,-5 0-40-15,-3-9-8 16,-3-13 216-16,-14-7 120 0,-7-6-168 16,-4-7-112-16,0-5-80 0,5 0 0 15,-1 2 104-15,7 7 65 0,2 15 143 32,-2 14-168-32,5 9-216 15,4 29-24-15,0 12 24 16,0 10 16-16,0 6-8 0,0-3 40 15,-4-6-40-15,-4-10-8 0,0-13 8 16,-8-6 0-16,3-9-8 31,-3-10-16-31,9 0-80 16,2-16-528-16,5-10-353 0,5-9-199 16,2-3 448-16,5-6 544 15,-4-4 184-15,0 10 136 0,-1 6 64 16,-3 17 104-16,-3 15 168 31,-6 9-304-31,2 20-16 16,-2 9 8-16,-10 6-160 0,-5 13-416 15,-17-12-600-15,-3-7-3273 0</inkml:trace>
  <inkml:trace contextRef="#ctx0" brushRef="#br2">15721 4873 1616 0,'0'0'11290'0,"0"0"-9281"16,0 0-889-16,0 0-376 16,0 0-440-16,0 0-184 15,-11 7-56-15,11 2-16 16,0 1 0-16,0-4-32 16,7-3 80-16,6 0 64 0,2-3-8 15,-2 0-16-15,-5 0 0 16,-5 0 272-16,-3-6 161 15,0 3 23 1,0 0-232-16,-3 0-224 16,-5 3-88-16,4 0 16 0,4 0-56 31,0-4 0-31,0 4 0 16,0-3-8-16,8 0 0 15,-1-6-8-15,-7-7-496 0,0 3-753 16,0-3-2935-16</inkml:trace>
  <inkml:trace contextRef="#ctx0" brushRef="#br2">6865 8597 8129 0,'0'0'6818'0,"0"0"-5986"0,0 0-608 31,0 0 120-31,0 0 304 16,0 0-120-16,0 0-168 0,0 0-8 0,-40 0 169 16,52 0 39-16,12 0-64 15,39-15 40-15,65-20 152 16,87-26-32-16,52-18-128 15,24-3-160 1,-16 6-64-16,-64 22-136 16,-44 12-80-16,-51 14 8 0,-49 5-96 15,-22 7-48-15,-17 1-200 0,-1-2-136 16,1-1-312-16,-1-5-328 16,5-5-296-1,-8-1-1249-15,4 4-4712 16</inkml:trace>
  <inkml:trace contextRef="#ctx0" brushRef="#br2">10554 7747 9498 0,'0'0'9185'15,"0"0"-8216"-15,0 0-897 16,0 0 88-1,100-4 328-15,3-8 200 16,41-17-24-16,23-6-264 16,-3 0-152-16,-18 0-48 0,-34 7 16 15,-20-1 48-15,-25 10-72 0,-18 4-72 16,-14 2-47 0,1-3-65-16,-4 3-8 15,0 1-353-15,-16 5-335 16,3 4-536-16,-2 3-904 0,-2-3-3594 15</inkml:trace>
  <inkml:trace contextRef="#ctx0" brushRef="#br2">14953 6788 7601 0,'0'0'7994'0,"0"0"-6386"0,0 0-784 15,0 0 457-15,0 0-209 0,-16-25-256 32,48 25-352-32,27-7-296 15,48-3-24-15,61-5 128 16,40-7-56-16,11-4 24 0,0-5 88 16,-20-4-32-16,-7 3-103 15,-18-3-49-15,-18 6-40 0,-41 7-32 31,-35 6-24-31,-36 3-40 16,-20 10-8-16,-9-3-80 16,-2 3-136-16,-13-3-369 0,-9 6-607 15,-42-4-664-15,-1 4-2249 16,0-3-4913-16</inkml:trace>
  <inkml:trace contextRef="#ctx0" brushRef="#br2">11984 9239 7457 0,'0'0'6409'15,"0"0"-4608"-15,0 0-497 0,0 0 104 31,0 0-223-31,0 3-361 16,0-3-264-16,8 0-168 16,8 3 0-16,8-3-72 0,16 0 16 15,24 0-96-15,23 0-40 0,29 0 32 16,8-3 16-16,-1-3-103 16,-12-1-65-1,-27 7-32-15,-20 0-40 16,-25 0-8-1,-14-3-201 1,-5 3-303-16,-9 0-104 0,-3 0-344 16,-8 0-280-16,-15 0-689 0,-17-3-2079 15,-4 3-3050-15</inkml:trace>
  <inkml:trace contextRef="#ctx0" brushRef="#br2">11821 9303 5857 0,'0'0'7225'16,"0"0"-4664"-16,0 0-1089 0,0 0-136 16,0 0-199-16,0 0-449 15,0 22-248-15,4 16 464 16,0 22-184 0,0 0-312-16,0 7 8 0,-4 3-95 15,0 0-105-15,0 25-72 16,0 7 40-16,0-10 56 0,0-19-136 15,0-26-88-15,3-11-16 16,2-5-488 0,-5-3-617-16,4-8-871 15,0-11-1713-15,-4-9-2824 0</inkml:trace>
  <inkml:trace contextRef="#ctx0" brushRef="#br2">11642 10150 7209 0,'0'0'5809'0,"0"0"-4176"16,0 0-201-16,99 32 112 31,-31-26-303-31,40-2-385 0,39-4-240 31,20-4-160-31,-4-8-104 16,-19 2-16-16,-45 4-184 0,-26 3-104 16,-26-1-48-16,-19 1-56 15,-4 3-120-15,-8 0-40 0,-4 0-8 16,-12 0-168-16,0 0-16 0,-8 0-56 16,-8 0-320-16,-4 0-529 15,4-3-1119-15,0 0-3522 0</inkml:trace>
  <inkml:trace contextRef="#ctx0" brushRef="#br2">12897 9258 9434 0,'0'0'3856'0,"0"0"-2703"0,0 0 79 15,0 0 0-15,0 0-192 16,0 0-223-16,4-7-81 0,-4 7-72 15,0 0-128-15,4 0-64 16,-4 13-112-16,4 9 152 31,-4 13 288-31,3 26-288 0,-3 18-87 16,4 20-89-16,-4 2-136 0,5-9-48 16,-1-6-80-16,0-10 16 0,0-12-88 15,-1-17 16-15,1-15 24 16,0-7-40-1,0-5-48 1,1-5-40-16,-5-2-32 0,0-9-32 16,0-4 56-16,0 0 0 0,0 0-56 15,0-17-449-15,-5-5-615 0,-10 0-680 16,-6 3-2841-16</inkml:trace>
  <inkml:trace contextRef="#ctx0" brushRef="#br2">11988 11487 11362 0,'0'0'3065'0,"0"0"-2257"31,0 0 160-31,0 0-24 16,20 73-200-16,-12-61-128 0,8 1-63 15,4-3-73-15,8-7-128 16,4-3-40-16,3 0-112 15,6-9 16-15,6-13-88 0,-3-8 56 32,0-4-48-32,4-14 96 0,-1-15 24 15,-2-20-40-15,-6-22-48 16,-11-6-104-16,-16 3-64 16,-12 23-48-16,0 24 48 0,-4 20 8 15,-8 9 64-15,-4 3 160 31,1 4 224-31,-2 3-104 0,6 9-80 16,3 7-167-16,3 3-105 16,5 3 0-16,0 0-313 15,0 0-327-15,0 0-152 0,0 9 32 0,0 7-432 16,0 6-753 0,-8-2-2328-1,-3-5-2992-15</inkml:trace>
  <inkml:trace contextRef="#ctx0" brushRef="#br2">12160 10900 4536 0,'0'0'6666'16,"0"0"-4954"-16,0 0-640 0,0 0 521 31,0 0-57-31,0 0-264 0,15 15-359 16,2-15-457-16,3-9-176 15,3-7-144-15,5-6-88 16,0-10 0-16,-4-10 0 0,4-2-40 16,-4-6 8-16,-4 2 56 31,-4 7 184-31,-5 9 232 0,-3 10 40 15,-4 12 0-15,1 7-88 16,3 3-200-16,-1 0-184 16,10 16-8-16,2 9 104 0,5 10 56 15,4 3-111-15,4 4-17 16,-4-1-64 0,-4-6-16-16,-1-4-233 0,-10 4-967 15,-5-12-808-15,-8-11-3185 16</inkml:trace>
  <inkml:trace contextRef="#ctx0" brushRef="#br2">12307 9601 960 0,'0'0'5425'15,"0"0"-3545"-15,0 0-151 0,0 0-73 32,0 0 392-32,0 0-223 15,8-35-473-15,-8 35-432 16,0 0-104-16,0 0-151 0,0 0-217 15,0 9-208-15,0 14-16 0,-11 12 304 16,-2 13-112-16,-7 5-96 31,4 7-8-31,0-2-112 16,8-1 16-16,4-9-40 0,4-4-160 16,0-9-16-16,17-7 0 15,6-5-200-15,17-11-280 0,4-2-296 16,23-10-544-16,-11-10-1273 31,-7-8-3512-31</inkml:trace>
  <inkml:trace contextRef="#ctx0" brushRef="#br2">12029 9896 4905 0,'0'0'8177'16,"0"0"-6600"-16,0 0-833 0,0 0 416 15,0 0-104 1,91 7-264-16,-40-7-431 16,5 0-161-16,0 0-128 15,-8 0-72-15,0-20-905 0,-16 5-3848 16,-12-1-7041-16</inkml:trace>
  <inkml:trace contextRef="#ctx0" brushRef="#br2">7749 9912 11570 0,'0'0'2905'0,"0"0"-1337"15,0 0-424-15,0 0-200 0,0 0-175 32,0 0-281-32,16-6-208 15,-12 25-72-15,8 16 456 16,0 22-56-16,-1 25-24 0,6 17-144 15,-6 9-224-15,6-10-96 16,-6-19-112-16,2-25 8 0,-5-15-8 16,-5-11-8-16,1 1-264 15,4-7-192-15,-3-3-32 0,-5-6-120 32,0-13-208-32,0 0-425 15,-13-29-327-15,-2-5-3761 0,-5-8-3425 0</inkml:trace>
  <inkml:trace contextRef="#ctx0" brushRef="#br2">7828 9922 7625 0,'0'0'1873'0,"0"0"-681"0,0 0 632 16,0 0 17-16,0 0-569 16,0 0-528-1,8-16-288-15,9 16-184 16,11 0 464-16,7 3-72 15,14 0-183-15,5 0-89 16,6-3-144-16,13 0-88 0,-2 0-104 16,0 0-48-16,6 0 40 0,-2 0-40 31,-3 0 0-31,4 0 0 16,11 0-8-16,13 0 0 15,12-6 0-15,7 3 16 0,-4-7-16 16,-3 7 8-16,-5-3-8 15,-3 0 8-15,-4 2-8 0,-9-2-8 32,-14 3-80-32,-18-1 32 15,-11 4 48-15,0 0-64 16,7-6 56 0,9 3 8-16,12 0-64 0,-9-3 16 15,-3-1-48-15,-4 1-16 16,-4 2 24-16,-9-2-48 0,1 0-104 15,-8 3 23-15,-8-4 73 16,0 1 32-16,-8 3-24 0,0-3 64 16,4 2 64-16,0-5 16 0,0 2-8 15,4-2 8-15,3-1-56 16,-3 1-48 0,0 2-8-16,-4 1-24 15,-4 0 128-15,-4 6 0 16,-8-3 8-16,-4 3 0 15,-4 0 8-15,-1 0 184 0,1 0-16 16,0 0-8-16,1 0-56 0,-1 0 80 31,4 0-40-31,-1 9-39 16,1 4 95-16,1 6-16 16,-5 3 0-16,3 4 32 0,-3 5-32 15,-4 1 16-15,4 3-88 16,-4 3-56-16,0 3-8 0,0 4-8 31,0 3-32-31,9-4-16 16,-2 7 8-16,5-7-16 15,8-3 0-15,-4 1 8 0,-4-8-8 16,0-5 0-16,0-1 8 0,-8-2-16 16,0-7 16-16,0 3 0 15,-4-6 0 1,0-3-8-16,0-3 8 15,0-4 0-15,0 0-112 16,-8 0-16-16,-4-2-24 0,-11 2 144 0,-9-3 0 16,-13 1 8-16,-7-2 8 15,-3-2 48 1,-8 0 8-16,-10 0 88 16,6 0-32-16,-5 4-40 15,0-4 8-15,0 6-32 16,1-3-48-16,-5 4 40 0,1 2 0 15,-2-3 24-15,2 4 88 0,-5 0 24 47,5-1-96-47,-1-3 16 16,0 1-8-16,0-1-80 16,5 0-8-16,3 1 0 0,1-1 0 15,7-3-8-15,4 4 8 16,-4-4 0-16,8 3-8 0,-3-3 8 15,-1 1 40-15,-4 2 72 16,4 0-24-16,-4 0-24 16,-3 4 0-16,3-3-8 0,4 2-56 15,0 0 40-15,1-2-40 0,3 3-8 16,0-1 8-16,1-3 8 16,2 4-8-1,1-1 0-15,-3 1 56 16,3 0-56-16,-3-5 56 15,-2 5-64-15,1-3 96 0,5-1 48 16,-1 1-64-16,4-5 32 0,0 2-40 16,4-4 8-1,9 0-32-15,-1 0-40 16,11 0-8-16,2 0 0 16,10 0-240-16,2 0-248 15,-1-6-424-15,8-14-488 0,0 1-1209 16,0 3-4000-16</inkml:trace>
  <inkml:trace contextRef="#ctx0" brushRef="#br2">8184 10366 8665 0,'0'0'2897'15,"0"0"-1297"-15,0 0-319 31,0 0 47-31,0 0-296 16,0 0-400-16,0 0-168 0,19 3 40 16,-10 16 153-16,-2 7-89 0,1 6-224 15,0 2-24-15,-3 1-144 16,-2 0-80-16,9-6-88 31,-4-7 0-31,8-3 48 0,3-10-56 16,2-2-88-16,3-7-40 15,4 0-16-15,-4-10-32 0,3-12 8 16,-3-6 48-16,-4-7 16 16,-4-6 56-16,0-1 40 15,-4 8 0 1,-4 4 0-16,4 12 8 0,-4 5 8 16,-1 7-8-16,6-1 8 15,2 4-8-15,6 0 0 0,-1 0 8 16,-1 3 0-16,1 0-8 15,1 3 0 1,-2 10 0 0,1 6 8-16,1 3-8 0,-6 0 8 0,5 4 0 15,-4-4 0-15,0-3 8 16,3-3-8-16,2-7-8 0,-1-3-72 16,-5-6-176-16,6 0-96 31,-10 0 112-31,2-6-1 15,-2-13-23-15,-3-3 112 0,-4-7 64 16,8 1-8-16,-4-7 80 16,9 3 0-16,2 7 0 0,1 3-40 15,0 5 48-15,3 8 16 32,5 6 88-32,-3 0-24 0,3 3 8 15,-4 0-32-15,4 3-48 16,-5 9 8-16,1 5-8 0,0 1 0 15,-4 1 0-15,3-3 0 32,-2 0-8-32,3 0-8 15,-5-3-112-15,-2-4-8 0,-2-2-24 16,1-4-8-16,-4-3 0 0,-3 0 72 16,2-3 80-16,1-13 0 0,0-3-120 15,4-7-40-15,4-2 160 16,0 3-56-1,0-1 56 1,-4 10 8-16,3 7 0 0,-2 2 0 16,3 7 168-16,-1 0-48 0,2 0 32 15,-2 10-72-15,5 6 120 0,-4-1-128 16,8 2-24-16,-4-2-32 31,0 1-8-31,3 0-8 16,1-6 0-16,-3-4-176 0,-5 0-112 15,-1-6 16-15,-2 0-40 16,-2 0-88-16,1-9 64 0,0-10 224 16,0 0 112-16,0-3-8 31,0-1 8-31,0 10 8 0,8 4 40 16,-4 6 64-16,4 3 128 15,-5 0-64-15,2 0-24 0,-1 6-72 16,-1 0-32-16,-6 1-48 15,-2-4 0-15,-7 0-512 32,-4-3-1216-32,-11 0-1529 0,-10-6-3729 0</inkml:trace>
  <inkml:trace contextRef="#ctx0" brushRef="#br2">7402 10424 10178 0,'0'0'3104'16,"0"0"-2159"-16,0 0-393 16,0 0 216-16,-12-7-168 0,9 7-248 0,-5 7 48 15,3 5 48-15,-7 4 0 16,1 6-56-16,-6-3-88 0,-2 3-88 16,-1 4-95-16,0-1-57 15,-8-3-56-15,0 4 40 16,-4-4-40-16,-4 0 8 0,0-3-8 31,1 0 8-31,-5-6-8 16,3 0 8-16,2-4-8 0,-5-5-8 15,8-4 8-15,1 0-8 16,3 0 0-16,-4-13 0 0,4 0 0 16,0-3 8-16,0 6-8 31,-4-2 0-31,0 6-8 0,-4-1 8 15,1 1 16-15,-1 0-8 16,-1-1 0-16,5 1 0 16,-3 2 8-16,3-5-8 0,0 3-8 15,-4-1 16-15,1 1-8 16,3 6 0 0,-8-3 64-16,0 3 72 0,0 0 56 15,1 3 48-15,3 7 24 16,3-1-32-16,1 4-96 15,5 3-72-15,-1 3-24 0,4 3-40 16,-4 6 40 0,0 1-40-16,0 0-8 15,4 2 0-15,-4-2 0 16,1 0 0-16,-1-1 8 0,0-3 0 16,-4 1-8-16,4-4 16 15,-3 1-8-15,-1-8 0 0,4 1-8 31,-4-3-8-31,0 0 8 0,0-7-16 16,0 0-56-16,1-6-48 16,-1 0-8-16,0-3-16 15,0-13 0-15,-5-3 8 0,2-3-56 16,3-4 96-16,-4 1 88 31,4 3 16-31,4 6-8 0,0 3 8 16,4 0-8-16,5 10 16 15,2-3-16-15,2 3 16 16,-1 3-16-16,4-3 8 0,-4 0-8 16,0 3 0-16,-4 0 8 15,1 0-8 1,-5 0 0-16,-1 0 0 16,1 0 8-16,-4 6-8 0,4 3 88 15,1 7-40-15,-5 0-40 16,4 3-8-16,0 4 8 0,0-1 0 15,1 3 0 1,-5-2 0-16,3 2 0 16,-6 0-8-16,3-3 8 15,0-3 0-15,0 1 40 0,0-5-48 16,0-2 0-16,1-4 0 16,3-5 0-16,-4-4-48 0,0 0-8 31,0 0-64-31,0-10 8 15,0 1-40-15,-4-4 96 0,0 6 48 16,0 1 8-16,0 3-48 16,-3 0 48-16,-1 3 0 0,0 0 8 15,-1-3-8-15,6 0 0 32,-1-1 8-32,-4 1-8 15,8-3 0-15,-4 3 8 0,4 0-8 16,0-1 8-16,1-2 0 31,-1 3 8-31,4-1 56 0,-4 4-24 31,4-3-40-31,-4 3 8 0,5 0-16 16,-1 0 8-16,0 10 0 16,3 0-8-16,2 2 0 0,-5 7 0 15,8 4 0-15,-4 2 0 16,4 3 0-16,0 4 0 0,0 3-16 15,1-3 8-15,2-1 8 16,-6-2-8-16,2 0 0 16,2-7 8-16,-1-3 0 0,-5-7 0 0,2-2 0 15,-1-3 0-15,-4-4-8 16,-4-3 0-16,-8 0-56 0,4-13 8 31,-7-6-56-31,3-3 32 16,0 0 24-16,4 2 56 15,4 5 0-15,4 8 8 0,4 1 8 16,4 6 32-16,0 0-40 0,5 0 48 16,-2 0-48-16,1 0 8 31,5 3-8-31,-10 0-8 16,2 1 8-16,-5 2 8 0,-8 0-16 15,0 7 8-15,-4 0-8 16,0 2 8-16,0 8 0 0,8 5 80 15,1 1-40-15,3 3-40 32,3-4-8-32,6 1 48 15,-5-7-40-15,4-3-8 0,0-3 56 16,-1-10-40-16,2 1 40 0,-6-7 40 16,2-3-88-16,-9-14-8 0,-4-5 0 15,0-6-64 1,1-1 56-1,-6 4 8-15,10 9 0 16,-5 10 40-16,0 6-32 0,0 0 0 16,-4 6 40-16,0 3-48 0,-7 7 0 15,2 0 0-15,1 0 8 0,-3-3 0 32,7 0 56-32,0-1-64 15,4-2 8-15,4-1-8 16,0 1 8-16,9-1-8 0,3-2 0 15,-1-4-48-15,10 3-72 0,-1-6-256 32,0 0-433-32,4 0-607 15,0-12-1024-15,4-8-2313 0</inkml:trace>
  <inkml:trace contextRef="#ctx0" brushRef="#br2">2004 11293 4392 0,'0'0'2505'0,"0"0"-841"0,0 0-143 16,0 0 63-16,0 0-216 0,0 0-335 16,0 0-273-1,0 0-320 1,-16 3-280-16,-8 20 64 15,0 5 248-15,-8 10 168 0,0 3-168 16,-4 4 56-16,5-1-232 16,-1 1 24-16,4-10-80 15,8 0-111-15,-1-7-57 16,6-6-64-16,3-2 8 16,0-11 40-16,4 1-48 15,0-4 0-15,4-3 72 0,4-3-72 16,0 4 0-16,0-1-8 15,0-1 0-15,0 5 0 0,4 6 0 32,8 3 8-32,4 3 56 15,0 6-8-15,8 4 40 0,4 3-40 16,11 2 8-16,6 4-56 16,6 1-8-16,5-5 8 15,0-2-8-15,-5-3 0 0,-11-7-96 31,-12-6 88-31,-8-6 0 16,-12-1 0-16,0-6 8 0,-8-3-16 16,0 3-96-16,0-3-24 15,-24 0-265-15,0-6-1287 0,-4-7-4137 16</inkml:trace>
  <inkml:trace contextRef="#ctx0" brushRef="#br2">2625 12658 9898 0,'0'0'4289'0,"0"0"-3609"0,0 0-472 16,9 0-8-16,-6 0 48 15,1 0-96-15,8 0-72 0,4 0 136 16,12-3 144-16,8-3 72 15,4-7 40 1,8 4 72-16,3-4-176 16,5 0-192-16,8 3-128 15,16-5 24-15,19-1-24 0,25-3-40 16,11-3 72 0,-3 0-72-16,-9-4 40 15,-12 4-48-15,5-4 0 16,-4-2 8-16,-5-4-8 15,1 4 8-15,-5-1-8 0,1-3 0 16,4-3 8-16,7 0 48 16,-4 0-47-16,9 4 87 0,0 2 56 31,-4 4 64-31,-2 2 56 16,-9 8-88-16,-22 2-88 0,-19 6-88 15,-17 1 40-15,-2 3-48 16,6-6 0-16,13-1 0 0,20-6 8 15,15-6-8-15,24-10 8 16,5 0 0-16,8 1-8 31,-16 2 16-31,-10 4 64 0,-1 3 120 0,-14 2 32 16,-20 5-56-16,-6-2-80 16,-2 2-88-16,12-7 8 0,2 2-8 15,-1-2 40-15,3 0-40 16,1 3 0-1,15-3 0 1,13-4-8-16,-13 4 8 0,-22 10-8 0,-10-1 0 16,-20 6 112-16,-6 1-56 15,6 3-40-15,5-7-8 0,4 4-8 16,-5 0 8-16,5-4 0 31,8-3-8-31,-4 0 0 16,3-2-8-1,5 2-88-15,-3 0 24 16,-2 1 72-16,-3 2 0 0,-1 1 0 16,-3-1 0-16,-4 1 16 15,4-4 56-15,4 0 0 16,0 1-8-16,19-4-64 0,12-4 48 16,-3 5-40-16,-8 2-8 15,-12 4 0-15,-12-1 0 0,-1 4 8 16,10-1 40-16,-14 1-40 31,1 0-8-31,-13 2 0 16,6-2 8-16,-2 3-8 0,1-3 0 15,8 3 0-15,0-7-8 16,4 3 0-16,-5-2 0 0,1 0 8 0,-4 2 0 16,-4 1 0-16,-5 0 0 15,-3 2 0 1,-4 1 0-1,-4 0 0-15,-4 3 0 0,4-3 8 16,-8 0-8-16,3-1 0 0,-6 4 0 16,3-3 0-16,-9 3-48 0,1 0-168 15,-3 0-96-15,-2 0-128 32,1 0-208-32,-4 0-64 15,5 0-297-15,-9-3-487 0,0-3-1009 16,0 3-2096-16</inkml:trace>
  <inkml:trace contextRef="#ctx0" brushRef="#br2">10008 10969 4889 0,'0'0'9794'0,"0"0"-7330"16,0 0-1568-16,0 0-71 0,0 0 87 16,0 0-192-1,0 0-288 1,17-9-184-16,-6 12-136 0,5 6-32 15,8 4 144-15,0 0-56 16,4-4-8-16,7 8-32 0,1-5-64 16,0 1-56-16,8-1 40 0,-8-2-32 31,-4 2-16-31,-4-2 8 16,-8 0-8-16,-8-1-8 0,-9 1-56 15,-3 3 64-15,0 2 8 16,-15 4 72-16,-13 7 96 15,-12 5 64 1,-4 4 48-16,-8 7 24 16,1-4-160-16,-5 0-87 0,4-3-65 15,5-6-169-15,6-4-439 16,9-9-552-16,0-13-528 16,12-3-1273-16,8-3-4360 0</inkml:trace>
  <inkml:trace contextRef="#ctx0" brushRef="#br2">1541 10306 56 0,'0'0'9810'16,"0"0"-7034"-16,0 0-1400 31,0 0-399-31,0 0-81 0,0-10-152 16,0 10-152-16,0 0-128 0,0 0-152 16,0 0-216-16,4 0-88 15,-4 0 104-15,0 0-104 0,0 0-8 16,0 0 0-1,4 0 0 1,0 0-88-16,5 0 32 0,6 0 56 16,5 0 56-16,8 0-8 0,0 0 24 15,0 0 32-15,-1 0-96 16,1-13 96-16,-4 1-96 0,-3-4 313 31,-6-3-57-31,-2-3-80 16,-6 0 32-16,-3-1-24 0,0-2-88 15,-4-4 32-15,0-3-56 16,0-2-80-16,0-1 8 0,0 3 48 16,0-3-48-16,0 6-8 31,0-2 0-31,0-1 0 16,0 3 0-16,4-9 8 0,1 3-8 15,-1-3 8-15,-1-3-8 16,1-4 8-16,0 4-8 0,0-7 16 15,0 4-16-15,-4 3 0 32,4 3-8-32,4 6 8 15,-4 7 0-15,0-1 0 0,4 4 8 0,-4-4-8 16,8 1 0-16,-4-3 8 16,4-1 0-16,0 4 24 0,4-1-24 15,-4 4-16 1,0 6 0-1,-1 7 0-15,2-1 0 16,-5 4-80-16,3-1 32 0,2 1 56 0,2 3-48 16,5-7 40-16,4 7 8 15,4-7-16-15,-4 8 8 0,4-2-40 32,0 4 8-32,-4 0 32 15,0 4 8-15,0 5 0 16,-9 7 0-16,10 0 8 0,-10 3-8 15,5 0 8-15,4 6 0 0,-4-3-8 16,8 4 8-16,-4-1-8 31,4 4 8-31,4-1-8 16,-1 4 0-16,1 3 0 0,4 0 0 16,1 3-8-16,-6 0 8 15,1-3 8-15,0-3 0 0,0-3-8 16,-4-4 16-16,4 0-16 31,0-3 8-31,-4-2-8 16,3 2 0-16,-4-3 8 0,1 0-8 15,4 3 8-15,0 0 0 0,-4-3-8 16,0 1 8-16,0 2-8 0,4-7 0 16,0 5 0-1,0-5 0 1,3-5 48-16,2-1-40 15,3-2-8-15,-5-7 16 0,1 0-8 16,0 0 0-16,-5 0 48 0,-3 0-56 16,-3 0-8-16,-1-3 8 0,-4-3 0 31,-5-1 0-31,2-3 0 16,2 1 8-16,-3-4 56 15,4-6-64-15,0 0 16 0,-4 0-8 16,0-3 8-16,-5-1-8 15,2-2-8-15,-1 0 56 0,-5-1-48 32,2 4-8-32,-5 0 48 15,0 3-48-15,-4-3 0 0,4 6 16 16,-1-3-8-16,-3 0 0 16,4-7 0-16,5-2-8 0,-1-4 0 31,-1 0 8-31,6 0 0 15,-5 4-8-15,-1 2 0 16,1 8 0-16,-4 5 0 0,5 0 0 16,-5 4 0-16,3-1 0 15,5 1-8-15,0-1 0 0,9 0 0 16,-2-2-8-16,1 2 8 16,4 4-40-1,-4 2 40-15,-4 4-8 16,3 0-32-16,-2 0 40 0,-2 4 0 15,5 5 0-15,-8 1 0 16,8-1 8-16,-3 7 0 0,2 0-8 0,1 3 8 31,0 0 8-31,4 7-8 16,0-1 8-16,-4 4 0 16,-1 2-8-16,5 1 16 0,-3-3 32 15,-6-4-48-15,2-6 0 16,-6-3 8-16,2-7-8 0,-9-5 0 31,-4-1 0-31,0-3 8 16,0 0-8-16,0 0-80 0,0-22-488 15,-8-4-1689-15,-1 1-5208 0</inkml:trace>
  <inkml:trace contextRef="#ctx0" brushRef="#br2">4717 9833 440 0,'0'0'5665'0,"0"0"-4353"15,0 0-216-15,0 0 673 16,0 0-121-16,0 0-280 16,63 0-239-16,-42-7-457 15,-1-2-312-15,3-1-112 16,1-3-48-16,0-2 56 0,4-1-56 16,-4-3-24-16,0-7-16 15,0-2 184-15,-4-1-24 16,-5-9 8-1,2 3-80-15,-2-6-56 16,-6-3 40-16,-1-4-8 0,-1-3-63 16,-3-3-57-16,-4-3 16 15,0-7-72-15,0 1-40 16,-11 0 64-16,-2 2 8 0,2 1-8 31,3 6 24-31,4 3 24 16,0 0-40-16,4 4-80 0,0-4 8 15,4 0 88-15,8 3-48 32,-1 4-48-32,6 6 0 15,-6 6 72-15,2 7-8 0,-2 2 40 0,1 1 40 16,0 3-64-16,0-3-72 16,8 0 88-16,0 0-88 0,4 2 48 15,4-2-40-15,3 3-8 16,-6 6 40-16,3 4-48 15,-8 6 8-15,3 3 0 16,1 0-8-16,0 6 0 16,4 10 0-1,4 3 0-15,0 6 8 0,4 1-8 0,-1-1 56 16,6 4-48-16,-2 0-8 16,5 2 16-16,0 7 32 15,-4 0-40 1,-1 7 0-16,2 5 40 15,-5-2-40-15,-1 6 56 0,1-3 0 16,-4 0-56-16,3 0-8 16,1-1 0-16,9-2 8 31,-2-1 0-31,5 5-8 0,-1-5 0 16,-2-3-8-16,-6 1 8 15,1-1 0-15,-3-6 0 0,-2 1 8 16,1-7-8-16,0-1 0 15,3-3 0-15,2 2 8 16,6-8 0-16,5 0 0 0,0-9 64 31,-1-1-24-31,2-2 32 0,-6-1-16 16,5-3-64-16,-4-2 0 0,3 2 8 16,-6-6 0-16,2 0 8 15,-6 0-8-15,-2 0 56 16,1-10-56-16,-5-2 0 15,6-4-8 1,-9 0-8-16,0-3 8 0,-1-3 8 16,-3-7-8-16,-5 1-8 0,5-11-40 15,-3 2 48-15,-1-8 0 32,-4 1 0-32,-1-7 8 15,5 3 8-15,-7-3-8 0,-2-3 0 16,6-3-8-16,-2 3 0 15,-3-6-16 1,5 3-56-16,-2 3 64 16,1 0 0-16,-1 6 0 15,-2 7 0-15,3 6 0 0,-5 6 8 16,2 10 0-16,-6 3 0 16,1 4 8-16,1 2 0 0,-6 7 0 15,5 0-8-15,4 3-16 16,5 0 16-16,-2 3 0 15,9 10 0-15,-4 6 0 0,8 3 0 32,0 6 8-32,-1 4 8 15,1 0-8-15,0 3-8 0,0 0 8 0,-4-3 0 16,0-4 0-16,-4 1-8 16,-9-10 8-16,2 0 0 15,-6-6-8-15,2-4 0 16,-9-3 8-1,0-2-8-15,0-1 0 16,-1 0 8-16,5 0-8 0,-4-3 8 16,1 4 0-16,3-4-8 0,-5 0 0 15,-3 0-72-15,4 0-136 16,-4-13-464 0,0-3-1353-16,0-7-4608 15</inkml:trace>
  <inkml:trace contextRef="#ctx0" brushRef="#br2">8689 8801 5633 0,'0'0'7521'16,"0"0"-6144"-16,0 0-961 15,0 0-24-15,13-73 224 0,-6 57 56 0,5-3-336 16,-4-3-136-16,8 0-88 16,-4-4 0-16,4 4 248 15,0-4 96 1,4 7 65-1,0 3-289 1,-1 4-48-16,5 2-8 0,1 4-56 16,-1 6 0-16,-1 0-112 0,1 9 48 15,0 17-48-15,4 6 48 16,-4 6 40-16,-1 3-96 0,1 0 56 16,-3-6-40-16,3 0-8 15,-5-7-8-15,1-8 8 16,8-5 0-16,-3-5 56 0,3-3-56 31,3-5 40-31,-4-2-32 0,1 0-16 16,-4 0 8-16,4 0 56 15,-3-12-56-15,-1-1 40 16,-1-6-40-16,-3-3 56 0,4-10-56 16,4-9-8-16,8-16 8 15,-4-3-16-15,0-4-72 0,3-6-72 31,-7 10 80-31,0-1 64 16,0 4 8-16,-8 10 8 16,4 2 48-16,0 7 88 0,0 0-40 15,4 0 8-15,4 0-64 0,0 0-48 16,7 0 16-16,1 3 48 16,0 0-64-1,-4 6 0-15,-4 4-16 16,-4 6 16-16,-9 0 0 15,1 3 80-15,1 3 0 0,-2 4-16 16,1-1 8 0,4 0-64-16,0 4 0 15,0 3-8-15,3 3 0 0,1 0 0 16,0 6 0-16,4 10 0 16,0 3 0-16,-4 3 0 15,4 1 16-15,4 6-16 0,-5-1 8 16,10 3 0-16,-9 8 40 15,4 2-32 1,-8 7-8-16,0 6-8 16,-5 3 0-16,-3 6 8 15,4-2 0-15,0 2 0 0,3-6-8 16,5-3 8-16,1-6-8 16,3-3 0-16,-1-4 8 0,-7-6-8 31,4-4 0-31,-8-5-72 15,-5-4-192-15,2-9-160 16,-2-4-256-16,5-9-625 0,0 0-1151 16,-3-9-2897-16</inkml:trace>
  <inkml:trace contextRef="#ctx0" brushRef="#br2">11920 8308 10970 0,'0'0'4889'16,"0"0"-4065"-16,0 0-320 16,0 0 8-16,0 0-144 0,0 0-368 15,0 0-2232-15,-52-57-6714 16</inkml:trace>
  <inkml:trace contextRef="#ctx0" brushRef="#br2">19499 15040 3440 0,'0'0'5553'0,"0"0"-3728"16,0 0-1097-16,0 0-320 15,0 0 648-15,0 0 65 0,-4 0-265 16,8 0-152-16,-1 0-304 16,6 0-16-16,-5 0 24 0,4-3 56 31,-4-4 16-31,7-3 80 15,2-5-39-15,2-11-97 16,2-5 16-16,-2-10-168 0,5-7-16 16,8-22-128-16,8-19-8 15,3-19-120-15,6-7 56 0,-6 8-56 16,-7 24 8 0,-8 26-8-16,-8 16 0 15,4 6 0-15,-4-3 0 16,4 6 0-16,0 0 8 0,-8 13 0 15,-4 7 0-15,0 2-8 16,-4 7 0-16,0 0-112 16,-4-1-64-16,4 4-72 15,-4 0-40-15,0 0-88 16,0-3-40-16,0 3-345 16,0 0-551-16,0 0-800 0,-16 13-1825 31,-4 9-432-31,-4 0-1736 15</inkml:trace>
  <inkml:trace contextRef="#ctx0" brushRef="#br2">19670 14398 1280 0,'0'0'9514'0,"0"0"-7218"0,0 0-1392 15,0 0-111 1,0 0 183-16,0 0-56 16,0 0-208-16,0 0-192 15,0 0-72-15,16-3-104 0,4-6-215 16,8-7-33-16,0-3 8 15,8-7 16-15,-4-5 32 16,7-8-104-16,1-2-32 16,-4-3 32-16,4-1 24 15,-8 4-64-15,0 6 176 16,-12 9 56-16,-1 8 0 0,-6 5-64 16,-2 3-32-16,-3 4 56 15,1 3-40 1,-9 0-8-16,4-1-8 15,-1 4-32-15,-3 0-112 16,4 13-56-16,0 9 56 0,4 13 8 16,-4 6-8-16,1 7 88 15,-2 0-32-15,1-3-40 0,4 2-8 32,4-5 40-32,0-8-48 15,0 1-232-15,8-6-688 16,-5-10-1121-16,-2-7-3824 0</inkml:trace>
  <inkml:trace contextRef="#ctx0" brushRef="#br2">16622 12157 1192 0,'0'0'7745'0,"0"0"-5744"15,0 0-865-15,0 0-392 16,0 3-176-16,0-3-168 15,0 3-87-15,8 0-89 0,0 4 72 32,-1 2 440-32,6 0-56 0,2 4-192 15,10-6 0-15,3 3 120 0,16-5 8 16,20 2-152-16,35-1-39 16,32-2-161-16,13 2-120 15,-5 0 16-15,-27-3-48 0,-45 1-64 16,-22-4 8-1,-18 0-56 1,-3 0 16-16,-4 0-16 0,-1 0 16 16,-14 0-16-16,-1 0-40 0,-4 0-96 15,0 0-160-15,0 0-328 16,0 0-385-16,-4 0-791 0,-8 0-2401 31,-4 0-1680-31</inkml:trace>
  <inkml:trace contextRef="#ctx0" brushRef="#br2">15857 12147 7561 0,'0'0'2289'16,"0"-3"-1441"-16,0 3-544 15,0-3-64-15,0 3 296 0,0 0 80 16,0 0-240-16,0 0-240 16,0 0-136-16,0 3-48 0,0 7-48 0,-4 9 96 15,-12 6 88-15,0 0 88 16,-8 7-32 0,-4-3 40-1,-3-4 40-15,-5-2 8 0,0-5-72 16,-4-2-7-16,-4-6-57 15,5-4-48-15,-6-6-48 0,6 0 0 16,-5-3-120-16,0-13 16 16,-3 0 39-1,2-9 57-15,2 0 16 16,2-1 0-16,2 1-8 0,-1 2 0 16,1-2 0-16,2 6 0 15,5 0 8-15,0 0-8 0,0 3 0 16,8 3 0-16,1 1 0 31,-1 2 8-31,4-2 0 16,0 5-8-16,-4 1 8 0,-4 2-8 15,0 1-8-15,-3 3 8 16,-9 0-8-16,4 0 8 0,0 0 0 16,0 10-8-16,4 0-56 31,4-1 56-31,0 4 0 0,5-1-48 15,-1 8 48-15,4-2 8 16,-8 1 0-16,0 7 0 16,4-7 0-16,-4 3 0 0,0-3 8 0,4-3 0 15,0-3 0 1,0-4-8 0,1 1 0-16,3-4 0 0,-4 0 8 15,-1-2 8-15,2-1 40 16,-9-3-56-16,-3 0-8 15,-2 0 8-15,-2-10-8 0,-5-9 16 16,4-6-8 0,0-4 8-16,0 1 40 15,9 2-48-15,-1 4 16 0,4 3-8 32,-4 7 17-32,4 5 39 15,-4 1-64-15,4 6 0 16,0 0 8-16,0 0 0 0,0 3 32 15,4 3-40-15,1 1 16 0,7 2-16 16,-9 1 8-16,6 2 0 31,-9 4 0-31,0 0 40 16,0 3 16-16,-4 0-8 0,4-3-48 16,-4 3 56-16,-3-6-64 15,7 3 8-15,-4-4-8 0,8-2 8 16,-4-4 8-16,4 1 0 15,-8-1 48-15,0 0-16 16,0-6-40-16,4 0 56 0,0 0 64 16,1 0-56-16,3-3 24 15,0-6-40 1,4 2 16-16,0-2 8 0,4 5-64 16,4 1-8-16,5 3 112 15,2 0 128-15,5 0-112 16,0-3-88-16,0 3-32 0,0 0-8 15,0 0 8 1,-8 0-16-16,4 0 0 16,-7 0-544-16,2 0-745 0,1 3-551 15,4-3-320-15,4 0-705 16,0-12-3536-16</inkml:trace>
  <inkml:trace contextRef="#ctx0" brushRef="#br2">12845 12061 224 0,'0'0'1032'16,"0"0"2168"-16,0 0-1343 0,0 0-929 15,0 0-128-15,0 0-216 32,0 0-184-32,0 0-128 0,20-28-71 15,-24 28-129-15,-12 10 8 16,-4 5 0-16,-4 5 464 15,-7 8-160-15,-6 4 568 0,1-1-208 16,1-2-176-16,10-4-232 31,6-5-88-31,3-8-112 0,8-5-88 0,8-4-32 16,0-3 88-16,0 0 329 16,0 0-81-16,0 0-88 15,0 6-64-15,12 1-56 0,4 12 32 16,8 3 248-1,4 3 40 1,4 7-216-16,-5-4-136 0,6 1-48 0,-1-4-56 16,-1-3 40-16,5-5-48 15,-4-5 0-15,4-6-848 16,-5-6-1201-16,-3-6-1111 0,-16-16-3282 16</inkml:trace>
  <inkml:trace contextRef="#ctx0" brushRef="#br2">9722 14224 7001 0,'0'0'2160'0,"0"0"-1383"16,0 0-265-16,0 0 120 0,0 0 104 15,0 0 8-15,0 0-256 16,0 0-104-16,0-4 16 0,0 4-7 16,0 0-65-1,0 0-56-15,0 0-40 16,0-2-80-16,3-2-24 16,9-5 24-16,1-7-80 0,10-3-64 15,1-4 40-15,8-2-40 16,-1 0-8-16,-3 3 16 0,4 2-8 31,0 5 80-31,0 8-80 16,0 7 8-16,8 0-8 0,4 3-8 15,8 10 16-15,3 6-8 16,5 3 0-16,3 0 16 0,2-2-24 16,3-1 8-16,3-4 0 31,0 2 48-31,2-8-56 15,-6-3 0-15,1-3 0 0,-8-3 0 16,-4 0 8-16,-9 0-8 16,-7-3 8-16,0-9 0 0,-12-4 40 15,0-7-40 1,0-5 64-16,-5-7-64 16,1-9 8-16,-4-7-8 15,-4-6 8-15,0 2-8 0,0 8 0 16,-4 6 0-16,0 12 0 15,0 10 40-15,0 7-48 0,4 2 8 16,0 3-8 0,8 4 0-16,12 3 0 15,7 0 0-15,5 10-8 16,12 6 0-16,0 6 8 0,4 7 0 16,-5 2-8-16,-3 1-112 15,-4 3-184-15,-8-3-24 0,-8-10 96 31,-5-3-96-31,-6-6 24 16,-1-10 24-16,3-3 184 0,-3-3 40 16,4-16 48-16,8-7 0 15,-5-2 0-15,1-1 8 0,-4 1 0 16,0 9 80-16,-8 3 80 31,5 9-8-31,-6 4-80 16,5 3-72-16,4 0 0 0,4 0 0 15,3 6 0-15,10 1 0 16,-2-1-72-16,6 1-56 16,2-5-24-1,5 2-73-15,-4-4 1 0,4 0 96 16,-1 0 72-16,-3 3-168 16,-9 0-696-16,-2-3 704 0,-2 0 168 15,-7 0 32-15,0 0 16 16,0-3 16-16,-4 0-16 15,4-3 0-15,3-1 0 16,1 1 8 0,8-1-8-16,0 1 0 0,0 3 0 15,0-3 8-15,-1 2 8 0,-2 4 120 16,-10 0-56-16,1 0 96 31,-8 0 80-31,4 0 0 16,-4 0 120-16,0 7 80 0,0-4-119 15,4-3-81-15,0 0-32 0,7 0-48 16,-3 0-80-16,4-6-48 16,4-4 0-16,-5 0-48 15,-7 1-48-15,-7 3-568 0,-10-1-913 32,-6 1-383-32,-5 0-2457 0</inkml:trace>
  <inkml:trace contextRef="#ctx0" brushRef="#br2">9761 14846 120 0,'0'0'0'0,"0"0"-119"0</inkml:trace>
  <inkml:trace contextRef="#ctx0" brushRef="#br2">9761 14846 600 0,'-39'16'968'0,"30"-10"-512"31,-7 4-344-31,0-4-88 0,-3 0-24 16,6 1-80-16,-2-4 16 15,7-3 56-15,-1 0 8 0,5 0 128 16,1-10 264-16,3 4 656 0,-4 0 673 16,4 0-281-1,-4 2-24 1,4 1-79-16,0 3-201 0,-4 0-168 15,4 0-320-15,0 0-16 16,0-3-112-16,0 3 56 0,0 0 9 16,0 0-25-16,0 0 0 0,0 0-136 31,0 0-176-31,0 0-88 16,0 0-72-16,8 0-32 0,-1 0 16 15,6 0 80-15,6 3 24 16,5 0-8-16,1 1-40 0,6 2 96 15,5-3-24-15,-4 0-72 32,0 0-8-32,3-3 0 0,-7 3 40 15,0-3-16-15,-3 0-48 16,-6 0 72-16,1 0-39 16,0-3 71-16,0-3-32 0,4 3-48 15,-4-3-40-15,4-1 16 31,-1 4-88-31,-2 0 0 0,3-1 0 16,-9 1 0-16,5 3 8 16,-4-3-8-16,0 3 0 0,5-3 24 15,2 3-24-15,1-3-8 16,4 0 16 0,0 0-16-16,7-4 16 15,-3 1-8-15,4 0 0 0,1-1 0 16,-2 1-8-16,-3 2 0 15,0-2 8-15,-4 3 0 16,-5 0-8-16,1 0 0 0,0 0 0 16,1-4 8-1,3 4 0-15,3-6-8 16,9 2 8-16,0-6 0 0,4 4 0 16,3-1-8-16,-11 1 8 15,-4 2-8-15,-4 5 0 0,-8-2 0 16,-8 4 8-16,-4 0-8 31,0 0 0-31,0 0-8 0,4 0 8 16,4 0 0-16,8 0 8 15,4-3-8-15,4 0 0 16,3 0 8-16,-3-1-8 0,0 4 0 31,-8-3 8-31,-5 3-8 16,-2 0-8-16,-6 0 8 0,6 0 0 15,3 0 0-15,3 0-8 16,5 0 16-16,12 0-8 16,4 0 40-16,3-3-40 0,9 0-8 0,-4-3 8 15,-8 3 0 1,0 3-8 0,-12 0 0-16,-4 0 8 0,-4 0 0 15,-1 0 0-15,-2 0 0 16,3 0 0-16,8 0 0 15,3 0 8-15,5-4 0 0,-1-2 0 0,6 3 32 32,-2-4-40-32,-2 4 0 15,-9 3 0-15,-4 0-48 16,-5 0 40-16,-7 0 16 0,4 0-16 16,-4 0 8-16,4 0 0 15,-1 3 8 1,9-3 0-16,0 0 0 15,8 0-8-15,0 0 8 16,0 0-8-16,0 0 0 0,-8 0 0 16,0 0 32-16,-12 0-32 15,0 0 8-15,-1 0-16 0,-2 0 8 16,-2 0 0-16,5 0 0 31,0 0 8-31,8-3-8 16,4 3 0-16,0-3 0 0,-1 3 0 15,5-3 0-15,-8 0 0 16,4-1 0-16,-7 4-8 0,-6 0 8 16,-2 0 0-16,-2 0 8 15,-3 0-8 1,1 0-8-16,2-3 8 16,-3 3 8-16,8-3-8 0,-4 0 0 15,4 0 8-15,0-1-8 16,-4 2 40-16,-4-2-40 15,-4 4-8 1,-4 0-152-16,0 0-528 0,0 0-777 16,-17 0-231-1,-22 0-2121-15,7 0-224 0,0-3-2864 0</inkml:trace>
  <inkml:trace contextRef="#ctx0" brushRef="#br2">12761 14484 4240 0,'0'0'1721'0,"0"0"-809"15,0 0-272-15,0 0 400 32,0 0 313-32,0 0-41 15,-55-32 32-15,55 29-72 0,0 3-231 16,0 0-361-16,0 0-112 15,0 0-8-15,0 0 88 0,0 0-24 16,0 0-80-16,0 0-23 16,0 0-65-1,0-3-112-15,0 3-24 16,8 0-104-16,7 0-80 0,13 0 96 16,0 3-104-1,12 3-8 1,-4 7-96-16,4 0-16 0,-5 3-8 15,-7-1 0-15,0 2-8 0,-7 2 0 16,-6-7 0-16,-3 4-64 16,0-3 72-16,-8-1-8 0,0-2 0 15,-4 3 8-15,4-4 8 16,-4 1-8-16,0-1 8 0,0 4-8 31,-16 6 80-31,-8 4-8 16,-11 5 72-16,-6 3 64 15,-6 8-48-15,-1-1-64 0,0 0-80 16,4-3 32-16,8 0 32 0,8-7-80 16,5-5-120-16,11-11-536 31,4-2-560-31,8-10-1201 16,0-6-2240-16,8-10-1112 0</inkml:trace>
  <inkml:trace contextRef="#ctx0" brushRef="#br2">10367 12801 1720 0,'0'0'2160'0,"0"0"-959"0,0 0-337 16,0-19 40-16,0 13 80 15,0-1 216-15,-5 1-455 0,5 3 119 16,0-3-120-16,-4 6-136 31,4 0 8-31,0 0-232 16,0 0-104-16,0 0-48 0,0 0-48 15,0 0 96-15,0-3 97 16,0-1 103-16,0-2 32 0,-4-3-360 16,1-4-56-16,-1-3-40 0,4-3-56 15,-4-3 8 1,0-7 0 0,4 0 0-16,0-2-8 0,0-1 0 15,8 0-8-15,7 1 0 16,2 5-96-16,3 4 104 0,3 0-16 15,5 3-32-15,9-1 40 0,2 1-72 32,9 1 80-32,0-2 0 15,8 5 0-15,-5-2 0 0,1 5 48 16,-4-1-40-16,-4 7 0 16,-1 0-8-16,-10 6 0 0,-6 0-48 15,-3 0 40-15,-8 3-8 31,0 9-40-31,-4 1 40 16,0 0 16-16,0 6-40 0,4-3 40 16,-4 3 8-16,8 3 0 0,-5-3-8 15,9 0 0-15,0 0 16 16,4 0-8-16,4-3 0 31,4-3 40-31,4-4-48 0,4-3 8 16,-8-6 0-16,-1 0 56 15,1 0-56-15,-4-9 48 0,-4-4-56 16,0-6 48-16,0 1-40 16,0-8 0-16,0 0 0 15,-4-5 48 1,4 2-56-16,-9 4 0 0,1-1 0 16,1 1-56-16,-6 6 48 15,5 0-40-15,0-3 40 0,4 3-56 16,4 0 0-1,0-1 64-15,4-2-128 16,3 3-152-16,1 0 112 16,5-3 32-16,-2 6-16 0,-3 0 8 15,-4 6 56-15,-4 4 80 16,3 0-64-16,-3 3 72 0,4 0-8 16,4-1 0-16,4 1 8 31,4 0-8-31,3 0 8 0,-2 0 0 15,-2 3-8-15,-2 0 8 16,-6 0-16-16,-7 6-40 0,-5 7 8 16,-2 0 40-16,-5 2 0 15,-1 4 0-15,2 1-49 32,2-2 57-32,1 1 8 0,5 1 0 15,-2-5 8-15,1-2-16 16,0 0 0-16,0-7 0 0,-5 1-104 15,-2-1-40-15,-2-3-216 16,-6-3 32-16,6 0 248 16,-7 0 80-1,8-9 8-15,0-4-8 0,8-9 8 16,0-7-8-16,4-3-8 16,0-3-56-16,4-3-24 0,0 3 16 15,-4-3 72 1,0 4 0-1,0-1 0-15,-5-4 0 16,5-2 0-16,-4 0 88 0,4-1-72 0,-4 1-16 16,8 6 0-16,-4 7 0 15,4 6-8-15,3 3 8 0,1 9-8 16,0 4 0-16,0 2 0 31,-5 4-48-31,-3 0 40 16,0 10 16-16,-4 6-64 0,-3 6 64 15,-2 4-8-15,5-1 8 16,-4 0 0-16,8 4 0 0,-4-7 8 16,4 0-8-16,3-2 8 31,1-2-8-31,5-1 8 0,-1-5-8 16,-1 1 0-16,-7-4 8 15,0 1-8-15,0-7 0 16,-5 0 8-16,2-3 0 0,-1 0 8 15,0 0-8-15,4-9 40 32,4-7-48-32,-1-7 0 0,1-5 0 0,0-10 0 15,0-7-8-15,-8 1-48 16,3-1 56-16,-7 11 8 16,1-1-8-16,-6 6 8 15,5 4 8 1,4 2 32-16,4 1 0 15,0 0-48-15,8 3 8 0,0 0-8 16,3 6 0-16,-3 7-8 16,5 3 0-16,-2 3 0 0,-3 0 0 15,-4 16-40-15,0 3 48 0,-1 9 0 32,-3-3 0-32,0 7-8 15,0 0 16-15,0 3-8 0,0-4 0 16,0 1 0-16,4-3 0 15,0-4 8-15,4-5 0 0,-5-5 0 32,1-5 0-32,-4-7 0 15,-8 0-8-15,-4-3-120 0,-4 0-320 16,0-16-688-16,-8 4-688 16,-4-11-3498-16</inkml:trace>
  <inkml:trace contextRef="#ctx0" brushRef="#br2">14869 11246 7633 0,'0'0'1144'0,"0"0"-71"0,0 0-689 15,0 0-304-15,0 0-72 16,0 0 216-16,8 28 168 0,0-2 48 16,4-1-184-16,7 0-32 0,2 1 40 31,11-4-136-31,3 0 48 16,1-3 48-16,8-3 88 0,0-3 120 15,4-3-72-15,-8-1 25 16,3-3-57-1,-3 1-120-15,-8-1-8 0,0 3-96 0,-8 4-40 32,4 0-24-32,-8 6-32 0,-4 3 32 15,-4 4-40-15,-12 5-16 16,0 4 16-16,-25 6 16 16,-10 1 32-16,-17 2 80 0,-3 1-72 15,-9 2 40-15,-8 7-96 31,-20 19-128-31,17-13-1641 0,15-8-2688 0</inkml:trace>
  <inkml:trace contextRef="#ctx0" brushRef="#br2">31575 11979 8041 0,'0'0'2185'16,"0"0"-769"-16,0 0-520 0,0 0 224 16,0 0-303-1,-16-22-393 1,4 15-264-16,0-2 64 0,5 3 24 16,-6-4-72-16,2 4-72 15,3-1 168-15,-5 1-32 0,2 0-24 16,-1-4 16-16,-4 0 48 15,-1 1-32 1,2-1-104-16,-9-2-24 16,-4 2-64-16,0 1-56 0,0-1 8 15,-4 1 0-15,0-1 0 16,-4 4 8-16,5 0-8 0,-1-1 0 16,-4 1 0-16,-4 3 0 15,0-3 48-15,-3-1-48 16,-6 7 0-1,6-3 40-15,-1 0-48 16,0-1 48-16,5 4 0 0,-1 0-40 16,-4 0 8-16,0 0-8 15,-4 0 64-15,1 0-72 16,-9 0 0-16,-8 7 0 0,0-4 8 31,-4 4 0-31,4-5-8 16,0 5 8-16,5-1 40 0,7 1-40 15,4-4-8-15,5 3 8 16,-2 0-8-16,6 1 0 16,-1-1 0-1,5 0 8-15,-6 4-8 0,2-4 16 16,-1 4-16-16,-1-1 0 16,2 1 8-16,-1 0-8 0,-4 2 0 15,4-2 0-15,5 2 0 16,3 1 0-16,0-1-8 15,8 1 8-15,-4 0 0 16,4 0 8-16,-4 0-16 16,5-1 16-16,-5 4-8 15,-4-3 0-15,4 3 0 16,0 3 0-16,-4-4 0 0,4 5 0 16,0-1-8-16,4 3 8 15,1-3-8 1,-1 3 0-16,0 4 8 15,-1-4 0-15,1 3 0 32,1 0 8-32,3 1-8 0,4 0 8 15,0-4-8-15,0 3 16 16,4-3-16-16,4 0 72 0,1 4-72 16,-2-1 16-16,5 1 32 15,0-1-32-15,4 4 80 16,0-4-32-16,0 4-64 0,0-4 0 15,0-3 8-15,0 3 0 16,8-2 64-16,-4-1-56 0,1 0-16 16,2 0 56-1,1 4-56-15,4 0 0 16,-4-4 72-16,8 6-7 16,0-2-57-16,0 2-8 0,0 1 8 15,3-1 40 1,2-2-48-1,3-1 48-15,0-3-48 0,4 1 8 16,-1-1 0-16,1 0 8 0,0-6 32 16,0 0-48-16,4-4 8 15,-1-2 56-15,5 0 16 0,8-4-16 32,-4 0-64-32,0 0 8 15,0 1 64-15,-4-4-32 0,0 0-40 16,-1 1 0-16,1-2 8 15,4-2 56-15,-4 4-64 0,8-4 8 16,-4 3 40-16,7 0-48 16,-2-3 0-16,2 3 48 15,1-3-40 1,0 4-8-16,0-4 8 16,-5 0 0-16,5 0 0 15,4 0 0-15,-4 0-8 0,4 0 16 16,-9 0-16-16,6 0 8 15,-10 0-8-15,1-4 0 0,-1-2 0 32,2-1 16-32,2 1-16 0,2 0-8 15,-2-4 8-15,5 4 0 16,-4 0-16-16,-1-1-8 0,2 1 24 16,-2-1 40-16,-3-2-40 15,4 0 0-15,-5-4-8 16,2-3 8-1,-9 3 0 1,0 1 8-16,-1-4-8 16,-3 0 8-16,4 0-8 15,-4 0 0-15,-1 0-8 0,5 0-48 16,1-3 48-16,-6 3-32 16,-3 1 40-16,4 2 0 0,-8-3 0 15,0 3 8-15,-4 1-8 16,-1-5 0-16,2 5 8 0,-2-4-8 15,6-6 0-15,-1 0 8 16,4-7-8-16,-1-3 8 0,1-3-8 31,0 1 0-31,-3 2 56 16,-2 0-56-16,-7 0 0 16,0 4 0-16,-4-1 0 0,-1 1 64 15,-2-1-64-15,3-3 56 31,0 0-40-31,-1-3-16 0,2 1 8 16,-1-1 48-16,-4-3-56 16,0 2-8-16,-4 1 0 0,0-2 8 15,0 2 0-15,-4 3 0 0,-4-3 0 16,-5-3 8-16,6 3 64 16,-5 0-72-16,-4 3 64 15,0 0-56 1,-4-2 0-16,-12 2 0 15,-7-6 0-15,-13 3 0 16,-20-6-8-16,-23-7 0 0,-17 0-48 0,8 13-264 16,0 13-673-16,41 10-1527 15,23 12-4025-15</inkml:trace>
  <inkml:trace contextRef="#ctx0" brushRef="#br2">9992 13871 7721 0,'0'0'1520'0,"0"0"-975"32,0 0-377-32,0 0-96 0,0 0-72 0,0 0 0 15,0-13-88-15,0 13 8 16,0 7 72-16,5-1 8 16,2 7 0-16,-3 0 16 0,0 2 64 15,0-2-32 1,5 0 112-1,-2 6 120-15,1-3-88 0,0 6 40 16,4 4-80-16,0-1-8 0,-1 6-8 16,2 4 120-16,6 7-96 15,-2-1-96-15,-2 4 0 16,5-1 32 0,1 4 16-16,-2-1-16 15,-3 1 136-15,5 0 0 0,-6 2-24 16,1 1-112-16,0 3 112 15,4-3-16-15,4 3-88 0,-5-3 56 16,6 0 24-16,3-1 40 31,0-5 177-31,-4-1-73 0,8-6-200 16,-4 3-24-16,3-2 64 16,5 2-8-16,0 3-64 15,3 1-40-15,10 3 40 0,-2 2 56 31,9 1 56-31,7 0 64 16,5 3-168-16,16 9 24 0,15 7-104 16,13 3-24-16,8-3 64 0,-13-6 40 15,-3-10 0-15,-16-7-96 16,8 1 40-16,-1 0 0 0,4-1-48 16,5-5 8-1,4-8-8 1,-1-5 0-16,9-7 16 0,7-3-16 15,-3-3 16-15,3-3-16 16,-3 2-88-16,-4-2-32 0,-5 3 24 16,-3 0 96-16,-13 0-8 0,-3-3 0 31,-4-7 8-31,3 0-8 16,1-6-136-16,4 0 136 0,-1 0 0 15,8-3-8-15,2-6 16 16,-2-1 8-16,0 4 0 0,1-4 32 15,-4 7-32-15,-5-3-8 32,-3 2 0-32,-1 1-32 0,1 0 32 15,4 0 8-15,3-6-8 16,9-1 8-16,3-3 0 16,5 0-8-16,0-2 8 0,-1 2 8 31,0 0-16-31,1 4 0 15,-8-1 0-15,-1-2 0 0,-4 2 8 16,-2 0-8-16,-2-5 0 16,1 2 0-16,-5-6 0 0,4 0 0 15,2 3 0-15,-2 3 8 0,4-3-8 16,2 4 0 0,-6-4 8-1,4-3-8-15,-2 3 0 0,2-7 0 16,-4-2 8-16,4 0-8 15,-6-4 0-15,2-3 0 0,1 4 8 16,-5-1-8-16,-3 4 8 0,-16 3-8 31,-8 2 0-31,-21 8 8 16,1-4 0 0,8 0-8-16,8-3 0 15,7-3 8-15,1 0-8 16,-4-4 0-16,0 4 0 0,-1 0 8 15,-3-1-8-15,3 1-16 16,2 3 8-16,-10 1 8 0,-3 5 0 16,-4-4 0-16,-5 5 0 15,5 2 16-15,-3 1-8 16,6-4 64-16,0 4-72 0,1-1 8 16,4 1-8-16,-4-4 8 31,-4 4 0-31,-8-1-8 0,-9 3 8 15,-7 1-8-15,-7 3 8 16,-14 0 0-16,-3 3-8 16,-4 0-40-16,0 0-312 0,0 0-600 0,0 0-921 15,0 0-519 1,-7 0-1481 0</inkml:trace>
  <inkml:trace contextRef="#ctx0" brushRef="#br2">19730 15090 5513 0,'0'0'1544'0,"0"0"-280"15,0 0-304 1,0 0 265-16,0 0 23 15,0 0 8-15,-9-12-151 16,9 12-449-16,0 0-328 0,0 0-56 16,0 0-160-16,13 6 136 15,6 7 152-15,9-1-16 0,8 1 16 16,5 0-152-16,2 0-96 31,5-4-56-31,-4 0 0 16,-5-2-40-16,-6-1 8 0,-14 1-64 15,-2-1 48-15,-13 0-48 16,-4 4 0-16,-13 6 152 0,-10 3 392 16,-18 3-248-1,-6 3-127-15,-13 1-113 16,-3 2-48-16,-5 1-8 16,-1 3-505-16,-22 9-903 0,16-9-1673 15,11-7-3712-15</inkml:trace>
  <inkml:trace contextRef="#ctx0" brushRef="#br2">12546 13582 2472 0,'0'0'2377'16,"0"0"-1313"-16,0 0-456 15,0 0-200-15,36-22 16 0,-32 22 264 16,0-3 248-16,-4 3 57 31,0 0-89-31,0 0-168 0,0 0-248 16,4 0-224-16,-4 0-256 15,8 0 0-15,4 9 64 0,-4 7-64 16,7 3 0-16,-6 3 64 16,3 7-16-16,-5 0 48 31,6 2-88-31,-2 4 72 0,1-3-40 15,8 6 16-15,-3-3 0 16,2-3-48-16,5 3-8 0,4-3 56 16,-4 3-64-16,4-3 16 0,-5 2 32 15,5 4-40-15,-4-3 8 16,-3 4-16-16,2-2 0 16,1-5 16-1,0 3-8-15,4 0 152 16,4-6-88-16,0 5 24 0,4-2-48 15,-1 0-48-15,6 3 8 16,-2 3 32 0,-3 3-40-16,7 4 0 15,-2-1 56-15,2 4 160 0,2 0 17 16,-2 2 95-16,5 1 88 16,0-3-64-1,4 3-24-15,0-4-32 16,3-5-48-16,9-1-64 15,12 3-8-15,19 7-80 0,12 3-16 16,-2 0-40-16,-21-9-40 16,-1-4 0-16,1 0 8 0,15 7 48 15,5 2-56-15,-5-2 0 16,-11-10 0-16,4 4 0 16,0-5 0-16,3 2 0 0,-7-11-40 31,7 4 40-31,-7 0 0 15,-1-4 8-15,-15 1-16 0,-12-7-32 16,-12-3 32-16,-4-3-72 16,7 6-16-16,9-6-8 15,4 6 104 1,-1-9-8-16,1-3 8 0,1-1-8 16,-2-3 0-16,1-3 8 15,-4 1 0-15,-5 2 8 0,1-3-8 16,-8 1 8-16,3-1 0 15,5 0-8-15,0-3 8 0,8 3 56 16,12 3-48 0,19 1 112-16,16 2 24 15,5 4-80-15,-4 0 32 16,-16 2 8-16,-9-2-32 0,0 0-80 16,1-4 64-16,0-2 8 31,0-1-64-31,-4-3 64 0,3 0 56 15,9-3-8-15,0 0-24 16,3 0-48-16,0-6-40 0,5 3 8 16,-12-3-8-16,-5-1 48 15,-11 1-56-15,-16 2 8 16,-17 1-8-16,2 1 0 0,6-2 16 31,5 1-8-31,11 0 40 16,2-4-48-16,-5 4 0 0,7-6 0 15,-3 2 0-15,8-2 0 16,-9 0-8-16,5 2 8 16,-5-3-8-16,-3 1 0 0,1 0 8 15,-2-4-8 1,9-3-40 0,8-9 48-1,23-7-8-15,17-10-8 0,3 1 8 16,-3 0-144-16,-17 9 80 15,-11 3 56-15,-1 4 0 0,-3-3 16 16,0 2 0-16,-5 4 16 0,1-3 32 16,4-1-48-16,0-3 8 15,3 4 0-15,-3 0-8 16,-17 6 0-16,-11 6-48 0,-16 0 48 16,-9 7 0-16,6-6 0 15,6-1 8 1,1-4-8-16,-8 5 8 15,-4 2 0-15,-8 1-8 16,-8-1 16-16,-5 7 32 0,-6 0-40 16,-1 0 0-16,-8 0 0 15,4 3-8-15,-4 0 0 0,0 0-104 32,0 0-448-32,0 0-456 15,-4 0-632-15,-8 6 479 16,-16 7-575-16,4-4-833 0,0-2-2792 0</inkml:trace>
  <inkml:trace contextRef="#ctx0" brushRef="#br2">21383 15138 8513 0,'0'0'1617'16,"0"0"-161"-16,0 0-328 15,0 0-88-15,0 0-231 0,0 0-217 16,-4-13-176-16,4 13-104 16,13 10-48-1,6 3 72-15,9 5 40 16,8 5-96-16,4-4-184 15,7 6 0-15,6-6-88 0,-6 1 40 16,1-2-40-16,-8-1 64 16,-12-2-64-16,-4-5-8 0,-4 2 0 31,-8-2 0-31,-5-1 0 16,6 4 0-16,-9 0 0 15,3 3 0-15,-3-1 8 0,4 11 56 16,-8 0-64-16,0 5 8 31,0 4 56-31,-23 6 8 0,-9 7 80 16,-16 3-32-16,-8 0-56 0,-23 9-64 15,-26 10 0-15,-9 6-488 16,9-13-1248-16,21-15-3337 0</inkml:trace>
  <inkml:trace contextRef="#ctx0" brushRef="#br2">15077 13287 6305 0,'0'0'2256'0,"0"0"-1415"0,0 0-609 16,0 0-232-16,0 0 16 31,0 0 176-31,0 0 184 15,0 0 88-15,39 57-96 0,-27-37 152 16,4-5-144-16,3 4 144 16,2 0-96-16,-5 7-192 0,7-1-24 0,5 7 0 15,-4 6-88 1,8 6-16 0,0 7-24-16,4 6-8 15,4 4-64-15,0 2 48 0,3 0-40 16,5-5 41-16,4-4-57 15,0-7 72-15,4-6-64 0,0 1 32 0,3-4-24 16,1 0-16-16,-5 0 8 31,10-3 0-31,-1 0-8 16,-5-3 48-16,0-1-48 0,-3 1 16 16,4-3-8-16,4-4-8 15,-4 0 0-15,7-2 48 0,2-4-48 31,-2-3 8-31,5 0 8 16,4-1-8-16,-1 2 0 0,1-5 0 16,0 4-8-16,-1 0 8 15,-7 3-8-15,4 0 0 0,-5-3 0 16,6 0 0-16,6 0 0 16,16 0 0-16,17 3 0 31,4-1 8-31,-5 2-8 0,-3-5 0 15,-12 2 72-15,-1 2-56 16,-3-4-8-16,-4 1 8 0,-1 0 80 16,-8-3 16-16,9-1 8 0,-4 1-40 15,8-3 48 1,0-1-120 0,3 4 96-16,1-6-88 0,-1-2-8 15,1 5 72-15,-5-7-72 16,-3 4-8-16,0-1 8 0,-17-3 0 15,-11 4 8 1,-12-4-16-16,-4 0 16 16,12 0 0-16,4 0-16 15,22 3 8-15,15-2-8 0,14 2 0 16,5-3 8-16,-9 1-8 16,-7-1 0-16,-28-3 0 0,-9 0 8 31,-18 3-8-31,2-3 8 15,5 0-8-15,8 0 8 0,7 0-8 16,1 0 0-16,3 0 0 16,9 0 8-16,16 0 0 0,16 3-8 15,-13-3 0-15,-15 3 8 16,-29 0-8-16,-10 0-8 31,7-3 8-31,3 4 0 0,4-1 40 16,-3-3-32-16,0 0-8 15,-3 0 0-15,2 0 0 0,0-3 0 16,9-4 8-16,0-2 0 31,4-1 0-31,0 1-8 0,-1-4 8 16,-3 0 8-16,-4 1-16 0,-4-1 8 16,-4 1 40-16,-5-1 152 15,2-3 96-15,-2 0-80 0,1 0-120 16,3 0-8-1,5 0-80 1,4 0-8-16,0 4 48 0,3 2-48 16,1 0 0-16,-8 4-8 0,-4 0 8 15,-5-1 0-15,-2 1 0 16,-2-3 0-16,-3-1 8 0,0 0 40 16,4-2-40-16,0-4-8 31,0 3 8-31,4-3-8 0,-1 1 8 15,1 2-16-15,-8 0 16 32,-12 4-8-32,-4 2 0 0,-12 4 0 15,-5 0 0-15,-3 3 8 16,-4 0-8-16,0 0-48 16,0 0-216-16,0 0-184 0,0 0-168 15,0 0-304-15,0 0 295 16,0 6-279-16,-4 1-248 0,-7-1-264 15,-2 1-737-15,2-2-2088 0</inkml:trace>
  <inkml:trace contextRef="#ctx0" brushRef="#br2">23424 14490 6689 0,'0'0'2512'0,"0"0"-1647"16,0 0-321-16,0 0-16 0,0 0-88 31,0 0 104-31,15 10-16 16,2-1 224-16,6 7-39 0,5 0-465 15,7 3-112-15,-3 0 0 16,9 0-80-16,2 3 56 0,-2 1-64 16,2-4 40-16,-7 0 104 31,-8-3 96-31,-8-4-56 0,-8 1 0 16,-1-3-80-16,-6 2-16 15,-5 1 24-15,0 6-24 16,0 6 16-16,-16 4 272 0,-12 6-136 31,0 7 16-31,-12-5-56 16,-3 5-160-16,-2-1 16 0,-2-3-104 0,3-3-168 15,0 3-960-15,16-10-1464 16,4-8-3042-16</inkml:trace>
  <inkml:trace contextRef="#ctx0" brushRef="#br2">21961 8067 312 0,'0'0'5249'16,"0"0"-3817"-16,0 0-424 0,0 0-96 15,0 0-7-15,0 0-153 16,0 0-88-16,0 0-120 15,0 0-192-15,0 0-192 0,0 0-104 16,0 0 120 0,0 0 184-16,0 0 256 15,0 0-39-15,8 0-145 16,0 0-176-16,0 0-88 0,4 0-64 16,0 4-24-16,0 5-48 15,-1 4-16 1,2 6-16-16,-2 0 8 15,6 3 0-15,-9 7 88 16,3-4-40-16,-2 0 16 0,-5 1 8 16,0-7-16-16,3-6-64 15,-3-4 64-15,0-2-8 0,1-7 16 16,-1 0 16-16,7 0 232 31,6-23 40-31,6-5-208 16,5-10-136-16,4-10 80 0,-1-6-88 15,10 0 40-15,-5-3 0 16,7 6-40-16,-3 4 0 0,0 5-8 16,0 7 0-16,-1 3 0 15,-2 7 0 1,-1 6-8-16,-4 0 8 16,-8 3-8-16,-1 4 0 0,-7-1 8 15,-4 6-8 1,-8 1-192-1,-4 3-656-15,-16 3-408 0,-12 0-1593 0,-4 0-1392 16</inkml:trace>
  <inkml:trace contextRef="#ctx0" brushRef="#br2">11705 2651 104 0,'0'0'4929'0,"0"0"-3289"15,0 0-400-15,0-3-72 16,0 0-23-16,0-4 31 16,0 4-192-16,0 0 8 0,0-1 1 15,0 4-385-15,0 0-440 16,0 0-168-16,0 0 0 31,0 0 112-31,0 0 16 16,0 0-40-16,0 0 24 15,0 0-32-15,0 0-8 16,0 0 88-16,0 0 112 0,0 0 16 16,0 0 8-16,0 0-48 15,0 0 8-15,0 0-72 0,0 0-56 16,0 0-128-16,0 0-8 15,0 0 0-15,0 0-8 0,0 0 8 16,0 0 8-16,4 0 80 31,4 0 96-31,4-2 56 0,4-2-112 16,4 1-32-16,0 0-40 16,0 3-32-16,-4-3 32 15,0 3-40-15,0 0 0 0,-1-3 40 16,2 3-48-16,3-4 0 15,3 4 8-15,1-3 0 0,4 0 0 16,4 0 0 0,-4 0 40-16,8 0 0 15,-4-1-40-15,0-2 0 16,-5 6 48-16,1-3-48 0,-7 0 0 16,-2-1 56-1,-3 2-15 1,-4 2-1-16,4 0 0 0,-4-4 0 15,4 4 8-15,4 0-56 0,0-3 8 16,4 3-8-16,4-3 16 16,-1 0-8-16,1 3 0 0,0 0 0 15,4-4 0-15,-8 4 0 16,0 0-8 0,-4-3 8-16,0 3 0 15,-4 0 0-15,0 0 0 16,8 0-8-16,0 0 8 0,4 0-8 15,7 0 0-15,-3 0 8 32,0 0-8-32,4 0 8 0,-4 0-8 15,0 0 0-15,-1 0 0 16,-7 0 0-16,4 0 0 16,-7 0 0-16,2 0 0 0,-3 0 8 15,8 0-8-15,0 0 0 47,4 0 8-47,0 0-8 0,3 0 0 0,-3 0 0 16,4 0 8-16,0 0-8 15,-8 0-8-15,4 0 8 16,-8 3 0-16,-4-3 8 0,3 4-8 16,-3-4 8-16,8 3 8 15,-4-3 32-15,8 3-48 0,-4-3 8 16,0 0-8-16,4 0 8 15,-4 3 0-15,0-3-8 0,-1 4 48 16,-3-4 8-16,4 2-40 0,-4 2 32 16,4-1-40-16,0 0 40 15,4-3 0 1,0 3-48-16,8 0 8 16,-9 1 40-16,5-1-40 15,-4 0-8-15,-4-3 0 0,0 3 0 16,0 0 8-16,-4 0-8 31,4 1 16-31,-5-1 48 0,5-3-56 16,0 3 40-16,4-3-48 15,4 3 8-15,4-3 0 16,-4 0-8-16,0 3 8 0,-5-3 0 16,1 4-8-16,-12-4 8 31,5 2-8-31,-6-2 8 15,-3 0 64-15,4 0-72 0,0 0 48 16,4 0-40-16,8 0 56 0,0 0-56 16,7 0-8-16,1 0 8 0,0 0 40 15,-4 0-48 1,0 0 0 0,-1 0 0-16,-7 0 8 15,4 0 0-15,0 0 72 0,-4 0-64 16,4 0 40-16,4 0-48 15,4 0 0-15,0 0 64 0,7 0-64 16,-3 0-8 0,0 0 8-16,-4-2 0 15,-8-2 0-15,0 1-8 16,0 3 8-16,0-3 8 0,-8 3-8 16,3 0 0-16,-3 0 0 15,0-3 8-15,4 3 40 0,-4-3-56 16,4-1 0-16,-1 4 0 31,1-3 0-31,-4-3 8 0,0 6-16 16,0-3 16-16,-12-4 0 15,4 7-8-15,-8-3 8 0,-4 0-8 16,0 3 0-16,-4 0-80 31,0 0-104-31,0 0-216 16,0-10-609-16,-8 4-967 0,-3-10-5129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cm"/>
          <inkml:channel name="T" type="integer" max="2147480000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cm"/>
          <inkml:channelProperty channel="T" name="resolution" value="1" units="1/dev"/>
        </inkml:channelProperties>
      </inkml:inkSource>
      <inkml:timestamp xml:id="ts0" timeString="2020-10-04T19:41: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13072 4514 144 0,'0'0'1336'16,"0"0"-808"-1,0 0-352-15,0 0-40 0,-4-3 1840 16,4 0-143-16,-4 3-441 16,4-3-392-16,0 0-360 0,-4 0-271 15,4 3 303-15,-4-3-24 16,4-1-248 0,0 1-56-1,-4 0 248-15,0 0-120 0,1 0-152 0,-2-4-216 16,5 4 96-16,-4-3 72 15,-4-1 96-15,4 5-87 0,-7-5-161 32,2 1-40-32,-3 2-64 15,5 1 72-15,-6-3-40 16,-2 2-40-16,-2 2 8 0,-2-5-8 16,-1 1 0-16,3 3 64 0,-6-4-64 15,7 1 0-15,-8 3 8 16,8 0-8-16,-4-1 40 31,5 1-32-31,-2 0-8 0,2 0 48 16,-2 3-56-16,-3-3 0 15,1 3 8-15,-1-4 0 0,-1 4-8 16,2 0 16-16,-1 0-8 16,0 0-8-16,-4 0 8 31,4 0 0-31,0 4 8 0,0-1-8 0,4 3 0 15,-3-3 0-15,2 4 0 16,2-1 0-16,-2 0 8 0,2 1-8 16,-5 2-8-16,3 1 8 15,-2 3-8 1,-1-4 8 0,-4 4 0-16,4-4-8 0,4 4 0 15,1-3 0-15,-2-4 8 0,2 6 0 16,2-5 0-16,2 3 80 0,-2 2-32 15,1 1-48-15,1-3 0 32,-2 2 40-32,2 1-32 15,-1-1-8-15,0 4 56 0,0-3-64 16,3 3 8-16,-2 0-8 0,-1 0 0 16,8 0 8-16,-8 2-8 15,8-5 8-15,0 3 0 31,0 0 0-31,0-3 0 0,1 3-8 16,-2-4 0-16,1 4 0 16,4 0 80-16,0 3 0 0,0 0 16 15,0-3-16-15,0 3 8 32,0 3 16-32,4-3 24 15,1 1-48-15,2-5-32 0,1 4-40 16,-4-3 56-16,8 0-56 0,-8-3 40 15,4-1-40-15,0 4 0 0,4-3 0 16,-4 3 0-16,7-4-8 16,-2 1 8-1,-1-3 8 1,0-1 32-16,3 4-32 0,2-4-8 16,-6-2 40-16,6 6-40 0,-2-7 0 15,-3 3 0-15,8 1 0 0,-3 0 48 16,2-4-48-16,1 3 40 31,0 4-48-31,0-7 0 16,0 4 16-16,-1 0-8 0,1-1 0 15,-3 1 0-15,2-4 0 0,1 3-8 16,-4-2 8-16,4 2 40 16,-3-2-40-16,2-1 64 31,5 0-56-31,-4 1 88 0,0-4-48 15,4 3-48-15,-4 0 0 16,-1-2 8-16,1 2-8 0,-3-3 0 16,-2 4 8-16,2-1-16 15,-2 0 16-15,2 1-8 32,2-1 0-32,1-3-8 0,4 4 8 15,-8-1-8-15,8-3 0 16,-4 0 0-16,-1 0 8 0,2 1-8 15,-6-1 0-15,1-3 16 0,0 0-8 16,0 0 0 0,1 0 8-1,-2 0 32-15,9 0-40 0,-4 0-8 16,0 0 0-16,4 0 0 16,-4 0 0-16,3 0 0 0,-2 0 0 15,3-3 8-15,0-1-8 0,-1-2 8 31,1 0 0-31,0-4 0 16,0 4 8-16,-4-7-8 0,4 4 8 16,-8-4 0-16,4 4 32 15,-4-4-40-15,3 0 8 16,-2 0-16-16,-2-3 8 0,1 4 0 31,0-1-8-31,-4-3 48 0,4 3-48 16,0-2 8-16,-8 2-8 15,5 0 8-15,-6 0 0 16,1 1-8-16,0-4 64 0,-4 3-64 31,0 1 8-31,0-4 16 16,-4 3 80-16,0-3-56 0,4-3-40 16,0 3 64-16,-4-3-64 15,4 0 8-15,0 0-8 16,0 0 0-16,-4 0 0 0,0 3 0 0,0-3 104 15,0 0-56 1,0 0 0 0,0 0-48-16,-4 0 0 0,-4 0 0 15,4-3-8-15,0 6 40 16,-4-3-40 0,4-1 0-1,-4 8 8-15,4-4 0 0,-4-3-8 0,0 3 8 16,0 0-8-16,0-3 8 15,-4 4 0-15,0-2 0 0,4-2-8 16,-4 3 8-16,0 1-8 16,-3 2 0-16,2-3 0 15,-7 3 0-15,1-2 0 0,2 2 0 32,-6 3 0-32,-1-2 0 0,0 2 0 15,0-3 0-15,-4 0 0 16,0 4 0-16,-4-4-48 15,0 0 48-15,4 1 8 0,-4-1 0 16,1 1-8-16,3-1 8 31,-4 0 0-31,0-3 0 0,0 4-8 16,-4-1 8-16,1 3-8 16,-1-2 8-16,-4 2 0 15,0 4-8-15,0 0 0 0,-3 2 0 16,-5 1 0-16,-1 3 0 15,-2 0 0 1,-1 0-176-16,0 3-256 0,1 10-568 16,-25 12-1224-16,16-2-969 15,9-1-4785-15</inkml:trace>
  <inkml:trace contextRef="#ctx0" brushRef="#br0">12594 3670 1616 0,'0'0'5737'16,"0"0"-4441"-16,0 0-704 0,0-6-47 16,-8 2 511-16,4 1-48 15,0 0 64-15,0 3 0 16,0 0-463-16,-8 0-129 0,0 0-160 15,-11 0-192 1,-2 0-16-16,-6 13 88 16,-5 0 40-16,4 6-32 0,4 3-80 15,0 6-56-15,4 1 0 16,4 3-16-16,4 3-48 16,4 0 56-16,8-1-8 15,4-2-8-15,0-3 24 16,12-7-72-16,13-3 8 15,2-3 0-15,13-3 64 0,7-10 8 16,5 0-80-16,8-3-288 16,12-13-1088-16,-12-9-1249 15,-12-3-2552-15</inkml:trace>
  <inkml:trace contextRef="#ctx0" brushRef="#br0">12773 3835 4480 0,'0'0'4249'0,"0"0"-2384"16,0 0-841-16,0 0-216 15,0 0-280-15,0 0 312 0,0 0-151 16,0 0-161-1,100-25-296-15,-76 18-152 16,-5 1-80-16,5 3-232 0,-3-3-472 16,-6 6-561-16,-6 0-279 15,-9 0-432-15,0 0-2921 16</inkml:trace>
  <inkml:trace contextRef="#ctx0" brushRef="#br0">12793 3981 2512 0,'0'0'1264'16,"0"0"129"-1,0 0 263-15,0 0 256 16,0 0-119-16,0 0-329 0,0 0-360 16,108 7-328-16,-69-14-383 15,1 1-217-15,0-4-176 16,-4 1-360-16,8-7-1017 0,-13 0-1223 31,-6-3-4530-31</inkml:trace>
  <inkml:trace contextRef="#ctx0" brushRef="#br0">13542 3489 8513 0,'0'0'2329'16,"0"0"-1417"0,0 0-600-16,0 0-232 15,0 0-24-15,0 0 120 16,0 0 96-16,0 57 72 0,0-35-48 16,0 7-16-16,4-1-144 15,-4 4-40-15,4 0-24 0,0 0-8 31,0-4-24-31,-4 1-40 16,4-4-776-16,-4-3-184 16,5-2-424-16,-5-8-1049 0,0-5-2552 0</inkml:trace>
  <inkml:trace contextRef="#ctx0" brushRef="#br0">13494 3451 4080 0,'0'0'5209'15,"0"0"-3576"1,0 0-705-16,0 0-464 16,0 0-40-16,0 0-80 0,-24-3-216 15,1 9-56-15,-5 7-64 0,-4 6-8 16,-8 3-304-16,-12 16-992 15,4 0-1497 1,12-6-5672-16</inkml:trace>
  <inkml:trace contextRef="#ctx0" brushRef="#br0">13367 4019 6833 0,'0'0'1816'0,"0"0"-727"15,84-9-137-15,-41-4-128 0,2-3 0 32,6 0-136-32,5-3-176 15,0 0-248-15,3 0-168 16,-6 6-96-16,5 1-696 0,-13 2-960 0,-9 4-3081 15</inkml:trace>
  <inkml:trace contextRef="#ctx0" brushRef="#br0">12339 4162 1432 0,'0'0'808'16,"0"0"56"-16,0 0 1577 16,0 0-793-16,-4 4-320 0,4-4-15 15,0 0-209 1,0 0-280 0,0 0-200-16,0 0-16 0,0 0-24 15,0 0-119-15,0 0-193 0,0 0-112 16,0 0-40-16,0 0-8 15,0 0 128-15,0 0 88 0,0 0-16 32,0 0 8-32,4 0-120 15,8 0-128-15,-1 0-64 16,2 0 8-16,6 0 0 0,-2 0-8 16,3 0 40-16,-1 0-48 15,5 0 8-15,0 2 0 0,-4-2 0 31,4 0 0-31,4 3 0 16,-4-3 0-16,4 4-8 0,-4-4 0 16,4 3 8-16,-1-3 40 15,1 3-32-15,4-3-8 0,0 0 40 16,-4 3-40-16,4-3 0 31,-1 4 8-31,-6-4-8 16,2 0-8-16,-6 3 8 0,7-3 0 0,-5 3 8 15,5-3-8-15,0 0 32 16,0 0-32-16,0 3-8 16,-4-3 0-1,4 0 0-15,-5 0 0 16,-3 0 0-16,1 0 8 16,-6 0-8-16,1 0 0 0,0 0 8 0,0 0 8 15,4 0-16-15,4 0 0 16,0 0 8-16,0 0-8 0,-5 0-8 31,5 0-8-31,-3 0 16 16,3 0 0-16,4 0 0 15,4 0 0-15,3 0 0 0,-3 3 0 16,4-3-8-16,-4 0 8 0,-1 0-8 16,-6 0 0-16,-6 0 0 31,-3 0 8-31,-4 0 0 15,0 0 8-15,-8 0 48 0,-4-3 16 16,4 3-24-16,0-3 56 16,0 0 32-16,0-4-128 0,1 4 48 15,-2 3-56-15,5-6-16 32,-4 2 16-32,0 1 0 15,4 3 8-15,-4-2-8 0,4-2 0 16,-4 1 0-16,8 0 0 0,-4-4 0 15,0 4 0-15,4-6 0 0,-5 2 8 16,6-5 8 0,-5-1-8-1,4-6 8-15,-4 3 32 16,0-6-40-16,-5-1 8 0,1 1 40 16,-4-3-40-16,0-4-8 0,0 1 8 15,0-1 40-15,0-3-40 0,-4 1-8 31,1 2 0-31,-5-3 0 16,4 1 0-16,0-1 8 16,4-3-8-16,0 3 8 0,0 0-8 15,0 1 40-15,0 2-48 0,4 0 8 16,4 1 0-16,-1-1 56 31,-3 4-16-31,0 0 24 16,1 3 0-16,-1-1 0 0,0 4 0 15,-4 7-64-15,0-1-8 16,0 6 8-16,0 1 0 0,0 0-8 16,0-1 8-16,0 4-8 31,0 0 0-31,0 3-8 16,0-3-56-16,0-1-8 0,0 4 8 15,-4-2 48-15,4 2-32 16,-4 0 48-16,4-4-56 0,0 4-48 15,0 0-32-15,0 0 32 16,-5 0 56 0,5 0 40-16,-8-3 0 15,5 3 0-15,-5-3 8 0,0 0-16 16,-1 3 16-16,-6-3 0 16,-1-1-8-16,-9 1 0 0,2 3 8 15,-1-3-8 1,-8 0 0-16,4 0 8 15,-4 0 0-15,1 3-8 16,-5-4 0 0,0 4 8-16,0 0-8 15,0 0 8-15,-4 0 0 16,1 0-8-16,-2 0 8 0,2 0 0 16,-1 0 0-16,0 0 0 15,0 4 0-15,0-1 0 0,5 0 0 16,-1 0 0-16,4-3 0 15,-1 3 0-15,2-3-8 16,-1 0 0-16,-4 0 8 0,4 3 0 31,-4-3 0-31,1 0 0 16,-5 4 0-16,4-4-16 0,0 3 8 16,0-3-56-16,0 3 56 15,1 0 0-15,-1 0 8 16,4 1-8-16,-4-2-8 0,0-2 16 15,0 4-8 1,4-1 8-16,-3-3 0 16,-1 3 0-16,0-3 0 0,0 0-8 15,4 3 0-15,0-3-8 16,9 4-32-16,-5-1-16 16,7 0 56-16,-3 0 0 15,0 0-64-15,1 0 72 16,3 4-8-16,-4-7 0 15,4 3 0-15,0 0 0 0,0 0 8 16,4 1 0-16,-4-1-8 31,5 0 8-31,-2 0-16 16,2 0 8-16,6 3 0 0,-2-2-48 16,7-1 8-16,0 0-24 0,4 0-32 15,0 1 32-15,0-2-32 16,0 5 96-16,0-1-40 15,0 4 48-15,0-1-8 0,0 4 8 32,0 0 0-32,0-1 0 15,0 4 8-15,0 3-8 0,4 4 0 16,0-1 72-16,-1 3-8 16,1 0-56-16,0 4-8 15,0 6 0-15,1-3 8 0,-5 0 40 16,8 3-48-1,-8-1 0 1,3 1 8 0,1-3 0-16,0 0-8 0,0 0 8 15,0-1 0-15,1 1 0 16,-1-3 0-16,-1-4-8 16,1 4 8-16,-4-7 0 0,0 0 8 0,0 1-8 15,0-5-8-15,0-2 8 16,-4 0-8-16,1-3 0 0,-1-4 0 15,4 1 0-15,-5-4 0 16,1 1 8-16,4-4 0 16,0 0-8-1,0-3 0-15,0 3 0 16,0 0 0-16,0-3 8 0,0 4-8 16,0-2 0-16,0 2 0 15,0-1 0-15,9 0 8 16,2 4 0-16,6-4 0 0,6 0 64 31,9 0 8-31,3 0-8 16,2 0-24-16,3-3 0 0,-5 0 32 15,-3 0-32-15,0 0-32 16,-4 0 32-16,0 0-40 16,4 0 48-16,4 0-56 0,3 0 8 31,2 0 0-31,2 0 0 0,5-3-8 15,-4-6-144-15,-9 2-256 0,2-8-864 16,-14-1-1329-16,-14 0-4664 16</inkml:trace>
  <inkml:trace contextRef="#ctx0" brushRef="#br0">13857 5064 440 0,'0'0'6729'16,"0"0"-4833"-16,0 0-1239 0,0 0-433 15,0 0-96-15,0 0 240 16,0 0-56-16,0 0-168 0,0 0-144 31,0 0-8-31,0 6-56 16,0-3 16-16,0 7 40 16,4 3 8-16,4 0 8 0,0 2 0 15,4-2 72-15,3 6-80 16,6-3 0-16,3 0 0 15,0-4 0 1,-1 1-232-16,1-6 176 0,0-1-16 16,0-6-8-16,-4 0 40 15,-4 0 40-15,-1-3 88 0,-2-10-72 16,-1-6-8-16,-4-4 176 16,4-2-56-16,3-7-56 15,2 0-64-15,3 1 8 16,-1 6 120-16,1-1-136 15,5 10 0-15,-6 1 40 16,1 2-40-16,0 3 0 0,0 4 0 16,-4 0 0-16,3-1 8 31,-2 7-8-31,-6-3 64 16,2 3-56-16,2 0-8 0,-2 0-8 15,-1 13-48-15,-1-1-88 0,2 4 88 16,-2 3-32-16,2 7 88 15,-6-1-72-15,5 0 72 16,1 1 0-16,-2-4 8 0,-3 0 0 31,4-6-8-31,0 3 48 16,0-6-40-16,0 0-8 0,4-1 16 16,0 1-16-16,-1-6-192 15,2-1 104-15,2 0 80 16,-2 0-40-16,-1-6-112 0,-5 0 96 15,1 0 8 1,4 0 56-16,-4 0 96 16,4-6-8-16,-4-3 104 0,8-4 24 15,0-3 16-15,0-3-8 16,0-6-56-16,3-4-72 16,5-3-72-16,0 0-24 15,0-2 0-15,0 5-40 16,0 1 40-16,-4 2 0 15,-4 7 0-15,0 3 0 0,-4 0 8 16,0 4 8-16,0 2 48 16,0 0 16-16,-4 4 136 15,4 0-80 1,0 6-40-16,3-3-88 16,1 3 48-16,1 0-40 0,-2 0-16 15,1 3 0-15,0 7-56 16,-4 2 56-16,-1 1-88 15,2 3 80-15,-6 2 8 0,2 2-56 32,-1-1 56-32,-5 0-8 15,6-3 0-15,-2 6 8 0,2-3 8 16,2 0-8-16,2 3 8 16,2-3-8-16,1 3-80 15,1-6 16 1,2 0-264-16,-3 0 16 15,4-7 56-15,-5 1 32 0,2-3 32 16,-5-4 48-16,3-3 88 0,-2 0-8 16,2 0 56-16,1-10-8 15,1-6 16-15,2 0 80 16,5-9-64-16,0-10-16 16,4-3 0-1,-1-3-176-15,6-4-360 0,-10 4 280 16,1 6 256-16,-4 4 40 0,-4 5 112 15,-4 7 120-15,0 3-168 16,-4 0 128-16,4 6-112 16,-4 1-72-1,-1 3 56-15,2-1-96 16,2 7-16-16,-2 0-8 0,2 0 16 16,2 0 16-16,-2 3-16 15,-2 7-8-15,-2 3-48 31,-3 6-48-31,5 0 96 0,-6 3-272 16,-3 3 192-16,4 1 0 16,4-1 88-16,-4 1-16 0,4 2 16 15,0-2 0-15,4-1 0 16,0 0 0-16,3-6-48 16,2 3 48-16,-1-5-184 0,-1-4-161 31,2-8-31-31,-1 2 184 15,-1-7-144-15,-2 0 72 0,3 0 248 0,-5 0 16 16,5-10 232-16,0-5-104 16,0-4-80-16,4-4-48 15,-5-2 8-15,6-1-8 16,-5-2 224 0,-1-1-168-16,5 4 96 15,0 0-96-15,0 2-56 0,1 1 8 0,-2 3 8 16,1 3 168-16,0 3 16 15,0 1-200-15,-1 2 137 16,1 4 47 0,1-1-8-16,-1 7-168 15,-5-2-8-15,1 2 200 16,-3 0 16-16,2 0 8 0,-3 6-224 16,0 6 0-16,4 1-56 15,-5 6 56-15,2 0 56 0,-2 3-56 31,6 4-8-31,-1-1 8 16,-5 1 0-16,6 2 8 16,-1-2 0-16,-5-1-8 0,-2 4-8 15,-2-4-48-15,5 0 56 16,-4-3 0-16,-4-2-16 0,8-8-64 31,-8-2-72-31,8-4 144 16,-4 0-272-16,4-6 280 15,0 0 0-15,3 0-160 0,5 0-72 0,1-9-73 16,3-7 89-16,0-3 216 16,-1-6 64-16,5-7-16 15,0 0-96 1,0-6 120-16,4 3-16 16,-4 0-56-16,-1 7 265 15,-3 2-249-15,0 10 360 0,-4 1-376 0,0 2 168 16,0 7-136-16,-4-1-32 15,4 1 24 1,-1 3-24-16,-2-1 0 16,3 1 8-16,-5 3 112 15,1 0-120-15,-3 0-80 16,2 3-16-16,-3 4 88 0,0 6-96 16,-4-1-224-16,0 8 144 0,-1-2-129 31,-2 8 193-31,-1 2-144 15,0 1 32-15,4 0 224 16,4-1-416-16,-4-3-712 0,4-2-88 16,4-5 944-16,-1-1-248 15,5-8-665-15,-3-3 505 0,-2-3 560 32,1-3 256-32,0 0 448 15,0-3-216-15,-4-9-232 0,3-1 96 16,5-9-224-16,1 0-272 15,3-4-224-15,0 1 80 0,3-4 416 16,1 1 632-16,4-1-136 16,-8 7 209-1,4 3-137-15,-4 3 88 16,-4 6-16-16,-5 1 96 16,1 5-96-16,-3 2-216 0,-6-1-56 15,5 3-272-15,0 0-96 0,0 0 0 16,0 0-80-1,4 9-168-15,-4 4 80 16,-4 0 152-16,4 2 16 16,-5 4-112-16,6 0-48 15,-6 0 56-15,2 3 64 0,-2-3 40 16,2 1 128-16,-1 2-128 0,-1-6 0 31,6 3-48-31,-2-3 16 16,5-4-80-16,4 1 104 15,-4-3 0-15,4-7 8 0,0-3 80 16,0 0 344-16,-1 0 144 16,1-10 25-16,0-2-97 0,4-4 48 31,-3-3-112-31,2-3-432 16,1-1 952-16,-1-6-488 15,1 7-424-15,0-3-40 0,-3 9 0 0,-1 3 0 16,-9 4 0-16,2 6 80 15,-6 0-80-15,2 3-80 16,-2 0 8 0,1 6 16-16,0 3-32 15,8 10 24-15,0 1-208 16,4 5 56-16,4-3-136 0,4 3-56 16,0-2-120-1,3-1-184-15,-3-3-129 16,0-3-159-16,-4-3 368 0,-8-7 120 15,0-3-32-15,-8-3-224 16,-4 0 464-16,-4-9-1697 16</inkml:trace>
  <inkml:trace contextRef="#ctx0" brushRef="#br0">19746 4759 1064 0,'0'0'5305'0,"0"0"-2625"31,0 0-1303-31,0 0-577 16,0 0-272-16,0 0-288 16,0 0-8-16,12 0-128 0,0 9-96 15,3 7-8-15,5 7 288 16,1-1-208-1,3 6 96-15,-5 1-112 0,-6 3-64 16,-6-1-376-16,1 1 192 16,-8 0 48-16,0 3 136 15,-11-4 56-15,-10-1 16 0,-7-5 32 16,-7-3-104-16,-9-3 0 16,-32 0-264-1,12-3-960-15,4-6-1345 16</inkml:trace>
  <inkml:trace contextRef="#ctx0" brushRef="#br0">20376 4537 1296 0,'0'0'2328'0,"0"0"-1312"15,0 0-711-15,0 0-241 0,0 0 224 32,-17 6 400-32,17-3 184 15,-4 0-64-15,4-3-240 0,0 4 72 16,0-4 137-16,0 3-97 0,0-3-144 16,12 3-352-16,4 4 632 15,16-5 552-15,8 5-503 31,23-1-193-31,29-3-136 0,16 1-328 16,7-4 8-16,-3 0-32 16,-28 0 32-16,-28 0-160 0,-17-4 208 15,-3 1-248-15,4 0 160 32,4 0-168-32,-1 3 176 15,2-3-112-15,-6-1-72 0,-3 4-32 0,-8 0 32 16,-4 0 40-16,-5 0-40 15,2 0-328-15,-5 0-632 0,3 7-681 16,6-1-855-16,6 7 680 16,-3-4-569-1,-3-5-2168 1</inkml:trace>
  <inkml:trace contextRef="#ctx0" brushRef="#br0">21706 4575 7113 0,'0'0'2289'0,"0"0"-1625"31,0 0-512-31,0 0 336 0,0 0 16 15,0 0-128-15,0 0 40 16,0 0 120-16,84 50-128 16,-72-37-104-16,3 0 216 0,2 3-63 15,-2 0-185-15,1 0-144 32,1 3-128-32,-6-3 80 0,1 3-24 15,1-4 40-15,-6 8-96 0,-3-1-240 16,0 7 40-16,-4-1 200 15,0 7 48-15,0 3 32 0,0 4 72 16,4 2-32 0,5-3-16-1,2 0-80-15,1-6 48 0,8 0-48 16,0-6-16 0,3-4-8-16,-2-6 0 15,-1-3-552-15,-12-13-673 16,-5-3-591-16,-3 0-3801 0</inkml:trace>
  <inkml:trace contextRef="#ctx0" brushRef="#br0">20527 4505 464 0,'0'0'6729'0,"0"0"-4376"31,0 0-1049-31,0 0-416 15,0 0 72-15,0 0 160 0,0 0-359 16,0-3-313-16,-5 3-336 16,5 0-112-16,-4 0 0 15,-3 6-280-15,-1 13 104 0,-8 3 176 32,0 7 8-32,0 3 64 0,4 3 56 15,0 6 24-15,0 0-16 16,8 7-120-16,0 0 112 15,4-1-56-15,0 4-64 0,0-6 72 16,0-1-72-16,0-6 48 31,0-7-56-31,0-1-712 0,-3-5-713 16,-14 3-247-16,2-5-1089 16,-6-8-5504-16</inkml:trace>
  <inkml:trace contextRef="#ctx0" brushRef="#br0">20240 5302 1456 0,'0'0'704'16,"0"0"1480"-16,0 0-1023 0,0 0 183 0,0 0-376 31,0 0 761-31,0 0-177 16,63 38-464-16,-31-28-48 0,9-4-223 15,10 4-209-15,5-1-384 16,7 1 104-16,18-1 24 16,14 4-344-16,16-4 296 0,5-2-104 47,-8-4-64-47,-5-3 168 0,-7 0-304 15,8 0-72-15,-1-3-296 16,-4 0 288-16,1 3 32 15,-12 0 0-15,-12 0 40 16,-20 0-64-16,-13 0 72 0,-7 0 104 16,0 0 160-16,4-4-256 0,-8 4 168 15,-9-3 8-15,-10 0 8 16,-2 0-8-16,-7 3-120 16,-4 0-64-16,0 0-224 0,0 0-960 15,0-4-1057-15,-4-2-823 16,-3 0-4298-1</inkml:trace>
  <inkml:trace contextRef="#ctx0" brushRef="#br0">13507 5851 720 0,'0'0'5737'15,"0"0"-4233"-15,0 0-768 16,0 0 89-16,0 0 359 16,0 0 128-16,0 0 96 15,0 0 153-15,0 0-297 0,0 0-280 16,0 0-176-16,0-6-31 16,0-4-449-16,0-5-184 15,0-8-16-15,0 1-8 0,-9-10 8 31,-6-2 32-31,-2-1 72 0,2-7-40 16,-2 8-120-16,6-2 80 16,3 8-8-16,-1 12 96 15,9 3-112-15,-3 7-8 0,3 6-104 16,0 0-16-16,0 0 0 16,0 0-8-16,0 0-48 0,0 0-232 15,0 0-496-15,0 0-913 0,0 22-2439 16,-4-3 1687-16,0 0-3280 15</inkml:trace>
  <inkml:trace contextRef="#ctx0" brushRef="#br0">13251 5734 4656 0,'0'0'3185'0,"0"0"-2025"16,0 0-247-16,0 0 447 15,0 0 256 1,0 0 97-16,0 0-377 16,0 0-232-16,0 0-136 15,0 0-296-15,4-13-335 16,5-3-57-16,6-3-112 0,1-10-72 16,0-5-96-16,4-8 24 0,-1-5-24 31,6-8 0-31,-1 2-16 15,-4-1 16-15,3 13 16 16,-7 9 56-16,-8 12 40 0,1 8 104 16,-5 9-128-16,-4 3-88 15,4 0-128-15,3 15-120 0,1 11 184 32,8 9 64-32,9 3-48 15,-2 4-416-15,1-5-473 16,0-5-655-16,-4-10-888 0,-4-6-657 0,-12-16-4929 15</inkml:trace>
  <inkml:trace contextRef="#ctx0" brushRef="#br0">21085 4003 4400 0,'0'0'5594'0,"0"0"-4506"0,0 0-592 16,0 0 8-16,0 0-32 31,0 0 368-31,-45-50-135 15,30 43-73-15,-5 4-152 0,-4 0-144 32,4 3-112-32,-4 0-32 15,0 0 32-15,4 9-32 0,-3 4-64 16,2 3-24-16,5 0-56 16,1 6-40-16,3-3 8 15,3 6 32-15,9 1-40 0,0 0 48 0,0 2-32 16,17-6 80-16,2 4-16 15,9-4-80-15,4-7 64 0,5 2-64 16,10-8-8-16,1-3 0 16,-1-6-312-1,17 0-936 1,-12-12-1345-16,-12-8-2760 0</inkml:trace>
  <inkml:trace contextRef="#ctx0" brushRef="#br0">21368 4016 8041 0,'0'0'3105'0,"0"0"-1769"0,0 0-584 15,0 0 241-15,0 0 239 16,0 0-72-16,7 0-464 16,14 0-464-16,3 0-216 0,8 0-8 15,-1 0 0-15,5 0 0 32,-4 0 0-32,-4 0-8 0,-5 0-288 15,-10 0-320-15,-6 0-616 0,-7 3-1249 16,-15 7-327-16,-9-7 239 15</inkml:trace>
  <inkml:trace contextRef="#ctx0" brushRef="#br0">21351 4168 1512 0,'0'0'3233'15,"0"0"-1409"1,0 0 72-16,0 0-63 15,0 0-177-15,0 0-80 16,101 20-599-16,-62-20-329 0,4 0-344 16,6-4-304-16,-2 1-24 15,13-10-1545-15,-12 1-1063 0,-12-4-3481 16</inkml:trace>
  <inkml:trace contextRef="#ctx0" brushRef="#br0">22236 3877 784 0,'0'0'8553'15,"0"0"-6784"1,0 0-617 0,0 0 232-16,0 0-63 0,0 0-553 15,0 0-464-15,0 0-224 16,-32-26-64-16,16 39 40 16,0 9 8-16,-4 0-16 0,1 7-32 0,-2 2 72 31,5 4-24-31,4-3-64 15,5 3 8-15,7-6-8 0,0-1 0 16,7-6-144-16,18 0-136 16,6-5 152-16,5-8 128 15,9-3 0 1,-6-6 48-16,1 0-48 16,-1-9 104-16,-7-14 120 0,0-2 224 15,-8-9-24-15,-4-5-88 16,-8-5 32-16,-3-4 72 15,-9 1-112-15,0 2-15 0,-13 7-65 32,-11 10-152-32,-12 11-96 15,-7 8-8-15,-25 9-504 0,-28 26-849 16,13 2-1655-16,6 4-3010 0</inkml:trace>
  <inkml:trace contextRef="#ctx0" brushRef="#br0">20913 4448 1568 0,'0'0'6273'16,"0"0"-4336"-16,0 0-505 16,0 0-440-16,0 0-168 15,0 0 193-15,32-48-489 0,-8 36-216 16,-4-8-184 0,3 5-40-1,5-2 0-15,-3 5 104 0,-5 6 8 16,-5 2 24-16,2 4-40 0,2 0-104 15,1 7-80-15,4 12-8 16,-1 3 0 0,2 4-8-16,3-1 16 15,3 4 0-15,1-1-72 16,9-6-104-16,-5 0-152 0,7-9-48 16,-4 0-48-16,2-10-8 15,-1-3-57-15,-9 0 89 0,5-6 88 16,-8-17 72-16,-4-2 176 31,-3-9 64-31,-2-2 224 16,-3-2 8-16,-8 3 168 0,3 10 97 15,-7 3 279-15,5 12-120 16,-9 7 152-16,0 3-552 0,4 0-256 16,-4 6-432-16,4 13 312 31,0 1 104-31,3 5 16 0,-2 3 0 15,7-2-240-15,-5-4-184 0,6-3-312 16,-1-3-89-16,-1-3-103 16,2-7 56-16,-2-6 56 15,2 0 320 1,-5 0 352-16,-1-19 136 16,1-3 0-16,8-7 8 0,0-3 0 15,8 1 0-15,-4 2 0 0,-1 10 472 16,2 6 64-16,-10 10-56 15,6 3-288-15,-6 10-184 0,2 9 8 32,6 6-8-32,-2 4 0 15,7-1 0-15,-1 1 48 0,5-3-56 16,12-4-16-16,0-7-40 16,12-8-24-16,-1-7 64 15,1 0 8-15,-3-10-80 0,-2-15-56 31,-8-10 64-31,-2-6 80 16,-14-7 48-16,1 3 168 0,-12 4-16 31,-7 12 136-31,-5 14-336 16,-13 12-208-16,-11 3-2937 0</inkml:trace>
  <inkml:trace contextRef="#ctx0" brushRef="#br0">13228 4655 4608 0,'0'0'5954'0,"0"0"-4794"15,0 0-800 1,0 0-192-16,0 0 328 16,0 0 448-16,0 0 25 0,4 0-193 15,-4 0-176-15,0 0-240 16,0 0-80-16,4 0-8 15,-4 0-120-15,0 0-64 0,3 0-88 32,1 5-8-32,4 5-8 15,1 3 16-15,2 3 48 0,-3-1-48 16,5 2 0-16,-6-2 8 16,1-2 0-16,-4-4-8 15,0-5 0-15,0-1 0 0,0-3 56 16,0 0-8-1,8 0 256-15,8-13 8 16,8-9-176-16,8-4-64 0,7-11-16 16,9-5-48-16,4-2-8 15,0-1 8 1,-5 10 0 0,-10 4 0-16,-18 15 0 0,-7 3-8 0,-8 10 0 15,-4 3-96-15,-4 0-488 16,0 0-616-16,0 0-520 0,-12 9 647 15,-16 11 233-15,0-8-1312 16,1 1-4042-16</inkml:trace>
  <inkml:trace contextRef="#ctx0" brushRef="#br0">14323 4375 6825 0,'0'0'2008'0,"0"0"-847"15,0 0-281-15,4-7 136 16,-4 7 296-1,0 0 17-15,0 0-297 16,0 0-304-16,0 0-328 0,0 0-256 16,0 0-144-16,0 0-128 15,0 4-88-15,0 8 64 16,0 4 152-16,4 3 0 16,0 7 40-16,4-1-40 15,4 1-152-15,-1-4-32 16,6-3 16-16,3 0-112 0,3-7 8 15,1-2-80-15,1 0-80 16,2-10 104 0,1 0 71-16,-3 0 105 15,3-10 40-15,-9-9-8 16,5-3 120-16,4-4 0 0,-4-5 0 16,3-1-72-16,-3 3 72 15,0 1 80-15,4 5 24 0,-4 1 72 31,1 7 9-31,-6-2-41 16,9 5-96-16,0-1-40 16,4 4 8-16,0-4-16 0,-1 3 0 15,-3 4 0-15,-4 3 0 16,-8 0 64-16,0 3-64 0,-8 0-96 31,4 3-40-31,0 6-33 0,-4 4 17 16,8 3 144-16,0 0-72 15,0 3 80-15,0 0 8 0,0 3 0 16,3-3-8-16,-2 3-40 16,2-2-48-16,-3-5-288 0,-4 2-8 15,4-5 48 1,-4 1 192 0,0-7 32-1,4 4-16-15,0-7-96 16,4 3-40-16,4-6-8 0,-4 0 64 15,8 0-112-15,-5-3 96 16,5-10 216-16,0 1 16 0,-4-5 200 16,-4-5 64-16,0 3-192 15,4-3 72-15,-4-3-136 0,4-1 48 16,-1 1-64-16,-2 3 112 16,-1 3-32-16,-1-1 8 0,-2 5-24 31,-2 2 64-31,1 0-120 15,0 4 64-15,0 2 64 16,-4 1-32-16,4 3 64 0,0 0-64 16,0 3-56-16,0 0-40 15,4 0 8-15,-5 0-8 0,6 3-8 16,-9 3-8-16,4 4-72 31,-5 3 80-31,6-1 56 16,-2 1-48-16,1-1 176 0,5 8-88 0,-6-5 0 15,5 1-48-15,0 0-40 16,0 0-8-16,4 3 40 0,-5-6-40 16,5 3-8-1,-3-4 8 1,-1 1 8-16,-1-6-8 16,-2 2 0-16,2-3-16 0,-3-6-96 0,5 0 40 15,-6 0-64-15,5 0 128 16,0 0 8-1,4-13-80-15,-4 4 64 16,4-4-264-16,-1-2 264 16,1-1-112-16,1-3 104 15,2 0 24-15,1-4 64 0,-4 1-56 16,0 0 96-16,-4 0 80 0,0 2 24 31,0 5-64-31,0-4-128 16,-5 3 160-16,6 3-112 15,3 4-64-15,-5 2 8 0,5 1 48 16,0 3-56-16,0 0 0 16,0 3 48-16,0 0-40 0,0 0 72 15,-4 6-80-15,3 3 0 32,-3 4 0-32,1 0 0 15,3 3 8-15,-5 0 0 0,1 0-8 0,1 3-144 16,-6-4 8-16,-3 1-112 15,-4 0 240-15,4 0-72 16,-4-3 72 0,-5 0-8-16,6-4 8 15,-1 0 8-15,3-2-104 16,2-1 16-16,2 0 24 0,6 1-32 16,-1-4-64-16,-1 3-136 0,5-6 104 15,-7 4-184 1,2-4 16-16,-3 0 248 15,0 0-296-15,0 0 328 16,0-7 80-16,0-2 8 16,3-7 64-16,6-4-72 0,3-5-48 15,3 0-80-15,1-4-288 0,0 4 416 16,0-4 8-16,0 1 328 31,-8 6 80-31,4 3 72 16,-4-1 72-16,-5 8-104 0,5-1-88 15,-7 4 72-15,2 2-168 16,1 4-152-16,-4 3-120 31,0 0-56-31,0 0-24 0,0 0 80 16,-4 10 0-16,4 5-96 16,-4 4 8-16,0 1-48 0,4 2 136 15,-4 0 0-15,0 3 8 0,3-3-8 16,5 4-96-16,1-4 88 15,3-3-112-15,-1 0-8 16,-3-3-8 0,4-3 32-16,-4 0 0 15,0-4-48-15,-9-3 144 0,6-2-248 16,-2-4 256-16,6 0-64 0,-5 0 64 16,3-6 360-16,5-7-272 15,-3-4-88 1,2-5-368-16,5-3-64 15,-4-7 120-15,4 4-152 16,-4-4 336-16,0 6 128 0,-5 4 8 16,6 3 72-16,-5 3-80 31,-1 7-136-31,1-1 64 0,1 4 72 16,-6 3 16-16,1 3-8 15,-4 0-8-15,0 0-8 0,-4 0 8 16,4 0 160-16,-1 3-64 15,-2 3-16-15,3 4-80 16,-5-1 104-16,2 4 16 0,3 0-120 31,-1 3-8-31,6 3 0 16,-2 0 8-16,5 0-80 0,-3 0-168 16,2 0 72-16,1-3-160 15,1 0 120-15,-2-7-16 0,-3-2 152 16,4-4 80-16,-4-3 96 15,4 0 64 1,3-3-40-16,-2-7-120 16,7-6-72-16,0-3-200 0,4-3-105 15,-1 0-511-15,1-4 480 16,-4 4 328 0,0 6 80-16,-12 7 464 15,4 2 112-15,-9 4-136 0,2 0-103 16,-5 3-129-16,3 0-208 15,2 0 48-15,-2 3-24 0,6 7-16 16,-2-1-8-16,6 4 80 16,-6 6-16-16,9-3-64 15,0 3-512 1,0 3 504-16,-1-6 8 16,5 6-185-16,-3-6-47 0,-1 0 136 15,4-3 40-15,-9-4 48 16,5 0 16-16,-4-2 40 15,4-4-40-15,-4-3 232 0,4 0 41 32,0 0-225-32,-5 0-56 15,5 0 8-15,1-6 32 0,-5 0-40 16,-1-7-409-16,-6-3-1351 16,-6 0-3065-16</inkml:trace>
  <inkml:trace contextRef="#ctx0" brushRef="#br0">19698 4048 1144 0,'0'0'6745'0,"0"0"-4896"16,0 0-249-16,0 0-584 15,0 0-448-15,0 0-344 16,-5 0-216-16,18 16 88 0,6 3 448 15,9 6-199-15,4 4-161 16,5 0 0-16,-1-1-96 16,-1-3 0-1,-3 1-88-15,-12-7-96 16,-8 3 48-16,-8-6-128 0,-4-4-40 16,-16 1 192-16,-20 0 24 15,-12-4 184-15,-23 4-128 31,-41-3-56-31,13-1-969 0,11-6-1695 16</inkml:trace>
  <inkml:trace contextRef="#ctx0" brushRef="#br0">22618 3670 864 0,'0'0'2808'16,"0"0"457"-16,0 0-1849 0,0-13 369 15,0 7-185-15,0 6-336 32,0-3-119-32,0 3-153 0,0-3-344 15,0 3-160-15,0-4-216 0,-4 1-80 16,-4-3-96-16,-3-1-96 15,-2-2-80-15,-6-1-64 0,-5-2 88 16,-8-1-48 0,0 3 24-1,-3-2-40-15,-2-1 16 0,1 1 96 16,4 2 8-16,4 3 0 16,-4-2-16-16,1 3 8 0,-5-1 0 15,0 1-40 1,1-1-8-16,-6 5-16 15,1-2 8-15,1 1-16 16,-9 3-48-16,4 0 48 0,-4 0 72 31,5 0 0-31,-1 0-8 16,0 0 16-16,4 0-8 0,5 0 8 16,-2 3-8-16,1 3-48 15,0-2 0-15,1 2 48 0,-1 1-72 16,-3 2 80-16,-6 0 8 15,6 1-8-15,-6 0 0 16,6-1-8-16,3 4 0 0,4-4-80 16,0 1 24-16,0 3 24 31,1-1 24-31,-1 1 32 0,0 0-32 16,-4 3 32-16,-4-1 16 15,8-2-32-15,0 6-56 16,0 1 56-16,0-2-8 0,8 5 8 0,-4-1-168 15,5 3 120 1,3-2 40 0,3 2-64-16,2-3 16 0,-2 3 8 15,10-2 48-15,-5 2 0 16,4 0-72-16,0-2 64 0,0-1 8 16,4-3-8-16,0 0-8 0,4 0-248 31,0 3 256-31,0-2 8 15,0-2-112-15,0 1 56 0,4 0-73 16,0-3-47-16,4 7 168 16,0-7-248-16,4 6-112 15,0-3 256-15,4 3-312 0,8 0-616 32,8 1 760-32,0 2 280 0,7 0 48 15,-3-3 56-15,0 0-104 16,-4 1-88-16,-1-4 72 15,1 0 16-15,-4-3 16 0,0 0-16 32,-4 0 0-32,4-4-112 15,0 1-72-15,8 0 176 0,4 3 8 16,8-4 0-16,4 4 48 16,3 0 24-16,-3 0-72 15,0 0 0-15,-8 0-32 0,-5-4 24 0,2 1 0 16,-6 0 8-1,1-4 8 1,0-2 40-16,12-1 24 0,-1-3 64 16,5 0-40-16,12 0-96 15,-4-3 72-15,4 0-16 16,-1 0-56-16,-3 0 0 16,-4 0-8-16,-4-3-40 15,-5-3 40-15,-2-3 8 16,-2-1-96-16,-7 0 96 0,0-2 0 15,-1-4 24-15,-3 3-24 16,1-2-32-16,-6-2 32 16,1 2 136-1,-4-1 24-15,0 3 112 16,-3 0-160-16,-2 0-104 0,1 4 136 16,-5-4-144-16,6 4 104 15,-1-4-56-15,-1-3 168 16,2 0-216-16,3 1 24 0,-1-5-128 15,1 1-152-15,-4-3 200 32,-4 0 56-32,-4 3 136 0,-4 0 416 15,0-3 88-15,-4 2-456 16,0 1-32-16,-4-3 249 16,0-3 591-16,0 0-488 0,0-1-312 15,0-3-64-15,0 4 32 16,0 0 144-1,0-4-104-15,-4-3-200 16,0 4 0-16,-4-7-80 0,0 3 88 16,-4-3-8-16,0 3 128 15,-3 1 136-15,-6 5-136 16,5-6-120 0,-7 4 72-16,-1 3-8 0,0 2-72 15,-4 1 16-15,0 0-24 16,-4 3 8-16,-8 0-16 0,-4-4 8 15,-3 4-40-15,-6-3-88 16,-3 0 24-16,5 3-8 0,-1 0-272 31,0 3 8-31,1 3-544 16,-16 4-985-16,14-1-639 0,9 7-1929 16</inkml:trace>
  <inkml:trace contextRef="#ctx0" brushRef="#br0">13977 3712 592 0,'0'0'624'0,"0"0"-440"0,0 0-176 16,0 0 880-16,0 0 800 16,0 0-63-16,0 0-305 0,0 0-288 15,0 0 96-15,0 0-223 16,0 0-217-16,0 0-192 0,0 0-104 31,0 0-88-31,0 0-104 16,0 0-128-16,0 0-72 15,0 0 0-15,0 0-168 0,0 0-16 16,0 6 8-16,3 0 168 16,-3 4 8-16,8 2 0 0,0 1 56 31,4 3-8-31,0 0 16 16,1-1-64-16,2-2-144 15,1 3 72-15,0-6 16 0,-4-1-168 0,0 1 144 16,0-4 80-1,0 1 208 1,-8-4 16-16,8 0-216 0,-4 0-8 16,4 0 56-16,-1-3-120 15,6 0 128-15,-2 0-24 16,5 0-32-16,1 0 136 0,2-3 32 0,-3-6-72 16,4-1 56-16,-4 0 112 15,-4-2 32 1,4-1 136-16,-4-3-104 15,4 0-64-15,-5 0-119 16,2 0-97-16,2 4-32 16,-2-1 136-16,-6 0-72 0,5 4 0 15,-4 0-40-15,4-1-48 0,-4 3-136 32,1 1 136-32,2-1 0 15,1 5 0-15,-4-1-48 16,0-1-8-16,4 4-88 0,-1 0 88 15,-2 0-16-15,6 0-25 32,-2 0-183-32,-2 0 176 15,5 7 48-15,-3-1 48 0,-2-3 0 16,2 7-104-16,-2-4 16 16,1 1 24-16,-4 2 64 0,4-3-8 15,-4 4-40-15,8-1-16 16,-8 4 8-1,4-4 56-15,-4 4-40 16,3-3 40-16,-2 2-136 0,-2-2 144 16,2 2-16-16,2-2-80 15,2 0 96-15,2 2 48 0,-3 1-48 16,9 0 0-16,-2-1-80 16,1 1-128-1,4 0-24-15,-4-4-224 16,-5 1 384-16,2-4-64 0,-9 1 32 15,4-4-176-15,0-3 72 16,-1 0 0-16,6 0 200 0,-2 0-360 31,5 0 104-31,0-13 160 16,-4 4-256-16,4-4 264 0,0-3-481 16,-4 3 577-16,-5 1 0 15,-2-4 401-15,-1 0 135 0,-1-3-208 31,2 6-32-31,-2-6-184 16,6 3-104-16,-2 0 152 16,5 0-160-16,4 1-232 0,0-1 88 15,0 3 144-15,-4 3 24 16,0 1 200-16,-4 3 88 0,0-1-160 16,0 4-64-16,-5 0-40 15,6 0 32-15,-1 3-24 16,-1 0-48-1,2 0 8-15,2 0-8 0,1 0 0 16,4 0-8-16,-4 0 8 16,4 0 72-16,-4 6 112 0,3 1-104 15,1-2-40 1,-7 5 80 0,2-3-24-16,-2 6-104 0,3-1-48 15,-5 1 48-15,2-1 48 0,-2 1-32 16,1 0-8-16,0 0 0 15,0-1 8-15,0-2 32 0,0-1 0 32,3 1-48-32,-6-1 8 15,6 1 48-15,-2-4-56 0,-6 4 40 16,2-4-40-16,-2 1 0 16,1-1-8-16,-3 0-88 0,2-3 32 15,2 0 64-15,2 1 8 16,2-1 40-16,-6-3-40 31,5 0 0-31,0 0 120 0,4-3-128 16,-8-7 16-16,4-6 232 15,0 0-232-15,0-3-32 0,3-3-64 16,-2 0 80-16,2-4 0 31,-2 4 72-31,3 0-72 0,-5 3 64 16,-3 3 56-16,4 0 16 0,-4 3 120 15,0 4-168-15,4-4-24 16,-4 0-56-16,8 4 80 0,-4-1-88 16,3 4 0-16,-2 0-64 15,3 3 16 1,-5 0 40-16,-2 3-48 16,-1 0 56-1,-1 0 0-15,5 0 0 16,0 0-8-16,4 0 8 15,-3 6-80-15,-2 3 80 0,5-2 8 16,0 6-8-16,0-1-16 16,-5 1-64-16,6 3-48 15,-1-3-128-15,-9 2 208 0,6-2-8 16,-6 0-144-16,1-1 200 0,1 1 8 16,-2-3 8-16,2 2 32 31,2 1-48-31,1-3 0 15,4 2 8-15,0-2-8 0,4-1 64 16,-5 1-56-16,6-7 0 16,-5 3-8-16,-1-6 0 0,-2 0 0 15,3 0 0-15,-5 0 8 16,5-3 32-16,0-9-40 31,0-5 0-31,4-1-152 0,0-5 152 16,-1-2 0-16,2-1-216 0,-1 1 208 15,-4 3 8-15,-1-4 80 0,-2 4 72 16,2 0-144 0,-3 6 192-1,0 0-64-15,0 4 184 16,0-1-152-16,0 3 232 0,-1 4 1 0,2-1-321 16,-6 2-80-16,6-2 8 15,-6 4 224-15,6 0-160 0,-2 3-72 31,2 0-16-31,-6 0-40 16,2 0 48-16,-2 0 0 16,6 0 0-16,-6 0-88 0,1 0 40 15,0 9-48-15,8 0 32 16,-4 8-225-16,8-2 33 0,-1 4 64 16,-2 1 72-16,3-2-72 31,-5 5-64-31,-2-4 112 0,-6 0 72 15,-2 0-40-15,-5-6-104 16,3 2-8-16,-3-2 16 16,0-3-16-16,0-7 112 0,9 0 72 31,-2-3 40-31,5 0 8 31,4 0 0-31,4-9 0 0,4-7-48 0,0 0 32 16,0-4 16-16,-4 2 0 15,4-5 8-15,-9 5 280 16,5-2 152-16,-3 5-168 0,-2-2 48 16,1 5-120-16,-4-1 280 15,4 1-368-15,0-1-112 0,-4 4 112 16,4 2-112-16,0 1 0 16,-1 2-56-16,-2 1 48 0,2 3-136 15,-2 0-16-15,-2 0 32 0,1 7-144 31,-4 2 120-31,0 0-56 16,-4 4-160-16,4 3 200 0,0 0 104 16,0 0 56-16,-1 0 8 15,6 0 0-15,-1 3-48 0,0-7 32 32,4 1 16-32,-8-3-8 15,4-1 0-15,-1-5 8 0,-7 1 0 16,5-5 8-16,-2 0 0 15,2 0 80-15,-5 0-32 16,7-5-48-16,-2-5-8 0,2 0 8 16,1-6-16-16,4 0-80 31,0 1 80-31,4-4-24 0,-5-4 24 16,5 1 8-16,-3 3 0 15,-1 0 96-15,-1 0 128 0,-2 6-168 16,-2 1 16-16,-2 2 72 0,-2 7 0 15,6 0-144 1,-6 0-72 0,5 3-128-16,-4 0 40 0,4 0 32 15,-4 9-8-15,0 4 128 16,-5 0-144-16,2 2 8 16,3 4 88-16,-8 1 48 15,7-5 0-15,2 4 0 16,-2 1-136-16,10-5-200 15,-1-2 8-15,-1-4 88 0,1-2 136 16,1-4 56-16,-6-3 56 16,1 0 0-16,-4-3 8 15,0-6 64 1,0-4-16-16,0-3 0 16,4 0-48-16,0-3-8 0,4 3-72 15,4 0-32-15,-5 3 16 16,9 1 24-16,-4 5 64 15,-3 1 88-15,-6 3 56 0,1-1 400 16,0 4-352-16,-5 0-72 31,2 0-24-31,-5 0-88 0,-1 0-8 16,2 7-56-16,-1 3 48 16,3-1 0-16,2 4 0 15,-5-4-48-15,-1 4 56 0,1-3 0 16,1-1 72-1,-5-3 8-15,3 1-72 16,-3-4 0-16,4 0 0 0,1-3 64 16,-2 3-56-16,5-3-16 15,4 0-336-15,5 0-256 16,-2 0-392-16,5-9-1049 0,-4 2-1008 0,-8-5-1215 16</inkml:trace>
  <inkml:trace contextRef="#ctx0" brushRef="#br0">19721 3280 8241 0,'0'0'3857'31,"0"0"-2545"-31,0 0 1 16,0 0-345-16,0 0-536 0,0 0-432 15,0-4-400-15,9 10 248 16,7 11 152-16,8-2 80 16,0 8 112-16,8-1-136 0,0 3 16 15,-1 1-72-15,-3-4-8 16,0 3 8-1,-8-6 88-15,0-3-80 16,-16-3 0-16,0-4-8 0,-4 4 16 16,0 0 32-16,-8 0-40 15,-12 2 120-15,0 5 0 16,-12 2-56-16,1 3-24 16,-14 0-48-16,-18 10-824 15,7-3-2041-15,4-10-5921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cm"/>
          <inkml:channel name="T" type="integer" max="2147480000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cm"/>
          <inkml:channelProperty channel="T" name="resolution" value="1" units="1/dev"/>
        </inkml:channelProperties>
      </inkml:inkSource>
      <inkml:timestamp xml:id="ts0" timeString="2020-10-04T19:35: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27595 1105 8025 0,'0'-13'2993'0,"0"0"-2017"0,0 4 152 16,0-4-264-16,0 4 33 15,0-1-225-15,0 3 48 16,0 1-144 0,0 3 32-16,0 3-160 0,0-3-176 15,0 3-136-15,-4 0-64 16,-4 0-24-16,-4 0-48 0,-12 0-56 15,-3 12-16-15,-14 8 0 32,-2 8 16-32,-2 10 8 15,-10 16-16-15,-8 29 16 0,-6 25 8 16,9 6 40-16,13 1 0 16,15-21 0-16,12-11-8 0,8-7 8 15,12 1 88-15,0 5-88 31,24-3 8-31,8-12 8 0,0-13-8 16,8-9-8-16,-1-13-64 16,17 2-24-16,4-2 40 0,11-7-496 15,34-25-432-15,-22 0-1208 16,-7-25-2457-16</inkml:trace>
  <inkml:trace contextRef="#ctx0" brushRef="#br0">28113 1073 8889 0,'0'0'2209'16,"0"0"-801"-16,0 0-104 16,0 0-263-16,0 0-561 31,0 0-320-31,0 0-160 0,-16 3-32 15,-16 29 32-15,-8 6 272 16,-24 25 16-16,-16 26-40 0,-19 22-72 16,7 4 24-16,13-11-16 15,27-24-64-15,24-26-112 16,17-13 0-16,-2-6-8 0,13 7-8 31,0-1-472-31,8 3-200 16,20-12-480-16,16-7-241 0,12-12 281 0,8-13 112 15,-4 0 136-15,-1-22 536 16,-7-10 336-16,-13-3 800 16,-15-3 232-16,-11 0 160 15,-13 0 553 1,0 3-425-16,-21 3-672 16,-6 4-40-16,-9 5-232 0,0 4-144 0,4 9-64 31,8 4-128-31,8 6-40 15,4 0-200-15,12 10-552 16,0 6-376-16,24 3-64 0,24 0 167 16,8-3 529-16,11-7-80 15,9-6 192-15,-16-3 120 0,8-3 264 16,-12-9 288-16,-13-5 520 16,-7 5 193-16,-16-1 311 0,-4 4-128 31,-12 6-136-31,0-1-88 15,-4 4-391-15,0 0-281 0,0 0-256 16,0 10-32-16,-4 12-216 16,-8 13 208-16,-4 9 0 31,-4 7 8-31,1 3 0 0,-2 0 0 16,1 4-104-16,1-2-72 15,2-1-265-15,6-1-319 0,-2-7-736 16,13 7-1113-16,0-13-111 0,0-15-5578 15</inkml:trace>
  <inkml:trace contextRef="#ctx0" brushRef="#br0">28675 1387 5497 0,'0'0'5969'16,"0"0"-4281"-16,0 0-39 0,0 0-161 15,-8-70-96-15,8 67-648 32,-4 3-472-32,0 10-272 0,-12 18-48 15,-5 26 48-15,-7 29 0 16,1 24 8-16,-4 8 57 0,10-23-65 15,10-22 8-15,-2-26 0 16,9-5-8-16,-3 5-73 16,-6 4-431-16,5 2-624 0,1-5-520 31,-10-10-969-31,10-10-615 16,-1-15-3282-16</inkml:trace>
  <inkml:trace contextRef="#ctx0" brushRef="#br0">28476 1419 2632 0,'0'0'5473'0,"47"-82"-4024"0,-7 37-489 16,8-3-48-1,0 13-104-15,3 4 304 16,5 8-199-16,4 5-313 0,-8 8-176 15,-1 7-88-15,-6 3-80 16,-10 3-208-16,-7 16-48 16,-12 13-56-16,-8 25 48 0,-8 28 8 31,-28 30 8-31,-16-1 0 16,-3-15-8-16,2-33-8 0,10-21-56 15,-5-10 0-15,-12-1-136 16,-8 1 152-16,-7-3 48 0,-1-6 0 15,12-14 0-15,13-8 8 32,11-4 88-32,16 0 208 0,12-10 280 15,4-9-336-15,11 0-240 16,13 0-8-16,12 0 0 16,0 9 0-16,4 4-56 0,-8 6 56 15,0 0 0-15,-4 0 0 16,-5 13-8-1,1 2-72-15,-4 7 24 0,1 7 56 16,-10 6 0-16,5 3 8 16,-4 10-8-16,0-3-144 15,-4-1 72-15,-4 0 64 0,4-3-200 16,-4-9-16-16,0-3-584 16,-4-7-1169-16,0-6-95 15,0-13-2057-15</inkml:trace>
  <inkml:trace contextRef="#ctx0" brushRef="#br0">29245 1352 6185 0,'0'0'1776'16,"0"0"-295"-16,0 0 631 15,0 0 160-15,0 0-655 0,0 0-745 16,7-35-480-1,-7 35-392-15,0 10-16 16,-3 12-144-16,-14 10 152 16,6 13 8-16,-10 8 0 0,6 7 0 15,-1 7 0-15,0 0 48 16,7-1-48-16,2 1 0 16,7-3-8-16,0-1-232 15,0-5-168-15,0-5-120 16,4-12-48-16,12-2 264 15,-1-11 168-15,10-9 80 0,-1-6 64 32,4-6 288-32,0-7 40 15,0-4 224-15,3-12 240 0,1-9-200 16,0-13 104-16,4-7-96 16,7-21-64-16,5-23-95 0,4-25-97 15,-4-17-48-15,-16 1 72 16,-12 13-24-16,-12 28-80 0,-4 32-48 31,-4 18-32-31,0 17-40 16,0 0 48-16,0 6-88 15,0 4-104-15,0 8-112 0,0 4-408 16,-8 0-600-16,-9 32-1737 31,2 3-352-31,-1 3-2312 0</inkml:trace>
  <inkml:trace contextRef="#ctx0" brushRef="#br0">29842 987 8769 0,'0'0'1577'31,"0"0"-57"-31,0 0-24 0,0 0-359 16,0 0-449-16,0 0-688 16,0 0-80-16,40 38 80 0,-5 20 0 15,17 30 0-15,0 36 104 16,-8 7-104-16,-8-5 0 31,-24-11-8-31,-12-30 0 0,0-18 8 16,-12-13-120-16,-8-10-280 15,-4-5 88-15,-12 8 216 0,-8 4 88 0,-11 6 8 16,-1-3-176-16,-16 3-577 16,12-12-847-1,17-14-2881 1</inkml:trace>
  <inkml:trace contextRef="#ctx0" brushRef="#br0">30587 2102 9642 0,'0'0'5729'0,"0"0"-4953"15,0 0-616-15,0 0-88 16,0 0-72-16,0 0-200 0,-28 9-1128 16,12-9-2865-16</inkml:trace>
  <inkml:trace contextRef="#ctx0" brushRef="#br0">3538 1651 8305 0,'0'-3'2665'16,"0"-1"-1457"-16,0 1 48 31,0 0 9-31,0 3-121 0,0 0-216 15,0 0-312-15,0 0-256 16,0 0-176-16,0 0-128 0,0 0-32 16,0 0-16-16,-4 0-8 31,-9 10-80-31,-6 2 72 16,-9 7 8-16,-4-6 16 0,-4 3-8 15,5-4 0-15,-1-2 0 16,8-7 8-16,0-3 0 0,3 0-16 0,6 0 8 15,-2-9-8 1,6-10 0 0,3-7-120-16,8-5-112 15,0-4 32-15,0-4 200 0,16 2 16 16,4 5 48-16,4 0-56 16,3 10 40-16,10 2-48 15,2 5 0-15,1 2 0 16,8 10-8-16,-1 3-56 15,2 0 8-15,-2 16-16 16,-3 9 64-16,0 7-96 0,-9 6-16 16,-11 6 72-16,-3 7 0 15,-14 6 40-15,-7 0-96 0,-3 4 96 32,-22-1 8-32,-6 4 8 15,-9-4 40-15,-3 3 16 0,-9-2-48 16,-4 2-8-16,0-6 0 15,0 1 80-15,1-4-80 16,-1-10 0-16,4-6 48 0,8-9-8 31,4-10-48-31,4-7 48 16,8-8-40-16,0-4 144 0,5-16-40 16,6-16-40-16,6-9-72 15,2-7 0-15,9-2-152 16,9 2 152-16,6 3 120 0,13 7-104 0,4 6-8 15,8 7 8 1,8 3-8 0,0 0 64-16,7 9-64 0,-3 4-8 15,4 9 0-15,-9 0-8 16,-6 0-48-16,-1 15 8 16,-12 4-24-16,-4 6 72 15,-5 1-8-15,-7 0-56 16,0 2 64-16,-8 4 56 15,5-3 128-15,-9-1-48 0,0 0-64 16,0-2-16-16,0-1-56 16,-13-2-96-16,5-5-344 15,4-5-1040 1,1-3-1609-16,3-7-2168 0</inkml:trace>
  <inkml:trace contextRef="#ctx0" brushRef="#br0">4075 1749 9898 0,'0'0'3000'0,"0"0"-1727"0,0 0-577 16,0 0 0-1,0 0-320-15,0 0-176 16,0 0-56-16,-28 19-24 0,9 10 56 16,-1 6 24-16,-5 9-80 15,2 7-24-15,7 0-8 16,0-1 8-16,8-2-48 16,4-3-48-16,4-10 0 15,4-7-8-15,16-9-232 16,4-9 144-16,12-7 88 0,7-3 0 15,2-16-64-15,2-16-32 16,-3-6 104-16,-8-7 64 16,-12-5 168-1,-5-1 40-15,-15 4 152 16,-4 2 136-16,0 10 193 0,-23 6-1 16,-1 10-304-16,-12 7-288 15,1 9-112-15,-10 3-48 16,2 0-16-16,-2 15 8 0,10 8-168 31,7-1-576-31,8 4-553 16,20 11-919-16,0-8-2745 0,0-7-3401 0</inkml:trace>
  <inkml:trace contextRef="#ctx0" brushRef="#br0">4614 1574 7633 0,'0'0'2521'0,"0"0"-545"0,0 0 297 16,0 0-321-16,0 0-536 15,0 0-496-15,0-25-407 16,0 25-273-16,0 3-240 0,-4 16-104 31,-5 10 56-31,1 9 48 16,-3 9 80-16,3 5-32 0,-5 2-32 15,6-4 40-15,-6 1-48 0,2-4 40 16,-1 1-32-16,3-7-16 16,2 1-328-16,-1-10-641 15,4-4-951 1,4-9-2281-16,0-12-3008 16</inkml:trace>
  <inkml:trace contextRef="#ctx0" brushRef="#br0">4889 1492 7681 0,'0'0'2305'0,"0"0"-649"15,0 0 777-15,0 0-417 16,0 0-592-16,0 0-504 0,24-61-335 16,-24 61-313-16,0 0-272 15,0 7-40-15,0 15-144 0,-5 13 184 32,-7 9 24-32,1 11 24 15,-6 2 8-15,-3-3 16 16,5 0 8-16,-6-10-8 0,6 1 0 0,2-13-64 15,9-4 0-15,4-6 8 16,0-3-16-16,4-9-48 16,13-1-80-1,7-6 32-15,8-3 88 16,7 0-120-16,9 0-216 16,-4-9-569-16,4-7-455 0,-4 0-264 15,-1-12-553-15,-11 2-39 0,-12 4-1953 16</inkml:trace>
  <inkml:trace contextRef="#ctx0" brushRef="#br0">5179 1609 7313 0,'0'0'4249'16,"0"0"-2561"-16,0 0-471 15,0 0-505-15,0 0-232 0,0 0-24 16,-32 48 768-16,17-16-32 16,-6 6-455-16,5 6-337 0,-3 1-144 15,-2 6-96-15,6 3-24 32,-1-1-8-32,-5 5-24 15,6-1-56-15,-2 0-48 0,2-3-184 0,3 3-424 16,-8 13-521-1,4-16-1775-15,0-13-5970 0</inkml:trace>
  <inkml:trace contextRef="#ctx0" brushRef="#br0">5310 1140 8145 0,'0'0'2433'16,"0"0"-449"-16,0 0-215 0,0 0-329 16,0 0-280-16,0 0-264 31,0 0-416-31,0 0-320 16,17-3-160-16,3 21 0 0,8 8 16 15,8 15 56-15,7 22-8 0,-4 26-64 16,-11 29 0-16,-7 12 0 15,-21-6 0-15,-8-13 0 32,-24-19 0-32,-5-3 0 0,-14 0-128 15,-8-7-96-15,-9-2-688 16,-12-7-1032-16,20-25-2089 0,8-17-4169 0</inkml:trace>
  <inkml:trace contextRef="#ctx0" brushRef="#br0">2912 1196 5945 0,'0'0'4049'0,"0"0"-2577"0,0 0-88 15,0 0-416-15,0 0-423 16,-4-2-273-16,-8 11-96 0,-8 16-24 15,-16 30 304-15,-20 36 240 32,-11 30-80-32,-1 16-16 15,4-7-160-15,25-12-184 0,11-20-72 16,15 0-80-16,9 0-56 0,4-2-40 16,13-17 56-16,6-15-64 15,5-20-120-15,12-6-328 31,8 1-224-31,28-2-576 0,-8-5-2745 16,-8-19-5249-16</inkml:trace>
  <inkml:trace contextRef="#ctx0" brushRef="#br0">27599 3311 10178 0,'0'-6'3160'0,"0"0"-1743"0,0 2-529 15,0 1-8-15,0 3 144 16,-4 0-160-16,4 0-311 0,0 0-193 15,0 0-192-15,0 0-120 32,-4 0-48-32,0 13-128 15,0 12 64-15,-4 14 64 0,-8 8 8 16,4 13 56-16,-8 7-32 0,0 0-32 16,8 3-8-16,-4-4 8 15,8-2-8-15,4-4 8 31,4-6 40-31,0-10-40 0,0-12-32 16,4-9 32-16,4-11 48 16,8-5-32-16,-4-4-8 0,12-3 232 15,12 0-16-15,3-7 48 16,10-6-104-16,7-6-96 31,3 1-24-31,5-2-48 0,-8 1 16 0,-1 4-16 16,-7 2-8-16,-12 4-360 15,-8-1-184-15,-12 3-344 0,-16-8-345 16,-4-1-2568-16,-12 3-3080 16</inkml:trace>
  <inkml:trace contextRef="#ctx0" brushRef="#br0">28511 3445 10658 0,'0'0'2320'0,"0"0"-375"0,0 0-881 16,0 0-8-16,0 0-216 16,0 0-368-16,0 0-296 31,0 0-48-31,-83-26-120 0,39 32 89 15,0 7 39-15,0 3-88 16,9 3 40-16,7 0-80 0,7 1-8 16,14 2 0-16,7 3-56 15,3 4-40-15,25 6 16 32,8-1-17-32,8 1 25 0,0 0 24 15,-4-3-120-15,-5-3 8 0,-7-7 72 16,-4-3 40-16,-16-3 0 15,-4-1-56-15,-4-2-64 0,-4 6 56 16,-15-3 112 0,-13 0 128-1,-9 0 120-15,-10-3-16 0,-5-7 0 16,-4 0-80-16,4-3-87 16,8-3-65-16,9 0-601 0,27-25-1207 15,8 0-2681-15,4-4-4753 0</inkml:trace>
  <inkml:trace contextRef="#ctx0" brushRef="#br0">28738 3432 12138 0,'0'0'3105'0,"0"0"-2009"16,0 0-704-16,0 0-216 15,0 0-168-15,-15 32 144 16,2-1 456-16,-2 14-32 0,2 6-232 16,6 6-215-16,-1 0-9 31,0 0-48-31,8 0-64 0,-5-6-8 16,1-7 48-16,4-5-48 15,0-11-377-15,0-9-543 16,0-13-768-1,0-2-1321-15,0-4-1560 0</inkml:trace>
  <inkml:trace contextRef="#ctx0" brushRef="#br0">28424 3425 7377 0,'0'0'2721'0,"0"0"-1073"15,0 0 0-15,0 0-1016 0,87-25-359 16,-27 22 207-16,8 3 56 16,-1 0-80-16,5 0-248 0,-20 9-208 15,8 10-1648-15,-21-3-1521 32,-11-3-3825-32</inkml:trace>
  <inkml:trace contextRef="#ctx0" brushRef="#br0">29165 3492 10386 0,'0'0'3016'0,"0"0"-1183"16,0 0-1129-16,0 0-536 15,0 0-160-15,0 0 360 0,-92 105 24 0,60-51-120 16,-4 16-96-1,5-3-176 1,7-1 0-16,-1 1-664 0,10-23-232 16,-1-6-1153-16,8-18-199 15,0-14-225-15,8-6-1976 16</inkml:trace>
  <inkml:trace contextRef="#ctx0" brushRef="#br0">29105 3457 9337 0,'0'0'2137'0,"0"0"-1617"16,0 0-448-16,0 0 272 0,0 0 408 31,0 0 241-31,39 96-449 0,-22-65-296 16,-2 1-120-16,6 3-128 31,3-9-216-31,4-4-697 15,0-9-167-15,7-11 344 0,1-2-1112 16,0-22-801-16,3-10-1312 16,2-15 2969-16,-6-1 808 0,-3 0 184 15,-8 11 2209-15,-8 8 2111 16,-12 16-1455-16,-4 10-873 16,-4 3-1343-16,-20 22-529 0,-8 16 104 15,-4 7-72-15,-3 9-96 16,-1 3-8-1,-4-3-48-15,0 0-304 0,4-7-729 16,0-8-151-16,8-11-408 16,17-21-64-16,2-7-49 15,13-10-3984-15</inkml:trace>
  <inkml:trace contextRef="#ctx0" brushRef="#br0">29619 3435 6633 0,'0'0'2929'15,"0"0"-737"-15,0 0-168 16,0 0-559-16,0 0-593 0,68-22-512 31,-61 38-224-31,-3 12-24 16,0 10 96-16,-4 20 136 0,-8 21-64 16,-20 19-144-16,-3 10-56 15,3-22-80-15,4-19-760 0,8-13-1200 16,12-19-545-16,-4-3-2408 0</inkml:trace>
  <inkml:trace contextRef="#ctx0" brushRef="#br0">29934 3216 10138 0,'0'0'2728'0,"0"0"-927"16,0 0-473-16,0 0-216 16,0 0-336-16,0 0-448 0,0 0-328 15,28 22 0 1,0 35 8 0,3 29 0-1,-15 25 8-15,-16 10 16 16,-12-4-32-16,-36-9-320 0,-3-28-432 15,-29-1-368-15,-12-19-776 16,21-22-1177-16,-5-3-4841 0</inkml:trace>
  <inkml:trace contextRef="#ctx0" brushRef="#br0">27404 3152 8249 0,'0'0'2177'16,"0"0"-593"-16,0 0 56 0,0 0-439 31,0 0-321-31,0 0-344 16,0 0-248-16,-80 29 88 15,32 9 232-15,-15 25-48 0,-13 24-64 16,-8 26-95-16,8 8-153 0,24 3-88 16,29-3-32-16,23-16-72 31,32-4-56-31,27-12-216 15,29-13-80-15,16-9-105 0,11-26-703 16,-24-15-2048-16,-15-17-6234 0</inkml:trace>
  <inkml:trace contextRef="#ctx0" brushRef="#br0">30499 3423 4721 0,'0'0'6857'0,"0"0"-4240"16,0 0-377 0,0 0-376-16,0 0-463 15,0 0-449-15,0 0-456 0,0-39-248 16,0 52-248-16,0 13-32 0,-4 15 32 16,0 22 144-16,4 23-144 15,0 19 8 1,0 6-8-16,0-26-136 15,4-21-320-15,-4-26-472 16,13-3-441-16,-9-6-1703 0,3-7-2937 16</inkml:trace>
  <inkml:trace contextRef="#ctx0" brushRef="#br0">30957 3654 9249 0,'0'0'1665'31,"0"0"-281"-31,28-92-184 16,-15 47-103-16,-5 1 231 0,-4 0-112 16,-4 6-224-16,-4 6-159 15,-13 7-481-15,-11 8-208 0,-7 11-136 16,-13 6-8-16,-4 10-48 15,0 18 0 1,5 7-16-16,15 6 16 16,8 4-40-16,20-7-168 0,4-3-17 15,15-7-103-15,21-5 224 16,9-11 152-16,7-5 8 16,-1-7 40-16,9 0-40 15,-8-13 72-15,-9-3 16 16,-7 3 200-16,-8 4 217 15,-12 3-17-15,-4 3 24 0,-8 3-408 16,-4 12-112-16,3 14-8 16,-3 12 0-16,0 6 0 15,0 13 8 1,-3 4-8-16,-5-1-288 16,-8 3-392-16,4-9-537 0,4 3-1591 15,0-15-377-15,8-17-5241 0</inkml:trace>
  <inkml:trace contextRef="#ctx0" brushRef="#br0">31559 3584 10098 0,'0'0'2272'0,"0"0"-511"0,0 0-785 16,16-85 56-16,-12 59-64 15,-4 1-176-15,0 2-304 16,-4 4 57-16,-15 4-201 16,-13 5-256-16,-13 10-88 15,-14 0-72-15,-1 16 56 16,-4 12-64-16,13 4 32 0,10 10 40 15,17-7 0-15,17 6-168 16,7-6-48-16,12-7-49 16,24-2 113-1,7-13 160-15,13-10 8 16,8-3 0-16,0-13 0 0,-5-13 40 16,-7-5 40-16,-12 2 136 15,-12 7 225-15,-13 3 239 16,-6 13 280-16,-9 6-424 0,0 0-544 31,0 12-192-31,0 17 64 16,-9 9 120-16,2 13 8 0,-5 22 0 15,0-10 0-15,4 4-192 16,-4 3-416-16,5-19-464 16,-10 9-633-16,6-16-2512 0,2-15-264 0</inkml:trace>
  <inkml:trace contextRef="#ctx0" brushRef="#br0">31902 3343 8617 0,'0'0'2345'0,"0"0"-1265"16,0 0-368 0,0 0-240-16,0 0-144 15,0 0-48-15,0 0-23 0,0 0-1 16,-28 32 120-16,56-16 152 16,8-4 16-16,7-5-72 15,9-1-120-15,-7-3-40 0,-6-3 216 31,-15 0 120-31,-8 0-56 16,-9 0-7-16,-7 0-233 16,0 6-168-16,0 7-184 0,-3 6-144 15,-9 16 144-15,-4 10 144 16,-12 21-40-16,-4 17-40 0,-12 22-56 31,9-7-8-31,7-19 0 0,11-22 0 16,6-22-72-16,3 7-440 15,-5 2-289-15,2-2-495 0,7-7-816 16,4-16-681-16,0-13-1064 16,0-6-4695-16</inkml:trace>
  <inkml:trace contextRef="#ctx0" brushRef="#br0">31810 3781 6913 0,'0'0'4433'15,"0"0"-3265"-15,0 0-192 0,0 0 569 16,12 0 351-16,12-3-680 16,16 0-527-16,12-1-169 0,11-2-128 31,5 3-104-31,-1-3-160 15,-7 3-112-15,-11-1-16 16,-10 1-360-16,-15 3-608 0,-20 0-849 16,-4 7-3408-16,-11 2-1672 0</inkml:trace>
  <inkml:trace contextRef="#ctx0" brushRef="#br0">30543 4708 9209 0,'0'0'2233'0,"0"0"-1129"15,0 0 521-15,0 0 95 0,0 0-448 0,0 0-248 16,0 0-415-16,25-53-289 15,-2 27-192-15,9-9-24 16,3 0-88 0,6 0-8-16,-2 3-8 15,-3 7 0-15,-4 9 48 16,0 3-40-16,-4 10 32 0,4 3-40 16,-4 0-16-16,0 3 16 0,-4 14-8 15,-4 5-80-15,-5 3 32 0,-3 10 40 31,0-4-72-31,-8 4-56 16,4-6-168-16,-4-4 63 16,0-2-47-16,-4-11 88 0,5-5 72 15,-5-4 104-15,3-3 32 0,5 0 152 32,0-13 192-32,8-12-264 15,4-7-80-15,0-3-8 16,0-6 8-16,-1-1-8 0,-2 8 8 15,-9 9 8-15,-1 8 152 16,-3 8 161-16,1 9-113 0,-5 0-208 31,0 0-80-31,4 13-241 16,4 5 201-16,-5 8 112 16,5 2 0-16,1-2-208 0,-1 0-8 15,-1-1-176-15,1-6-144 0,1-4-112 16,-6-2-16-16,1-6-136 15,0-1 192 1,0-6 400-16,-4 0 216 16,0 0 752-16,4-6 160 15,0-10-664-15,8-3-144 0,4-3-88 16,8-7-16-16,8 4-32 16,3-1-24-1,6 4 48-15,-1 6 8 16,-1 10 56-16,-3-1 48 0,-4 7 8 15,-1 0-24-15,-3 16-88 16,-3 7-8-16,-1 2-40 0,0 3 40 16,-1 1 0-16,-3 0 8 31,4-4 0-31,0-9 0 0,4-7 8 16,-1-6 96-16,6-3 24 15,-1-12-32-15,0-13 32 0,0-10 112 16,0-7-40-16,-4-8 8 15,-1 2-120-15,-3 0-88 32,-12 10 0-32,-4 12-192 0,-8 17-480 15,-8 9-2217-15,-8 0-5704 0</inkml:trace>
  <inkml:trace contextRef="#ctx0" brushRef="#br0">8470 2711 440 0,'0'0'4569'16,"0"0"-3265"-16,0 0-1304 0,0 0-248 0,-8 0-184 16,8 0 432-16,0 0 144 15,0 0 96 1,0 0-168-16,-3 0-72 15,3 0-112-15,-4 0-24 16,4 0-272-16,-5 0-16 16,-3 0 248-16,4 0 168 0,0 0 8 15,1 0 8-15,3 0 136 0,0 0 240 32,0 0 104-32,0 0-112 15,0 0-64-15,0 0 0 16,0 0 64-16,0 0 144 0,0 0 64 15,0 0-40-15,0 0-23 16,0 0-89-16,0 0-64 0,0 0-64 31,0 0-72-31,3 0-24 16,9 0 176-16,4 6 440 16,4-2-192-16,8-4-96 0,3 3 24 15,6 0-71-15,7-3-89 0,4 3-88 16,7-3-32-16,1 4-56 15,7-4-120 1,5 5 48-16,1-1-56 16,2 2-80-16,0-3 32 15,2 4 32-15,10-4-72 0,17-3 64 16,11 0 40-16,-7 0 40 16,-21 0 16-1,-23 0 32-15,-12 0-8 16,8-3-16-16,8 0-16 0,3-4 56 15,1 7-16-15,-8-3-56 16,-4 0 8-16,-5-1-8 0,-3 4-8 16,0-2 32-16,0-1-24 31,0 3 57-31,-1-7-81 0,5 4 8 16,-4 0-8-16,0-4 32 15,-5 7-144-15,-11-3 0 0,-4 3 8 31,-8 0-16-31,-3 0-168 16,-2 0-224-16,13 0-465 16,-4 0-1095-16,-4-3-2849 0</inkml:trace>
  <inkml:trace contextRef="#ctx0" brushRef="#br0">15335 2708 6105 0,'0'0'7113'15,"0"0"-5832"-15,0 0-889 0,0 0-336 16,0 0 0-16,40 0 56 0,-8 0 224 16,8-3 264-16,15-4-96 15,21 4 48-15,31 0-144 31,41 0-144-31,11 0-96 0,9 3-8 16,-5-4-24-16,-11 4 72 16,3 0 8-16,4 0-23 0,-7-2 39 15,-1-2-88-15,-11 1-72 16,-5 3 8-16,-15-6-64 31,-9 2 64-31,-23-2-32 0,-21 0 56 16,-19 0-104-16,-12 2 64 0,4 1-56 15,0-3 0-15,7 2 0 0,-11 2 0 16,1-2 0-16,-5 1-8 16,-9 3-216-1,1 0-232 1,8 0-433-16,-12 3-1127 0,-5 1-2945 0</inkml:trace>
  <inkml:trace contextRef="#ctx0" brushRef="#br0">23340 2571 3776 0,'0'0'2657'15,"0"0"-585"-15,0 0-1119 16,0 0-169-16,0 0 32 0,0 0-160 0,0 0-72 15,-4-12 152 1,4 12 337 0,4 0 15-16,11 0-376 0,13 0-256 15,36 0-104-15,36 10-160 16,56 2-96-16,22 1-32 16,18-4 32-16,-5 1-24 0,-19-7-16 0,-13 0-40 15,-24-3 32-15,-19 0-40 16,-13 0 64-1,-23-3 136-15,-16 0 56 16,-17-4-136-16,-10 7-56 16,2 0-64-16,1 0 0 15,-1 0-8-15,-11 0 0 0,-4 0-328 32,-11 0-640-32,-9 4-1304 0,-4 2-769 15,0-6-1992-15</inkml:trace>
  <inkml:trace contextRef="#ctx0" brushRef="#br0">2908 2905 1280 0,'0'0'7265'15,"0"0"-4680"-15,-8 0-1393 16,8 0-512-16,0 0 160 0,0 0 289 16,0 0-33-16,0 0-208 0,0 0-224 31,0 0-240-31,0 0-200 15,0 0-32-15,0 0-40 0,0 0-48 16,0 0-15-16,0 0-41 16,8 0-40-16,8 0 0 15,8 0 16-15,16 0-16 0,23-3 40 32,29-7-32-32,35-6 136 0,17 0-8 15,0 1 48-15,-1 2 32 16,-12 3-24-16,5 1-32 15,-5 2-40-15,4-2-56 0,-6 3 48 16,-10-4-24-16,-4 4 24 31,-7-4-24-31,-5 4-16 0,-26-1-16 16,-14 4-16-16,-19 0-40 16,-5-4-8-16,6 5-8 15,2-1 0-15,5-4 8 0,0 1 8 0,-8-1 0 16,0-2-8-1,-4 2 16 1,-5 1-16-16,-3 0 8 0,-12 2-8 16,-8 2-72-1,-8 2-296 1,-4 0-392-16,0 0-289 16,-4-4-1167-16,-8 4-2225 0,0-6-3809 0</inkml:trace>
  <inkml:trace contextRef="#ctx0" brushRef="#br0">10781 2759 1120 0,'0'0'784'0,"0"0"1712"16,0 0-639-16,0 0-825 15,0 0-408 1,0 0 0-16,0 0 128 16,0 0-95-16,0 0-177 0,0 0-64 15,0 0-208-15,0 0 0 16,0 0-112-16,0 0 16 0,0 0 64 16,0 0 56-16,0 0 120 0,0 0 16 15,0 0 120-15,0 0 112 16,4 0 65-1,16 0-209-15,8 0-96 16,8 0 64-16,11 0-72 16,9-7-104-16,12 4 40 0,0-3-136 15,20-3 40-15,11 2-72 16,12 1-16-16,1-1-48 0,-16 1 16 31,-29 3-8-31,-19 0 40 16,-4-1 24-16,4 1-48 15,-1 0-32-15,9 3-48 0,-11 0 72 16,-10-3-16-16,-3 3 24 16,-8 0-16-16,-8 0-56 0,0 0 88 31,-8 0-80-31,0 0-16 16,-8 0-8-16,4 0 8 15,-4 0 8-15,0 0-8 0,0 0-8 0,0-3-144 16,0 3-296-16,3-4-568 15,-3 2-1441-15,9-5-2704 0</inkml:trace>
  <inkml:trace contextRef="#ctx0" brushRef="#br0">3231 5140 776 0,'0'0'344'0,"0"0"-328"15,-4 0 1664-15,4 0 689 16,0 0-777-16,0 0-392 0,0 0-152 15,0 0-111-15,-4 0-361 16,4 0 40 0,0 0-136-16,0 0-136 15,0 0-96-15,0 0-40 16,0 0 72-16,0 0 48 0,0 0 32 16,0 0-72-16,0 0-8 15,0 0-79-15,0 0 7 31,0 0-64-31,0 0-64 0,0 0-24 16,0 0-48-16,0 0-8 16,0 0-72-16,0 0-56 0,0 0-104 15,12 3 160-15,-1 0 72 16,10-3 352-16,3 4-40 16,4-4 208-1,7 3-136-15,5-3 32 0,4 0-24 16,4 3-192-16,4-3-48 15,-5 0-64-15,1 0-8 0,4 0-72 16,-4 0 112 0,8 0-48-1,-4 0 8-15,-1 0 16 16,5 0 32-16,4 0-56 0,-1 0 56 0,1 0-40 16,4 0-16-16,0 0-24 15,-5 0-40-15,1-3 72 0,0 3-64 16,-4 0 64-16,0 0-32 31,4 0 16-31,-1 0 48 16,5 0 24-16,0 0-48 0,4 0 0 15,-5 0-80-15,5 0 49 0,-1 0-41 16,-3 0-8-16,0 0 32 16,-5 0-32-16,5 0 56 31,5 0-56-31,-6 0 112 0,5 0-64 15,-4 0 40-15,7 0-24 16,13-3-72-16,-9-1 56 0,5 4-8 16,0-3-40-16,-12 0-8 15,11 0 8-15,-3 0-16 32,3-4 8-32,-2 1-8 0,-6-1 8 15,-4 2 16-15,-2-2 32 0,-6 1-48 16,-11-1 8-16,-4 4-8 0,-13 0 8 15,-3-1-8 1,-7 2-96 0,-10 2-88-16,-6 0-297 15,-1 0-263-15,-13 0-872 0,-6 0-2177 16,-13 0-1224-16</inkml:trace>
  <inkml:trace contextRef="#ctx0" brushRef="#br0">3103 5185 568 0,'0'0'4665'31,"0"0"-3153"-31,0 0-480 16,0 0-336-16,0 0 136 0,0 0 81 15,0 0-145-15,0-7-384 16,0 7 56-16,0 0 96 16,0 0-72-16,0 0-128 0,0 0-104 31,0 0-80-31,0 0-80 0,0 0-56 16,0 0 48-16,0 0-64 15,0 0 8-15,0 0-8 16,0 0 0-16,0 0-8 0,0 7 8 15,0 2 8-15,0-3 40 32,0 1 40-32,-3-1-16 0,3-6 24 15,0 3 57-15,0 1-65 16,0-4 8-16,0 0 8 0,0 3 0 16,0-3-16-16,0 0 0 0,0 0 32 15,0 0 16 1,0 0 56-1,0 0-8-15,0 0-16 0,0 0-40 16,0 0-72-16,0 0 8 16,0 0-56-16,0 0 56 15,0 0-64-15,3-10-328 0,5 0-424 0,0 1 15 32,4 0 401-32,0 2-64 15,-4 1-96-15,-4 0 200 0,0 2 168 16,-4 4 120-16,0 0-8 15,0 0 16-15,0 0 0 16,0 0 16-16,0 0-8 0,0 0 48 31,0 0-48-31,0 0 0 0,0 0 0 16,0 0-8-16,0 0 0 16,0 0 0-16,0 0-8 15,0 0-488-15,0 0-296 0,0 0-448 16,-4 4-321-16,0 2-127 31,0-3-160-31,4-3-449 0</inkml:trace>
  <inkml:trace contextRef="#ctx0" brushRef="#br0">3103 5191 1272 0,'0'0'0'0,"0"0"1000"0,0 0 1264 16,0 0-959-16,0 0-577 15,0 0-208-15,0 0-160 0,0 0-72 16,0 9 80 0,0 1 16-1,-3 3 192-15,-1 2-135 0,-1 1-113 16,5 3-72-16,-4 0 0 0,4 0 272 16,-4 7-192-16,4-1-88 15,0 1-8 1,-4 6 136-16,4-4-40 15,-3 3-88-15,-1 5 8 16,0-1 312-16,-1 3-232 16,1-3-111-16,0-1 23 0,0 5 80 15,1-4-16-15,-1 0 16 0,4-1-136 16,0 5-104-16,0-1 40 31,0 3 64-31,0-3 16 16,0 3-120-16,0 1 56 0,-4-1-48 15,4-3-40-15,-4 0 16 16,-1 0-56-16,1-3-8 0,0 3 40 16,1-3 56-16,-1 0-32 31,0 3-64-31,0 7 8 0,0-1 48 16,-1 3-56-16,1 5 0 0,-3-5 40 15,-1 4-40-15,4-1 0 16,-5 2 48-16,6-2-40 0,-5-2 40 15,4 0 40 1,-4-1 40 0,8 4-88-16,-5-4-32 15,5 1-8-15,-3 0 8 16,3 6-8-16,0-4 56 16,0 4-64-16,0-3 8 15,0-3-8-15,0-1 8 0,0-2 0 16,0 3-8-16,0 0 0 15,-4-1 0-15,0 4 0 16,-4-4 8-16,4 4 8 0,-4-3 0 16,0-1-16-16,4-2 0 0,0-1 0 31,4-2 0-31,-4 5 0 16,4-3 0-16,0 1 0 15,0 3 0-15,0 2 8 0,-4 5-8 16,1-8 8-16,-2 4-8 15,1-4 0-15,4-2 0 0,-4-7 8 16,4 0-8-16,0-3 8 31,0-3-8-31,0-4 40 16,0-2-40-16,0-4 0 0,0-3 8 0,4-3 0 16,-4-3-8-1,4-4 8-15,1 1-16 0,-5-4 0 0,0 0 8 16,3-3-40-1,-3 1 40 1,4-1 8-16,-4 0 8 16,4 0 32-16,4-3 0 0,4 0 32 15,-4 0 88-15,4 0-64 16,4 0-24-16,3 0-32 0,-2 0-40 0,3 0-8 31,3 0 0-31,1 0 0 16,4 0-104-16,8 7 104 15,4-1 8-15,0-3-8 0,11 3 88 16,9-2-80-16,0-1 64 16,7 0-56-16,2 4-8 0,-1-5 40 31,-1 5-48-31,-3-4-16 16,-1 4 16-16,5-4 0 0,8-3 8 15,24 0 0-15,12 0 48 16,2 0 264-16,-2 0 41 0,-12-7-105 15,-24 7-72-15,-12 0-48 32,-17 0-64-32,1 0-56 15,8 0 80-15,12 4-96 0,7 2 8 16,1-3 0-16,-1 0 56 0,-2 0-56 16,-2 0 8-16,0-3-8 15,-2 7 0-15,-5-4-8 16,-1 4 8-1,5 2-8-15,-8-3-8 16,3 4-112-16,1 0 48 0,0-1-8 16,-1 0 8-16,-3 1 56 0,-4-1 16 15,8-2-8-15,-4-1 8 16,3 0 8 0,5-3 8-16,3 1 48 15,6-4-16-15,-2 3-48 16,5 0 0-16,-9 0 0 0,6 1 88 15,-6-1-16-15,-4-3-24 16,-3 3 72-16,-4-3-120 16,0 0 8-1,-8 0 64-15,0 0 0 16,-9 0-8-16,1 0-64 0,-7-3 48 16,-2 0 0-16,-7-1-40 15,0-2 120-15,-9 3-120 16,-2-1 40-16,-2-1-40 0,-2 1-8 31,-9 1-88-31,0-7-160 16,-4-12-688-16,-12 3-1857 0,-4-6-5569 15</inkml:trace>
  <inkml:trace contextRef="#ctx0" brushRef="#br0">6677 5264 1408 0,'0'0'416'15,"0"0"-312"-15,0 0-32 16,0 0 1672-16,0 0-431 16,0-10-905-16,0 4-248 0,0 0 80 31,0-1 208-31,-3-2-216 15,3 3 72-15,-4-1-120 0,-1 4 24 16,5-4 440-16,-4 7-312 16,4-3 168-16,0 3-96 15,0 0-208-15,0 0-111 0,0 0-73 16,0 0-16 0,0 0 8-16,0 0 0 15,0 0 0-15,0 0 8 0,0 0-8 16,0 0 40-16,0 0 8 15,0 0 32-15,0 0 104 16,4 3 496-16,8 1 200 16,8 2-104-1,0-3 88-15,12 4-200 16,7-7-15-16,13 3-57 0,8-3-136 0,8 0-16 16,-1 0-144-16,6 0-56 15,-10 0-40-15,-3 0-40 16,-9 0-24-1,-6 0-128-15,-10 0 32 16,-3 0 16-16,-8 0-56 16,1 0 40-16,-6 0-48 0,1 0 8 15,-5 0 0-15,-2 0-8 16,-5 0-8-16,-1 0-112 0,-3 0-392 31,1 0-776-31,-5 6-1145 16,0 0 489-16,-9-2-905 0,2 2-4976 15</inkml:trace>
  <inkml:trace contextRef="#ctx0" brushRef="#br0">7589 5185 6857 0,'0'0'2336'0,"0"0"-1303"16,0 0-641 0,0 0-120-16,0 0-112 0,0 0-56 15,0 0 152-15,0 0 104 16,-27 53-32 0,15-30-40-16,0 5-56 15,-4 1 16-15,4 6 32 16,-1 3 240-16,6 6 17 0,-5 0-145 15,5 8-80-15,2-2-80 16,1 1-32-16,0 3 296 16,0 0-32-16,0 0-96 0,0 3-112 15,4-6-104-15,-3 3 64 0,-1-3 32 32,-1 3-56-32,-3-4 32 15,4 5 48-15,-3-5-88 16,3-2-64-16,-5-1 73 0,1 1-49 15,-3 3 88-15,-2 0-120 16,-2 3-56-16,2-4-8 0,-2 2-40 31,-2-5 88-31,6-2-80 16,-6-1-8-16,6-3-8 0,-5 4 48 16,4-1-48-16,-4 1 0 0,4 2-8 15,0 1 8-15,1 0 0 16,2 2 0-16,-3-6 0 15,5 1 0 1,-2-3 0-16,-3-1 8 16,5-3 0-16,-2-6-8 15,-3 2 8-15,1-5-8 0,-6 3 0 16,6-1 0-16,-6 4 0 0,6 1 8 16,-6-1-8-1,6-1 8-15,-1 1 0 16,7 3-8-16,-2 0 72 15,3 0-72-15,4-3 8 0,-4 1-8 16,0-5 0-16,0 1 8 16,4-1-8-16,-3-2-8 0,-6 0 0 31,1 2 8-31,4 1 0 16,-3-3 0-16,-2 3 0 15,5-4 0-15,0 1 0 0,0 3 0 16,4-1 0-16,-4 1 0 15,4-1 0-15,0 1 0 0,0 0 8 32,0-3-8-32,0-1 0 15,0-6-8-15,-3 1 8 16,3-1 0 0,0 0-8-16,-4-2 0 0,4 2 8 15,0 0 0-15,0 3 0 16,0-3 0-16,0 0 8 0,0 1-8 15,0 2 0-15,0-6 0 16,0 1 0-16,0 2-8 16,0-7-8-16,0 1 8 0,0-3-64 15,0-3 24-15,0 2 32 16,0-2-32-16,0-1 48 16,0 4-8-16,0-3 8 15,0-1-8-15,-5 0 8 16,1 1 0-16,0 0 0 15,0-1 0-15,0 4-8 0,1-3 8 16,3 2 0-16,-4 1 0 16,-5-1 0-1,5 1 8-15,0 0-8 16,0-4-48-16,1 1 48 16,3-1-8-16,0-5 8 0,0-1 0 15,0-3 0-15,0 0 0 16,0 0 0-16,0-3-128 0,0-36-513 31,0 1-1487-31,0-6-2465 0</inkml:trace>
  <inkml:trace contextRef="#ctx0" brushRef="#br0">1163 5807 1320 0,'0'0'4457'16,"0"0"-2113"-16,0 0-1023 16,0 0-465-16,0 0-80 0,0 0-128 15,0 0-160-15,0 0-88 0,0 0 8 32,0 0-48-32,0 0-48 15,0 0 65-15,0 0-97 16,0 0-80-16,0 0-72 0,0 0-48 15,0 0 16-15,0 0 64 16,0 0 88-16,0 0 176 0,0 0-192 31,0-7-56-31,-4 1-48 16,-4-7-128-16,0 0 0 0,0-5 0 16,-8 2-144-16,4-3 144 0,1 3 48 15,-2 0-48-15,5 7-72 16,-3 5-72-16,-2 1 104 15,5 3 32 1,-4 0-48-16,0 0-64 16,1 7 40-16,-2 8 16 0,-2 5 56 15,2 5-8-15,2 0-120 0,3 4 120 16,4 3-136-16,0-1 152 16,4 4-120-1,0-10 120-15,0 1-176 16,12-7 120-16,3-7-168 15,6-5 16-15,-1-4-96 0,3-3 151 16,1-3 153-16,4-13 0 16,0-6 81-16,-4-6-81 0,4-7-593 31,-4 0 593-31,-8-4 0 16,0 7 272-16,-4 7-264 15,-8 3 240-15,-1 10 465 0,-3 5-297 16,0 4-80-16,0 0-16 15,0 3-168-15,0 0-152 0,0 0-40 32,0 0-216-32,0 0 32 15,0 3-24-15,-7 7 160 16,-1 8 88-16,-5 5 8 0,-2 2 96 0,-1 4-56 16,4 2-40-16,4 1 0 15,0 0 0-15,4 0 0 16,4 0 0-1,0 2 0-15,0-2-8 16,12-7-8-16,4 1-80 16,8-7-40-16,0-7-224 0,8-2 24 15,0-10-209-15,-1 0 33 0,5 0-144 16,0-25-784 0,-12 3-945-16,-4-4-927 15</inkml:trace>
  <inkml:trace contextRef="#ctx0" brushRef="#br0">1681 5553 3632 0,'0'0'2521'0,"0"0"423"15,0 0-1447 1,0 0-625-16,0 0-104 15,0 0-16-15,0 0-16 16,0 0-199-16,0 0-41 0,-76 63-184 16,52-34-64-16,5 3-48 15,-2 2 136-15,6 5-72 16,-1 2-128-16,4 0-80 16,7 1-48-16,1-5 40 15,4 2-48-15,4-1 8 16,13-6-8-16,3-1 0 0,3-8-96 15,5-5-248-15,9-5-312 32,-6-7-400-32,9-6-505 0,-8 0-1007 15,-8-12-3394-15</inkml:trace>
  <inkml:trace contextRef="#ctx0" brushRef="#br0">1884 5620 3040 0,'0'0'4881'0,"0"0"-3593"0,0 0-535 0,0 0 47 16,0 0 72-16,-4 3-304 15,-4 13 80-15,-8 2-72 0,4 5-136 16,-4 6-31-16,0-1-9 31,4 7-16-31,0 0 64 16,1 3-152-16,2-3-56 0,1 0-120 15,8-4-32-15,0-2-88 0,0-4 0 16,4-5-232-16,13-1 176 16,-2-10-120-16,9-3-160 31,0-6-288-31,4 0-393 0,8-15-335 15,-8-8-968-15,-4-2-2193 0</inkml:trace>
  <inkml:trace contextRef="#ctx0" brushRef="#br0">1669 5848 4640 0,'0'0'5538'16,"0"0"-3802"-16,0 0-536 15,0 0-15-15,0 0-137 0,0 0-480 16,0 0-568-16,0 0-168 16,28 0 168-16,-4 0 96 0,4-3 688 15,4-3-488-15,-1 2-296 31,1 1-216-31,0 0-1072 0,4 0-1081 16,0-1-503-16,-16 4-3738 16</inkml:trace>
  <inkml:trace contextRef="#ctx0" brushRef="#br0">2084 5839 5657 0,'0'0'4385'0,"0"0"-3585"0,0 0-424 16,0 0 96-16,0 0 16 15,0 0-168 1,0 0-160 0,7 0-160-16,-3 0-224 0,0 0-136 15,9 0 360-15,2 3 0 0,1-3 136 16,4 0-136-16,0 0-520 0,8 0-712 16,-9 0-1265-16,2 0-415 15</inkml:trace>
  <inkml:trace contextRef="#ctx0" brushRef="#br0">2295 5746 6617 0,'0'0'3313'0,"0"0"-1889"15,0 0-216-15,0 0 313 16,0 0-425-16,0 0-472 31,0 0-424-31,0-6-200 0,0 6-64 16,0 3-184-16,0 7 104 0,0 9 144 16,-5 3 96-16,-3 4-88 0,5 2 8 15,-9 1 32-15,7-1-48 16,-3 4 0-1,1-3 0 1,3-1-632-16,-4 7-1113 0,-1-10-719 16,6-5-3209-16</inkml:trace>
  <inkml:trace contextRef="#ctx0" brushRef="#br0">2417 5486 4993 0,'0'0'5689'0,"0"0"-4361"32,0 0-344-32,0 0 289 0,0 0-185 15,0 0-336-15,0 0-480 16,0 0-272-16,13-7-120 0,-1 17 16 16,0 6-56-16,4 6-80 0,4 4 240 15,-1 2 72 1,5 1-64-1,-3 6 88-15,-1-3-88 0,-1 0 24 16,-3 2-24-16,-8-2-16 16,-4-3-16-16,-4 2-24 0,-4 1-96 15,-20 0-32-15,-36 15-704 0,9-8-1393 32,-5-8-2736-32</inkml:trace>
  <inkml:trace contextRef="#ctx0" brushRef="#br0">1880 6270 704 0,'0'0'3184'16,"0"0"-1599"-16,0 0-785 15,0 0 72-15,0 0 192 16,0 0 16-16,0 0-383 0,0 0-225 16,0 0-40-16,0 0-72 31,0 0-64-31,0 0-48 15,0 0-120-15,0 0-128 0,4 0 0 16,4 0 0-16,0 0 56 16,4 0 256-16,-1 0-240 0,2 0 176 15,-1 0 56-15,4 0-96 32,-4 0 24-32,0 0-232 0,0 0 0 15,-1 0 96-15,2 0 8 0,-2 0-16 16,1 0-40-16,4 0 48 15,-4 4-40-15,8-4-48 0,0 0 8 16,4 3 72 0,-4-3-80-1,0 0-8-15,-1 0 8 0,-2 0 73 16,-2 0-81-16,2 0 0 0,-2 0 8 16,-2 0 0-16,2 0 8 15,2 0 56-15,-2 0-64 0,1 0-16 31,5 0 16-31,-6 0-8 16,5-3 0-16,-4 3 0 16,4 0-56-16,-5 0 56 0,6 0 8 15,-1-4 40-15,-1 4 0 0,-2 0-48 16,-2 0 0-16,2 0-8 31,-2 0 8-31,-2 0 0 16,-2 0 0-16,5 0 0 0,0 0-8 15,0 0 8-15,4-3 8 16,4 3 8-16,0-3-8 0,4 3 0 16,0-3-8-16,4 3-48 31,-4-4-16-31,0 4 64 16,-9 0-40-16,1 0 40 0,-4-3 16 0,-4 3 56 15,0-2-16-15,0 2 24 16,4-4 0-16,0 4 136 0,0-3-136 15,0 3 48 1,3-3-128 0,-2 3 56-16,2 0-48 15,-3 0 40-15,-4-3-48 0,4 3 8 0,0 0 0 16,0-4-8-16,4 4 72 16,-4 0-72-16,4 0-64 0,4 0 56 31,-1 0-112-31,-2 0 120 15,-6 0 0-15,5 0-80 16,-8 0 80-16,4 0 104 0,-4-3-104 16,1 3-8-16,-2 0 8 0,2 0 56 15,-2 0-48-15,5 0-8 32,0 0-8-32,-1 0-104 15,2 0 112-15,3 0 0 0,-4 0 0 16,0 0-24-16,-1 0 16 15,2 0 8-15,-6-3 0 0,2 3-8 16,-5 0-72-16,-1 0 80 31,-3 0 0-31,0 0 0 16,0 0 0-16,1 0 0 0,-1 0-56 0,0 0 40 16,3 0-40-16,-3 0 56 15,0 0 40-15,5 0-40 0,-6 0 0 16,-3 0 0-1,4 0 0 1,-4 0-120-16,0 0-216 16,0 0 143-16,4 0 193 0,-4 0 0 15,4 0 0-15,0 3 121 0,5 0-113 16,-2-3 40-16,-3 4 40 0,0-1-88 31,0 0-177-31,0 0-311 31,-4 1 232-31,0 1 160 16,4-1 96-16,-4 2 24 0,0-3 56 16,0 4-72-16,0-1 0 0,0 0 96 15,0 1-56-15,0-1-32 16,0-3 0-16,0 7-8 16,-4-4 64-16,0 4 32 0,0-4 40 15,0 3-72-15,4-2 80 16,-4-1-15-16,0 4-17 0,4-4-112 15,-3 4 96-15,3-1-56 32,-9-3-40-32,9 4-8 15,0 0 96-15,-4-1-88 0,4 1 40 16,-4-1 32-16,4 1-64 0,-4-1-8 16,4 1-8-16,0-1 8 0,0 4 96 15,0-1-104 1,0-2 48-1,0 3 0-15,0-1-48 16,-4 1 0-16,4 0 16 0,0 3 48 16,0-4 32-16,0-2 8 15,-3 2-16-15,3-2-80 0,0 0 72 16,0 0 8 0,0-1-88-16,0-3 80 15,0 4-72-15,0-4 72 16,0 4-24-16,0-1-56 0,0 4 0 15,0 3 16-15,0-1-8 16,0 2 96-16,0 2-104 16,0-4 0-1,-5 1 0-15,5 0 0 16,0-3 16-16,0 3-16 0,-4 0 8 16,4-4-8-16,0 1 0 15,0-3 0-15,0-1 0 31,0 1 0-31,0-1 0 0,0-3 0 16,0 4 0-16,0-4 0 16,0 4 8-16,0 3-8 0,0-1 8 15,0-2-8-15,0 3 8 16,0-4-8-16,0 0 0 0,0 1 0 16,0 3 0-16,0 0 0 15,0-4 0 1,0 4 0-16,0 0 0 15,0-1 0-15,0-2-8 0,0-1 8 16,4 1-8-16,-4 2 0 16,0-2 8-16,0 3 0 15,0 0 0-15,0-1 48 16,0 4-48-16,0-4-16 16,0 1 8-16,0 3 0 15,0-3 8-15,0 3 0 0,0-1 0 16,5-2 0-16,-5 0 0 15,0 0 0-15,0-7 0 16,3 4 8 0,-3-8 0-16,0 5-16 15,0-4 16-15,0 4-8 0,0-4 8 16,0 0-8-16,0 0 8 16,0-3 0-16,0 4-8 15,4-2 0-15,-4 1 0 0,0 1 8 31,0-1 0-31,0 0 0 16,4 0-8-16,-4 1 8 0,4 2-8 16,0-3 8-16,0 3 8 15,1-2-8-15,-2-1 0 16,5 3-8-16,-4-3-16 0,4 1 16 16,0-4 0-1,0 0 0-15,-4 2 128 16,4-2 56-16,-1 0 0 0,2 0-64 15,-5 0-40-15,4 0-32 16,-4 0 16-16,-1 0-56 16,1 0 48-16,-4 0-56 15,0 0 0-15,5 0 16 16,-1 0-8-16,-4 0 0 16,4 0-8-16,0 0 0 0,0 0-8 15,-1 0 8-15,5 0 40 16,1 0-40-16,-1 0 8 15,-1 0 0 1,2 0-8-16,-5 0 8 16,0 0-8-16,3 0 8 0,-3 0 0 15,4 0-8-15,1 0-8 16,-2 0 8-16,1 0 0 16,5 0-64-16,-9 0 64 0,3 0 16 31,-3 0-16-31,-4 0-8 15,0 0-72-15,0 0 32 0,0 0-48 16,0 4 24-16,0-4 72 16,0 0 8-16,0 0 0 15,0 0-8-15,0 0-176 0,0 0-248 32,0 0-800-32,0 0-1553 0,-8-4-5193 15</inkml:trace>
  <inkml:trace contextRef="#ctx0" brushRef="#br0">3721 9722 1328 0,'0'0'7649'0,"0"0"-5080"0,0 0-1297 16,0 0-280-16,0 0-103 15,0 0-137-15,-4 0-216 0,-5 3-232 31,-6 12-80-31,-5 5 112 16,-12 8 128-16,4 4 56 0,-4 3 24 16,-4 3-191-16,5 3-129 15,-1-6-64-15,0 0-152 0,8-3 88 16,0-4-80-16,8-5-16 31,0-4-80-31,8-7-593 16,0-5-607-16,1-7-784 0,3 0-729 15,-1 0-248-15</inkml:trace>
  <inkml:trace contextRef="#ctx0" brushRef="#br0">3406 9699 6001 0,'0'0'4721'16,"0"0"-3977"-16,0 0-560 16,0 0 512-16,0 0 632 15,27 89-239-15,-10-51-9 0,-1 0-352 0,4 7-248 16,-4-4-104-16,7-3-24 16,-3-3-184-16,1 0-48 0,-6-6-40 31,5-1-16-31,-8-6-56 15,0 1 96-15,-4-4-104 16,-4-4-360-16,0-2-304 0,0-3-864 16,1-4-881-16,-2-6-2376 0</inkml:trace>
  <inkml:trace contextRef="#ctx0" brushRef="#br0">4064 9664 8329 0,'0'0'2481'0,"0"0"-1553"16,0 0 112-1,0 0 441 1,0 0-33-16,0 0-640 16,0 0-368-16,0 0-192 0,-60 26-64 15,36 2 280-15,-1 7 8 0,-2 6-31 16,3 7 63-16,8 3-184 0,1 0-88 31,2-3-88-31,9-4-40 16,4-3-56-16,0-3-40 15,13-6 0-15,6-10-8 0,5-3-456 16,4-6-96-16,4-7-137 0,20-6-791 31,-9-15-2337-31,-7-5-4320 0</inkml:trace>
  <inkml:trace contextRef="#ctx0" brushRef="#br0">4342 9677 1744 0,'0'0'6785'0,"0"0"-4688"0,0 0-1089 0,0 0-144 15,0 0-8 1,0 0-272-1,0 0 97-15,0 0-105 16,-56 76-48-16,41-35-32 0,-1 1-96 16,0 3-40-16,4-1-32 15,4-3-104-15,0 0-120 0,4-6-32 16,4-6-16 0,0-4-56-16,0-6-240 15,8-3-272-15,7-7-760 16,13-5-553-16,0-4 161 0,-3 0-2225 15</inkml:trace>
  <inkml:trace contextRef="#ctx0" brushRef="#br0">4047 9852 4865 0,'0'0'6993'15,"0"0"-5497"-15,0 0-807 16,0 0 95-16,0 0-56 16,48 12 136-16,-16-5-216 0,12-1-264 15,0 0-184 1,3-2-88-16,5-4-112 15,8 0-1704-15,-8-10-2465 0,-12-3-3817 16</inkml:trace>
  <inkml:trace contextRef="#ctx0" brushRef="#br0">4665 9592 600 0,'0'0'8762'0,"0"0"-4690"0,0 0-3103 15,0 0-465-15,0 0-352 0,0 0 176 16,52 41 280-16,-32-13-24 31,-1 7-280-31,-2 6-136 16,-6 7 0-16,-7 0 56 0,-4 2-96 15,0 4 48-15,-15-3-176 16,-13-3 0-16,-4-3-376 0,-28-4-264 16,8-6-984-16,1-16-2937 0</inkml:trace>
  <inkml:trace contextRef="#ctx0" brushRef="#br0">3920 9461 680 0,'0'0'2128'0,"0"0"873"16,0 0-1801-16,0 0-272 15,0 0 216-15,0 0 1 16,0 0-65-16,0 0-184 0,0 3 80 31,0-3-55-31,0 0-161 16,0 0-232-16,0 0 16 15,0-3 16-15,0-7-224 0,0 1-216 16,0-4-48-16,0 1 32 16,0-4 112-16,0 0-96 0,0 0-32 31,0-6 48-31,0 6-32 16,0-6 0-16,0 3 88 0,0 0-40 15,0 3-32-15,0-3 80 0,0 3-23 16,0 3-89-1,0 0 16 1,0 1 40-16,0-1-72 0,0 1 80 16,0-1-48-16,0-3-88 15,0 3-8-15,0-3 112 0,0 3-112 16,0 1 72-16,0-1 112 0,0 1-192 31,0-1 96-31,-4 0 56 16,4 0-32-16,-4 4-40 0,4 0-72 15,-4-1-8-15,4-3 16 16,-4 4 32-16,4-4-48 0,0 0 8 16,0 4-8-16,-4-1 8 15,4 4 0-15,-3-4 0 0,3 7-8 32,0-3 16-32,0-1-16 15,0 1 8-15,0 0 40 16,-5-4-48-16,5 0-16 0,-4-5 16 15,4 2 0-15,0 4 0 16,0-4 0-16,0 3 0 0,0 1 16 31,0 2-16-31,0-5 0 32,0 2 0-32,0-3 0 0,0 1 8 15,0-1 0-15,0-3 48 0,0 3-56 16,0 4 0-16,0-1 0 15,0 1 40-15,0 2-40 0,0 1-16 16,0 0 16-16,0 3 8 16,0-7 0-16,0 1-8 15,0-1 8-15,0-2 0 0,0-4-8 0,0 3 0 16,4-3 0-16,1 0-8 16,-2 0-112-1,1-3 104-15,0 3 0 16,-4 4-56-16,4-1 72 15,0 4 0-15,-4-1-16 16,4 0 8-16,0 1-56 0,-4 3-16 16,0-7 32-16,4 3-80 0,-4 1 16 31,0-4 64-31,4-3-48 16,-4-3-24-16,4 3 32 15,0 4-16-15,-4-4 96 0,0 3 0 16,4 0 8-16,0 0 0 31,-4 1 0-31,4-1-16 0,-1 1 8 16,-3-1 0-16,5 0-96 15,-5 0 48-15,4 4 48 16,-4 3 8-16,0-1-96 0,0 4 96 16,0 0-48-16,0-1 40 0,0 1-144 15,0 0 80-15,0-6 64 16,0 2-217-1,0-2 217-15,0-4-64 16,4 4 64-16,-4-4 8 16,4 3-64-16,0 1-8 0,0 0 64 15,-4-1 0-15,3 0 0 0,-3 4 8 16,4-4-8 0,-4 4 8-16,0 3 32 15,5 0-32-15,-5-1 0 16,0 4 0-16,0-2-8 15,4 2-104-15,-4 0 8 0,4-4-136 16,0 4-112-16,0-3-64 0,-1 3 208 31,1-3 112-31,5 3 80 16,-1 0-88-16,-4 0-56 16,3 0-56-16,-3 0 88 0,5 0-48 15,-1 0 168-15,-1 0-64 31,1 0 64-31,1 0-64 0,-2 0 56 16,-3 0-96-16,4 0 48 16,-3 0 56-16,3 0-96 15,-5 0 32-15,5 3 72 0,5-3 8 16,-6 0-8-16,5 0 48 16,-4 0-48-1,0 0 0-15,0 0 0 0,-4 0 0 16,0 0 0-16,0 0 0 15,-1 0-8-15,2 0 0 16,-1 0 0-16,4 0 8 0,0 0 0 16,4 0 0-16,4 0 0 15,-4 0 0-15,4 0 8 16,-5 0-8-16,2 0 8 16,-6 0 80-16,-3 0-80 15,0 0 56-15,0 0-64 16,5 0 16-16,-5-3 64 0,7 3-24 31,2-3-56-31,-2-1 8 16,6 4-8-16,2-3-8 15,-3 3 8-15,0-3 8 0,-9 3 0 16,6-3 88-16,-5 0 96 0,-1 0 32 16,2 0-88-16,-1-1-48 15,0 1-72-15,4 0-8 31,0 0-8-31,-1 3 0 0,6-4 0 16,-2 1-16-16,-2 0 16 16,-2 3 0-16,-3 0-56 0,1 0 48 15,-9-3 8-15,0 3-48 32,0 0-152-32,0 0-328 0,0 0-784 15,-17 0-825-15,6-3-2288 0</inkml:trace>
  <inkml:trace contextRef="#ctx0" brushRef="#br0">3852 7480 1168 0,'0'0'736'15,"0"0"672"-15,0 0 289 32,0 0-657-32,0 0-312 0,0 0 48 15,0-3-288-15,0 3-152 16,0 0-40-16,0 0-168 0,0 0-128 15,0 0-152-15,0 0 40 16,0 0 112-16,0 0 8 31,4 0-8-31,4 0 16 0,4 0-16 16,0 0 64-16,8 0-64 16,-4 0-368-16,4 0-96 0,-4-3 352 15,-4 0 8-15,-1-1 104 0,-2 4 32 16,-9 0 464-1,4-3-88 1,-4 3-72-16,0 0-152 0,8 0-80 16,-4 0-48-16,3 0-40 15,6 0 72-15,-2 0 57 0,2 0-17 16,2 0 56-16,2 0 72 0,-2 0-128 31,-2 0-40-31,-2 0 16 16,1 0-32-16,-3 0-64 0,-2 0-8 15,1 0 56-15,0 0-56 16,0 3 96-16,-4 1-96 0,4 2 96 31,0-3-96-31,-4 3-216 16,4-3 216-16,-4 7 200 0,0-3-72 16,4 2-128-16,-8 4 0 15,4-4 0-15,-4 1 144 16,3-1-56-16,-3 0 40 0,0 1-24 15,0 0-8-15,0-4-40 32,0 4-48-32,4-1 88 0,-4 1-32 15,0 2 0-15,0-2 8 16,0 2-64-16,0-5 32 16,0 3-24-16,0-4-16 0,0 0 56 0,0-3-56 15,0 0 8 1,0-3-8-1,5 4 72-15,-1-4-64 0,4 0 88 16,-1 0 480-16,2 0-488 16,-1 0 208-16,3 3 0 15,-3-3-144-15,5 0-128 16,-2 0 80-16,2 0-104 16,2 0 160-1,2 0-56-15,-6 0-16 0,1 0 97 0,0-3-81 16,-4 3 48-16,4 0 24 15,-4 0-80-15,-4 0-88 16,4 0 0-16,0 0 48 0,0 0-48 31,4 0-8-31,-1-4 0 0,2 4 8 16,-1 0-8-16,-5 0 40 16,2 0-40-16,-1 0 0 15,-4 0 8-15,-4 0 8 0,3 0-16 16,1 0 0-16,0 0-8 31,1 0 8-31,3 0 88 0,-4 0 8 16,3 0 8-16,2 0-40 15,-1-3 24-15,-1 3-72 16,-3 0 64-16,0 0-80 0,0 0-40 16,1 0 40-16,-1 0 0 15,3 0 0 1,1 0 0-16,0 0 0 0,4 0 8 15,0 0 0-15,-4 0-8 16,0 0-8-16,-4 0 0 16,-4 0-120-16,0 0-168 0,0 0 80 15,0 0 216 1,0 0 96-16,0 0 24 16,0 0-80-16,0 0-40 0,0 0-128 15,0 0-400-15,0 0 63 16,0 0-23-16,0 0 56 15,0 0 32-15,0 0 104 0,0 0-80 32,0 0-424-32,-4 0-520 0,-4 0-513 15,0 0-871-15</inkml:trace>
  <inkml:trace contextRef="#ctx0" brushRef="#br0">4470 7912 1376 0,'0'0'2928'31,"0"0"-1519"-31,0 0-769 16,0 0 592-16,0 0 160 15,0 0-63-15,7 0-305 0,-7 0-176 16,0 0-104-16,0 0-152 16,9 0-248-16,-5 0-159 0,11 0 23 15,-2 0 8-15,10 0-112 32,1 0 56-32,4 3 264 0,0-3-88 15,4 0-144-15,-4 0 88 0,-4 0 8 16,-8 0-24-16,-4 0-88 15,0 0-80-15,-8 0 240 0,-4 0-88 16,0 0-8 0,0 0-16-1,0 0-40-15,0 0-88 0,0 0-48 16,0 0-48-16,0 0-80 0,0 0-488 16,0 0-648-16,0 0-968 15,0 0-465-15,0 0-1544 0</inkml:trace>
  <inkml:trace contextRef="#ctx0" brushRef="#br0">4661 7569 1688 0,'0'0'7794'0,"0"0"-5634"16,0 0-816-16,0 0-71 16,0 0-57-16,0 0-288 15,0 0-312 1,0 0-184-16,0 0-40 15,0 0 0-15,0 0 16 16,0 0-119-16,0 0-73 0,0 0-88 16,0 0-80-16,0 0-48 0,0 0 0 31,0 0-136-31,0 0-120 16,8 3 72-16,4 10 184 15,3 3 128-15,10 3-40 0,-1 0-80 16,4 3-8-16,0 0 8 15,0 1 72-15,0-1-64 0,-5-7-16 16,-3 2-40-16,-4-8-72 31,-4 0 0-31,-4-5 24 16,-4-1 39-16,0 0 41 0,-4-3 8 16,0 0 8-16,0 0 65 0,0 0 15 15,0 0-32-15,0 0-8 16,0 3-40-1,-4 1 0-15,-8 2 0 16,-3 3 40-16,-6 1-40 16,-7 9 40-16,-3 3-32 0,-1 6 40 15,-4 1-40-15,4 6-16 0,0 0 8 16,4 0-8 0,8-4-8-16,5-2 8 15,2-4-8-15,5-5 8 16,5-8-8-16,3-2-8 15,-4-7-32-15,4 0-104 0,0-3-24 32,0 0-89-32,0 0-207 0,0 0-344 15,7 0-664-15,9-6-569 16,-4-4-623-16</inkml:trace>
  <inkml:trace contextRef="#ctx0" brushRef="#br0">5319 7718 992 0,'0'0'824'0,"0"0"2489"16,0 0-889-16,0 0-888 16,0 0-191-16,8 0 47 15,-8 0 56-15,0 0-71 0,0 0-337 16,0 0-280-16,0-3-464 15,-4-6-96 1,-4-4-152-16,-5 0 24 16,2 0-64-16,-6 0 8 0,-2 1-8 15,3 2 120-15,4 4 16 16,-4 0-144-16,4 6-48 16,-4 0-32-16,4 0-16 0,1 6-72 31,-2 10 160-31,2 0-136 15,2 6 88-15,1 4-64 0,8-1 16 16,0-3 56-16,4-6-280 16,9 0-120-16,6-4 64 15,1-8-568-15,8-1 952 0,-4-3-232 32,-1-3-9-32,1-10 25 0,-3-6 216 15,-6 0 0-15,-2-3 16 0,-9-4 48 16,-1 1 361-16,-3 6-97 15,0 3 176 1,0 3 256 0,0 10 16-16,0 0-240 0,0 3-264 15,0 0-208-15,0 0-64 0,0 3-216 16,0 13 96-16,0 0 64 0,-3 9 56 16,-1 4 0-16,0 2 0 15,4 8 16-15,0 5-8 16,0 1 8-1,0 5 80-15,0 4-96 16,0 7-8-16,0-4 0 0,0 3-88 16,0 4-280-16,-4-4-184 15,-5 1 104-15,2-8-696 16,-5-5 824-16,-1-10 208 0,6-9 120 31,-5-7 8-31,3-3-8 16,2-10 48-16,-9-5-40 15,4-4 312-15,-4 0 200 0,-4-4 136 16,0-14 192-16,1-12-168 16,-6-4-80-16,1-23 88 0,0-22-303 31,20-23 71-31,4-3 24 16,17 16-328-16,7 25-152 0,-1 26 0 15,5 6-176-15,4 1-312 0,0-1-433 16,8 0-391-16,-4 14-784 15,-17 1-2665-15</inkml:trace>
  <inkml:trace contextRef="#ctx0" brushRef="#br0">5709 7356 4080 0,'0'0'2937'0,"0"0"-360"16,0 0-1057-16,0 0-312 15,0 0 120-15,0 0-271 16,0 0-625-16,-16 7-304 0,0 15 120 16,-3 3 32-16,-6 10 224 0,-3 6-104 31,4 7-48-31,0 6-160 16,9 3 208-16,-6 4-128 15,14 2-96-15,3 0-96 0,4 1-8 16,4-10-72-16,16 0-8 15,12-7-48-15,4 1-488 0,7-10-248 32,21-6-912-32,-8-10-1161 15,-8-9-3224-15</inkml:trace>
  <inkml:trace contextRef="#ctx0" brushRef="#br0">6271 7299 568 0,'0'0'5377'0,"0"0"-2577"31,0 0-927-31,0 0-281 16,0 0-16-16,0 0-591 0,0 0-505 15,0 0-480-15,-5 3 0 16,22 13 0-16,-1 6 304 0,11 7 280 16,5 6 24-16,1 6-80 15,-1 3-144-15,0 7-88 31,-6 4-88-31,-5 2-96 0,-5 3-48 16,-8 0-8-16,-8 4-48 16,0-7 32-16,-17-3-40 0,-6-6-328 15,-21 8-808-15,1-11-976 16,2-13-2185-16</inkml:trace>
  <inkml:trace contextRef="#ctx0" brushRef="#br0">5936 7578 368 0,'0'0'544'0,"0"0"1688"15,0 0 457-15,-3 0-1073 16,3 4-400-16,0-4-119 0,0 0 7 16,0 0-80-16,0 0-64 15,0 0 104-15,0 0-375 0,0 0-257 16,0 0-56-16,0 0-160 31,0 0-40-31,0 0-72 16,0 0-32-16,0 0-8 0,0 0 8 15,0 0 0-15,0 0 264 16,0-4 80-16,0-5-208 0,-4-7-120 16,4 0 48-16,0-3-24 31,-5 0-24-31,5 0-40 0,-4 3-32 16,4 0 56-16,-4 4 32 0,0-1-24 15,4 3 88-15,0-3-96 16,0 1 8-16,0-1-16 0,0 1-64 15,0-1 16 1,0 0 48 0,0 0-56-16,0 1 8 0,0 6 32 15,0-1 112-15,0 1 25 0,0-1-137 16,0-2-48-16,0-1 48 16,0 1-48-16,0-7 0 0,0 0-8 31,0-3 16-31,0-3 64 15,0 0-72-15,0 2 16 16,4 1-16-16,-4 1 80 0,0-2-72 16,0 1 0-16,0 0-8 0,0 0 88 15,0 3 88-15,0 0-80 32,0 4-96-32,0-1 48 15,0 4-40-15,0-1 0 0,4 4 56 16,-4-1 96-16,0-5-24 15,0 2-80-15,0 1-40 0,0-4 40 16,0-3-56-16,0 3 0 31,4 0 0-31,-4 1 8 16,0-4 40-16,5 0-48 0,-1 0-8 0,-1-3-8 16,-3 3 16-16,4 0 80 15,0 1 40-15,-4 2-112 16,4 3-8-1,0-2 8-15,-4-1-8 16,0 3-8-16,4-2 8 16,-4 2 0-16,4-3 0 0,-4 7-56 0,0-3 8 15,0 2 32-15,0 4 16 16,0 0 0-16,0 0 8 0,0-1 40 31,0 1-48-31,0-3 0 16,0 0-56-16,0-4 8 15,0-2-32-15,0 2 72 0,0 3-56 16,0 1 64-16,0 3 0 0,0 3 0 16,0 0-8-16,0-3-112 31,0 3 72-31,0 0 40 16,0-3 8-16,0-4 0 0,0 1-184 15,0-3-16-15,0-1 136 16,0 4 64-16,0-1 8 0,0-2 0 15,0 2-8-15,0-5 0 32,0-1 0-32,0 0-8 15,0 1-64-15,0-1 72 0,0 0 8 16,0 7 0-16,0-1 0 0,0 1-8 16,0 3 8-16,0 0-8 15,0 0 0-15,0-4 16 16,0 1 0-1,0-1-16-15,0-5 8 16,0 2 0-16,0-3-8 0,0 1 0 16,0-1-8-16,0 4 8 0,0 2 0 15,0-2-16-15,4 0 8 16,-4 2-16 0,4-3-24-16,0 1 48 15,0-4 0-15,-4 0 8 16,4-2 0-16,0-4 0 0,-1-4-8 15,2 4-48-15,-1 0 40 32,0-3-160-32,0 3 80 0,4 3 24 31,-8 0 56-31,3 4 8 16,1 2-8-16,-4 4 0 0,5 2 0 15,-5-2 8-15,0 3-8 16,4 0 8-16,0 0-137 15,-4-4 49-15,8 1-168 0,-5 0 168 16,1 3-200-16,0-1 192 16,5-2 96-16,-5 3-120 0,3 3 112 15,-3-4-80-15,5 4 8 16,3 0-248-16,-5-3-184 0,10 3-200 16,-6 0 456-16,10 0 256 15,-2 0 40 1,1 0-40-16,4 0 56 15,0 0-40-15,-4 0-8 0,4 0 0 16,0 0-8-16,-5 0 8 16,-2 3 8-1,-2-3-16-15,5 4 8 16,-3-4 0-16,-2 0-8 0,5 3 0 16,0-3 8-16,0 0 32 15,4 0-32-15,-5 3 0 0,5-3-8 16,-3 0 8-16,-6 0 0 15,2 0 0-15,-2 0-8 0,-2 0 0 32,-2 0 8-32,2 0-8 15,-2 0-8-15,6 0 8 0,2 0-64 16,1 0 56-16,-1 0-40 16,9 0-8-16,0 0 8 15,0 0 0-15,4 0 48 0,0 0-8 31,0 0 8-31,4 0 8 16,-3 0-8-16,-2 0 48 0,9 0 0 16,-4 0-32-16,3-3 72 15,6 0-24-15,-2 3 0 16,1-7-56-16,0 4 0 0,-9 3 48 16,5-6-8-1,-8 3 88-15,1-1-88 16,2 1 24-16,-3 0-64 0,4 0 40 15,-4 0 0-15,3-1-40 16,-3 4 0-16,8-2 0 16,-3-5 8-16,2 4-8 15,-3 0 0-15,-1-4 56 16,5 4-48-16,1-3 80 16,-2 0-40-16,6-4 24 0,2 7-40 15,1-4-32-15,-5 4-8 16,1 0 64-16,0 0-56 15,-8 0 56 1,0 0 0-16,-5 3 16 16,-3-4-8-16,-3 1 0 0,-5 0 24 15,-1 0-88-15,-6-1 48 16,2 4-48-16,-2-2 0 31,-6 2 0-31,1-4-8 0,0 1 8 16,1 3-8-16,2-3 0 15,1 3-16-15,-4-3-72 0,0 0-104 16,-4-1-64-16,0 4-144 16,-4-3-168-16,-8-3-1096 15,-8-4-1409-15,-4 1-1680 0</inkml:trace>
  <inkml:trace contextRef="#ctx0" brushRef="#br0">8212 5562 520 0,'0'0'7897'0,"0"0"-5816"0,0 0-897 16,0 0-440-16,0 0-416 31,28 6 232-31,-13 7 120 15,13 4-263-15,0 5-97 0,4 0-40 16,7 3-72-16,6 4-64 0,-10-4-136 16,5 4 48-16,-8-4-56 15,-8 0 0-15,-13 1-8 16,-7-4 16-16,-4 4-8 0,0-4 8 31,-15 6 48-31,-13-2 0 16,-12 5 48-16,-4 1-40 15,-7 3-8-15,-1 0-56 0,3 3-176 16,-2 7-1441-16,11-11-839 16,12-8-3673-16</inkml:trace>
  <inkml:trace contextRef="#ctx0" brushRef="#br0">9063 5829 264 0,'0'0'7249'0,"0"0"-5336"0,0 0-753 16,0 0-16-16,0 0-144 15,0 0 1001-15,0 0-665 0,0 0-232 32,25-29-336-32,-22 23-320 15,-3-3-128-15,0-1-23 16,0-2-225-16,0-1-72 0,0-3-8 0,0-3-72 16,-11 3-8-16,-9-6-48 15,0 2-33-15,-8 5 25 16,0 2 64-1,-3 10-64-15,-1 3 16 16,-9 9 32-16,2 13 72 16,7 10-48-16,0 6 0 0,12 7-8 0,8 5 56 15,12 2-24-15,0-5-48 16,12-5-224 0,12-5-232-16,4-8 216 15,4-16 224-15,-1-7 112 16,5-6 192-16,-4-9-88 15,-4-17 24-15,-4-9-128 0,-4-3 72 16,-4-10 0-16,4 1 80 0,-8-4 0 31,0 3-144-31,-4 4 288 32,0 9-192-32,-1 13 152 15,-3 9 360-15,-4 7-223 0,0 6-377 16,0 0-16-16,0 6-265 15,0 16-55-15,-8 7 312 0,-3 6 8 16,-2 6 8-16,6 0-8 16,-1 4 8-16,4-1-8 15,0 1-40-15,4-1 40 0,4-2-128 16,11-5-520-16,10-2-320 0,10 4-464 16,-3-14-609-16,0-6-1944 0</inkml:trace>
  <inkml:trace contextRef="#ctx0" brushRef="#br0">9630 5483 10554 0,'0'0'1496'15,"0"0"248"-15,0 0-959 32,0 0 95-32,0 0-152 15,0 0-552-15,-41-29-120 0,18 52-8 16,-5 9-48-16,-4 12 72 0,1 10 64 16,-1 3 40-16,4 6-8 31,4 1 0-31,3 2-160 15,10 1 8-15,7-3 32 0,4-1-48 16,4-9-104-16,16-3-296 16,12-13-528-16,4-10-504 0,27-18 631 15,-12-3-1159-15,-2-7-2409 0</inkml:trace>
  <inkml:trace contextRef="#ctx0" brushRef="#br0">9941 5489 8241 0,'0'0'2857'0,"0"0"-1737"0,0 0-448 16,0 0-360-16,0 0-96 15,0 0 409-15,-53 79 71 0,33-37-232 31,5 9-88-31,-2-1 72 16,6 5-40-16,3-1-208 16,4 0-80-16,4-1-112 0,0-5 8 15,4-3-16-15,11-8-152 0,6-2-632 16,7-12-848-16,19-14-521 16,-3-5 609-16,-8-4-3273 0</inkml:trace>
  <inkml:trace contextRef="#ctx0" brushRef="#br0">9641 5775 1688 0,'0'0'5737'16,"0"0"-4801"-16,0 0-776 0,0 0-88 15,0 0 680 1,0 0 289 0,0 0 31-16,109 10 496 0,-58-7-752 15,25-3-191-15,-5 0-345 0,1 0-272 16,19-16-8-16,-31 3-1609 16,0-6-3192-16</inkml:trace>
  <inkml:trace contextRef="#ctx0" brushRef="#br0">10382 5407 288 0,'0'0'8025'0,"0"0"-5424"15,0 0-1281-15,0 0-840 0,0 0-48 16,40 22 256-16,-20 6-95 15,4 11-249-15,8 18-8 0,-4 16-80 16,-12 22-80-16,-16 13-88 16,-28 0-88-16,-32-6-112 31,-15-7-600-31,-13-16-657 0,20-22-1127 0,5-22-2009 16</inkml:trace>
  <inkml:trace contextRef="#ctx0" brushRef="#br0">6131 6020 368 0,'0'0'744'16,"0"0"1040"-16,0 0 185 16,0 0-953-1,0 0-200-15,0 0 48 0,0 0-112 16,4 9-64-16,-4-9-119 15,0 0-153-15,0 0-80 16,0 0-48-16,0 0-56 0,0 0-176 16,0 0 48-1,0 0 72-15,0 0 8 16,0 0 24-16,0 0 64 0,0 0-16 16,0 0 88-16,0 0 136 15,0 0 128-15,0 0-47 16,0 0-97-16,0 0-120 0,0-7-232 31,0 5-40-31,0-2-16 16,0 4 8-16,0 0-8 0,0 0 16 15,0 0-64-15,0 0 0 16,0 0 8-16,0 0-8 0,0 0 40 16,0 0-48-16,0 0 0 31,0 0 0-31,0 0-8 15,0 0-168-15,0 0-664 0,0 0-705 16,0 0-847-16,-4 0-849 0</inkml:trace>
  <inkml:trace contextRef="#ctx0" brushRef="#br0">8865 6524 2472 0,'0'0'3129'16,"0"0"-265"-16,0 0-1495 16,0 0-545-16,0 0 208 0,-4 4 360 15,4-4-95-15,0 0-401 16,0 0-192-16,0 0-144 0,0 0-32 15,11 0-136-15,14 0-56 32,27 0-96-32,31 0-144 15,40 0 24-15,17-4-8 0,8 1-48 16,-17 3-16-16,-20 0-48 0,-23 0 168 16,-20 0-71-1,-24-3-49 1,-13 3 128-16,9 0-32 15,-4-3-88 1,-3-1-56-16,-14 4-8 16,-7-2-144-16,-8 2-385 0,-4 0-711 0,-16 0-1440 15,-12 0-289-15,0 2-1256 16</inkml:trace>
  <inkml:trace contextRef="#ctx0" brushRef="#br0">8785 6782 904 0,'0'0'6161'16,"0"0"-4593"-16,0 0-439 15,0 0 239-15,84 3-56 0,-41-3 168 16,13 0-263-16,24 0-49 16,16 0-392-16,23 0-136 0,9 0-168 15,-1-10-56-15,-19 4-151 16,-25 0-105-16,-19-1-88 0,-20 4 0 16,-8 3-64-16,-1-7 0 15,-7 4-8 1,0 0 8-16,-12 0 48 15,-4 3-56-15,-8 0-8 0,0 0-296 16,-4 0-505-16,0 0-991 16,0 0-1161-1,0 0-2632 1</inkml:trace>
  <inkml:trace contextRef="#ctx0" brushRef="#br0">6103 6016 1536 0,'0'0'104'0,"0"0"4289"31,0 0-3081-31,0 0-568 15,0 0 368-15,0 0 441 0,0 0-33 16,0 0 112-16,0 4-407 16,0-4-401-16,0-4-336 0,0-2-296 15,0 0-136-15,0-7 72 32,4 3-16-32,0-5-104 15,1-1 40-15,-5 0-32 0,4-7-8 16,0-2 48-16,-1 0-48 15,5-10 0-15,-4 0 40 0,5-3-40 16,-5-4 0-16,-1 1 40 16,-3 0-40-16,0 0 8 31,0 3 48-31,0-1-64 0,0 5 64 0,0 2-16 16,0-3 0-16,0 3-40 15,4 0 48-15,0 0 72 0,0 4 64 16,0 3-72-16,-4-4-112 15,5 4 0 1,-1-1 64 0,-4-2-64-16,3 2 0 0,-3 1 56 0,4 2-56 15,-4 1 0-15,0 0 48 16,4-3-48-16,-4 0-8 0,4 2 8 31,-4-5 0-31,0-1 40 16,0-3-48-16,0 4 56 15,0-4-56-15,0 0 48 0,0 0 8 16,0 4-48-16,0-4-8 0,0 7 16 16,0 3-16-16,0 3 8 31,0-1 0-31,0-2-8 16,0 3 0-16,8-3 0 0,-4-4 0 15,4 1 8-15,0 0-8 16,0-1-48-16,0-2 40 15,0 2 8-15,-4 1-8 0,0 0 8 16,-4 2 8-16,0 1-8 31,0 3 0-31,0 0 8 0,0 3-8 16,0 4-72-16,-4-1 64 0,0 3-192 16,4 4-64-16,0 0-288 15,0-1-416-15,-13 7-608 16,2 0-1273-1,-1 3-2760-15</inkml:trace>
  <inkml:trace contextRef="#ctx0" brushRef="#br0">5888 4568 5297 0,'0'0'1664'16,"0"0"-648"-16,0 0-136 15,0 0 41-15,0 0 7 16,17 0-152-16,-10 0-136 0,1-2-224 31,1-5-168-31,2 1 16 16,5-4-32-16,0 1-104 0,-1-7 16 15,6-3-64-15,3-7 0 16,-5-5-8-16,5-8-64 0,0-5 40 16,1-4-32-16,-1-3-8 0,-1 1-8 15,1 6 8 1,-8 2 16-1,0 10 56-15,-4 10 481 0,-4 9 143 16,0 4 80-16,-4 6-104 16,-4 0-328-16,0 3-288 0,0 0-64 15,0 0-152-15,3 0-16 0,6 9 120 32,-1 7 48-32,0 0 0 15,4 6 0-15,0 7 8 0,3-1 0 16,5 7-8-16,5 0 8 15,3 6 8-15,0-3-8 0,3 7 8 16,-8-4-16-16,5 0-584 31,-3 7-944-31,-13-7-737 0,0-12-2288 16</inkml:trace>
  <inkml:trace contextRef="#ctx0" brushRef="#br0">6889 4057 3808 0,'0'0'3313'0,"0"0"-1193"0,0 0-1111 16,0 0-273-16,0 0 320 31,-13-76 160-31,5 54-375 15,-3 0-161-15,-6-1-120 0,6 1-256 16,-9 3-184-16,-1 0-72 16,-2 7 88-16,3 5-136 0,-4 7-24 15,0 3-104-15,-3 16 72 16,-1 10 40-16,0 9-40 0,4 6-24 31,3-2 64-31,14-1 16 16,3-3-48-16,4-6-72 15,4-7 24-15,16-9-184 0,3-7 0 16,5-2 280-16,4-7 56 16,0-7 288-16,-4-8-184 0,0-7 16 31,-4-4-8-31,-4-2-120 0,-5-7 88 16,-2 0 200-16,-1 3-264 15,-9 7 264-15,1 6-48 0,0 9 256 16,-4 7-392-16,0 3-152 15,0 6-248-15,0 16-112 16,0 10 256 0,-8 6 104-16,1 7 8 0,3-1 40 15,4-3-48-15,0 1-16 16,4-4-584-16,11-7-512 0,17-2-497 16,-4-7-631-16,-4-12-2081 15</inkml:trace>
  <inkml:trace contextRef="#ctx0" brushRef="#br0">7224 3800 440 0,'0'0'9834'16,"0"0"-7266"-16,0 0-1448 0,0 0-735 15,0 0-313-15,0 0-64 32,-25 6 120-32,1 13 352 0,-4 10-80 15,0 6-48-15,0 3 24 16,9 6-120-16,-1 1-80 0,8-1-104 16,12 1-16-16,0-4-56 0,23 1 0 15,9-1-128-15,9-6 8 16,6-7-752-16,9-2-1049 15,-8-10 321 1,-8-14-3241-16</inkml:trace>
  <inkml:trace contextRef="#ctx0" brushRef="#br0">7510 3800 8977 0,'0'0'5049'0,"0"0"-3512"16,0 0-865-16,0 0-528 15,0 0-144-15,0 0-288 0,0 0 288 16,-32 105 224-16,16-54 48 31,4-4-96-31,1 4-16 0,6-3-152 16,5-7 40-16,0-3 8 15,5-6-56-15,10-3-176 16,5-4-632-16,8-9-512 0,12-10-681 0,-4-6-439 16,-12 0-2729-16</inkml:trace>
  <inkml:trace contextRef="#ctx0" brushRef="#br0">7319 4060 776 0,'0'0'5817'16,"0"0"-3297"-16,0 0-1431 0,0 0-417 15,0 0-192-15,0 0 16 16,0 0 264-16,96 0 64 15,-45 0-824-15,5-3-456 0,24-9-888 16,-17-1-1601-16,-10-3-1968 0</inkml:trace>
  <inkml:trace contextRef="#ctx0" brushRef="#br0">7789 3730 5217 0,'0'0'6489'0,"0"0"-5577"0,0 0-912 31,0 0-384-31,0 0 384 16,0 0 616-16,60 76 184 15,-32-31-399-15,0-1-153 0,0 7-96 16,-13 0 32-16,-7-3-104 16,-8-1-16-1,-32 4-64-15,-60 6-753 0,13-6-351 16,-9-13-2072-16</inkml:trace>
  <inkml:trace contextRef="#ctx0" brushRef="#br0">6180 3816 5065 0,'0'0'4513'16,"0"0"-3537"-16,0 0-424 0,0 0-112 0,0 0-168 16,-4 0-264-1,-1 0-8 1,5-6-360-16,0-4-1224 0,0 1-457 15,0-1-4296-15</inkml:trace>
  <inkml:trace contextRef="#ctx0" brushRef="#br0">6223 3575 224 0,'0'0'6041'0,"0"0"-3641"16,0 0-1728-16,0 0-447 15,0 0-225-15,0 0-681 0,0 0-903 32,0 0-2489-32</inkml:trace>
  <inkml:trace contextRef="#ctx0" brushRef="#br0">6259 3441 6673 0,'0'0'1264'31,"0"0"-664"-31,0 0-200 0,0 0-280 16,0 0-8-16,0 0-112 16,0 0-32-16,0 0-640 15,-12-12-400-15,4 12-880 0,0 0-3488 0</inkml:trace>
  <inkml:trace contextRef="#ctx0" brushRef="#br0">6071 3080 8121 0,'0'0'2617'0,"0"0"-865"16,0 0-256-16,0 0-119 15,0 0-41-15,0 0-576 0,0-20-448 16,0 20-312-16,0 0-104 31,0 0-200-31,4 0-488 0,-4 4-16 16,4 5 672-16,9-2-416 0,-2-1-104 16,2 0 255-16,2-3-127 15,6-3-264-15,-10 0 320 0,6 0 472 16,-6 0 144-16,-3-6 8 15,0-7-96-15,-4-3 48 16,0 1 328 0,-4-5 328-16,0 8-175 0,0-1 223 15,0 4-280-15,0 5 32 16,4 1-240-16,-4 3-320 0,0 0-56 16,4 0-232-16,-4 0-312 15,4 13 200-15,0 3 288 0,4 3 112 31,0 3 16-31,0 6 56 16,-1 4-72-16,-3 3 0 0,1 4-144 16,-1 2-112-16,-4-3-280 15,0 0-49-15,-4 0 281 0,-5-10 152 16,-2-5 80-16,-1-7 64 31,0-7-40-31,0-3 48 16,4-6 865-16,-4 0 175 0,0 0-16 15,0-9-216-15,4-7-312 16,0-6-64-16,8-4-144 0,0-2-232 31,0-4-16-31,16-3-40 16,0-3-144-16,8-3-664 0,4 3-784 16,-5-3-473-16,-2 6-431 0,-10 12-3329 15</inkml:trace>
  <inkml:trace contextRef="#ctx0" brushRef="#br0">6143 2867 7393 0,'0'0'2913'15,"0"0"-1505"-15,0 0-272 0,0 0 153 16,0 0-121-16,0-7-296 16,0 7-376-16,0 0-232 15,0 0-128-15,0 0-88 0,0-3-40 16,5 3 64-16,-1-9-16 15,-1-1-56-15,9-9-88 0,1-3 88 32,2-4 0-32,-3-2-24 15,0 2 24-15,-4 4 0 0,-4 3 8 16,-4 10 40-16,0-1 224 0,0 10-112 16,0 0-160-16,0 0-152 15,3 0-48-15,2 16-16 0,-5 0 136 16,8 0 80-1,4 6-120 1,0 0-872-16,7-2-184 16,2-5 199-16,14 4-607 0,-3-6-808 0,-8-4-4426 15</inkml:trace>
  <inkml:trace contextRef="#ctx0" brushRef="#br0">6565 2899 5673 0,'0'0'4801'16,"0"0"-3225"-1,0 0-272 1,0 0-559-16,0 0-393 0,0 0-256 15,0 0 40-15,0 0 160 16,0 0-120-16,-99 104 0 0,75-66-24 16,5 3-80-16,2 4-64 0,13-1-8 31,4 1-8-31,0-1 8 16,21-5-352-16,14-8-776 0,5-5-209 15,24-13-167-15,-12-11-753 16,-9-2-3880-16</inkml:trace>
  <inkml:trace contextRef="#ctx0" brushRef="#br0">6801 2873 3848 0,'0'0'6394'0,"0"0"-5002"0,0 0-1040 16,0 0-264-16,0 0 80 16,0 0 96-16,-48 96 8 0,36-62-80 15,8 4-40-15,0 3 16 16,4 4-168-16,0-3 0 16,12-1-8-1,8-3-56-15,3-6-456 0,5-7-376 16,13-6-992-16,-5-9-745 15,-8-10-3104-15</inkml:trace>
  <inkml:trace contextRef="#ctx0" brushRef="#br0">6625 3140 5417 0,'0'0'1784'16,"0"0"-1136"-16,0 0-72 31,0 0 409-31,0 0 135 0,103-6-448 16,-50-1-224-16,-1 4-216 15,0-7-232-15,7-2-1000 0,-11-1-1833 16,-12-3-4152-16</inkml:trace>
  <inkml:trace contextRef="#ctx0" brushRef="#br0">7067 2845 1016 0,'0'0'7313'0,"0"0"-5120"16,0 0-905 0,0 0-448-16,0 0-288 0,0 0-408 15,0 0-136-15,0 0 560 16,52 44 137-16,-24-19-17 0,8 1-296 15,-8-1-144-15,0 1-120 16,-12-1-120 0,-4 0 48-16,-12 4-56 15,-4 3 8-15,-20 3 24 0,-19 6-32 16,-10 6-320-16,-34 20-1120 16,15-13-1617-16,12-9-5345 0</inkml:trace>
  <inkml:trace contextRef="#ctx0" brushRef="#br0">5175 8756 1016 0,'0'0'3913'15,"0"0"-1417"-15,0 0-1256 0,0 0-327 16,0 0 175-16,0 0-80 16,0 0-120-16,0 0-224 0,0 0-152 31,0 0 25-31,0 0-9 16,0 0-120-16,0 0-8 15,4 0-32-15,8 0 56 0,4 0-64 16,8-6 16-16,8 0-80 15,7-4-136-15,1 1-8 0,12-4 16 16,0 4-24-16,8-4-136 31,0 0 136-31,4-3-40 16,-1 4 8-16,5-1-112 0,-5-3 72 0,-3 3-24 16,0 1-40-16,-8 2-8 15,-1 0 24-15,-2 4-16 0,-2-3 32 16,-3 5-40-1,8-2 0 1,-1-1 0-16,5 2 0 16,0 1-80-16,0-5-192 0,-5 2-72 0,-6 4 120 15,-13-4 24-15,-8 5-224 16,-9 2 104-16,-11-3 72 0,-4 3-312 31,0 0-912-31,-24 0-737 16,1 0-135-16,-9 0-3090 15</inkml:trace>
  <inkml:trace contextRef="#ctx0" brushRef="#br0">5330 8842 3384 0,'0'0'2137'16,"0"0"-1385"-1,0 0-16-15,0 0 640 16,0 0 233-16,0 0-321 0,0 0-344 16,0 0 40-16,8 0 1 0,1 0-73 31,-1 0-184-31,3 0-272 16,6 0 24-16,7 0 16 0,11 0-104 15,9-3 176-15,16-7-192 16,27-2-111-16,25-11-9 0,16 1-16 15,-5-3-40-15,-8-1 8 16,-15 1-200-16,-21 3 80 0,-23 3-80 31,-11 3 8-31,-13 6-16 16,-5-5-8-16,4 2 0 0,-3 0 8 16,-3 4 0-16,-9-1-64 15,-4 4-8-15,-1-1-248 16,2 4-224-16,-9 0-393 0,-4 3-1063 31,0 0-1953-31,0 0-1640 0</inkml:trace>
  <inkml:trace contextRef="#ctx0" brushRef="#br0">4267 10918 6785 0,'0'0'7674'0,"0"0"-6082"15,0 0-960 1,0 0-184-16,0 0 88 16,0-9-176-16,-5 15-248 0,-6 14-112 15,-10 11 0-15,-2 10 112 16,-13 26 72-1,-8 16 16 1,-4 21-39-16,5 1-25 0,7-3-24 16,16-10-56-16,12-26-56 0,8-12 8 15,0-15-16-15,8-14 8 16,12 0-16-16,12-2-336 0,7-1-209 16,10-13-351-16,26-12-376 15,-12-16-1169 1,-10-6-3336-16</inkml:trace>
  <inkml:trace contextRef="#ctx0" brushRef="#br0">3908 11369 8425 0,'0'0'1633'0,"0"0"-753"16,-88 0 72-16,64 0 960 0,17 0-583 15,7 0-729-15,0 0-600 32,35-3-384-32,38 0 384 0,34-6 192 15,-4-1-192-15,1 3-472 16,-36 1-1361-16,-33 6-2736 0</inkml:trace>
  <inkml:trace contextRef="#ctx0" brushRef="#br0">4793 11452 704 0,'0'0'8057'16,"0"0"-6184"-16,0 0-697 15,0 0 160-15,4-76 169 0,-4 57-457 16,-4 3-408-16,-5-3-240 31,-6 3-136-31,-5 3-104 0,-8 3-32 16,-8 7-112-16,-7 3-16 16,-6 13 0-16,-3 13 0 15,5 9-8-15,7 6 0 0,12 3-48 16,8 1 56-16,16-1-8 15,4-9-56-15,12-6-256 0,20-10-112 32,8-16-8-32,7-3 368 15,6-16 72-15,-1-13-72 0,-5-5-96 16,-8-5 88-16,-11 1 72 0,-3 3 8 16,-18 10 304-16,2 9 664 15,-9 10 368-15,0 6-527 16,0 0-593-1,0 6-216-15,0 16-96 16,0 10 96-16,0 6 0 16,0 7 0-16,15-1-8 0,2 1-425 0,-2-1-727 15,17-6-1080-15,-4-9-1905 16,-4-13-688-16</inkml:trace>
  <inkml:trace contextRef="#ctx0" brushRef="#br0">5100 11347 5633 0,'0'0'7641'15,"0"0"-5872"-15,0 0-1505 16,0 0-216-16,0 0-48 16,0 0 224-16,15 101-56 0,-15-56-112 31,0 6 0-31,-4 0-48 15,-12-7 8-15,-3-3 32 0,-2-9-40 16,6-12 56-16,6-8-64 16,2-12 24-16,7 0 120 15,3-22-144-15,18-16-200 0,14-13 0 0,5-10-88 16,8 4 200 0,-4 10 88-1,-9 9 320-15,-2 12 144 16,-14 14 224-16,2 5-72 0,-10 7-336 15,2 7-224-15,-2 15-48 16,-3 7 72-16,1 12 24 0,-5 6-104 16,-4 4 0-1,0 6-488-15,-13 19-792 16,-2-15-1273-16,2-14-2168 0</inkml:trace>
  <inkml:trace contextRef="#ctx0" brushRef="#br0">5705 11014 4480 0,'0'0'7298'16,"0"0"-4825"-16,0 0-753 0,0 0-184 16,0 0-904-16,0 0-576 31,0 0-48-31,40 16-8 15,-28 41 168-15,-8 25-40 0,-4 29 64 16,-4 10-119-16,-16-3-65 16,-8-17-8-16,8-28-121 0,0-22-151 15,12-19-224-15,1-16 32 16,2-4-8-16,1-8-32 16,4-4 88-1,13-16 408-15,18-39-304 0,20-30-192 16,22-26 352-16,-9 6 152 15,-12 29 104-15,-21 35 272 0,-11 25 272 16,-4 6-48-16,3 4 48 16,-2 6-376-1,2 6-264-15,-2 20 72 16,-1 12 80-16,-1 12-48 0,-7 17-40 16,1 22-72-16,-9 13-432 15,-5 2-704-15,-10-27-1593 0,-6-27-3792 16</inkml:trace>
  <inkml:trace contextRef="#ctx0" brushRef="#br0">3749 12297 11306 0,'0'0'3201'0,"0"0"-2153"15,0 0-440-15,0 0 104 31,0 0-272-31,92 0-40 0,-5-13 96 16,49-3 25-16,27-9 23 16,24-1-56-16,9 4-32 0,2 6-128 15,10 0-120-15,3 3-136 16,-12 7-64-16,-16 0-8 31,-20 3-152-31,-34 3-224 0,-34 0-304 16,-35 3-617-16,-24 3-751 15,-12 4-1121-15,-9-1-1296 0,-3-3-1080 0</inkml:trace>
  <inkml:trace contextRef="#ctx0" brushRef="#br0">4015 12439 5761 0,'0'0'1512'31,"0"0"-1080"-31,0 0-272 16,0 0 96-16,0 0 1073 15,0 0-89-15,0 0-136 0,116 48-160 16,-40-48 152-16,39-3 73 0,49-19-65 16,31-4-96-16,16-2-104 31,-3 6-71-31,-30 2-241 16,-18 8-232-16,-28 2-240 0,-37 7-120 15,-27 0-424-15,-29 0-288 16,-7 0-225-16,-8 3-359 0,0 0-784 15,-12-4-177-15,-3 4-303 16,-9-3-505-16</inkml:trace>
  <inkml:trace contextRef="#ctx0" brushRef="#br0">5745 11049 496 0,'0'-3'7633'31,"0"-4"-5792"-31,0 4-929 15,0 0 40-15,0 0 264 0,0-3-167 16,0 6 47-16,0-7-376 16,0 4-104-16,0-4-296 0,0 4-168 15,0-3-56-15,0 0-16 32,0-4-32-32,0 0-48 15,0-2-72-15,0 2 56 0,0-5-40 16,4 2-272-16,8 3 104 15,-1-2 8-15,6-1 32 0,-2 3 56 32,2 4 56-32,3 3 16 15,-1 0 40-15,1-1 8 16,1 4 0-16,-2 0-88 0,-3 4 40 0,0 5 48 16,-4 0-64-16,0 8 24 15,-4-5 40-15,-5 7 0 0,-3-3-40 16,0 6 48-1,0 4 0-15,-19-1 0 16,-9 7 16 0,-11 3 64-16,-10 6 72 0,-7 0-32 0,-7 4-40 15,-1-1-32-15,0 4-40 16,5 0 8-16,-5 2-16 0,4 4 0 31,-11 19-664-31,11-12-1713 16,12-10-3024-16</inkml:trace>
  <inkml:trace contextRef="#ctx0" brushRef="#br0">6040 10922 384 0,'0'-4'288'16,"0"4"-128"-16,0-3-24 0,-8 3 40 31,4 0-176-31,0 0-752 0</inkml:trace>
  <inkml:trace contextRef="#ctx0" brushRef="#br0">6040 10922 4809 0</inkml:trace>
  <inkml:trace contextRef="#ctx0" brushRef="#br0">6040 10922 4809 0,'108'-10'2464'0,"-108"10"-127"16,0 0-1457-16,0 0-592 0,0 0 48 0,-5 0-24 0,1-3 88 31,-4-3 136-31,1-1-280 0,3 1 24 15,-5-1 0-15,1-2-40 16,4 0-120-16,-7-1-72 0,-2 1-48 16,2-1 8-16,-10 0 0 15,2 1 8-15,-9 3-16 32,4-1-16-32,-8-3 8 15,4 8 8-15,-4-5 0 0,4 4 0 16,8 0 8-16,1 0-8 15,2-1 0-15,2-2 16 0,-1 3-8 16,0 0-8-16,-4-4 8 16,-4 1 32-1,-8 3-40-15,0-4 0 0,-4 5 0 16,1-5 0-16,-5 4 8 16,3 0-8-16,9-1 0 15,1 4 8-15,7-3-8 0,4 3 0 16,0-3 0-1,0 3 8 1,1 0 0-16,-10-3-8 0,1 3 8 0,-4-3-8 16,-4 3 8-16,1 0 0 15,3 0 0-15,-4 0-8 16,0 0 0-16,4 0 0 0,1 0 0 16,3 0 16-16,4 0-16 15,-1 0 8 1,2 0 0-16,-1 0-8 15,-4 0 0-15,0 0 0 16,-3 0 8-16,-1 0-8 0,0 0 0 16,3 0 0-16,-3 0 8 15,0 3-8-15,5-3 0 0,-1 0 8 32,0 0-8-32,0 0 0 15,5 0 0-15,-2 3 0 16,1-3 0-16,5 0 0 0,-2 0 0 15,-2 0 8-15,3 0 0 32,-5 0-8-32,2 0 0 0,3 0-8 0,-4 0 8 15,0 0 0-15,0 0 0 16,-3 0 0-16,2 0 0 16,1 3 0-16,-4 0 0 0,9-3 0 15,-6 4-8 1,2-1 8-1,3 0 0-15,0 0-8 0,0 1 8 0,4-4 0 16,-4 2 0-16,4 2 0 16,0 2 0-16,-4-3 40 15,-4 4-40-15,5-1-48 0,-10 3 40 32,5 1 8-32,-3 2-16 15,-1 1 0-15,4 0-48 0,-5 0 56 16,6 0 8-16,3-4-80 15,0 1-32-15,0-1 96 0,4 0 16 16,-4 1 0-16,-3-3 0 31,2 2 0-31,2 0 0 0,-2 1-8 16,-3 3 8-16,1 0 0 16,2-1 0-16,2 1 8 15,-1 0-8-15,0 2-8 0,0 2-40 16,0 1 48-16,0 1-8 31,0 0 0-31,4 1-40 0,-4 5 48 16,0-3 8-16,5-3 8 15,-6 4-16-15,9-5-16 0,-3 1 16 16,-2-3-56-16,6 0 56 0,3 4 0 16,-4-5-8-1,-1 4 0 1,5-3 0-16,-3 6 0 0,3 0 0 15,0 4 0-15,0-1-40 0,-5 0 32 16,6 1 8-16,3 0 0 16,-8-4 8-16,4 3 0 0,4-5-8 31,-4-5 8-31,4 4 0 16,0-3-8-16,0 3 8 0,0-3-8 15,0 6 8-15,0 0-8 16,0-3 0-16,0 3 8 0,0 1 0 15,0 2 0-15,0-2 0 16,0 2 0-16,0 0 0 0,4-3-8 31,4 4 8-31,-4-4 0 16,-1 0 0-16,-3 1 0 16,4-5 0-16,1 8 0 0,-5-4 0 15,4 0-8-15,-4 1 8 31,8 2 0-31,-4-2 8 0,3 2-8 16,-3 3 8-16,9-2-8 16,-6-1 8-16,6 1 64 0,-1-1-56 15,-1-3-16-15,6 1 0 0,-6-1 8 16,5-3 0 0,-4-3-8-1,1-1 8-15,2 4 0 0,-3-3 0 16,4 0 0-16,4 0 8 15,0 3-16-15,0 0 16 16,4-3-8-16,4 3 0 0,-1-3 8 0,5 0-8 16,1 3 0-16,2-3 0 31,-3-4-8-31,4 1 8 16,0 0 0-16,-5-7 0 0,5 4 0 15,-4-7-8-15,4 3 8 16,0-2-8-16,-4 2 8 0,8-3 24 31,-5 0-32-31,5-3 0 16,1 3 0-16,-6 1 0 0,-3-4 8 15,0 3 0-15,-4-3 0 16,0 3-8-16,-4-3 16 0,3 3-16 16,5-3 0-16,0 0 16 15,8 0-16-15,0 0 56 31,3 0-8-31,5 0 24 0,5 0 0 16,-6-3 8-16,1 0 0 16,-5-4-72-16,-7 7 0 0,1-3-8 15,-5 3 8-15,-4-3 0 0,-1 0-8 16,1-1 48 0,0 2-48-1,3-5 0-15,-3 4 8 0,4-3 49 16,4-1-57-16,1 1 0 15,2 3 0-15,-3-4 0 0,0 4 0 16,-5 3 0 0,-3-3 0-16,-3 3-17 15,-1-3 17-15,-5 0-72 16,1 3 72-16,1-4-16 0,-2-2 8 16,9 3-8-16,-4-3 8 15,4-1 8-15,8 1-8 0,-5-3 8 16,5-1 0-16,0 0 0 31,-4 1 0-31,-4 2 0 0,-4-2 0 16,-4 3-16-16,-1-4 8 15,-2 4 8-15,-2-1 0 0,5-2 0 16,5-4 0-16,-1 3 0 16,4-2 8-16,3-1-8 31,1-3 16-31,0 0-8 0,4 1 0 15,0 2 0-15,-8-3 64 16,3 3-64-16,-3 1 73 0,-8-4-73 16,4 3 120-16,-4 0-32 15,-1-2 8 1,2 2-8-16,-5-6 64 16,3 3 16-16,-2-3 120 15,2 0-64 1,-3 3-88-16,-4-3-16 15,1 3 120-15,-6 0-64 0,1-3 0 16,1 0-120-16,-2-3-16 0,1-1-32 16,-4 1-8-16,4 0 0 15,-3-4 0-15,-2 8 56 0,1-5 32 16,-4 5 32-16,0-5-16 16,0 4-40-16,0-6-56 0,0 6 64 15,-7-4 16-15,2 1-48 31,1 0-40-31,0-3 0 0,0 3 40 16,0-4-40-16,-3 0-8 16,3 1 8-16,-5 0-8 0,1-1 16 15,-3 1-8-15,2 0 64 32,-3-1-64-32,1 1 56 15,-2-4-56-15,-2 3 0 0,-2-2 64 16,2 3-16-16,-1-1-40 15,-5 4 112-15,6 0-64 0,-2 0-48 16,6 2 40-16,-9 2-48 16,4-1 0-16,0-1 0 15,0 1 0 1,-4 4-8-16,-4-1 8 0,1 0-8 16,-5 3 8-16,-4 3-8 15,4-2 0-15,0 2 0 0,4 1 0 16,0 3 0-16,5-4 0 15,-2 3-8 1,6 2-48-16,-2-5-40 16,-7 3 88-16,5-5-48 0,-9 2 8 15,0 1-16-15,-8 3 0 16,1-4-24-16,-6 3-72 0,-2-2-256 31,-6 6-192-31,-10 3-544 16,8 0-929-16,10 0-3328 0</inkml:trace>
  <inkml:trace contextRef="#ctx0" brushRef="#br0">4466 13309 312 0,'0'0'9570'16,"0"0"-6554"-1,-4 3-2096-15,4-3-663 0,0 0-81 16,0 0 328-16,0 0-248 15,0 0-168-15,0 0-80 0,0 0-8 16,0 0 56-16,4 0 16 0,7 0 192 31,2 0 224-31,6 0 0 16,9-6-8 0,0-10-112-16,8 1-64 0,1-11-56 0,6-6-72 15,-3-6 8-15,4-9-72 0,-4-1-112 16,-1-9 0-16,-7 3-208 31,-4 3-8-31,-8 4 72 16,-4 5 32-16,-8 7 0 0,0 3 104 15,0 7 0-15,-8 9 0 16,4 0 8-16,-4 10-56 0,0 0-240 16,0 2-32-16,0 4-472 15,0 0-472-15,0 0-425 31,-4 13-295-31,0 3-313 0,-4 0-5392 0</inkml:trace>
  <inkml:trace contextRef="#ctx0" brushRef="#br0">5570 13211 8105 0,'0'0'1809'16,"0"0"-1289"-16,0 0-264 16,0 0 336-1,0 0-192-15,0 0-232 16,-49 0-104-16,38 0 0 0,-6 0 152 16,-2 0 424-16,-1-3 112 15,-4-4-111-15,1-2-113 0,-5-4-40 16,0 0-64-1,4-2 24-15,-8-2-32 16,8 2-72-16,-4-4-112 16,3 0-8-16,-2 0-80 0,7 3-40 15,-4 0-8-15,9-3-48 16,-6 3 24-16,10 3 0 0,-6-6-72 31,6 3 16-31,-2 1 40 16,2-5-40-16,-6 5-8 0,10-2 48 15,-5 8-56-15,8-4 8 16,-5 4 0-16,6-1-8 16,-1 4 8-16,0 3-8 0,0-6-136 31,4 5 8-31,0-2-136 16,-4-1-96-16,0 4-256 0,-1 3-1056 15,-2 0-785-15,-5 7-2608 0</inkml:trace>
  <inkml:trace contextRef="#ctx0" brushRef="#br0">6071 11080 6937 0,'0'0'2384'16,"0"0"-1479"-16,0 0-657 16,0 0-56-1,0 0 472 1,0 3 232-16,0-3-80 0,0 0-192 15,0 0-71-15,0 0 111 0,0 0 208 16,4-5 24-16,13-12-504 0,-2-8-392 16,13-4 8-16,8-2 0 15,8-10 32-15,12-7-40 16,12 0 0 0,-1-2-8-16,-3 8 8 15,-8 7 0-15,-20 13 0 0,-8 6 72 16,-13 10-64-16,-10-1 0 15,-5 7 8-15,0 0-16 32,0 0-536-32,-5 0-344 0,-31 10-432 15,1-1-249-15,-5 4-3104 0</inkml:trace>
  <inkml:trace contextRef="#ctx0" brushRef="#br0">5302 10858 6145 0,'0'0'2600'0,"0"0"-1487"16,0 0-729-16,0 0 104 15,0 0 112-15,0 0 136 0,0 0 40 31,-19-89-120-31,14 57-224 16,-2-9-79-16,-1-3-25 0,-5-10 80 16,6-3-176-16,-9-1-80 0,4 1 24 15,0 7 128 1,4 11-112 0,4 11-48-16,0 9-56 0,0 12-88 15,0 7-1016-15,-8 26-3121 16,-4 6 1416-16,1 3-3600 0</inkml:trace>
  <inkml:trace contextRef="#ctx0" brushRef="#br0">3661 11226 3928 0,'0'0'5369'16,"0"0"-3488"-16,0 0-1337 0,0 0-368 16,0 0-80-16,0 0 376 31,-39-25 64-31,11 19-208 15,-4-4-96-15,-9 1 48 0,-10 2 193 16,-1-2-193-16,-12-1-104 16,1 1-88-16,-5 3-24 0,4-4-56 15,8 7 0-15,8 0 48 32,13 3-56-32,14 0-8 0,10 0-176 15,7 0-1089-15,4 16-615 16,11-1-80-16,6-2-2713 0</inkml:trace>
  <inkml:trace contextRef="#ctx0" brushRef="#br0">3717 12109 7521 0,'0'0'3033'0,"0"0"-2065"0,0 0-880 15,0 0-32-15,-88 45 96 16,53-23 224-16,-6 3 120 16,-10 7-120-16,-1 6-176 0,-4 0-16 15,5 3-80 1,-5 0-56-1,8 4-48-15,4-1-160 0,4-2-648 0,4 2-376 16,8-9-1369-16,9-13-3640 16</inkml:trace>
  <inkml:trace contextRef="#ctx0" brushRef="#br0">6279 12408 5097 0,'0'0'4321'16,"0"0"-2625"-16,0 0-1672 0,0 0 112 15,0 0-136-15,0 0 520 16,39 60 8-16,-18-38 112 0,7 7-24 16,4 6-135-16,3 2-73 15,5 5-56-15,-1 3-232 31,2-4-56-31,-5 0-64 0,-5-6-688 16,-3-7-545-16,-3-5-87 16,-10-11-576-16,-2-5-889 0,-6-7-2640 0</inkml:trace>
  <inkml:trace contextRef="#ctx0" brushRef="#br0">6569 11915 1400 0,'0'0'5577'0,"0"0"-3136"16,0 0-1361-16,0 0-544 15,0 0-16-15,0 0 176 16,0 0 480-16,128 0-103 16,-41 0-265-16,29 0-240 15,12 0-152-15,-20-3-120 0,-29 0-104 16,-35 0-96-16,-8 3-96 16,-8 0-368-16,0 0-592 0,-9 0-817 31,-19 0-63-31,-8 0-1353 15,-12 0-3144-15</inkml:trace>
  <inkml:trace contextRef="#ctx0" brushRef="#br0">3609 11741 416 0,'0'0'7225'0,"0"0"-5617"15,0 0-1087-15,0 0 159 32,0 0 456-32,0 0-120 0,0 0-328 0,0 0-256 15,0-4-47-15,0 4 71 16,0 0-176-16,-15 0-120 16,-9 0-160-16,-12 0-184 15,-12 4-136 1,-16 2-136-16,0 4-33 15,-7-4 1-15,-2-2 56 0,2-4 336 0,7 0 96 16,8 0 56-16,9 0 376 16,10-7 80-16,10 1-232 15,7 2-136-15,9 1-144 0,6 3 48 32,5 0-48-32,0-3-384 15,16 0-1064-15,8-1-1040 0,-1-1-3274 0</inkml:trace>
  <inkml:trace contextRef="#ctx0" brushRef="#br0">13713 5588 2712 0,'0'0'6698'16,"0"0"-5194"-16,0 0-832 15,0 0-368-15,0 0 160 0,0 0 320 16,0 0-40-16,0 0-87 16,0 0-49-16,0 0-56 31,0 0-16-31,0 0-216 0,13 0-144 15,19 0 32-15,19 0 64 16,40 0 32-16,42 0-56 0,30 0-32 0,16 0 24 16,1 0-56-16,-6 0 8 15,10-3-63 1,11-4-33 0,8-3 0-16,4-5-16 0,5 2-16 15,-13-6-56-15,-12-3 32 16,-8 0-40-16,-11-1-8 0,-9 7 8 0,-7 1 0 15,-13 5 64-15,-20 4-64 16,-27-1 0-16,-24 4-8 16,-20 0-48-1,-12 0-80-15,-1 0 128 16,-3 3-112-16,-8 0-129 16,-16 0-647-16,-8 0-1432 0,-68 6-545 15,-3 3 1161-15,-13 1-3697 0</inkml:trace>
  <inkml:trace contextRef="#ctx0" brushRef="#br0">13713 5654 6449 0,'0'0'2128'0,"0"0"-1408"0,0 0-463 16,0 0-17-1,0 0 176-15,0 0 0 16,0 0 16-16,0 0-144 0,-11 20-80 31,3-2 472-31,4 5 224 32,-5 5-136-32,6 10-15 0,-5 3-25 15,0 23-48-15,-4 22 0 16,4 22 0-16,0 16-40 0,4 6-24 15,4 0-143-15,0 0-81 16,0 7-216-16,0-1-32 16,0 10-24-16,0-6 32 0,-5-7-80 15,-10-9-56-15,3-16 32 16,-4-9-40-16,4-4 80 0,0-3 40 16,4-10 16-16,0 4-24 15,0-7 24-15,4-12-136 16,0-13 72-16,4-9-32 0,0-11-48 15,0 8-8-15,0-1-288 16,0-3-360 0,8-13-696-16,0-8-1361 0,-4-14-2904 15</inkml:trace>
  <inkml:trace contextRef="#ctx0" brushRef="#br0">13339 8439 4216 0,'0'0'4273'0,"0"0"-3000"32,0 0-833-32,0 0 272 0,0 0 296 15,0 0 248-15,0 0-119 16,92 32-265-16,-9-32-200 15,41 0-280-15,27-4 56 0,9-8-104 16,-1-1 48-16,-4 3-56 31,8 4 56-31,13 0-72 0,7 0-55 16,8-1-17-16,9 1-96 31,6-4 40-31,2 4-48 16,-5 3-88-16,-15-4 48 0,-13 4-104 15,-16 0 8-15,-11-3-8 16,-13-4 0-16,-11 4 0 0,-17-1 0 16,-27 5-64-1,-16-2-16-15,-20 1 8 16,-8 3-200-16,7-3-80 16,1 3-105-16,0-7-215 0,-8 4-232 15,-1-7-808-15,-7 1-1161 16,-4-4-2472-16</inkml:trace>
  <inkml:trace contextRef="#ctx0" brushRef="#br0">17543 5438 1800 0,'0'0'6865'0,"0"0"-5080"15,0 0-857-15,0 0-424 0,0 0-112 16,0 0-16-16,-5 0-136 0,5 0-160 16,-4 7-80-16,0 12 0 0,-3 9 320 15,-10 14 112 17,6 5-55-17,-10 23-41-15,-7 19 64 16,1 28 0-16,-9 26-48 0,-8 0-48 15,1 3 8-15,-2-6-104 0,-2-6 32 16,-1 2 16-16,1 0-8 0,2 4-8 16,2 0 32-16,6-1-48 15,5-2-88-15,9-4 8 16,7-5-48-16,4-8-40 0,4-3-8 16,0-9 40-16,4-9-80 0,0-10-8 15,0-19 0-15,-4-13 0 31,5-19 0-31,-2-6 0 16,-3-4-8-16,4 4-192 0,-4-7 24 16,-4-2-96-16,8-7-72 15,-4-1 192-15,4-2-16 0,1 6 32 16,-1 0 24-16,4 4-24 31,0 5-88-31,0 0 48 16,0 1 40-16,4-1-352 0,-4-5-656 15,0-7-889-15,-13-13-2304 0</inkml:trace>
  <inkml:trace contextRef="#ctx0" brushRef="#br0">12435 6635 3448 0,'0'0'1273'0,"0"0"1903"0,0 0-1623 15,0 0-409-15,0 0 40 16,-9 0 280-16,5 0-151 0,0 0-353 16,0-3-384-16,-3-7-296 15,-1-2-144-15,-4-7-32 16,-4 0-40-1,-4-7 32-15,-4 1-16 0,1 0-72 16,-5-1 0-16,0 8 80 16,-8 1 88-16,3 14 24 0,-6 3-56 15,-1 7-136-15,-4 15 0 16,8 6 48 0,0 11-56-16,12 2 8 15,12 3-8-15,9 1-8 16,3-4-128-16,3-3 16 0,22-6-224 15,6-10 120-15,5-6 48 16,0-10 168-16,8-6-40 0,-4-9 48 31,3-17-8-31,-7-9-80 16,4-9 88-16,-8-7-24 16,-4-6-96-16,0 0-48 0,-8 9 168 15,-8 10 0-15,-4 12 512 16,-8 14-136-16,0 9 144 0,0 3-128 15,0 3-344 1,-8 16-48-16,-8 13-8 16,0 6 8-16,-4 9 8 15,4 1 0-15,4 3-8 0,0-3 0 16,12-4 0-16,0-6-496 16,0-3-296-16,8-6-256 15,8-10-352 1,12-10-529-16,-4-2-583 15,-4-7-2826-15</inkml:trace>
  <inkml:trace contextRef="#ctx0" brushRef="#br0">12654 6346 8465 0,'0'0'2049'32,"0"0"-1153"-32,0 0-368 0,0 0-16 15,0 0 400-15,0 0-47 16,-72 71-225-16,52-34-240 0,0 5 120 16,8 2-208-16,0 1-80 15,4-1 16-15,8-3-96 31,0 0-136-31,4-2-16 0,12-7-200 0,8-4-224 16,-4-3-328 0,24-8-881-16,-12-11-511 0,0-6-2313 0</inkml:trace>
  <inkml:trace contextRef="#ctx0" brushRef="#br0">12403 6658 8281 0,'0'0'2473'0,"0"0"-1425"16,0 0-584-16,0 0-104 15,0 0 664-15,111 9-215 0,-63-6-225 16,4-3-256-16,-4 0-328 31,7 0-488-31,-15 0-1793 0,-12 0-2584 16</inkml:trace>
  <inkml:trace contextRef="#ctx0" brushRef="#br0">12829 6610 7961 0,'0'0'3033'0,"0"0"-1209"0,0 0-688 16,0 0-151-16,0 0-201 0,0 0-408 15,0 0-232 1,80 0-144 0,-53 0-144-16,-2-3-928 0,6-7-1193 15,-6-2-791-15,-6-1-2554 16</inkml:trace>
  <inkml:trace contextRef="#ctx0" brushRef="#br0">13096 6388 7161 0,'0'0'3129'0,"0"0"-1585"16,0 0-944-16,0 0-408 16,0 0 528-16,0 0 457 0,-24 86-369 15,12-51-192-15,0 2-304 31,4 5-176-31,0-4-88 0,0 3-48 16,8-3-464-16,0 3-1104 16,0-12-1153-16,0-7-3800 0</inkml:trace>
  <inkml:trace contextRef="#ctx0" brushRef="#br0">13243 6356 5569 0,'0'0'5657'15,"0"0"-3505"-15,0 0-855 0,0 0-393 0,0 0-360 16,0 0-248-1,0 0-48 1,100 19 0-16,-84 13-104 16,0 6-96-16,-8 6-40 0,-8 4-8 15,0 6-232-15,-24 3-528 16,-8-6-1064-16,-44 15-409 0,5-11-664 16,3-14-3416-16</inkml:trace>
  <inkml:trace contextRef="#ctx0" brushRef="#br0">12474 6277 4536 0,'0'0'2401'0,"0"0"-265"16,0 0-687-1,0 0-369-15,0 0-40 0,0 0-192 16,0-13-191-16,-15 26-297 0,-9 6 168 31,0 6 0-31,-4 7 32 0,0 9 64 16,0 4-216-16,8 5-96 15,8 4-104-15,8 3-40 16,4 4-160-16,16-4 56 0,16 0-64 31,8-6-568-31,23 0-696 16,-7-10-1849-16,-12-16-4728 0</inkml:trace>
  <inkml:trace contextRef="#ctx0" brushRef="#br0">13447 6388 7161 0,'0'0'2040'16,"0"0"-1199"-1,0 0-201-15,0 0 136 16,0 0-320-16,0 0-256 0,0 0 184 15,55 0 192-15,-18 3-56 0,6 0-128 16,5 0-87-16,7-3-113 16,9 0-128-16,4 0 0 0,0 0-56 31,7 0 64-31,-2-3-72 16,-2 0 48-16,-3 0-48 0,-5-4 0 15,-11 4 8-15,-4 0 48 16,-8 0-56-16,-8 0 8 0,-8 0 8 15,-1 0 160-15,-2 3-80 47,-10 0-40-47,5 0-48 0,-8 0 0 16,5 0-8-16,-6 0 0 16,1 6 0-16,0 0 0 15,-4 0-8-15,1 1-48 0,-2 2 48 16,1 4 8-16,-4-1 0 15,4 5 56 1,-4 2-8-16,0 3-40 31,0 0 88-31,0 7 48 0,0 3 72 16,0-1-40-16,0 7-64 16,-4 4 40-16,4 2 32 0,-4 3-8 15,1 8-72-15,-2 2-8 16,-3 0 24-16,4 3 8 15,-4 13 0-15,5-9 0 16,-1 2 88-16,-5 1-112 16,5-10-32-16,4-3-64 15,-4-3 0-15,0-3 8 0,1-10 32 16,3-3-40-16,-4-7 0 16,4-6-8-16,0-9 8 15,0-3 0-15,0-7 0 0,0 0 0 16,0-3-8-16,0 0 96 15,0 0-40-15,0 0-56 0,7-9-136 16,5-4-880-16,-3-3-2905 0</inkml:trace>
  <inkml:trace contextRef="#ctx0" brushRef="#br0">13921 9918 256 0,'0'0'5697'16,"0"0"-4913"-16,0 0-512 0,0 0 392 16,0 0 136-16,0 0 105 31,24-41 175-31,-9 28-64 16,2 1 216-16,2-4 185 0,1-3-105 15,4 3-368-15,4-3-144 16,4 3-136-16,4 3-272 15,3 4-96-15,2 5-168 0,-2 4-120 32,1 0 73-32,-12 7-81 0,-4 15-8 15,-8 3-185-15,-16 7 49 0,-4 6-8 16,-32 4 152-16,-7-1 0 16,-21 4 96-16,-5-8 80 15,2 2 41-15,3-8-17 16,12-5-32-1,16-7-32-15,17-6-72 0,14-10-64 16,5-3 16-16,45-7 64 0,30-28-80 16,33-28-32-16,15-17-280 15,-23 8-257-15,-29 8-223 16,-30 26 200 0,-13 9 440-16,-9 4 152 15,-3 3 96-15,0-4 272 0,-12 14 320 31,-4 2-63-31,0 7 31 16,0 3-264-16,0 0-200 16,0 0-136-16,0 0-56 0,0 0-16 15,0 0-88-15,0 3 48 16,-4 7-184-16,4-4-24 0,0-3 56 16,0 0 112-16,0 1 80 15,0-4 16-15,0 0 8 16,0 0-8-16,0 0 8 0,0 0 104 15,0 0 88 1,0 0 32-16,0 0-40 16,0 0-80-16,0 0-40 0,0 0-16 15,0 0-8-15,0 0 0 16,0 0 0-16,0 0-40 16,0 0 40-16,0 0-40 15,0 0 0 1,0 0-8-16,0 0 0 15,0 0-144-15,0 0-152 0,0 0-184 0,0 0-393 16,-19 6-1159-16,2-3-1937 16,-7-3-4745-16</inkml:trace>
  <inkml:trace contextRef="#ctx0" brushRef="#br0">14439 9740 968 0,'0'0'9138'0,"0"0"-6458"0,0 0-1896 16,-96 26 89-16,40 0 287 0,-11 11-8 16,-6 5-176-16,2 9-304 15,7-4-287-15,12 1-257 16,17-4-80-16,10-9-48 16,22-6-329-1,3-10-599 1,28-13 192-16,16-6-576 15,16-10-969-15,7-18-439 0,-3-13-1 16,3-10 497-16,-11 0 463 16,-16 7 1761-16,-12 9 3137 15,-24 13 1064-15,-4 15-1032 0,-36 7-1921 16,-12 10-64-16,-12 12 104 16,-4 7-399-16,5 2-297 0,7 4-288 15,8-3-176-15,12-3-128 16,13-1-264-16,6-6-816 0,13-9-1257 15,4-7-2224-15,17-6-2905 0</inkml:trace>
  <inkml:trace contextRef="#ctx0" brushRef="#br0">14570 9080 4793 0,'0'0'2496'0,"0"0"-271"16,0 0-9 0,0 0 217-1,0 0-489-15,0 0-400 0,0 0-632 16,0 0-511-16,-24-29-297 15,-8 58-88-15,-7 16 136 0,-14 15-48 16,-10 26-16 0,-9 9-48-16,12-3-40 15,17-22-16-15,15-26-312 16,8-18-673-16,8-4-895 0,4-13-961 16,0-2-1552-16,8-7-4160 15</inkml:trace>
  <inkml:trace contextRef="#ctx0" brushRef="#br0">14239 9099 11210 0,'0'0'2913'15,"0"0"-1057"-15,0 0-864 16,0 0-520-16,0 0-144 0,0 0-40 31,32 54 160-31,-4-10-111 16,4 10-137-16,3 16-56 15,-2-3-80-15,-6 0-48 0,-3 0-8 0,-11-20-8 16,-1 4-232 0,-9-10-561-16,-3-9-599 0,0-10-1104 15,0-9-513 1,-7-7-2512-16</inkml:trace>
  <inkml:trace contextRef="#ctx0" brushRef="#br0">14857 9061 9842 0,'0'0'2432'16,"0"0"-335"-16,0 0-657 15,0 0-376 1,0 0-192-16,0 0-280 15,-104 16-103-15,76 25 47 16,-3 23-232-16,3 25-112 0,3 12-56 16,14-5-72-16,7-17-16 15,4-25-48-15,4-19-64 0,12 3-280 32,4 0-392-32,8 0-385 15,16-19-575-15,-5-9-1041 16,-3-10-1736-16</inkml:trace>
  <inkml:trace contextRef="#ctx0" brushRef="#br0">15184 9074 9994 0,'0'0'2704'0,"0"0"-943"0,0 0-1201 15,0 0 40-15,0 0 232 0,-92 89 48 16,68-26-96-1,1 23-384-15,2-4-183 16,5-8-137-16,12-14-80 16,4-16-193-16,0 4-511 15,8 9-656-15,8-16-1785 0,1-15-2344 16</inkml:trace>
  <inkml:trace contextRef="#ctx0" brushRef="#br0">14925 9410 9281 0,'0'0'1961'31,"0"0"-737"-31,0 0-704 16,0 0-296-16,0 0-152 15,124-6 8-15,-73 6-80 0,9-3-72 16,16-6-800-16,-13-4-1416 15,-11-3-4706-15</inkml:trace>
  <inkml:trace contextRef="#ctx0" brushRef="#br0">15483 9080 9658 0,'0'0'2720'15,"0"0"-823"-15,0 0-913 16,0 0-560-1,0 0 136-15,0 0 248 0,0 0-16 16,95 112-232-16,-79-53-264 16,-16 21-191-16,0-4-97 0,-20-9-8 15,-20-13-337-15,-47 3-503 16,7-9-992 0,-8-4-3041-16</inkml:trace>
  <inkml:trace contextRef="#ctx0" brushRef="#br0">14570 8950 104 0,'0'0'2472'0,"0"0"-1536"31,0 0 56-31,0 0-127 0,0 0 103 0,0 0-224 16,-20 32-200 0,20-29-88-16,0-3 88 0,-4 3 401 0,4-3 63 15,0 0-96-15,-4 0-216 16,4 4-8 0,0-4 72-1,0 0 153-15,0 0-33 0,-4 0-144 0,4 0-48 16,0 0-24-1,0-4-192-15,-4-5-256 0,0-1-80 0,4-3 72 16,-3 1-96-16,3-1 1 31,-4 0 15-31,-1-2 16 16,1-2-88-16,4 2 40 0,-4-5-80 16,4 1 64-16,0-3 0 15,0 0 40-15,0 0 8 0,0 0-64 16,0-1-8-16,0 1-48 31,0-3 80-31,0 2-88 0,0 4 72 16,0 1 0-16,0 1-16 15,0 2-40-15,0 2 56 0,0-3 0 16,-4 1-64-16,0 2 40 16,4-4 0-16,0 5-48 31,0-4 8-31,0 3 0 0,0 1 0 15,0-1-8-15,0 0 8 0,0-2 0 16,0 2 0-16,-3-3 0 0,3 0-8 16,-4 0 8-16,4 1 0 15,-4 2-8 1,4 0 8 0,0 0-8-16,0-3 0 0,0 4-8 15,0-1-40-15,0-3 48 0,0 3 0 16,0-2-8-16,0 2 0 15,0-3-8-15,0 0 8 0,0 3 8 32,0 0-8-32,0 1-40 15,0-4 0-15,0 0 0 0,0 3-24 16,0-6 24-16,4 3-24 16,-4 1 72-16,4 2-16 0,-4-3 8 15,3 4 0-15,-3 2 0 31,4 0-56-31,0-2-40 0,-4-1 56 16,4 0 32-16,-4 1-136 16,0-5 104-16,4 8 40 0,-4-4-8 15,0 1-32-15,0 9-8 16,0-4 56-16,5 1-8 31,-5 6-40-31,0-4 48 0,0-1-104 16,4 1 24-16,-4-2-32 15,0-4 104-15,0 1-160 0,3-7 80 0,-3 0 88 16,4-3 8-16,0 3-8 16,-4 3 0-1,4 4-57 1,0 3 57-16,-4-1 49 0,0 4-49 16,0 0 0-16,0-3 0 15,0 2 0-15,0 1 0 0,0 0-81 16,0 0-47-16,0 3 128 15,0 0-120 1,0 0-16-16,0 0-184 16,0 0-168-16,0 0 8 0,0 0 40 15,0-4-96-15,0-2-40 16,0 0-1193-16,0-4 505 0,0-3 248 16,4 4 216-16,-4 0 328 31,0 5 328-31,0 1 144 0,0 3-665 15,0 0-1423-15,-8 0 384 16,-4 7 311-16,5-1-1375 0</inkml:trace>
  <inkml:trace contextRef="#ctx0" brushRef="#br0">14475 7664 280 0,'0'0'2432'15,"0"0"-1232"-15,0 0-624 0,0 0 97 0,0 0-289 16,-12 0 88 0,12 0 48-1,0 0 88-15,0 0 160 0,0 0-352 16,0-3-304-16,0 3 32 16,0-3 16-16,0 3-56 15,0 0-56-15,0 0 8 0,0 0 104 16,0 0 121-1,0 0 55-15,0 0-160 16,0 0-32-16,0 0-96 0,0 0 8 16,0 0-48-16,0 0 8 15,0 0 32-15,8 0 56 16,-1 0 8-16,1-4 72 0,5 4 8 31,-2 0 104-31,9-2-40 0,0 2 0 16,4-4 16-16,4 4-144 15,0-3-24-15,0 3-48 16,-4-3 0-16,-1 0 16 0,-3 0 88 16,-3 3 8-16,-6-4-8 31,6 1-64-31,-6 3-88 0,5 0 64 16,4 0-24-16,0 0-40 15,4 0 48-15,3 0-48 16,5 0 0-16,-4 0 0 0,0 3 0 15,0 1 0-15,-8-4 56 32,1 0-48-32,-6 0-8 0,5 0 80 0,-4 0 48 15,0 0 72-15,7 0-88 16,2 0-24-16,3 0-16 16,3 0 105-16,1 0 7 0,-4 0-104 15,-4 0-24 1,-3 0 0-16,-6 0-56 15,-3 0 80-15,0 0 96 0,-4-4 200 16,0 1 64-16,4 0-104 16,4 0-104-16,4-3-96 15,0 2-128-15,-1 1 32 0,2-3-40 32,-6 6-8-32,-2 0 8 15,-10-3-8-15,1 3 0 0,-4 0 8 16,0 0 0-16,4 0 8 31,-4 0-16-31,4 0-8 0,0 0-136 16,5 0-144-16,-2 0-136 15,-3 0-8-15,0 0-64 0,-4 0-72 16,0-4-217-16,-4 4-39 16,-11-2-144-16,-6 2-1273 15,1-4-2616-15</inkml:trace>
  <inkml:trace contextRef="#ctx0" brushRef="#br0">15331 7508 56 0,'0'0'4192'15,"0"0"-2863"-15,0 0 279 0,0 0-24 16,0 0 209-16,0 0-233 0,-24-41 48 15,24 41-327-15,0-3-433 16,0 3-360-16,0 0-216 16,0 0-128-1,-4 0-64-15,4 0-80 16,0 0-8-16,0 0-72 16,0 0-40-16,0 10 112 0,0-1 8 15,12 1 0-15,4 5 72 16,4 1-8-16,4 0 0 0,0 0-48 15,4-3 32-15,-4-4-40 32,-1 1 0-32,-10-3 8 0,-6-5-16 15,-3-2 8-15,-4 4 8 16,0-4 40-16,0 0-40 16,0 0 120-16,0 3-32 0,-4 3-88 15,-7 4-8-15,-6 2 40 31,2 8 0-31,-5 2-48 0,-8 0 8 0,4 7-8 16,-4-1 0-16,1 1 8 16,2-1-8-16,5-2-376 15,9 2-808-15,7-6-1481 0,4-9-2296 16</inkml:trace>
  <inkml:trace contextRef="#ctx0" brushRef="#br0">15657 7239 6185 0,'0'0'2304'15,"0"0"-359"1,0 0-425-16,0 0-320 16,0 0 97-16,0 0-377 15,0 0-240 1,0 0-176-16,0 0-288 16,25-7-128-16,6 7-40 15,10 0-40-15,10 0 0 0,9 0 0 16,4 0-8-16,3 0 48 15,9 3-48-15,-4 4 8 0,0-1-8 16,-4 0 8-16,-1-2 0 16,-11-1-8-16,-5-3 0 0,-6 0 8 15,-6 0 16-15,1 0-16 32,-8 0 0-32,-1 0 8 15,6 0-8-15,-1 0-8 0,0-3 8 16,-1 3-8-16,-3 0-80 15,-4 0-416-15,-12 0-408 0,-4 0-384 16,-8 0-17-16,-4 0-175 16,-8 3-488-1,-8-3-209-15,-7 0-2336 16</inkml:trace>
  <inkml:trace contextRef="#ctx0" brushRef="#br0">15685 7204 4048 0,'0'0'1729'0,"0"0"223"16,0 0-392-16,0 0-503 0,0 0-281 15,9-13-232-15,-5 13-240 16,4 6 0-16,-4 10-40 15,3 6 136-15,-7 4 80 0,0 6 64 16,0 3-111 0,0-4-25-16,-4 7-64 15,1 1-168-15,3 2-48 0,0 3-48 16,0 4-8-16,0-4-16 16,0-3-48-16,7 1 0 15,-3-7-8-15,5-6 0 16,-5-7-240-1,-4 0-360-15,0-6-657 0,0-4-1007 16,-4-2-3273-16</inkml:trace>
  <inkml:trace contextRef="#ctx0" brushRef="#br0">15670 7839 336 0,'0'0'5985'15,"0"0"-4537"-15,0 0-464 16,0 0 137-16,0 0 7 0,0 0-216 31,0 0 0-31,99 0-280 16,-59 0-192-16,4 0-183 0,4-7-49 16,4 4 8-16,4 0-80 15,3 0-32-15,-3 0 160 31,-1-4 48-31,5 4-64 0,-8-3-64 0,-3 3-72 16,-6-1 16-16,-3 2-72 16,-9-2 8-16,-6 1-48 0,3 3 0 15,3 0-16-15,1 0 0 16,0 0-432-16,0 0-432 16,-8 0-601-16,-4 0-231 15,-12 0-416-15,-8-3 951 16,0-4-1911-16</inkml:trace>
  <inkml:trace contextRef="#ctx0" brushRef="#br0">16622 7331 7153 0,'0'0'1944'16,"0"0"-807"-16,0 0-569 0,0 0-48 16,-12 0-104-16,12 9 16 15,0 4 304-15,0 3 40 16,0 3-47-16,4 3-273 0,0 4-192 15,0 2-64-15,-4 7-48 0,0 0-32 16,0 6-40-16,0 4-64 0,-4-1-8 16,-8 4-8-16,-16 9-840 15,0-9-1209-15,5-13-2608 16</inkml:trace>
  <inkml:trace contextRef="#ctx0" brushRef="#br0">15790 7429 4913 0,'0'0'1944'0,"0"0"-464"15,0 0-183-15,0 0 159 0,0 0 96 0,0 0-47 16,0 0-329-16,0 0-408 15,0 0-264 1,15-12-152-16,-15 12-192 0,0 0-64 0,0 0-24 31,-4 6-72-31,-4 7 0 16,5 5 0-16,-6 5 0 0,9-1 0 16,0 3 8-16,0 4 8 15,0-4-8-15,12 1 0 0,4-4-8 31,4-3-32-31,0 0-264 16,-4-9-384-16,0-4-528 16,-8-3-665-16,0-3 145 0,-4-6-200 15,-4-7-4178-15</inkml:trace>
  <inkml:trace contextRef="#ctx0" brushRef="#br0">15666 7560 1872 0,'0'0'2096'0,"0"0"-647"15,0 0-281 1,0 0-48-16,0 0 368 16,0 0-191-16,96 0-449 15,-57 0-448-15,1 0-208 0,-4 0-192 16,-4 0 0-16,-9 0-832 15,-2 0-969-15,-5 0-671 16,-4 0-1825 0</inkml:trace>
  <inkml:trace contextRef="#ctx0" brushRef="#br0">16060 7531 1536 0,'0'0'2680'16,"0"0"-1535"-16,0 0-433 15,0 0 112-15,0 0 280 16,0 0-224-16,0 0-183 0,-20-19-361 16,4 19 48-16,-3 0 80 15,-1 0 24-15,-1 9-96 0,2 4-40 32,-1 3-88-32,4-1-104 15,8 5-72-15,8-4-24 16,0 0 0-16,0-4-56 0,16-2 64 15,3-7 0-15,5-3 32 0,1 0-24 16,-1-10-80-16,-9-5-8 16,1-5 8-1,-8 1 0-15,-4 1 0 16,-4 1 64-16,0 8 144 16,0 3 128-16,0 2 0 0,0 4-336 15,0 0-112-15,0 13 56 16,-4 3 56-16,0 3 16 15,4 0 80-15,0 3-88 16,0-3-8-16,0 1-200 16,8-8-560-16,0 1-608 15,8-10-680-15,-4-3-561 0,-4 0-3432 16</inkml:trace>
  <inkml:trace contextRef="#ctx0" brushRef="#br0">16112 7537 4240 0,'0'0'2185'15,"0"0"-473"-15,0 0-231 0,0 0 119 16,0 0-464-16,12-9-632 15,-12 9-424 1,0 3-72-16,4 9-8 16,-4 1 80-16,4 3 16 0,-4-3-8 15,4-1-72-15,-4-2-8 16,0 0 8-16,0-7-16 0,0-3 0 16,0 0-72-16,0 0 72 15,0 0 128-15,0-3-128 16,4-10-96-1,0 0-24-15,3-3 8 16,2 1 40-16,3-2 72 0,-5 5 8 16,2 2 80-16,-1 4 144 15,0 6 16-15,-5 0-152 0,1 0-96 16,1 9 0 0,3 7 48-16,-4 7 48 15,0-1 32-15,-4 0-56 16,3 0-64-16,-3-3-8 0,4-3-336 15,0-3-480-15,5-7-872 16,-5-3-1105-16,3-3-2720 0</inkml:trace>
  <inkml:trace contextRef="#ctx0" brushRef="#br0">16359 7395 7193 0,'0'0'2425'16,"0"0"-681"-16,0 0-1176 0,0 0-472 15,0 0-80-15,0 0 416 0,0 0 88 16,0 82-216-16,0-53-120 16,-4-1-96-1,4 1-80-15,-4-7 48 16,4-3-56-16,0-6 0 0,0-4-264 15,0-6 40-15,0-3 112 16,0 0 112-16,0 0 32 0,0-12-32 16,12-4-160-16,-4-3 112 31,8 6 40-31,-8-3 8 16,4 6 56-16,-4 7 88 0,0 0 168 15,-5 3-104-15,6 0-192 0,-5 10-8 16,4 8 120-16,-1 2 0 15,-3 5 0-15,-4 1-80 32,0-4-48-32,0 3-120 0,0-2-848 15,0-11-1408-15,-4-2-4594 0</inkml:trace>
  <inkml:trace contextRef="#ctx0" brushRef="#br0">16280 7318 4440 0,'0'0'1673'16,"0"0"-489"-16,0 0-344 0,0 0 176 15,0 0-239-15,0 0 303 16,0 0-520-16,0-25-272 0,0 15 192 0,0 1-320 15,0-4-56-15,0 4 64 32,0-4 16-32,0 0-24 15,0 0-16-15,0-3 32 0,0 1 40 16,0-2 136-16,0-1-47 16,0 2 15-16,0-3-104 15,0 0-96-15,0 0 32 0,0-1-32 16,0-2 88-16,0 0 72 0,0 3-176 31,0-3 112-31,0 0-120 16,0 3 40-16,0 0 40 0,0 3 200 15,0 3-152-15,0 3 96 16,0 1-88-16,0 2-120 31,0 5-24-31,0-8 0 0,0 3-8 16,0-2-8-16,0 0-72 15,0-4 8-15,4-3 0 0,-4 0 56 0,0-3-64 16,3 0 0 0,1 0 8-16,-4-3 0 15,4-1-8 1,0-5 0-16,-4-1 8 0,4 4 0 16,1 2-8-16,-5 8 0 15,0 5 0-15,0 7 16 0,0 0-8 16,0 3-8-16,0 0-8 15,0 0-176 1,0 0-88-16,0 0 48 16,0 0 88-16,0 0 64 0,0 0 64 15,0 0-168-15,0 0-176 16,0 0-272-16,0 0-560 0,0 0-473 16,0 6 633-16,-5 4-512 31,-3-1-969-31,4-3-2744 0</inkml:trace>
  <inkml:trace contextRef="#ctx0" brushRef="#br0">16340 6432 368 0,'0'0'5305'0,"0"0"-4209"0,0 0-680 15,0 0 144-15,0 0 544 16,0 0 265-16,107 3-65 0,-75-3-264 15,-1 0-48 1,14 0-215-16,-2 4-321 16,9-4-168-16,24 3-16 15,27 0-88-15,33 4-40 0,8-5-40 16,-5 2-32 0,-8-1-64-1,-19-3 0-15,-5 0 40 0,-11 0-40 16,0-7 0-16,-9 1 8 15,0 0 40-15,-6-1 24 0,2 4 56 16,0 0 152-16,-14-4-40 0,-14 7 8 31,-11-2-64-31,-8-1-40 16,0-1 80-16,-8 4 56 16,0-3-152-16,-17 3 0 0,-2-3 16 15,-9 3 40-15,0 0 8 0,-13-3-200 16,-2 3-384-16,-9-4-736 31,0 4-448-31,-4 0-809 16,8 0-1560-16,8-3-1952 0</inkml:trace>
  <inkml:trace contextRef="#ctx0" brushRef="#br0">18260 6264 7161 0,'0'0'2192'0,"0"0"-303"16,0 0-521-16,0 0 217 0,0 0-233 15,-12-19-416 1,12 19-352 0,0 0-216-16,0 0-168 15,0 0-48-15,4 0-112 0,11 9-32 0,6 4-8 16,7 3 8-16,0 3 40 15,-5 0-48-15,1 0 0 0,-12 0-8 32,-8 0 0-32,-4 0 0 15,0 4 8-15,-8-4 0 16,-12 3 0-16,0 0 0 0,0 0 8 16,4 1 8-16,5-1-16 0,6 3-440 15,5 0-880-15,5-3-1281 31,6-9-1808-31</inkml:trace>
  <inkml:trace contextRef="#ctx0" brushRef="#br0">19072 6378 3696 0,'0'0'1385'0,"0"0"-225"0,0 0-144 15,-47-85 80-15,19 62-7 0,-4 10 79 16,-4 4-272-16,-4 9-360 15,0 0-72 1,1 19 72-16,7 7-32 16,0 9-7-16,8 3-121 15,7 6-144-15,14-2-112 0,3-5-48 16,0-5-72-16,24-10-72 16,4-6 72-16,11-12 40 0,6-4 80 31,-2-17 32-31,0-8-32 15,-2-7-40-15,-9-3 480 0,-8 1-8 16,-9-1-184-16,-2 6 144 16,-9 7 8-16,0 6 0 0,-4 9-87 15,0 7-433-15,0 4-65 32,0 15-71-32,-8 13 136 15,-1 2 0-15,5 11 0 0,4-4 0 16,0 7 0-16,17-4-360 15,2-2-288-15,1-4-776 0,8-13 40 16,8-19-529-16,-4-6-263 16,0-3-3441-1</inkml:trace>
  <inkml:trace contextRef="#ctx0" brushRef="#br0">19435 6216 408 0,'0'0'7313'15,"0"0"-4616"-15,0 0-633 16,0 0-768-16,0 0-703 16,0 0-577-16,0 0 272 0,0 0 280 15,-24 102-32-15,12-61-144 16,12 7-144-16,0-3-32 0,0-1-88 16,16-3-24-16,8-3-48 31,8-9-56-31,3-7-176 0,21-9-584 15,-7-7-1537-15,-10-6-2688 0</inkml:trace>
  <inkml:trace contextRef="#ctx0" brushRef="#br0">19248 6385 2576 0,'0'0'5145'0,"0"0"-3248"0,0 0-89 16,0 0-200 0,0 0-952-16,0 0-159 15,116-13-209-15,-69 10-200 0,5 3-88 16,4-6-416-16,-9 2-913 16,-15 1-1943-16</inkml:trace>
  <inkml:trace contextRef="#ctx0" brushRef="#br0">19216 6140 7465 0,'0'0'1736'0,"0"0"-191"0,0 0-921 31,0 0-504-31,0 0 88 16,0 0 360-16,-32 89 48 0,12-51 72 16,0 4-31-16,0-1-25 15,4 3-328-15,4 4-120 16,12 3-72-16,0-1-48 0,17-2-64 15,18-4-296-15,13-9-64 16,11-6-657 0,33-19-271-16,-12-8-1080 0,-16-2-4290 15</inkml:trace>
  <inkml:trace contextRef="#ctx0" brushRef="#br0">19730 6153 6809 0,'0'0'2416'16,"0"0"-303"-16,0 0-401 15,0 0-663 1,0 0-313-16,0 0 72 16,96 86-304-16,-81-48-200 0,-2 6-200 15,-9 1-48-15,-4 2 0 16,-17-2-56-16,-19-1-128 15,-11-6-280-15,-45 3-800 0,16-12-1537 32,1-10-5337-32</inkml:trace>
  <inkml:trace contextRef="#ctx0" brushRef="#br0">16299 6363 3064 0,'0'0'4329'0,"0"0"-3081"0,0 0-279 0,0 0 103 16,0 0-56-1,0 0 560-15,0 0-607 16,4-54-289-16,5 38 40 16,-2-7-296-16,-3-2-16 15,4-13-96-15,-4-3-24 16,4-10-40-16,0-10-104 0,0-2-88 16,4-1 8-16,0-2-64 15,-4 2 64 1,-1 7-8-16,-2 0 112 15,-1 3 128-15,-4 0 96 16,4 3-15-16,4 4-185 0,-4 2 160 16,-1 7 8-16,2 0-184 15,3-4-24-15,-4 7 32 0,0-6-96 32,-4 3-40-32,0 0-40 15,0 7 56-15,0 2-64 16,0 6 8-16,0 11-8 0,0 2 0 15,0 10 0-15,0-3-128 0,0 3-232 16,0 0-184-16,0 0-369 16,0 0-895-16,-4 3-1281 15,-4 7-839 1,4-4-521-16</inkml:trace>
  <inkml:trace contextRef="#ctx0" brushRef="#br0">16275 5277 7257 0,'0'0'2233'15,"0"0"-585"-15,0 0-464 16,0 0 40-16,0 0-255 15,0 0-385-15,96-77-312 0,-64 52-48 16,-4-7-48-16,-1-2-40 16,5-8 16-16,-4-2 72 0,-4-1-40 31,-7 4 152-31,-6 6-24 16,-3 10 152-16,-4 9-136 15,1 10-176-15,-5 6-152 0,3 0-88 16,1 12-424-16,8 13 360 15,0 10 104-15,4 6 32 0,8 4 16 16,0-1-448 0,-1 1-552-16,5 3-769 15,-7-10-911-15,-10-16-3337 16</inkml:trace>
  <inkml:trace contextRef="#ctx0" brushRef="#br0">16160 4588 6145 0,'0'0'1976'0,"0"0"-407"0,0 0-241 16,0 0-128-16,0 0-256 15,0 0-232-15,4-42-151 0,-4 23-305 16,0 0-8-16,0-3-32 15,0-4-24-15,-4 1 40 32,-5 0-160-32,-6 3 24 0,3 2 80 15,-4 11-104-15,-4 9-24 16,-8 0-48-16,1 13-56 0,-5 12-24 16,4 7 16-16,0 3 56 15,12 3-64-15,4 0 64 31,8-6 0-31,4-4-48 0,0-9-88 0,16-6 48 16,8-7 96-16,4-6 80 16,4 0 16-16,3-9-80 0,5-7 72 15,-8-9-16-15,-1-4 8 16,-3 1-72 0,0-4 56-1,-7 6-64-15,-1 1 8 0,-8 9 0 16,-9 3 344-16,1 13 8 0,-4 0-360 15,0 10-248-15,0 16 168 16,4 8 80-16,5 8 0 0,-5-1 0 31,11 0 8-31,1-3-8 16,9 0-496-16,-2-9-824 0,5-10-569 16,-12-10-759-16,0-9-1945 15</inkml:trace>
  <inkml:trace contextRef="#ctx0" brushRef="#br0">16642 4242 7561 0,'0'0'1320'16,"0"0"-311"-16,0 0-209 0,0 0-48 15,0 0-152-15,-80 44-48 0,64-19 72 16,5 10-88-16,7 0 113 0,4 7-113 16,0-1-280-16,4-3-80 15,16 3 48 1,12-6-48 0,7-3-176-16,8-7-104 0,6-5-344 15,10-11-865-15,-15-3-1279 0,-12-6-4226 16</inkml:trace>
  <inkml:trace contextRef="#ctx0" brushRef="#br0">17053 4251 6889 0,'0'0'1728'0,"0"0"-551"16,0 0-233-16,0 0-208 15,0 0-168-15,0 0-256 0,0 0-184 0,0 0-120 16,-21 41 368-16,6-6 496 16,-1 6-191-1,-1 4 7 1,9 2-264-16,8-2-264 0,0-1-48 16,8-5-32-16,20-8-24 15,13-2-56-15,2-7 0 0,5-9-296 16,3-10-488-16,2-9-1097 0,-18-17-1231 31,-14-5-5162-31</inkml:trace>
  <inkml:trace contextRef="#ctx0" brushRef="#br0">16941 4416 1776 0,'0'0'1456'0,"0"0"601"16,0 0-33-16,0 0-664 16,0 0-503-16,116 3-297 0,-69-9-320 15,1-4-136-15,-1 1-104 32,9-17-296-32,-15 4-1329 0,-6 0-2520 0</inkml:trace>
  <inkml:trace contextRef="#ctx0" brushRef="#br0">17351 4156 1688 0,'0'0'3913'16,"0"0"-2121"-16,0 0-952 16,0 0-640-1,0 0 304-15,0 0 865 0,0 0-65 16,36 108-560-16,-12-64-80 16,4 4-64-16,3 3 33 15,-3-1-329-15,-7 1-176 0,-14 0-32 16,-7-3-96-1,-75 9-1017-15,-5-13-135 16,-4-12-1776-16</inkml:trace>
  <inkml:trace contextRef="#ctx0" brushRef="#br0">16363 3975 4889 0,'0'0'2888'0,"0"0"-919"16,0 0-729-16,0 0-360 15,0 0 96-15,0 0 184 16,-8 0-223-16,8 0-105 0,0 0-224 15,0 0-328-15,0 0-160 32,0 0-112-32,0 0-8 0,0 0-392 15,0 0-816-15,-4 0-769 16,0-7-295-16,0-2-2257 0</inkml:trace>
  <inkml:trace contextRef="#ctx0" brushRef="#br0">16363 3806 6913 0,'0'0'1536'0,"0"0"-303"16,0 0-449-16,0 0-448 15,0 0-160-15,0 0-176 0,0 0-336 16,0-15-1601 0,0 15-3064-1</inkml:trace>
  <inkml:trace contextRef="#ctx0" brushRef="#br0">16335 3654 6369 0,'0'0'1472'31,"0"0"-536"-31,0 0-472 16,0 0-295-16,0 0-97 0,0 0 168 16,0 0 272-16,0 0-56 15,-16-16-168-15,16 16-288 0,8 0-672 16,-8 0-1425-16,4 0-2880 0</inkml:trace>
  <inkml:trace contextRef="#ctx0" brushRef="#br0">15921 3267 3696 0,'0'0'4769'0,"0"0"-2616"0,0 0-321 16,0 0 121-16,0 0-481 15,0 0-792-15,0-26-664 0,0 30-16 16,-4 5-272-16,0 10 264 31,4 0 8-31,-4 6 0 16,4-2 0-16,0-1-104 0,0-6-352 15,16-3-288-15,0-4 352 0,12-3 200 16,-1-6 88-16,1 0-489 0,-4-3 65 16,-4-12 320-16,-4-8 104 15,-7-2 104 1,-9-4 48 0,0 0 288-16,0 4 296 0,0 6 65 15,-5 6 327-15,5 7-40 0,0 6-608 16,0 0-376-16,0 6-376 15,0 14 56 1,0 8 280-16,0 7 40 16,0 3 64-16,5 7-16 15,2 2-48-15,-3 4 8 0,0 6-8 16,0 0 0-16,-4 4-64 16,0-1-72-16,-12-6-32 0,-8-3 24 31,0-13 32-31,-7-10 112 15,-5-9 0-15,8-12 224 0,0-7 88 16,7 0 192-16,6-19 16 16,7-13 56-16,4-6-312 0,11-6-192 15,17-10-72-15,8-3-80 32,8 3-480-32,4-10-768 15,-8 13-1385-15,-12 16-1464 0</inkml:trace>
  <inkml:trace contextRef="#ctx0" brushRef="#br0">15960 3178 1112 0,'0'0'3985'0,"0"0"-2329"15,0 0-40-15,0 0 41 16,0 0-297 0,-3 0-560-16,3 0-368 15,0 0-248-15,0 0-48 0,0 0 104 16,0 0 280-16,0 0 449 0,0 0 175 15,0 0-56-15,3 0-216 16,10-13-296-16,2-6-440 0,-2-3-128 16,6-3 56-16,-2-4 0 15,-6 4-56-15,-3-1 0 16,1 4 8 0,-6 3-8-16,1 10 57 15,-4 2-57-15,0 4 56 0,0 3-64 16,0 3-313-16,0 13-255 15,0 9 416-15,4 0 136 16,4 11 0-16,4-5 16 0,4 4-48 31,0-3-472-31,7 0-584 16,5 3-1145-16,-7-10-543 0,-10-9-4146 0</inkml:trace>
  <inkml:trace contextRef="#ctx0" brushRef="#br0">16503 3146 8361 0,'0'0'2049'15,"0"0"-633"-15,0 0-112 0,0 0-351 0,0 0-297 16,0 0-408-16,0 0-144 16,-80 10 64-16,52 22-8 15,4 5 16 1,0 5-72-16,4 8-8 16,8 2-40-16,12 2-56 15,0-1-56-15,4-5-416 0,24-1-384 16,12-8 71-16,24-8 41 15,-5-8-848-15,-7-14-2473 0</inkml:trace>
  <inkml:trace contextRef="#ctx0" brushRef="#br0">16813 3127 8129 0,'0'0'2409'0,"0"0"-1489"16,0 0-656-16,0 0-88 15,0 0 176-15,-39 76 200 16,26-38 48-16,6 3-104 16,-1 7-103-1,8 0-209-15,0-3 16 0,4-1-136 16,16-3-64-16,3-6-8 15,13-7-200-15,0-5-377 16,12-20-527-16,-9-3-1072 0,-2 0-3633 16</inkml:trace>
  <inkml:trace contextRef="#ctx0" brushRef="#br0">16645 3321 1824 0,'0'0'1336'16,"0"0"40"-16,0 0 577 0,0 0 23 15,0 0-447-15,0 0-57 16,0 0-304-16,109 19-272 16,-66-19-464-16,9 0-432 0,8-3-280 31,-8-4-1432-31,-16-2-2809 0</inkml:trace>
  <inkml:trace contextRef="#ctx0" brushRef="#br0">17096 3102 8081 0,'0'0'2305'15,"0"0"-417"-15,0 0 113 16,0 0-385-16,0 0-496 0,0 0-536 16,0 0-408-16,0-10-176 15,8 20-224-15,4 12 224 0,8 0 0 32,4 10 8-32,11 6 56 15,2 3-16-15,7 4 8 16,-1-4-48-16,-6-3 72 0,-10 0-80 15,-7-6-256-15,-16-7-640 0,-4 1-264 16,-48 2-32-16,-4-5 23 16,-4-5-1735-1</inkml:trace>
  <inkml:trace contextRef="#ctx0" brushRef="#br0">16542 3149 5633 0,'0'0'1880'0,"0"0"-792"16,0 0-23-16,0 0 271 15,0 0 8-15,0 0 184 0,0-38-391 16,0 38-409-16,0 0-328 16,0 0-216-1,0 0-184-15,0 6-232 16,-11 11 56-16,-6 8 176 0,-7 7 0 15,-12 6 8-15,-3 3 64 16,-5 0-64-16,-4 0 16 0,9-2 32 16,3-7-48-16,12-7 0 31,7-3-8-31,10-6 0 16,7-3 0-16,0 0-16 0,4-1 16 15,12-2 8-15,7 2 64 0,5 1 72 16,9-4 8-16,2 1-16 15,5 0-8-15,4-1-80 32,-5-3-40-32,6 4 0 0,-6 0-8 15,-7-1-312-15,-1 0-1464 16,-10 1-1049-16,-9-7-2936 0</inkml:trace>
  <inkml:trace contextRef="#ctx0" brushRef="#br0">15873 3988 8281 0,'0'0'2673'0,"0"0"-1329"16,0 0-608-16,0 0 0 0,0 0 257 15,0 0 55-15,0 0-408 32,72 0-392-32,23-7-176 0,65 1-16 15,35-7-56-15,16 0 8 16,0-2 40-16,-24-5-40 15,-15-2-8-15,-48 10-64 0,-45 2-272 16,-44 4 96-16,-26 6 72 16,-9 0-176-1,-12-4-112-15,-36 4-208 0,-47 0-1385 16,7 0-815-16,0 4-2450 16</inkml:trace>
  <inkml:trace contextRef="#ctx0" brushRef="#br0">15702 4210 7521 0,'0'0'2233'0,"0"0"-1513"0,103-7-256 16,-4-8 544-16,41-5 144 15,20 1-63-15,3 0-161 16,-8 7-120-16,-15 2-352 0,-9 1-192 16,-11 2-168-16,-29 4-32 31,-27 0-48-31,-23-3-16 0,-18 3-16 16,-7-1-264-16,-4 1-192 15,-8 3 208-15,-4-3-352 16,-8 3-961-16,-24 0-839 0,0 6-401 15,8 1-2584-15</inkml:trace>
  <inkml:trace contextRef="#ctx0" brushRef="#br0">13251 6128 2712 0,'0'0'4577'16,"0"0"-2913"-16,0 0-1111 0,0 0-281 31,0-10 280-31,0 3 472 16,-4 1-656-16,4 3-120 0,-4-3 8 15,4 2 56-15,0 1-80 16,-4-3 120-16,4 3-64 16,-3 0-168-16,-1-4 8 0,0 4 224 31,-1-3-63-31,-3-1-193 15,1 1-88-15,-1-3 64 0,-1 2-64 0,-2 1 8 16,-1-4-8-16,0 4 0 16,0-4 0-16,-1 1 0 15,-2 3 8-15,2-4-16 16,-6 3 8 0,-1 2-8-16,-4-5 0 15,4 3-8-15,-4-2 8 0,0 3 0 16,0-4 8-16,1 0-8 0,-1 1 0 15,0-1 0-15,0 1 8 16,0 0 0 0,0 2 0-16,-4 1-8 15,0-4 8-15,0 4-8 16,4 0 0-16,-4 2 0 16,5-2 0-16,-1 3 8 0,4-1-8 15,0 2 0-15,-4-2 0 0,0 1 0 31,-4 0 0-31,0 3 0 16,-4-3-8-16,0 3 0 16,1 0 8-16,-1 0 0 0,4 0-8 15,0 0 0-15,0 0 0 16,0 0 8-16,5 0 0 0,-5 3 0 31,0 0 0-31,-4 4 0 16,4-5 0-16,0 2 0 15,-4-1 0-15,0 3-16 0,-3 1 16 0,7 2 0 16,-4-3-8-16,4 4 8 16,0-3-8-16,4 2 0 15,0 0-48 1,0 1 56-16,4-1 0 16,0 4 0-16,1-3-8 15,-2 2-40-15,-3 5 48 0,1-5 0 0,3 4 0 16,0 3 0-16,4 0-8 15,-4 0 8 1,4 0 0-16,0 3-8 16,-4 0 0-16,4 1 8 15,0-1-8-15,-3 3 8 16,2 1 0-16,-2 2 0 0,-1-2 8 16,-1 2 8-16,6 1-8 0,-1-1 0 31,0 1 40-31,0 3-40 15,4 0 8-15,0-1 40 16,0 4-56-16,0 0 16 0,4 0-8 16,0-3 48-16,4 0-48 15,4 3-8-15,0-4 72 0,0 1-72 32,0 0 80-32,8-1-72 15,1-2-8-15,6 0 24 16,-3-4-16-16,4 1 40 0,-1-4-40 15,2 0 0-15,3-3 40 0,-5 3-40 16,6 1 0-16,-2 2 8 16,1-3 32-1,1 0-40-15,-2 1 0 16,1 2-8-16,4-3 16 16,-4 0-8-16,0 0 0 0,0 1 8 15,-4-7-8-15,0-1-8 16,-1-2 8-16,-6-3 0 15,3-1 0-15,-1 1 16 16,-2-4-16-16,2 4 56 16,1-4-56-16,8 0 48 15,1 4 40-15,2-4 0 0,5 4-32 16,7 3 8-16,2-4-56 16,3-3 48-1,-5 4 8-15,-3-3-56 16,-4 2 64-16,0-6 16 15,-4 3-40-15,-4-2 16 0,0-1-64 16,0 0 40-16,3 0-40 16,-3 0-8-16,8 0 8 0,0 1 0 31,0-4 0-31,4 3 0 16,0 0 8-16,-4 0-8 15,4-3-8-15,-4 0 0 0,-5 3 64 16,1-3-56-16,-4 0-8 15,1 0 8-15,-6 0 0 0,2 0 40 16,2 0-40 0,5 0 56-16,0 0-64 15,4 0 0-15,0-6 8 16,0 3-8-16,-5 0 8 0,1-4 0 16,-3 4-8-16,-6 0 8 15,1-3-8-15,0 2 8 16,-4-5 40-16,4 2 16 15,0-2-56-15,0-4 0 16,4 1 0-16,-1-1 0 16,5 0-8-16,0-3 8 0,1-3-8 15,-1 3-8-15,-5 1 8 16,1-4 8 0,1 2 0-16,-2 5-8 15,-3-4 16-15,4 4-16 16,-4-5 0-16,-1 2 8 0,6-1-8 15,-5-3 8-15,7-3 0 16,-3 2-8-16,1 1 0 0,-2-3 8 31,1 3-8-31,-4 0 0 16,-4 0 0-16,-4 0 0 16,0 3 8-16,0-6 0 0,0 2-8 15,4-5 0-15,0 3 0 16,0-3-16-16,4-1 16 15,0 1-8 1,-5 0 8-16,2 5-8 0,-5 1-40 16,-1 4 48-16,-3-5 8 15,-4 8 0-15,0-4-8 0,0 0 16 16,5-3-32-16,-5 3 32 16,8 0-16-1,-5-3 8-15,1 0-8 16,4-3 8-16,-3-1-8 0,-1 1 0 15,-4 0 0-15,0 0 8 16,0-1 0-16,0 5 8 0,-9-5 32 16,5 8-48-16,0-5 8 31,0 5-8-31,1-5 8 16,-1 5-8-16,0-4 8 0,-1-1-8 15,-3 2 8-15,-3-5-8 0,-6-2 104 16,2 3-32-16,-1-7-56 15,-4 4 40-15,4-1-48 32,0 1 48-32,4 3-48 0,0 0-8 15,0 6 8-15,0-3 0 16,1 2-8-16,-2 2 8 0,-10 2 0 16,-5-3-8-16,-4 3-16 15,-12 1-64-15,-4-1 8 31,-4 4-104-31,0-1 24 0,-4 0-72 0,5 1-112 16,-1-4-72-16,0 7-232 16,1-1-385-16,-22 7-279 0,18 0-848 15,3 4-3217-15</inkml:trace>
  <inkml:trace contextRef="#ctx0" brushRef="#br0">12777 6105 3168 0,'0'0'1408'0,"0"0"1289"0,0-3-1657 16,0-7-576-16,0 4 297 0,0-3-89 16,0-1-288-16,4-3-160 15,0 1-40-15,9-1 56 16,-6-3-112-16,9-3-120 16,0 0 56-1,0 0-56-15,4-3-8 16,4-1 0-16,4 1 0 0,-5 3-160 0,5 3 160 15,-4 4 56-15,0 2 72 16,-8 0-112-16,4 8 88 16,0 2-16-1,-4-4-72-15,0 4 40 16,0 0-56-16,-4 0 0 0,0 4-8 16,-1 5 8-16,10 7-16 15,-1 3 16-15,-1 3 0 16,9 3 64-16,-4 4-56 0,4 3 0 31,-4 0 0-31,-1 3 0 16,2-7 0-16,-1 1-8 0,0-7 0 15,0 0 8-15,-1-9-8 16,1-3 8-16,4-7 0 16,0-3 64-16,0 0-64 0,0-10-8 31,-9-6 8-31,6-6 0 15,-9-4 0-15,3-2 0 0,-6-1-8 0,2 1 0 16,2-1-8-16,-2 4-40 16,1 3 32-16,0 2 16 15,0 5 0-15,8-4 0 16,4 6-88 0,-1-3 32-16,5 3 0 15,-4 0 0-15,0 4 48 0,-8 3 0 16,-4 3 8-16,-4-1 0 0,-8 4 8 31,0 0-8-31,0 0-80 16,5 4 72-16,2 5 8 0,1 7-16 15,8 0 32-15,0 3 24 16,4 0-32-16,0 3-8 16,-4 4 16-16,4-1-8 0,-5 4 0 15,-2 2-8-15,-6-5 0 0,-3 2 0 31,1-2-104-31,2-4 8 16,-3-3 16-16,5-6 64 16,2 0-64-16,1-7 72 0,4-6-112 15,-4 0 120-15,3 0 16 16,-2-13 40-16,-1-3-8 0,-4-6 0 31,-1-4-48-31,2-5 16 16,-1-1-16-16,-1 0-16 15,6 1 16-15,-6 5 0 0,5 7 16 16,-8 3-8 0,5 7 48-16,-2-1 168 15,1 7-136-15,4 0-16 0,0 0 0 16,4 3-72-16,0 0 8 16,0 0 0-16,-4 3 0 15,-1 6-8-15,2 4 8 0,-6 3-8 0,2 3 8 16,-5 0-8-16,-1 3 0 15,1 4 0 1,-3-1-8-16,3 0-96 16,-5 7-560-16,-3-7-1225 15,4-8-2840-15</inkml:trace>
  <inkml:trace contextRef="#ctx0" brushRef="#br0">14697 6026 4368 0,'0'0'1665'16,"0"0"-601"-16,0 0-72 15,0 0-344-15,0 0-208 0,0 0 121 32,32-51-193-32,-19 39-168 15,2-1-112-15,5 0 40 0,0-3-8 16,4 0-64-16,0 0-48 15,8 1 16-15,-4-2-16 0,4 2 8 16,0 5-8-16,-8 0 48 16,-9 1 0-16,1 6 24 0,-8 3-32 31,-4 0-48-31,0 0-8 16,5 0-72-16,-2 3 80 15,5 6 0-15,0 4 0 0,0 0 8 16,8 3 88-16,0-3 16 15,4 6-32-15,-4 0 24 0,4 3 16 16,3-3-64 0,-3 3-56-16,-4 4 8 15,-4-1 0-15,4-3 0 16,-8-3 0-16,-4 3-8 0,0-3 0 16,-4 4 0-1,0-4 0-15,-4 3 104 16,0-3 80-16,0 3-24 0,0-6-64 15,0 4-88-15,0-5 56 16,4 1-64-16,-4 0 8 16,4 3 16-16,0-3 48 0,0 3-64 15,0-3 64-15,0 0-64 16,4-1 0 0,-8-2 0-16,4 3 0 15,-1-3 48-15,2-1-40 16,-1 1 32-16,-4 0 32 0,4 3-72 15,4-1 56-15,-8-2-8 16,4 6 24-16,-1-3 48 31,2 0 0-31,-1 0-24 0,0 3 48 16,4-3 0-16,-4 3-48 16,3 0 64-16,2-6 8 0,3 6 9 15,-1-4 143-15,6-2 0 16,-6 3-120-16,5-3-32 31,0-1-80-31,-4-2-40 0,4 3 40 0,-4-7-48 16,-4 4 8-16,4-4 16 15,-4 1-72-15,-4-1 8 0,4 0-8 16,-4 0 0-16,4 1 0 16,-5 3 8-1,6-8-8-15,-5 5-48 16,4-1-128-16,-4-3-136 15,-1 4-272-15,2-4-193 0,-1 0-303 16,-4-3-224-16,4 0-1409 0,-4 0-2736 16</inkml:trace>
  <inkml:trace contextRef="#ctx0" brushRef="#br0">15292 6807 7209 0,'0'0'2064'0,"0"0"-1135"15,0 0-425-15,0 0 464 31,0 0 96-31,0 0-248 0,83 6-295 0,-63 1-249 16,0 2-152-16,3 1-64 16,5 3-8-16,0-1-40 0,0 4 0 15,0-3 56-15,0 0-16 16,0-1-40 0,-5-2-8-1,-6 2-432-15,-1-5-537 0,-8-1-247 0,0-6-512 16,-4 0-681-16,-1-10-215 15</inkml:trace>
  <inkml:trace contextRef="#ctx0" brushRef="#br0">15786 6597 8665 0,'0'0'2273'16,"0"0"-601"-16,0 0-448 31,0 0-399-31,0 0-497 0,0 0-256 16,0 0 0-16,-17 32 24 15,2-3 208-15,-5 6-96 0,-1 6-8 16,2 0-80-16,-1 7-64 16,3-1-56-16,2 1-280 46,-1 19-1056-46,4-17-625 0,4-8-1280 0</inkml:trace>
  <inkml:trace contextRef="#ctx0" brushRef="#br0">16578 7109 2616 0,'0'0'0'16,"0"0"1352"-16,0 0 401 31,0 0-513-31,0 0-536 16,72-77-208-16,-52 68 96 0,-4-1-40 15,3 4 113-15,-2 3-73 0,-2-4-128 16,-2 4-24-16,-6 3-184 0,1 0-96 16,1 0-88-1,-5 0-72 1,0 0 0-16,3 3 8 16,6 10-8-16,-2 3 8 0,5 3-8 15,-4 0 8-15,4 0 0 0,0 4 0 16,4-5 0-16,0 5 0 0,-4-7 0 31,3-1 16-31,2-5-16 16,3-1 40-16,-5-2-40 15,1-4 0-15,1 0 48 0,-6-3-8 16,1 0-32-16,0-3 40 16,-4-9-56-16,0-1 16 0,0-6 32 31,0-4 40-31,0 1 144 15,0-3-120-15,-4-4-32 0,0 4 24 16,-1 3-48-16,2-1 0 16,7 4-48-16,-4 0 248 0,4 3-144 15,0 0-32-15,-1 1 120 32,2 2-16-32,-6 6 329 15,1-2-241-15,-3 3-160 0,-2 2 112 16,5 1 16-16,0 3-152 15,-4 0-80-15,8 0-8 0,-4 0-8 0,4 7-72 16,0 5 72 0,-4 1-40-1,8 3 40-15,-9 0-40 16,6 3 40-16,-6 0 0 0,2 3-56 16,-5-3-24-16,3 0-144 15,-3-3 32-15,1-3-56 16,2 0 96-16,-3-7 48 15,1 0 31-15,2-3 73 16,-3 0-40-16,4-3-56 16,0 0 0-16,0-6-48 0,0-6-40 15,4-7 184-15,0-4 0 16,-1 1 0-16,2-7-160 16,3 4-88-1,-4 3 64-15,0 2 144 16,3 5 48-16,-6 5-16 0,2 1 16 15,-2 2 0-15,2 1 0 16,-3 3 112-16,0-4-104 16,4 5 0-16,-4-5 8 0,4 1-8 31,0 2 40-31,3 1-48 16,-2 3 48-16,-2 0 56 0,2 0-8 15,-6 0-88-15,2 13 0 16,-2 6 0-16,6 3 64 15,-9 7-24-15,-1 3 56 0,1-4-56 16,1 1-40 0,-5-4 0-16,3-9-8 15,-3-3-16-15,0-7 8 0,0-3 8 16,8-3 8-16,4-3 208 16,8-13-96-1,8-9-48 1,3-4-64-16,6-2 40 0,-5-1-48 0,-1 7 8 15,-10 5 96 1,-1 4 201-16,-13 10 23 0,5 0 32 0,-4 6-216 16,0 0-72-16,4 0-72 15,3 3 0-15,6 10-8 16,-1-1-32 0,0 4 40-16,4 0 8 15,-5 0-8-15,1 0 0 0,0-1 0 16,-4-5 0-16,-8-3 0 15,-4-1-8-15,-4-3-128 16,-4-3 128-16,0 0 8 0,3 0 72 31,-3 0 16-31,5 0-88 16,3 0-40-16,0 0-424 0,-1-3-104 16,-2 3-249-16,-1 0-535 15,-4 0-1489-15,0 0-3144 0</inkml:trace>
  <inkml:trace contextRef="#ctx0" brushRef="#br0">18495 6839 6369 0,'0'0'1608'0,"0"0"-312"15,0 0-335 1,0 0 407-16,0 0 168 16,0 0 89-16,0 0-793 0,8-35-408 15,-8 35-208-15,0 0-104 16,0 0 0-16,0 0-48 15,8 0-56-15,-5 9 8 0,14 1 32 32,2 6-32-32,5-1-8 15,4 8 0-15,8-1 8 0,3 0 40 16,6 4-56-16,7-4 0 16,-9 0-48-16,-3-6-112 31,-12-3 8-31,-16-4 80 0,-4-6-32 15,-8 0 104 1,0-3 8-16,0 4 176 16,-8-1-120-16,-4 7-16 15,-12 2 40-15,-3 7-32 0,-1 4-48 16,-4 5 64-16,0 7-56 16,-5 3-16-16,2 0 0 0,3-3-120 15,0-3-1160-15,4-4-929 16,9-5-935-16,10-14-3946 0</inkml:trace>
  <inkml:trace contextRef="#ctx0" brushRef="#br0">19809 5915 5169 0,'0'0'1928'0,"0"0"-448"16,0 0-367-16,0 0 103 0,0 0 8 15,0-23-88-15,0 20-400 16,0 3-159-16,0-3-73 0,0 0-248 31,-4 0-96-31,-3-3-8 16,-1 2-88-16,-8-2-16 15,0-4-40-15,-4 4 0 0,-4-3 0 0,-4 5-8 16,4-5 8 0,-8 5 0-1,0-2-8-15,0 0 24 0,-4 0-16 16,1-1-8-16,3 4 8 16,-4 0-8-16,4-3 0 15,1 6 8-15,-1-4-8 0,0 1 0 16,0 0 8-16,0 3-8 0,0 0 0 15,0 0-8 1,4 0 8-16,4 0 0 16,-4 0 8-16,4 6-8 15,-4 1-8-15,0-1 8 16,0 0-8-16,1 4 16 0,-1-4 0 16,-4 0 24-16,8 4-24 0,-4 0-8 31,0-1 8-31,4 4-8 15,0 0-8-15,5 2-8 16,-1 2 16-16,4 1-8 0,0 5 8 16,0 2-8-16,0 4 0 15,0-1 0-15,0 4 0 0,1 3 8 32,-2 3-8-32,6-3 8 15,-6 0 0-15,6 0 0 16,2-3-8-16,1-1 8 0,1 1 0 15,7 0 8-15,-4-4 0 0,4 4-8 16,0-3 0-16,0-1 8 16,7 4-8-1,5 0 8-15,4-1 0 16,1 1-8-16,-2 3 0 16,2-6 0-16,6 3 8 0,1-4-8 15,-4-2 0-15,8-1 8 0,-5 0 0 16,5-3 40-1,0-5-48-15,0 1 0 16,0-5 0-16,0 0 8 16,0 0-8-16,-4-1 0 15,4-2 8-15,-1-1 0 0,-3 4 0 16,4-7 0-16,4 4 0 0,-4-1 0 31,0 1-8-31,-4-4 8 16,4 4-8-16,-5-4 16 15,2 1-8-15,3-1-8 0,-4 0 16 16,4-3-16-16,-4 0 8 16,3 1 8-16,-3-4-8 0,4 0 0 31,-4 0 0-31,4 0 0 16,-4 0 0-16,-1 0 0 15,1 0 0-15,1-7 8 0,-1 4-16 16,4-3 16-16,-5 0-16 15,5 2 0-15,0-2 0 0,4-4 0 16,-4 4 0 0,0-3-8-16,-4-1 8 15,0 1 0-15,-9-1 8 16,9-3 0-16,-3 1-8 0,-2-1 0 16,5 0 0-16,-4-3 0 15,0-3 0-15,4 4 0 16,-8-5 0-16,3 1-96 15,-6 0 16-15,-1 0 72 16,-9 0-8-16,5 0 8 16,-3 0 8-16,3 0-8 0,-4 0 8 15,3 0-8-15,-3 0 0 16,5-1 8 0,-5-2 0-16,-4 3-8 15,4 1 0-15,-4-5-8 16,0 4 16-16,0-3 0 0,0 3 8 15,0 0-8-15,0 0 8 16,-4-1-8-16,4 2 8 31,-9-5-8-31,9 5 8 0,-4-2 0 16,0-2 40-16,-3 0 24 16,3 0-72-16,-4-1 0 0,3 1 8 15,-3-3 0-15,-3 3 40 16,2-4-48-16,-2 1 0 15,-5 0 8 1,0-1-8-16,0 4 0 0,0-4 0 16,-4 4 0-16,4-3 8 15,-4 3 0-15,1-1 0 0,-2 4-8 16,-3-3 16-16,0 3-8 16,-4 0-8-1,-4 6 0 1,-7-3 0-16,-1 3 0 0,-4 1 0 0,-3-1 0 15,-2 4 0-15,2-1-160 16,-5 7-456-16,-16 0-825 0,12 3-447 16,13 0-2065-16</inkml:trace>
  <inkml:trace contextRef="#ctx0" brushRef="#br0">12108 5946 1328 0,'0'0'992'0,"0"0"1120"16,0 0-263-16,0 0-577 0,0 0-416 16,0 0 305-16,0 0-65 0,0 0-320 15,0-3-352-15,0 3-56 16,0-3 72-16,0 3-88 31,0-6-40-31,0-1-160 0,0-9-144 16,7 4 8-16,2-7-16 15,3-4-24-15,-1-2-120 0,2-3 144 16,2-1 0-16,2 0 0 16,-2 4 104-16,1 0-104 31,0-1-280-31,0 4 200 0,5 3 80 15,-6 0 200 1,1 3 48-16,4 3-96 16,-4 0 136-16,-4 1-183 0,0 6-97 15,-4-1 56-15,-4 7-64 16,-4 0 0-16,4 0-112 16,3 0-57-16,2 7-23 0,6 5-144 15,2 7 88-15,6 3-16 0,5 4 264 16,4 2 48-16,-4 1 32 15,4-4-80-15,0-2-456 0,-1 2 456 32,1-9-48-32,5 0 168 15,-10-3-240-15,1-7 112 0,-4-6-136 16,-4 0 144-16,4 0 136 0,-8 0-128 16,4-10 168-16,-1-5 96 15,6-4 176-15,-1-7-352 31,4-3 32-31,0-2-128 0,0-4-352 16,0 0 136-16,-1 3 208 16,-3 0-160-16,0 7 56 0,-4 6 112 15,-4 0 296-15,4 6-56 16,-9 0-88-16,6 4-104 31,-2-1-24-31,5 1 24 0,-4 6-48 16,8 0-8-16,-4 3-96 15,4 0 0-15,-4 3-176 0,4 9 160 0,-4 4-368 16,-1 7-184-16,6-4 88 16,-9 6 576-1,3-3 0 1,1 1-168-16,-4-4-8 0,0 6 48 16,0-6 136-16,4 3 96 15,0-3-96-15,-4 0-168 0,0-3-608 16,0-3 768-16,-4-4 8 0,0-2-104 31,-1-4-801-31,2 0 849 16,7 0 56-16,-1-3 104 0,5 0-96 15,4-9-8-15,0-4 184 16,4-6-184-16,-4 0 176 0,0-7-128 16,-5 1 265-16,5-4 543 31,-3 4-744-31,-5 0 88 0,-1 3 376 15,1 2-128-15,-3 8-112 16,-6 5-264-16,1 1-64 16,4 3-8-16,0 3 16 0,0 0-16 15,3 0-64-15,-2 0 16 32,3 13-112-32,3 0 104 0,1 5-88 15,0 1-424-15,1 3 360 16,-1 4 200-16,3-4-40 15,1 4 48-15,-4-1-200 0,0-3-104 0,-4 0 288 16,3 1 8 0,-6-4-72-1,2-4 0-15,1 2-104 0,-3-8-24 16,-2 1-769-16,5-4 713 16,-4-3-376-16,0-3 120 15,5 0 520-15,-2 0 336 0,5-9-152 0,0-4 80 31,-1-6-136-31,5-3 416 16,-4-4-544-16,4-2-56 0,0 2 56 16,-4 1 1065-16,1 3-369 15,-10 2-200-15,5 8-288 0,-4-1 152 16,0 3-48-16,3 4-56 31,-2 0-184-31,7 3-16 0,-1 3-48 16,1 0-8-16,4 0 0 15,-4 0-8-15,0 3-64 16,0 9 24-16,-4 1-112 0,4 6-544 16,0 1 696-16,-1 2-360 31,1 3 288-31,4-3-24 0,-4 4 184 16,4-1-264-16,-3-2 176 15,-6-5-72-15,1-2-40 16,-4-3 112-16,-4-1-584 0,4-8 440 15,-4 2-184-15,0-6 336 16,4 0 0 0,0 0-41-16,4 0 25 0,4-12 24 15,3-1-8-15,10-6 97 16,-6-1 55-16,9 2-152 16,-4-1 64-16,-1-3-16 0,-3 2 48 15,-4 5 344 1,-4-2 24-16,0 2-128 15,-8 2 408-15,4 0-488 0,0 4 16 16,-4 0-96-16,0-1-168 16,-4 7 144-16,3-1-136 15,-2 4-16-15,2 0 0 0,-2 0-112 32,2 7 0-32,2 8-216 0,-2 5-136 15,1 5 256-15,4 4 104 16,-4-1 104-16,1 1 0 15,2 0 8-15,1-1-8 0,-1 1 0 16,6-1 0-16,-5-6-88 31,0 0-56-31,3-3-64 0,5 1 160 16,0-8 48-16,0-2-400 16,4 0 40-16,0-10 256 15,-4 0 88-15,4 0 16 0,0-13 0 16,3-6 48-16,1-3 128 15,4-10 160 1,4 3 24-16,0-9-48 0,4 6-304 16,-4 4 264-16,-5 2-176 15,-7 7 312-15,-8 6-64 16,-8 7 80-16,-8 0 352 0,0 6-191 16,0 0-185-1,0 0-296 1,4 0-104-16,8 6-72 0,4 7-24 15,4 9-40-15,4 0-56 0,-1 3-97 16,1 4-7-16,4 3-8 16,-4 0-88-16,-4-7-8 0,0 0 104 31,0-5 152-31,-4-5 32 16,4-5 8-16,-5-3 16 0,9-7-96 15,0 0-72-15,-4-7 40 16,7-12 208-16,-2-7 0 0,3-5 8 15,-4-7 8-15,3-4 0 32,1 1 96-32,-4 3 72 15,0 3 128-15,-8 6 120 0,-4 7-104 16,3 7-168-16,-6 2-40 16,-2 6-96-16,2 1-8 0,-10 6 0 15,6 0 16-15,-5 0-24 31,-1 0-88-31,1 4 88 16,4 5 0-16,4 0 16 0,0 4-8 0,4 0 0 16,0-4 48-16,0 1-40 15,8-1-16-15,-5-5-48 0,1-1-104 16,1-3 32 0,-1 0 48-16,4-3-16 15,-5-14 80-15,1-1-40 16,4-5 48-16,0-5 8 0,-4-1 0 15,4 4 48-15,4-4 88 16,-4 3 16-16,-5 8-104 0,1 2-8 31,-4 0 56-31,0 7 72 16,4 5-104-16,-8 1-16 16,3 3-40-16,2 0 0 0,3 0-16 15,0 7 8-15,3 2-8 0,-3 0 8 16,4-2 0-16,0 2 0 31,4-6 0-31,-4 1-8 16,8-1-16-16,-1-3-88 0,1 0 96 15,1 0-64-15,-5 0 64 16,3-7 0-16,1 4 0 0,0-3 8 16,-5 0 0-16,-3-4 0 31,4 4 0-31,-4 0-8 0,0 2 8 15,-4-2-8-15,4 3 0 0,-5 3 0 16,2-4-96-16,-5 4-208 16,-9 0-216-16,2 0-384 0,-13 0-993 15,0 0-1391 1,0 0-2512 0</inkml:trace>
  <inkml:trace contextRef="#ctx0" brushRef="#br0">18929 5168 6833 0,'0'0'1376'16,"0"0"-232"-16,0 0-31 0,0 0 175 16,0 0 216-16,-8-6-255 0,8 6-561 15,0 0-336-15,0 0-352 31,0 0-72-31,8 4-312 16,8 11 384-16,8 7 16 0,8 4 88 16,0 2-56-16,3 4-40 15,1 0-8-15,-4-3 80 0,-4-1-80 16,-4-3 16-16,-4-2 40 31,-8-1-48-31,-8-3 56 16,-4 3-56-16,-4 0 0 0,-20 1 8 15,-12-1 56-15,-28 3 16 0,-48 1-88 16,9-7-640-16,4-6-1969 0</inkml:trace>
  <inkml:trace contextRef="#ctx0" brushRef="#br0">16829 7347 3504 0,'0'0'688'0,"0"0"1393"0,0 0-729 0,0 0-56 16,8-19-263-16,-8 15 255 15,0-2 224-15,0 0-672 0,0 0 9 16,0-4-17-16,0 3-528 31,0 1-24-31,4 0-80 16,-4 0 56-16,0 2-88 0,0-2-64 16,0 3-32-16,0-1-16 0,0-2 32 15,0 0-8-15,0-4-72 16,0 1 40-16,-7-1-40 31,-2-3 0-31,1 4 0 0,-3-4-8 16,-2 0 8-16,-2-2-8 15,-2 2 0-15,-2-3-64 0,3 1 16 16,-5-2-16-16,2 2 56 16,3-1 0-16,0 3 0 31,0-3 0-31,0 4 8 0,0-5 8 0,0 8-8 15,-4-4 0-15,5 4 8 16,-2-4-8-16,1 4 0 0,1-1 0 16,-2 1 0-16,6-1 8 15,-10 3-8 1,10-2 8 0,-10 0 0-16,2-1-8 0,-1 4 0 15,0-1 0-15,4 4 16 0,0 0-16 16,0 0 0-16,0 3 0 0,0-3 0 15,-4 3 0-15,5 0 0 32,-5-4 0-32,-1 4 0 15,-2 0 0-15,-1 0 0 0,4 0-16 16,-4 0 16-16,-3 0-8 16,2 0-8-16,1 4 8 0,0 2 0 15,0-3 8-15,1 4 0 31,3-1-8-31,-4 0 8 0,-1 1-8 16,2 6 0-16,-9-4 0 16,4 4-48-16,-3-1 56 0,3 4 0 15,0 0 0-15,0 0-8 16,4 0 0-16,4-3 0 31,0 2 0-31,0 1 0 0,4 0 0 16,4 0 0-16,-4 3-56 0,4 0 64 15,0 6-16 1,-3 1 8-16,2 5 0 0,2 4 0 0,-6 1 0 16,2 1 0-1,2-2-8 1,-2-3 8-16,2 0 0 0,2-3 0 16,3-4 8-16,0-3-8 15,0 1 0-15,0-1 8 16,0-3 0-16,4-1 0 0,4 5-8 0,0-1-8 31,0 0-48-31,0 0 16 16,0 1 32-16,4 2-144 0,4 1 80 15,0-4-48-15,0 0 80 16,4 1-56-16,-1-1 32 16,2-3-24-16,-1 3 88 0,-1 0-64 31,2-3-32-31,-2 3 48 0,6 0-48 15,-2-2-72-15,1-1-48 16,4-4 96-16,4 5 112 16,4-5 8-16,0 2 8 0,0-5 0 15,0-2 0-15,0 2 0 32,-4-2 0-32,3-1 72 0,-3 1-16 15,0-4-48-15,0 4 0 16,0-1-8-16,0-3 0 0,0 1 0 15,0-4 8-15,-4 4-8 0,-1-7 16 16,2 3-8 0,-2 0-8-1,-3-3 8-15,5 3 0 0,-2-3 40 16,5 3-24-16,0-3-16 16,8 0 0-1,0 3 8 1,0-3-16-16,0 0 16 0,-1 0-8 0,-7 0 0 15,1 0 40-15,-10 0-40 16,5-6 72-16,-4 0 112 0,4-1 8 16,0-2-96-16,3-4 16 15,5-3-56-15,4-3-48 16,4 3 24-16,1-3-32 0,-6 4-8 31,1-2 8-31,-4 5 8 0,-1-1-16 16,-6 1 0-16,3 2-72 15,-4 0-96-15,-1-5 32 16,-2 2-56-16,-2-3-88 0,-2-3 200 16,-2 3 80-16,-3-3 40 31,4 0 64-31,-4 3-56 0,4-3 0 16,-4-3 32-16,0 3 96 15,0-3-128-15,0-1 80 16,-5-2 72-16,2-1-96 0,-1 1-8 0,4 0-24 15,-4-1 88 1,-4-2 24 0,4-1-40-16,-4 4-24 0,0-4 128 15,0 1-120-15,0-1-48 16,0 0 16-16,-8 1 0 16,-9-4-24-16,2 0-64 0,-1-3 64 15,0 7-24 1,-8-4 0-16,0 1-40 15,-4 1 0-15,-8 2 0 0,1 0-8 16,-9 2 0-16,0 7-176 16,-4 0-424-16,-20 0-808 15,17 3-1049-15,3 3-6769 0</inkml:trace>
  <inkml:trace contextRef="#ctx0" brushRef="#br0">19148 5432 2784 0,'0'0'2049'0,"0"0"-873"15,0 0 96-15,0 0 88 32,0 0-543-32,0 0 255 15,4-22-632-15,-4 19 224 0,0 3-24 16,0-4-200-16,0 4-136 0,0 0-128 15,0 0-136-15,0 0-40 0,0 0-80 16,0 0-24 0,0 0 24-1,0 4 72-15,0 2-48 16,0 1 56-16,0 2 0 0,0-3 0 16,8 1-56-16,-4-1-72 0,8 0 128 15,0-3 152-15,4 4-120 16,0-1 48-1,4-2 0-15,-5-1-72 16,6-1-8-16,-6-2-48 16,2 0 48-16,3 0 0 0,-1 0 56 15,1-12 16-15,1-1 224 16,2 1-184-16,-3-4-16 16,0-7 8-1,-4 8 56-15,-5-5 121 16,6 5-89-16,-10 2 216 0,6 0-208 15,-5 4-200-15,-1 2 8 16,6 5-16-16,-5-5 8 31,-1 7 0-31,5 0-104 0,1 0 32 16,2 0 0-16,-2 0-64 16,2 0 136-16,1 7 64 0,0-2-64 15,4 8 16-15,0 0-16 16,3 3-80-16,-2 3 32 0,3 0 48 15,-9 3 0-15,6-3-64 16,-6 0 64 0,-2 4 8-16,2-8 0 15,-2 2-8-15,-2 1-144 0,6-5-64 16,-2 0 23-16,-3 0-63 16,8-1 88-16,-4-5 64 15,3 2-152-15,2-5 64 16,-1-2-120-16,-1-2-360 15,-2 0 568-15,-2 0 96 16,2-6 80-16,-2-10-80 0,5-3 56 16,1-6 24-16,-2 0-72 31,5-1 40-31,-8-3 56 16,4 7 48-16,0 6 208 0,-9 3 104 15,2 4-112-15,-1 3-136 0,-5 3-216 16,10 3-48-16,-6 0 48 15,2 0 0-15,-2 3-48 16,6 3 40-16,-2 7 8 0,2-4 64 31,-2 7-56-31,2 0-8 16,-6 0-16-16,5-1-56 0,-4 8 64 16,3-4 8-16,2 3-8 15,-6-6 8-15,6 3-112 16,3-3 104-16,-4-3-152 0,0 0 40 15,3-4-88 1,2-3-32-16,-2 1 144 16,5-4-256-16,0-3 344 0,-4 0 8 15,3 0 0-15,-6-10 80 16,-6-5 72-16,6-2 432 16,-6-1-200-16,2 1-312 15,-1 5-72 1,-1 2 200-16,-2 4-87 0,-1 3-113 15,3 0-8-15,-2 3-89 0,2 0 89 32,1 0 8-32,1 3-64 15,-2 3 56-15,2 4-40 16,2-1-48-16,2 7 96 0,6 0 56 16,-3 0-56-16,0 3-96 0,3 3 96 15,-6-3 0-15,3 0 16 16,-5-3 48-16,-3 0-48 15,1-6-16-15,-2-4-8 0,-2 0 8 32,-1-6-16-32,3 0-216 15,-3 0 120-15,4 0-376 0,4-6-888 16,0-20-552-16,-4 7-1225 16,-5-6-3296-16</inkml:trace>
  <inkml:trace contextRef="#ctx0" brushRef="#br0">21040 5457 728 0,'0'0'5841'16,"0"0"-4433"-16,0 0-488 15,0 0 193-15,0 0-73 16,0 0-200-16,0-12-344 0,0 12-200 15,4 0-296-15,5 0-80 16,-1 6 80-16,-1 7 72 16,10 2 80-1,-2 8 56-15,6-4 40 16,3 3-96-16,3 3-72 0,1-2-72 16,0-4 184-16,3 0-192 15,-6 0 417-15,-5-3-193 16,-9-3-224-16,-3-4-48 0,-8-3-72 31,0 4 48-31,0-1 72 16,-15 4 144-16,-9 0 32 15,-12 6-64-15,-4-3 8 0,-4 0-120 16,-3 3-48-16,-9 0-1049 16,7-3-1455-16,18-7-3185 0</inkml:trace>
  <inkml:trace contextRef="#ctx0" brushRef="#br0">20184 5864 2864 0,'0'0'1272'15,"0"0"-880"-15,0 0-183 0,4 0 71 16,-4 0 864-16,0 0 576 0,0 0-632 15,0 0-415 1,0 0-233 0,0 0 0-16,0 0-72 15,0 0-120-15,0 0-96 0,0 0-48 16,0 0-16-16,0 0 64 16,0 0 32-16,0 0 64 0,0 0 64 0,0 0-8 31,0 0 32-31,-4 0 16 15,-4 0-192-15,-4-3-64 16,-4-4-88-16,1 1 0 0,-2-3 56 16,-7 2-56-16,5 1 0 15,-5 2 0-15,3-2 0 0,-2 0 48 16,-1 3-48-16,0 0-8 31,0-1 8-31,0 1-8 0,-3 3 0 16,-1-3 8-16,-4 0-8 15,0 0 8-15,-5 0 0 0,5-1-8 16,-3-2 8-16,3 3-8 31,0-3 16-31,0 3-8 16,0-4 8-16,4 1-16 0,0 2 16 16,-3 4-16-16,-5-3 0 15,0 0 8-15,1 0 0 0,-1 0-8 0,-5 0 8 16,6-1-8-1,-1 1 0 1,0 0 0-16,8 0 8 16,0 0-8-16,8 3 0 0,1-4 0 15,-5 4 0-15,-1 0 0 16,1 0 8-16,-4 0-8 0,1 0-8 0,-1 0 8 16,-4 0 0-16,1 0 8 31,-1 0-8-31,4 0 0 15,-4 0 0-15,0 0 0 0,0 0 0 16,4 0 0-16,0 0 0 16,-4 4 16-16,5-1-8 0,-1 0-8 31,0 0 8-31,3 0-8 16,1 4 0-16,5-4-8 15,3 0 8-15,0 0-48 0,12 0 40 16,-4 1-40-16,8-4 40 0,0 0 8 15,0 3 0-15,0-3-8 32,-4 0 8-32,4 3-8 15,0-3 0-15,-8 7 8 0,4-2 8 16,-4 2 80-16,0 3 57 16,0-1-97-16,0 7 64 15,4-4 56-15,1 5-32 0,3-2-16 0,0 1 8 16,0 3 104-1,0 3-80 1,0 1 16-16,11 2-40 0,-3 4 16 16,4-1-8-16,0 1-88 15,0 3 32-15,0 2-32 16,0-2 16-16,-1 3-56 16,2-3 72-16,-2 0-72 15,-2-4 0-15,-1-2 0 16,3-1 8-16,-3 0-8 0,1 1 0 15,-1-1 0-15,-5 0-8 16,1-2 8-16,0-1 8 16,0-3-16-16,-4 4 8 0,0-4-8 31,5 3 8-31,-1-3 0 0,-4 3-8 16,4-3 8-16,-1 3-8 15,-3 0 16-15,4 1-16 16,-4 2 0-16,0-3 0 0,0 4 0 31,0-4 48-31,-4 0-48 16,-3 1-8-16,-2 2 8 0,1-3 8 15,4 0-8-15,-3 1 0 16,-1 2 8-16,3 0-8 16,-3-2-40-16,5 2 40 0,-1-6 16 15,4 0-8 1,-4 0-8-16,4-3 8 15,0-3-8-15,0 0 8 0,0-1 0 16,4-6-8-16,0 4 8 16,-1-4-8-16,-3-3 0 15,4 1-48-15,0-4-40 0,1 3 80 0,3-3 8 32,-1 0 0-17,1 0 8-15,5 0 0 0,2 0 0 0,5-3 56 16,1 3-64-16,10-4 0 15,5 4 0-15,8 0 0 16,8 0 8-16,8 0-8 0,-1 4 8 31,9 2 0-31,-1 0-8 0,1-2 16 16,-4 2 32-16,-5-3-40 16,-6 0 72-16,-5 4-72 15,-9-7-8-15,1 3 0 0,-8 3 8 31,0-2 0-31,-1-2 0 16,1 5-8-16,4-1 8 0,5 4-8 16,-2-4 0-16,9 3 0 15,-4-2 0-15,-1-1 0 16,2 0 0-16,-10-2 0 0,1-1 0 31,-12 0 0-31,0-3 0 0,-8 0 8 16,4 0-8-16,-5-3 8 0,9-4 0 15,1 1-8-15,3-3 0 16,0-1 0-16,3 4 8 16,1 0 0-16,0-1-8 15,-4 4 0 1,-4 0 0-16,-1-1 8 0,-6 1-8 16,-6 1 8-16,2-5-8 0,-5 1 64 15,3-1-64-15,2-3 8 31,-2 1 0-31,1 0 0 16,0-4 104-16,0 3-48 0,1 1-16 16,-6 0 64-16,1-4-24 0,0 3 88 15,-4-2 0-15,0-5-16 16,-4 2 24-16,0-7-72 16,0-1-40-16,0-2-64 0,0-4 40 15,0-2-32-15,0-1-8 31,8-3 0-31,0 3 8 0,-1-3-16 16,2 6 16-16,-1 1 24 16,-8-4-40-16,0 7-8 15,0-4 8-15,-4 1-8 0,-4-1 8 16,-4 0-8-16,4 1 8 31,0-1 8-31,4 1-8 0,0 2 64 0,4 4-64 16,0 0 8-16,-4 0 0 15,0 3-8-15,0 3 0 16,-7-3 0-16,-2 0 0 16,-2 3-72-1,-2 3 8-15,2-2 16 16,2 5 40-16,2-3 0 0,3 0 8 16,4-3 0-16,4-3 8 0,0-3-8 15,0-6-8-15,4-1-40 16,0 1 48-16,3-1 0 0,-7 6 0 31,0 8 0-31,0 2 0 16,0 7 8-16,0-1 0 0,0 1 0 15,0 3 0-15,0-1 40 16,0 2-48-16,0-1 0 0,0-4 0 16,0 1 0-16,0 2 0 31,0-2-80-31,0 3-344 15,-7 0-584-15,-6 0-1128 0,-6-1-4410 16</inkml:trace>
  <inkml:trace contextRef="#ctx0" brushRef="#br0">18248 10442 2592 0,'0'0'5345'0,"0"0"-3816"16,0 0-745 0,0 0-312-1,0 0 112-15,0 0 312 16,0 0 208-16,0 0-135 0,0 0-241 0,0 0-200 16,0 0-16-16,0 0-64 15,0 0-24-15,0 0-64 0,12 0-168 16,3-3-48-16,9 0-144 31,0-4 8-31,8 4 0 16,4 1 0-16,0-2 8 0,-1 4-8 15,6 0 80-15,-5 0-80 0,3 0-8 16,2 0 16-16,-2 0-8 31,5 0 8-31,0 0-8 16,3 0 8-16,5 0-8 0,4-3 0 15,0 3 0-15,3 0 0 16,1 0 40-16,5 0 24 0,-7 0-64 16,-2 0 64-16,0 0-72 31,-7 0 0-31,-6 0 0 16,-3 3 8-16,4 1 0 0,-4-2-8 15,3 1 0-15,1 1 0 0,8-4 0 16,3 3 72-16,5-3-64 0,9 0-8 15,-6 3 72 1,5 4-72 0,-4-4 8-16,-4 3 8 15,-4 0-8-15,-2-2 0 0,6 2-8 16,4-3 8-16,16-3 48 0,16 0-48 16,19 0 40-16,5 0-32 0,-9 0 32 31,-27 0-40-31,-28 0 56 15,-13 3 16-15,-7-3-72 16,8 0 0-16,0 3 8 0,8 0-8 16,0-3 40-16,4 4-40 0,-1-4 8 15,9 0 33-15,4 0-1 32,0 0 8-32,3 0 16 15,0 0 24-15,-2 0-16 0,-9 3-16 16,-5 0 0-16,-3-3-64 15,-4 7 48-15,3-4-32 0,1 0-8 16,8 0 40-16,4-3-48 31,3 3 0-31,1-3 0 16,1 0 8-16,-2 0 8 0,-7 0-8 16,-4 3 56-16,-5-3-16 15,-3 0 0-15,-4 0 40 0,4 3-40 0,-1-3-32 16,5 4-8-1,8-1 8 1,0-3-8-16,4 0 0 16,3 0 0-16,1 0-8 0,-5 0 0 15,1 0 8-15,-8 0-8 16,-4 0 0-16,-8 0 0 0,4 0 8 0,0 0-16 16,-1 3 16-16,9 0 0 31,4 3 0-31,0-2 8 15,7-1-8-15,-3 0 0 0,4 3 0 16,-5-6 8-16,1 4 40 16,0-1 32-16,-1 0 0 0,-3 0-24 15,9-3-56-15,-2 6 0 32,5-2 8-32,4 2-16 0,-5-3 8 15,1 0 40-15,0 1-40 16,-8-4-8-16,-1 2 8 31,-7-2-8-31,-8 0 16 0,-4 0-8 16,-4 0 0-16,-5 0 0 15,-3 4 0-15,0-4-8 0,-4 3 8 16,0-3-8-16,4 3-112 16,-8 0-120-16,-5 1-320 15,-6-4-593-15,-9 0-1519 0,-4 0-4186 0</inkml:trace>
  <inkml:trace contextRef="#ctx0" brushRef="#br0">18176 10487 3144 0,'0'0'3929'16,"0"0"-2945"-16,0 0-296 0,0 0 161 15,0 0 79-15,0 0-48 16,0 0-272-16,0 0-248 15,0 0-232 1,0 9 192-16,0 4 152 16,0 6 192-16,0 3-95 0,0 4-241 15,4 2 0-15,-4 4 48 16,0 3-56-16,0 0 24 16,0 6-48-16,0 1 32 0,0 2-168 31,0 0 40-31,0 4 32 15,0 3-40-15,3-1-32 0,-3 4-16 16,5 1 56-16,-1-1-64 16,0-1 64-16,4 1-144 15,-4 0 16-15,-1 0 0 0,6 0-64 16,-9-3 65-16,4 7-17 31,0-5 48-31,-4 1 8 0,4 0-40 16,0 0 24-1,-4-3 128-15,7 3 0 16,-2 0-96-16,3 0-16 16,-4 6 40-16,3-3 24 0,1 0-40 15,5 4-80-15,-6 2 24 16,1 1-80-16,1 0 0 0,-5-1 0 16,3 3 0-16,-3 1 0 0,4 0 72 15,-4-4-56-15,5-2-8 16,-2-1 8-1,1-6-16-15,1 0 56 16,2 3-48-16,-3-6 64 16,4 6-16-16,-4 0-40 0,8-3-8 15,-8 3 80-15,8 0-80 16,-9 0 40-16,2 1-32 0,-1 2-8 16,0-6-8-16,-5 6 8 31,-3-6-8-31,0 7-8 15,0-8 8-15,0 5 8 0,0-1 0 16,0 0 0-16,0 0 0 16,0 0-8-16,0 4 48 0,0-1-48 31,0 0 0-31,0-2 8 16,0 2-8-16,0-6 8 15,-7 3 40-15,-5 0-48 0,3 0-8 0,2 4 8 16,-5-4 0-16,8 3 0 15,4-3 0-15,-5 0 0 16,5 4 0 0,-3-7 0-16,3-4 0 15,0 1 0-15,-4-3 8 16,4 0-8-16,-8-4 0 0,4-3 0 0,0-2 8 16,0-2 24-16,0-2-24 15,0 0-8-15,0 0 64 0,4 0-16 31,0-3 0-31,0 0-48 16,-4-4 0-16,4 4-16 16,-4 0 8-16,-4 3 8 0,0-1 0 15,0-2 16-15,-3 3 80 0,2-3 0 47,5 0-88-47,-4-4 112 16,8-2-120-16,-4-1 8 15,4-6 0-15,0 0-8 0,0-6-56 16,0 0-208-16,0-4 0 16,8-3-208-16,-8 1-312 0,4-7-641 15,-4 0-1351-15,4-3-3057 0</inkml:trace>
  <inkml:trace contextRef="#ctx0" brushRef="#br0">18439 16192 8569 0,'0'0'1937'0,"0"0"-1393"15,0 0-336-15,0 0 16 0,0 0 368 16,0 0 256-16,60 13-112 16,-37-3-191-16,9-7-145 15,12 3-144 1,8-3-80-16,3 0 0 0,14-3 176 15,-1 0-8-15,7 0 64 16,1 0 64-16,-1 0-120 0,13 0-24 16,11 3-80-16,17 1-56 15,4-4-40 1,-13 3-48-16,-3 0-32 16,-12-3 0-16,7 3-64 0,-3-3 112 15,3 0 104-15,-7 4-79 16,-1-4-9-16,-14 2 48 0,-17 2-56 15,11 2 88-15,9 1-16 16,-1 2-24-16,-3-3 0 16,7 1-80-1,-3-1-24-15,4-3-16 16,-5 3-48-16,-19-2 0 0,-11-4 120 16,10 3 0-16,9-3-56 15,11 0 0-15,-3 0-24 31,-1 0-40-31,6 0 0 0,6 0-8 16,-11 0 8-16,4-3 8 16,-1-3 104-16,-7 2-40 0,3 1-64 15,2 0-8-15,-2 0 40 16,-8 3-40-16,6-4 0 16,-6 4 8-16,1 0 32 0,-4 0 24 15,-1 0-72 1,-3 0 48-16,0 0 8 15,4 0 8-15,12 0-56 0,16 0 80 16,-6-3-80-16,-9 0 8 16,-6 3-8-16,-11 0 0 15,3 0 0-15,14 0-8 16,-6 0 0-16,-7 0 0 16,3 0 0-16,-7 0 0 15,4 0 48-15,-1 0-48 0,6 0 16 16,-1 0-8-16,-1 0 0 31,1-3-8-31,3 0 8 16,-2 0 32-16,2 0-40 0,4-4 0 15,-2 4 0-15,-2 0 0 0,5-1-16 16,-8 2 8-16,3 2 8 16,1 0-8-16,-4 0 0 31,-4 0 8-31,3 0 40 0,-3 0-40 15,-4 0 0-15,7 0 40 16,-3 0-32-16,0 0-8 0,3 0 0 16,-7 0 8-16,0 0 0 15,-4 0-8-15,-4 0 8 32,-5-4-8-32,1 4 0 0,-4 0 0 15,0-3 8-15,4 3 40 0,0 0-40 16,4 0 8-16,-5-3 48 0,1 3-64 15,0 0 0-15,-4-3 0 16,-1 3 56 0,-7 0-56-1,-4-4 0-15,-8 4 0 0,-4 0 8 16,-8 0-8-16,-8 0-200 0,-4 0-256 16,0-9-152-16,0 3-920 0,-8-4-3409 15</inkml:trace>
  <inkml:trace contextRef="#ctx0" brushRef="#br0">25312 10646 1616 0,'0'0'648'0,"0"0"-488"0,0 0-8 32,0 0 2409-32,0 0-297 15,0 0-400-15,0 0-383 0,0 0-273 16,0 0 8-16,0 0-63 15,0 0-241-15,0 0-408 16,0 0-264-16,0 0-136 0,12 0-56 31,12 3-40-31,7 0 8 0,14 0 56 16,10 0-24-16,17 0-40 16,20 4 0-16,19 2 0 15,8-3-8-15,-23 4 0 0,-28 0 0 16,-28-7 0-16,-8 0 48 31,0 0-40-31,0 0 0 0,-8 0 0 16,-9-3-8-16,-2 0 24 15,-9 0-16-15,-4 0 8 16,0 0-16-16,0 0-248 0,0 0-560 16,0 0-913-16,7 4-471 15,-3-1-1025 1,4 0-1984-16</inkml:trace>
  <inkml:trace contextRef="#ctx0" brushRef="#br0">26264 10703 5233 0,'0'0'2160'0,"0"0"-976"15,0 0-295-15,0 0-185 0,0 0-144 32,0 0-144-32,0 0-232 0,0 0 200 15,0 38 120-15,0-19-168 16,0 3 16-16,0 7-160 16,0 2 136-16,-4 4-24 0,1 3-104 15,3 7-63-15,-5-1 79 31,1 4-40-31,0 0-48 0,0-1-16 16,0-2 8-16,0 2 112 16,1-3 8-16,-6 1 72 15,5-4-40-15,0 7-64 0,4-4 16 16,-4 4-40-16,4 0-16 16,-4 3-8-1,4-4-48-15,-3 1-8 0,-6-1-56 16,5-2-40-16,-4-1 0 15,1 4 0-15,-6 0 40 16,9-1-32-16,0 1-8 0,0 0 40 16,4 2-40-1,0 1 0-15,0-4 72 16,8 1-32-16,1 0 40 16,-1-4 0-16,-5 1-24 0,-3-4-56 15,4 4 40-15,-4-4-40 16,4 0 0-16,-4 3-8 0,0 1 8 15,4 2 0-15,0-2 0 32,1-1-8-32,-1 1 8 0,-4-4 0 15,0 1 0-15,0-8 8 16,0 4 56-16,0-2-56 0,0 2 64 16,-4-4 24-16,-5 8-16 31,1-4-32-31,4 6-8 15,1-2 0-15,-1 5 8 0,4-3 40 16,0 1 16-16,7 6-48 16,1-7 24-16,9 4-39 0,-6 0-41 15,2-1 40-15,-6-2-40 32,-3 2-8-32,0-5 0 0,-4 2 8 15,0-3 0-15,0 4-8 0,0-7 16 16,0 3-8-16,0-3 8 15,-4 4-8-15,-3-1-8 0,-2 3 8 16,-3-3 0 0,5 1 0-1,-2-1 8-15,1 0-16 0,4-2 0 16,4-2 8-16,0 2 0 0,0-4 0 16,0-3 0-16,0-1-8 15,0 1 0-15,4-1 8 0,-4 1-8 31,0 0 0-31,0 0 0 16,0-4 0-16,0 1 0 0,-4 0 0 16,-3-1 0-16,3 1 0 15,0-4 8-15,-1 0-8 0,5 1-8 32,-8-1 8-32,4 0 8 15,1-2 0-15,-5 2-8 16,-5-2 128-16,2-1 96 0,3-3-80 15,-1 0-56-15,2 3-32 32,3-6-48-32,4 6 40 0,0 0 24 15,4 1 16-15,7 5 120 16,2 1 104-16,7-1-96 16,-5-2-112-16,-7-1-8 0,5 0-32 0,-9 1-8 15,-1-4 8-15,1 0 24 16,0 0-16-16,0-2 48 0,0-1-112 15,1-4 128 1,-1 2-128 0,-1-2 56-16,5 1-64 15,-8 0 0-15,0-3 0 0,0-1 0 0,0 1-8 16,0 0 8-16,0 0 0 16,-8 0 0-16,5 2 0 0,-6 4 0 15,5 3 0-15,0 1 16 31,-4-8-16-31,5 4 0 16,-1-6 0-16,-5 3 0 0,1 0 8 16,4 0 0-16,-3 3-8 15,-1-3 8-15,-1 0-8 0,5 0 8 16,-7-4-8-16,2 1 0 31,-2 0 0-31,3-1 8 0,0-2-8 16,0 0 8-16,0-1-8 15,4 1 8-15,0-4 0 0,4-3-8 16,-4 3 0-16,4 1 0 16,-4-1 8-16,4 7 40 31,-4-4-48-31,4 4 0 0,0 3 16 16,0-3-8-16,0-1 0 0,0 4 8 15,0 0-8-15,0 0-8 0,0-3 48 16,4-4-48-16,0 0 0 15,-4 1 0 1,4-3-8 0,-4 2 0-16,0 0 8 0,4-2-48 15,-4 3 40-15,4-7 0 0,-4 0-56 16,4-3 64-16,-4 0 0 0,0 3 0 31,0-3 0-31,0 0 0 16,0 0-48-16,0 0-8 15,0 0-88-15,0 0-120 0,0 0-200 16,0 0-384-16,0-3-537 0,0-3-375 16,-8 2-921-16,-8-5-399 15,0 5-3178-15</inkml:trace>
  <inkml:trace contextRef="#ctx0" brushRef="#br0">15387 11680 544 0,'0'0'2944'15,"0"0"985"1,0 0-2369-16,0 0-607 0,0-2 551 15,0-5 256-15,0 4 145 16,0 0-489-16,0 3-472 0,0 0-304 16,0 0-224-16,0 0-135 15,0 0-41 1,0 0-88-16,0 0 24 16,0-7-32-16,0 1 8 15,0-10 16-15,-8-3-152 0,-4-9 32 16,-4-4-40-16,0-3-8 0,-4 3 8 15,-3 3-8-15,2 7 0 32,-3 9 0-32,-4 7-8 0,0 6 0 15,0 6-40-15,-7 20-24 16,-1 12 24-16,0 7 48 0,8 12-8 16,8 3 0-16,8 0-64 15,12-5 24-15,8-8-72 31,16-12 40-31,12-10-56 0,8-12 80 16,4-13 0-16,0-7-64 16,-1-18-120-16,1-13 47 0,-4-22 9 15,0-19 16-15,-16-1 120 16,-1 7 40-16,-14 19-56 16,-5 16 64-1,-5 12 8-15,1 4 304 0,-4 16 65 16,0 6-297-16,-4 22-72 15,-11 16-8-15,-1 10 56 0,0 9 40 16,4 3-88-16,0-3 0 16,4-3 56-1,8-9-64-15,0-4 0 16,0-6 0-16,12-3 0 0,8-7-256 16,3-6-361-16,9 1-343 15,12-11-1248-15,-4-6-2185 0,-8-3-5393 16</inkml:trace>
  <inkml:trace contextRef="#ctx0" brushRef="#br0">16093 11363 2472 0,'0'0'7666'0,"0"0"-6114"16,0 0 136-16,0 0 457 0,0 0-481 16,0 0-672-1,0 0-504-15,-45-22-231 16,17 35-113-16,-7 15 144 0,-5 7 112 15,-1 13 32-15,-2 15-136 16,11 4-144 0,4-1 8-1,8 8-64-15,20-17-48 0,0 3-40 0,5-6 96 16,18-6-104-16,14-13-208 16,6-7-72-16,4-9-336 0,2-12-360 15,14-11-641-15,-11-15-1583 16,-8-10-2618-16</inkml:trace>
  <inkml:trace contextRef="#ctx0" brushRef="#br0">16379 11443 1240 0,'0'0'9194'0,"0"0"-7274"16,0 0 737-16,0 0-945 16,0 0-968-16,0 0-504 31,0 0 208-31,-48 50 72 0,32-8-103 16,0 8-113-16,1 1-80 0,-2 6-112 15,10-6 8-15,3-6-64 0,4-4-56 16,0-6 0-16,7-4 0 15,14-5-288 1,3-7-456 0,3-6-489-16,9-13-703 0,-4 0-2193 15,-9-4-2817-15</inkml:trace>
  <inkml:trace contextRef="#ctx0" brushRef="#br0">16028 11760 7137 0,'0'0'3265'0,"0"0"-1745"32,0 0-112-32,0 0 17 0,0 0-753 15,0 0-32-15,0 0 304 16,123 29-344-16,-63-26-280 15,-4 3-192-15,-4-6-128 0,-4 0-200 16,0-3-960-16,-12-10-1753 16,-8 0-3784-16</inkml:trace>
  <inkml:trace contextRef="#ctx0" brushRef="#br0">16634 11760 1384 0,'0'0'11234'15,"0"0"-9289"-15,0 0-841 0,0 0-416 16,0 0-448-16,84 0-160 0,-52 0-80 31,7 0-280-31,6 3-1168 16,-6-3-945-16,-11 0-2224 0</inkml:trace>
  <inkml:trace contextRef="#ctx0" brushRef="#br0">17012 11592 3872 0,'0'0'5377'0,"0"0"-2816"16,0 0-1025-16,0 0-503 0,0 0-377 15,0 0 80-15,0 0 392 32,-23 73-280-32,10-38-296 0,2 0-208 15,-2 3-183-15,2 0-73 16,3 0-88-16,4-3-185 16,0 0-855-16,-1 0-752 0,5-10-1281 0,0-6-2528 15</inkml:trace>
  <inkml:trace contextRef="#ctx0" brushRef="#br0">17164 11436 1712 0,'0'0'7065'16,"0"0"-5488"-16,0 0 279 0,0 0 81 15,0 0-537-15,0 0-464 16,-4-13-368-16,4 13-168 0,0 0-96 15,7 7-112-15,10 6 304 32,11 5-79-32,4 5-25 15,7 8 8-15,2 4-96 0,2 4-56 16,-7 5-96-16,-4 3-104 0,-12-2-40 16,-8 3 8-16,-12-4 0 31,0 0-16-31,-16 1 40 15,-12 3-40-15,-12-1-216 0,-4-2-440 16,-16 15-737-16,8-16-1647 16,13-5-3722-16</inkml:trace>
  <inkml:trace contextRef="#ctx0" brushRef="#br0">17689 11725 1096 0,'0'0'880'0,"-3"3"-616"16,3-3-48-16,0 4 2545 16,0-4-1073-16,0 0-600 0,0 0-144 15,0 0 81 1,0 0-193-16,0 0-168 16,0 0-192-16,0 0-48 15,0 0-32-15,0 0-32 0,0 0-8 16,0 0-72-16,0 0-56 15,3 0-47-15,6 0 39 16,-1 0-24-16,7 0 32 0,6 0 16 31,-1 0-40-31,4 0-32 0,3 0-56 16,1-4 0-16,4 4-48 16,-4-3 0-16,4 0-16 15,-4 3-40-15,-4-3 48 0,4 3-48 31,-4-4 0-31,-1 4 0 16,-3-3 8-16,4 3 40 0,0-3-8 16,0 3-32-16,4-3 40 15,-4 3-48-15,4-3-8 16,0 3 8-16,0-3 0 0,0 3 0 31,-5-4 0-31,1 4 0 0,0-3 8 16,-4-3-8-16,3 3 40 0,2-1 16 15,-1-2-56-15,4 3 40 16,4-3-40-16,-4 2-8 16,3 1 0-16,-3 0 0 0,-4 0 0 15,0 0 0 1,-8 3 0-16,-1-3 8 16,-2 3-8-16,-5-3 8 0,-1 3 0 15,-3-4 0-15,5 4 0 16,-1-3 8-16,-1 3-8 15,6 0 0 1,2 0 8-16,6 0-16 16,-2 0 0-16,1 0 0 0,4 0 0 31,-4 0 8-31,4 0-8 16,-8 0 8-16,3 0-8 15,-2 0 0-15,-6 0 0 0,2 0 0 16,-1 0 0-16,-1 0 8 15,2 0 0-15,2 0 0 0,2 0-8 16,-2 0 0-16,-2 0 8 16,6 0-8-16,-7 0 8 15,4 0-8-15,-4 0 0 0,0 0 0 16,-8 0 0-16,4 0 8 16,-4 0-8-1,-4 0-8-15,4 0 8 0,4 0 48 16,-4-3-32-16,3 3 40 15,6 0-48-15,-1 0-8 16,4 0 8-16,-4 0-8 16,-1 0 0-1,2 0 0-15,-6 0 0 16,1 0 0-16,1 0 0 0,-5 3-40 16,-4-3 40-16,0 0 8 0,0 0-8 15,4 0 0-15,-1 3-8 16,5 4 8-1,1-4-8-15,-5 0 8 16,3 3 0-16,1 1-48 16,0-1 48-16,-3 3 8 0,2 1-8 15,-3 0 0-15,4 2-8 16,-4-2 8-16,1-4-8 0,-2 3 8 16,1 1 0-16,0 0 0 31,0 0 0-31,0-1 48 15,0 4-40-15,0-1-8 0,0 1 0 16,0-4 16-16,0 7 72 16,0 0-40-16,0 0-32 0,0 0-16 31,0-3 48-31,-4 2-48 0,3 2 0 16,2-2 8-1,-1 4 0-15,0-3 0 0,4 3 0 0,-1-3 0 16,-3 3 0-16,5 0 56 15,-1 0-48-15,-4-3-16 0,-1 3 8 16,6 0 48 0,-5-3-48-16,4 3-8 15,-1 0 48 1,1-3 32-16,1 0-80 0,-1 0 16 0,-5-3 64 16,5 2-64-16,1-2 64 15,-5 3-24 1,0 0-40-16,-1 0 32 15,1-3 0-15,-4 2-48 16,0 4 0-16,4-3 8 16,-4-3 8-16,4 0-8 0,1 0 0 15,-1-1 16-15,-4-2-16 0,4-1 64 32,-1 1-24-32,-3-1 16 15,4 0 48-15,-4 1 24 16,4 0-48-16,0 2-16 0,0 4 0 15,-4 0-64-15,0 0 64 16,5 0-16-16,-5 3-40 0,0 0-8 31,0-3 80-31,0-3-80 16,0-1 40-16,0 1 24 16,0-3-72-16,0 2 0 0,0-2 48 15,0 2-48-15,0 1 8 0,0 6-8 16,0 0 8-16,0 0 0 0,0 0 0 15,-5-3 8 1,5-3-8 0,0 0-8-16,0-4 8 15,0-3 0-15,0 1 0 0,0-1 8 16,0 1-16-16,0 2 8 0,0 1 0 16,0-1 1-1,-4 4 39-15,4-4-48 16,0 4 88-16,0-3-32 15,0-1-48 1,0-3 0-16,0 1 8 0,0-1 40 0,4-3-48 16,-4-3 8-16,0 0-8 0,5 0 40 31,-5 0-32-31,0 0 40 16,4 0-56-16,-4-22-953 15,0 0-1591-15,0-7-8883 0</inkml:trace>
  <inkml:trace contextRef="#ctx0" brushRef="#br0">19698 17081 10042 0,'0'0'2936'0,"0"0"-1135"16,0 0-57-16,0 0-472 0,0 0-488 16,-5-16-367-16,-2 23-217 0,-1 8-96 15,-12 11 424-15,-3 9-32 16,-5 3-184-16,-9 3-96 31,-6 1 32-31,3-1-48 0,-4 3-32 16,0-3 8-16,5-2-88 15,2 2-80-15,5-3 8 0,9-3-8 16,3-3-8-16,8-7-96 16,3-6-240-16,6 0-104 31,-1-3-264-31,4-3-336 0,-4-4-809 16,0-2-1303-16,-4-4-1097 0,0-3-1897 15</inkml:trace>
  <inkml:trace contextRef="#ctx0" brushRef="#br0">19148 17348 4656 0,'0'0'4193'0,"0"0"-2528"16,0 0 55-16,0 0 249 0,0 0-369 31,0 0-168-31,0 0-304 15,0 0-367-15,0-60-393 0,0 63-200 16,8 12-64-16,8 8 240 16,4 6 144-16,8 5-152 15,4 4-40-15,3 1-40 0,10-2-32 32,2 2-32-32,-3 2-112 0,0-3-80 15,-9 0 0-15,-7-6 0 16,-3-3-152-16,-10-7-112 15,-6-9 0-15,-5-4-32 0,-1-3-144 16,-3-6-264-16,0 0-280 31,4-3-369-31,-4-9-663 0,4-8-3425 0</inkml:trace>
  <inkml:trace contextRef="#ctx0" brushRef="#br0">20215 17069 8729 0,'0'0'3281'16,"0"0"-1144"-16,0 0-209 0,0 0-304 15,0 0-359-15,0-26-385 16,-7 26-328-16,-1 4-296 16,-12 14-160-16,-4 11 120 0,-8 9 200 31,0 10 16-31,-4 2-40 0,8 1-72 16,0 0-32-16,13 0-80 15,-2-4-80-15,14 1-56 16,3-3-24-16,0-4-40 0,24-3 40 15,4-3-48-15,11-7 0 32,6-2-72-32,-2-7-200 0,5-6-424 15,0-10-336-15,4-3-696 16,-17-13-2537-16,-10-6-2889 0</inkml:trace>
  <inkml:trace contextRef="#ctx0" brushRef="#br0">20550 17135 2480 0,'0'0'6545'0,"0"0"-4312"16,0 0-337 0,0 0 9-16,0 0-465 15,0 0-272-15,0 0-360 0,0 0-351 16,0 0-137-16,-4 38 400 16,1-3-152-16,-5 0-160 15,-5 6-64-15,2-2-88 0,3 2-64 16,-5 0-48-16,6-3-72 31,3 0-24-31,4-3 0 0,0-6-40 16,0-1-8-16,11-6-72 15,6-5-272-15,11-8-232 16,4-3-408-16,15-6-1049 0,-3-9-2848 0,-4-10-3144 16</inkml:trace>
  <inkml:trace contextRef="#ctx0" brushRef="#br0">20344 17332 6433 0,'0'0'3065'15,"0"0"-1297"-15,0 0-296 16,0 0 49-16,0 0-385 15,-17 0-216-15,45 0 224 0,8 6-56 32,12-3-471-32,7-3-321 0,10 0-96 15,-6 0-128-15,-7 0-72 16,-4 0-232-16,-1-3-1241 16,-11-6-1615-16,-12-1-2890 0</inkml:trace>
  <inkml:trace contextRef="#ctx0" brushRef="#br0">20905 17126 6617 0,'0'0'5865'0,"0"0"-3712"0,0 0-169 16,0 0-272-16,0 0-471 0,0 0-529 16,0 0-368-1,0 0-216 1,0 0 16-16,64 67 48 0,-44-26-96 15,-4 3 0-15,-9 4-48 16,-7-1-48-16,0 1 16 0,-11-7-16 16,-13 3-48-1,-12-5-200 1,-3-1-280-16,-38 0-600 0,10-10-1769 16,7-12-5041-16</inkml:trace>
  <inkml:trace contextRef="#ctx0" brushRef="#br0">19690 16329 1040 0,'0'0'5801'0,"0"0"-3833"0,0 0-1111 15,0 0 23-15,0 0-40 16,0 0-224-16,0 0-40 0,0 0-72 16,0 0-16-16,0 0-104 0,0 0 89 31,0 0 239-31,0 0 0 15,0 0-152-15,0-3-272 0,0-4-184 16,0 1-24-16,0-1 8 16,0-2 0-16,0-1-24 0,0-2-16 15,0-4-48-15,0 0 104 32,-4 0-24-32,4 4 32 15,0-5 144-15,-4 2-56 0,4-1 48 16,0-3-32-16,0 3-16 31,-4-3-55-31,4-3-137 0,0-4 160 16,0 4-120-16,0 0 128 15,0-1 16-15,0 1-24 16,0 3-88-16,0-3 0 0,0 3 0 16,0-3-80-16,0 3 0 15,0 0 8-15,0-4 32 0,0 1-40 0,0 3 0 16,0-3 8-1,0 0 0 1,0 3 0-16,-4-1 40 16,0 2-32-16,0-1 64 0,0-1-80 15,0 1 8-15,0 1 56 0,0-2-64 16,4 1 0-16,0 0-8 0,0 3 8 31,-4-3 0-31,4 4 0 16,-4-5 0-16,1 5 0 15,-1-5 8-15,-1 5-8 0,-3-2 0 16,4-1-8-16,4 5 16 16,-4-3-8-16,4 0 0 0,0-3 0 31,0 3-8-31,0 1 8 16,0-2 0-16,0 5 0 0,0-4-16 15,0 3 16-15,-3-3-8 16,-1 3-88-16,0 1 8 15,-1-1 88-15,-3 1-16 0,8 2 16 32,-7-6-32-32,7 3 24 15,-4-2 16-15,4-1-8 0,-4 0 0 16,4 0 0-16,-5 7 0 16,5-1 8-16,0 0 0 0,0 4-8 15,0 3 8-15,0 0-8 16,0 0 0-1,0-4 0-15,0 7 8 16,0-6-8-16,0 2-8 0,0 2 0 16,0-2 0-16,-4 4-192 15,4 0-456-15,-8 0-905 16,5 10-1639-16,-9-4 15 0</inkml:trace>
  <inkml:trace contextRef="#ctx0" brushRef="#br0">19594 13036 304 0,'0'0'952'0,"0"0"-472"0,0 0-216 15,0 0-160-15,0 0-48 16,0 0-48-16,0 0 8 16,0 0 32-16,41-35-48 0,-41 29 0 31,4 3 0-31,-1-3-304 15,1 2-352-15</inkml:trace>
  <inkml:trace contextRef="#ctx0" brushRef="#br0">19594 13036 1824 0,'56'-79'912'0,"-56"79"80"16,0-3-7-16,0 3-377 31,0 0-352-31,0 0-192 0,0 0-56 16,0 0 176-16,0 3 336 0,0 3 0 15,0 0-232-15,0 4 144 16,0 3-40-16,0-1 176 16,-8 5 80-16,-4-2-231 15,0 4-161-15,5 1-64 16,-6 5-64-16,1-3 0 16,5 3-48-16,-6 1 40 0,5 2 32 15,8 1 88-15,-3-4 152 16,3 4-144-1,0-4-72-15,0 4-16 16,0-3-8-16,0 2-80 16,-4 1-72-16,0-4 8 0,0 4 0 15,-5-4 40-15,5 4-48 16,4-1 0-16,0 4 8 0,0 0-8 16,0-1 48-16,0 1-40 31,8 0 48-31,-3-1-48 15,-1 1 0-15,-4 0 8 0,0 3-16 16,0-6 48-16,0-1-40 16,-4 1-8-16,-1-7 8 0,5 0-8 31,-4-3 0-31,4 4 16 0,0-5 0 16,0 8 208-1,9-4-40-15,-5 3-104 0,0 4-24 0,0-3-48 16,-4-4-8-16,0 3 8 15,0-6 8-15,0 3-8 16,0-3 0 0,-4 0 8-16,0 0-8 15,4 1-8-15,0-1 8 16,0-1 48-16,0 2 56 0,0 2 16 0,4-6-16 16,0 3-8-16,-1-7-96 15,1 4 8 1,0-3-8-16,-4 0 16 15,0-3-16-15,0-5 8 16,0 5-16-16,0-3 8 16,0-1-8-16,4 0 8 0,-4 4 24 15,0 3-32-15,0-1 0 0,0 4 0 32,0 0 8-32,0 0-8 15,0 3 8-15,0-7 0 16,0 1-8-16,0 0 56 0,0-4-48 15,0 1-8-15,0-1 0 16,5-2 0-16,-5 2 0 0,0-2 8 31,0 2 0-31,0-2-8 16,0-1 8-16,0 0-8 16,0-6 8-16,0 4 0 0,0-2-8 0,0-2 8 15,0 0 0-15,0 4-8 16,0 2 0-16,0 1 8 15,0 2-8 1,0 0 8-16,0 4-8 16,0 3 0-16,-5-3 0 0,5-1 8 15,-4-2-8-15,4-3 0 0,0-1 0 16,0-3 0 0,0 0 0-16,0-3 0 15,0 0 8-15,0 0 48 16,0 0 0-16,0 0 17 15,0 0-65-15,0 3 40 16,0-3-48-16,0 0 0 0,0 0 0 16,0 0-48-16,0 0-241 0,0 0-215 31,0 0 88-31,0 0-272 16,0-3-1648-16,4 0-2697 0</inkml:trace>
  <inkml:trace contextRef="#ctx0" brushRef="#br0">19427 14957 536 0,'0'0'888'0,"0"0"-392"0,0 0-248 16,0 0-80-16,0 0-80 15,24 9-16-15,-24-9 64 0,4 0 144 16,-4 0 200-16,0 0 240 16,0 0 9-16,0 0 223 15,4 0-104 1,-4 0-320-16,4 0-168 0,4 0-200 15,-1 0-160-15,-2 0-80 16,3 0-128-16,-4 0-32 0,3 0 144 16,-7 0 96-16,4 0 8 15,1 0-8 1,-1 0 80-16,4 0 16 16,-4 0-88-16,3 4 48 0,-3-1-48 15,1-3 72-15,-5 0 40 16,4 0 200-16,-4 0 376 0,0 0 345 15,0 0 119-15,0 0-256 32,0 0-288-32,0 0-416 0,0 0 80 15,0 0 208-15,0 0 16 16,0 0-15-16,0 0-241 0,0 0-136 16,0 0-32-16,0 0-16 15,0 0 120-15,0 0 88 31,0 0 32-31,0 0-72 0,8 0 8 16,-1-3 56-16,6 3-184 16,2-4-104-16,2 4 0 0,-2 0 48 15,5 0-48-15,0 0-8 16,0 0 8-16,4-3-8 16,-5 3 16-1,2 0-16-15,-1-2 8 0,-1 2 56 16,1-4 40-16,1 4 24 15,3 0 0-15,-1 0-64 0,1 0-8 16,4 0-40-16,-4 0 32 16,8 0 40-1,-4 0-40-15,4 0 16 16,4 0 24-16,-8 0 16 16,0 0 48-16,-9 0-32 0,-7 0-72 15,0 0-40-15,-4 0 40 0,-4 0-40 16,0 0 40-16,0 0 0 31,4 0 32-31,-4 0-16 0,3 0-56 16,2 0 8-16,-1 0-16 15,-4 0 16-15,0 0-16 0,-4 0 0 16,3 0 0-16,-3 0-208 16,4 0-128-16,-4 0-96 31,0 0-264-31,0 0-544 0,5 0-737 15,-5 0-351-15,0 0-25 16,0 0-1576-16</inkml:trace>
  <inkml:trace contextRef="#ctx0" brushRef="#br0">20168 14814 5169 0,'0'0'2312'0,"0"0"-263"16,0 0-129 0,0 0-176-16,0 0-7 15,0 0-529-15,0 0-592 0,0-13-336 16,0 13-160-16,0 4-120 16,0 5 8-16,4 7 184 0,8 0-40 15,4 3 0-15,8 3 136 31,-1-2-104-31,9-2-88 16,-4-2-48-16,0 0-32 0,-11-3-8 16,-2 0 0-16,-11-1 0 0,-4 1-8 15,0-1 0-15,-8 1 8 16,-16 3 0-16,-8 0-8 31,-4 3 0-31,-3 0-320 0,-9 10-728 16,8 0-1496-16,12-11-2257 0</inkml:trace>
  <inkml:trace contextRef="#ctx0" brushRef="#br0">20475 14522 5417 0,'0'0'2600'16,"0"0"-639"-16,0 0-337 31,0 0-616-31,0 0-472 0,0 0-256 16,4 10-56-16,4 9 193 0,-1 3 39 16,6 10-8-16,-9 3 8 15,0 2-24-15,-1 5-8 0,1 5-200 16,1 5 0-1,-5 2-40 1,8-1-40-16,-8 5-96 0,4-1 0 16,-4-7-40-16,0 4 0 0,0-9 8 15,0-1 40-15,0-5-40 16,0-4 0-16,0-4-16 0,0 1 8 31,0-4-8-31,0-2-88 16,0 0-264-16,0-11-512 0,0 1-264 15,4-6-385-15,-1-7-7 16,1-3-224-16,0 0-441 16,1 0-2272-16</inkml:trace>
  <inkml:trace contextRef="#ctx0" brushRef="#br0">20499 14541 2784 0,'0'0'1528'16,"0"0"1161"-16,0 0-721 0,0 0-543 31,0 0-441-31,0 0-424 0,0 0-144 16,19 0-32-16,2 0 248 16,3 3-344-16,12 1-136 15,3-1-144-15,5 0 40 0,0 0-40 16,8 0 72-16,-1-3 193 31,1 4 207-31,8-4 24 0,0 0-48 16,4 0-72-16,7 0-24 15,1 0 64-15,0 0-40 16,-1 0-8-16,-2-4-56 0,-2 4-96 16,-3-3 72-1,0-3-24-15,-1 3-47 16,-3 3-33-16,-4-4-80 0,-5 4-48 15,1 0-56-15,-8-3 0 16,0 3 0-16,-8 0 8 16,-4-3-8-16,-1 3 0 0,1-3 8 15,4 0 32-15,0 3-48 0,4-3 0 16,4 3 0 0,0-4 0-16,3 1 0 15,-7 3 0 1,0-3 8-16,0 3-8 0,-4-3 8 15,-1 3-8-15,-3 0 0 0,9 0 0 32,2 0-96-32,2 0-104 0,-2 0-88 15,5 0 15-15,-12 0-127 16,-4 0 160-16,-9 0-112 16,-7 0 104-16,-8 0-48 0,-4-4 48 15,-4 1-680-15,0 1-888 31,0-5-361-31,0 4-776 16,-4 0-2328-16</inkml:trace>
  <inkml:trace contextRef="#ctx0" brushRef="#br0">22917 14487 2984 0,'0'0'2809'0,"0"0"-961"16,0 0-416-16,0 0-63 16,0 0-193-1,0 0-272-15,0 0-296 16,0 0-376-16,0 7-48 0,0 6 296 15,4 9-79-15,-4 0-17 16,0 6-152-16,0 4-88 0,0 6-48 16,-8 0-32-1,-3 7-48-15,-2-1-8 16,2 0 80-16,-2 4-72 16,5 3 0-16,4 0 32 0,-3-1 0 15,7-2-40-15,0 3 48 16,0-7 48-16,0 1-24 0,0-1-8 31,11-2 0-31,-7-7-56 16,5-1 32-16,-5-2-40 0,0-7-8 15,-4 1 16-15,3-7-8 16,-3-6 0-16,0-4-8 0,0 1 8 16,0-7 0-16,0 0-8 31,0 1 0-31,0-4-8 15,-7 0 0-15,-6 0 8 0,-10 0 8 16,-1 0 40-16,-4 0-40 16,-8 0 0-16,-8 0-8 0,0 0 8 15,-8 0 56-15,-4 0 8 32,-7-4 152-32,-1 1 0 0,-4 0-72 15,-3 0 0-15,-1 0-32 0,-4-1 72 16,5 1 16-16,-5 0-32 15,1 3-80-15,2 0 24 0,2 0-40 16,-1 0-8 0,9 0-8-1,-1 0 16-15,4 0-24 0,4 0-40 16,0 0 40-16,4 0-8 0,1 3 0 16,-1 0-40-16,4-3 136 15,0 4 49-15,0-1-17 0,1-3-72 31,-1 3-8-31,0-3 24 16,4 3-64-16,1 0-40 16,2-3-8-16,1 4 40 0,9-4-40 15,3 0 0-15,0 0 0 0,4 0 0 16,4 0 8-16,4 0-16 31,0 2 0-31,-4-2 0 16,-4 0-72-16,1 0-80 0,-5 0-248 15,0 0-209-15,0 0-279 16,4 0-680-16,8 0-1033 0,12-9-2976 0</inkml:trace>
  <inkml:trace contextRef="#ctx0" brushRef="#br0">20833 14887 4424 0,'0'0'4193'0,"0"0"-2344"32,0 0-729-32,0 0 264 15,0 0 209-15,0 0-481 0,0 0-504 16,9-9-304-16,-9 25-176 15,0 6 192-15,0 6 424 0,0 7-120 16,0 6-255-16,0-6-129 31,0 4-168-31,11-1 32 16,2-4-48-16,-2 2-48 0,5-5-8 0,0-2 0 16,-4-7-312-16,0 1-257 15,-4-11-295-15,4-2-168 0,-4-7-656 16,12-3-65-1,-4 0-351 1,-1-10-2049-16</inkml:trace>
  <inkml:trace contextRef="#ctx0" brushRef="#br0">20754 15090 4320 0,'0'0'2049'0,"0"0"455"0,0 0-183 16,0 0-601-16,0 0-479 31,24-12-705-31,4 9 48 0,8 0 216 16,3-1-112-16,5 4-168 16,0 0-288-16,-8 0-160 0,-1 0-72 15,-3 0-1072-15,4 0-1465 16,-8 4-1527-16,-4-1-2514 0</inkml:trace>
  <inkml:trace contextRef="#ctx0" brushRef="#br0">21343 15078 2592 0,'0'0'2641'0,"0"0"-569"16,0 0-408-16,0 0-239 0,0 0-473 16,0 0-184-16,0-89-16 15,-15 66-40-15,-5 8 1 0,-4-1-1 16,-4 6-320-16,-8 10-216 0,4 0 0 31,0 19-16-31,4 10 104 16,4 3 56-16,9 3-48 0,6 0 24 15,9-1-168-15,0-5-80 16,13-4-48-16,11-5 0 0,4-8-160 31,-1-5 48-31,4-7 112 16,-3-7 0-16,0-12 8 0,-3-3 64 16,-9-3-64-16,-1-1 88 15,-2 1 0-15,-5 2 144 16,-4 5 144-16,-1 8 112 0,-3 3 9 31,0 7-297-31,4 0-208 16,0 17-96-16,0 1 96 0,1 8 0 15,3 6 8-15,-1-1-8 16,1-2-321-16,1 0-975 0,6-1-1088 16,-2-9-641-16,-2-6-1256 0</inkml:trace>
  <inkml:trace contextRef="#ctx0" brushRef="#br0">21499 15055 6849 0,'0'0'2681'16,"0"0"-89"-16,0 0-295 16,0 0-1409-16,0 0-616 15,0 0 208-15,0 0 24 0,0 0-296 16,39 80-88-16,-30-61-112 15,-5-7 56-15,0 1-56 16,0-3-8 0,-4-4-8-16,0-6-120 15,0 0 32-15,0 0 96 0,0 0 88 16,3-16-80-16,5 0-8 16,1-6-56-16,2-3-16 15,1-1 64-15,4 8 8 0,-4 5 48 31,1 6 112-31,-6 7 192 16,5 0-208-16,-3 13-136 0,-2 6 8 16,5 10 40-16,0 2-48 15,0 1 8-15,4 3-16 16,-4-3-80-16,3 6-992 0,-2-6-1625 16,-2-13-2392-1</inkml:trace>
  <inkml:trace contextRef="#ctx0" brushRef="#br0">22069 14855 6209 0,'0'0'2664'0,"0"0"-391"0,0 0-297 15,0 0-151-15,0 0-593 16,0 0-784-16,0 0-440 16,15 32 80-16,-15 13 48 0,0 2 0 31,0 4-72-31,0-3-48 15,0-1-8-15,0-6-8 0,4 1-264 16,-4-10-608-16,0-10-176 16,4-6-193-16,-4-10 601 15,9-6 568-15,-1 0 64 0,3-16 8 16,6-6-16 0,7-4 16-16,-1-5 128 15,1-4 0-15,0 0 232 16,4 6 185-16,-9 7 367 0,2 9 88 15,-10 10-216-15,2 3-264 16,-2 0-288-16,2 20-136 0,-5 2-80 16,-1 9-8-1,-3 1 8-15,0 6-16 16,1-3 0-16,-5 10-480 16,0-7-1816-16,0-13-2721 0</inkml:trace>
  <inkml:trace contextRef="#ctx0" brushRef="#br0">21650 14564 1464 0,'0'0'456'0,"0"0"3729"0,0 0-2729 16,0 0-168-16,0 0-247 15,0 0-497 1,-4 2-208-16,4 2-208 16,0-4 0-16,0 0-48 0,0 0 64 15,0 0 368-15,0 0 16 16,0 0-32-16,0 0-104 0,0 0-168 15,0 0-144-15,0 0-24 16,0 0-48-16,0 0 0 0,0 0 0 31,0 0 224-31,0 0 409 16,0 0 295-16,0 0-80 16,0-4-200-16,0-5-408 0,0 0-184 15,0-4 40-15,0 0-8 31,0-2-88-31,0-2 144 0,0 2 48 16,0-5-32-16,-3-2 32 16,-1 0-48-16,4 0 16 0,-5-1 16 15,1-2 89-15,4 3-65 16,-4 0-80-16,4 0-24 16,0-4-16-1,0 4-16-15,-4-4-16 0,4 1-40 16,-4-4 72-16,1-6-80 15,3 0 64-15,-4-2-24 0,0-2 24 16,-1-2-24-16,1-3 8 16,4 3-48-1,-8 2 0-15,5 1 104 16,-1 10-40-16,0-1 16 0,-5 7 16 16,1 0 96-16,5 9-88 15,-5 0-8-15,4 4-40 0,4 2-64 16,-5 7 0-16,5-3 64 31,0 3-64-31,0 0 8 0,0 0 0 16,0 0-8-16,0 0-56 15,-4 0-224-15,0 0-552 0,1 6-505 16,-1 20-599-16,4-7-1297 16,-4 0-1016-16</inkml:trace>
  <inkml:trace contextRef="#ctx0" brushRef="#br0">21424 13890 1696 0,'0'0'2232'15,"0"0"569"-15,0 0-1529 16,0 0-704 0,0 0-80-1,0 0 129-15,0 0-273 0,-9 13 64 0,9-7 208 16,-4-3-168-16,4 4-176 16,0-4-56-16,0 0 80 0,0-3 48 15,0 0-64-15,0 0 248 31,0 0 297-31,0 0 279 16,0 0 64-16,0 0 72 0,9-13-528 16,6-9-480-16,-3-3-95 0,8-7-57 15,0-3-32-15,-1-3-40 16,2-3 0-16,-1-3 56 31,-1 2-64-31,-2 7 8 0,-6 3 40 16,2 13 128-16,-9 6 128 15,0 8 32-15,-1 1-64 0,-3 4-272 16,4 0 0-16,0 13-184 16,0 6 184-16,5 6 0 31,2 1 0-31,6 2 0 0,-2 4 0 0,9-6 0 16,4 2 0-16,0 1-344 15,0-7-617-15,-5 0-823 0,-6-6-2185 16,-10-10-2216-16</inkml:trace>
  <inkml:trace contextRef="#ctx0" brushRef="#br0">10239 5368 1840 0,'0'0'4225'16,"0"0"-3241"-1,0 0-640-15,0 0-64 16,0 0 352-16,0 0 240 0,-68-25 241 15,49 16-233-15,-1 2-128 16,-5-2-64-16,1 0-152 0,-3 2-200 16,-4-3-112-16,-2 4-104 15,-7-1-72 1,1 1 8-16,-6 0 24 16,2 0 65-16,-5-4 47 0,4 7-24 15,-4-3-112-15,4 2-40 16,5 4 72-16,-5 0 24 0,8 0-24 31,0 0 16-31,0 0 64 16,-3 4 32-16,2 5-64 15,-2 1-16-15,-5-1 32 0,-4 0-48 16,-4 4 40-16,5 4-64 0,-6-5-72 16,2 4 8-16,-1 0-8 31,0 3 0-31,5 0 0 15,-1 0 0-15,-1 3 8 0,10 0-8 16,3 1 0-16,0 2 0 16,5 0 16-16,-1 1-8 0,8 2 0 15,-4 1-8-15,3 3 0 16,2 0 0 0,3-1 0-16,0 1 0 15,-3-1-8-15,-1 5 0 0,7-1-48 16,2 0 40-16,2 0 8 15,5-1-16-15,8 4 16 0,0 1 16 16,0-2-16 0,8 5-16-1,9-1 16-15,7 0 0 0,8-6 0 16,-1 3-24-16,5-6 16 0,4 0 0 16,-1-4 0-16,6 1 8 15,-2 3 64-15,9-4-56 0,4 4-8 31,4 0 0-31,4-7 8 16,7 4-8-16,0-7 8 16,6-6-8-16,-2 0 0 0,1-6 0 15,-1-1 0-15,-2-3 0 0,2-3-64 16,-8 4 64-16,6-7 0 31,-9 3 0-31,3-3-16 16,1 0 8-16,-1 0-40 0,-3-3 48 15,-4-4-8-15,-4-2 8 16,3-4 8-16,-3 0 0 0,-3-6-8 16,-2 1 8-16,1-2-8 31,-5 1 0-31,1-3 40 16,-8 0-40-16,4 0 8 0,-8-4 56 0,3 1-56 15,1-1 0-15,1-2-8 16,-2-1 8-16,-3-2-8 0,-4-1-56 15,0-3-48 1,-5 0 24 0,-2-3 80-16,-5 0 0 0,-5 0 0 15,-2 0 8-15,-5-1 0 0,-1 2 8 16,-3 1 56-16,-4-2 144 16,0 3-48-1,0-3-32-15,0 3 64 16,-4 0-8-1,-3-2 0-15,-1 5-80 0,-1 0 56 16,-6 0 88-16,-2 0-168 0,-7 1-40 16,-3-4 88-16,-13-1-80 0,0 2-56 15,-8 2 0-15,-3 0 0 32,-5 7 0-32,0 6 8 15,0 0-8-15,-8 10 0 0,4 2-8 16,-7 4-8-16,3 3-32 15,-7 0 40-15,-17 6-128 0,-16 13-56 16,-15 7-16-16,-4 2-232 31,11 4-536-31,32-7-1233 16,32-6-2528-16</inkml:trace>
  <inkml:trace contextRef="#ctx0" brushRef="#br0">22391 13782 1512 0,'0'0'6465'16,"0"0"-4432"-16,8-16-585 16,-4 10-120-1,1 3-39-15,-1 0-57 0,-4 0-352 16,0-1-192-16,0 1-152 15,0 0-216-15,-4-3-168 0,-5 3-56 16,-6 0-8 0,-6-1-24-1,-7 4-56-15,0 0 40 0,-4 0-40 16,9 7 0-16,-1 5 0 0,0 1 48 16,4 3 16-16,1 6-64 15,2 0 64-15,6 7 0 0,3 0-8 31,3 2 0-31,5-2-16 16,0-4-48-16,5 1 8 0,14-4 57 16,5-3-49-16,4 0-16 15,8-6 56-15,3-4 8 0,2-2-64 16,6-7-112-16,2 0-441 31,10-13-855-31,-11-3-1449 16,-4-7-2456-16</inkml:trace>
  <inkml:trace contextRef="#ctx0" brushRef="#br0">22833 13586 2832 0,'0'0'5409'15,"0"0"-3304"-15,0 0-561 16,0 0-16-16,0 0-655 15,0 0-377-15,-23 9-264 0,-1 10 368 16,4 3 120-16,-4 10-280 16,4 3-64-16,4 3 0 0,4 3-72 31,1 0-40-31,6 4-160 16,5-1-8-16,5-9-48 0,10 4 16 15,5-11-64-15,8-2-408 16,-1-1-296-16,6-9-568 15,14-7-1137-15,-7-5-1583 0,-8-4-5138 0</inkml:trace>
  <inkml:trace contextRef="#ctx0" brushRef="#br0">23069 13614 3912 0,'0'0'4513'0,"0"0"-2408"0,0 0-409 16,0 0-96 0,0 0-383-16,0 0-609 15,0 0 104-15,-25 44 40 16,18-15-280-16,-1 6-32 0,4 3-96 15,-1-3-88-15,5 6-135 16,0-2-33-16,0-2-80 0,9-8 48 31,3 0-40-31,8-4-16 16,-5-6-168-16,9-3-377 0,1-3-495 16,10-7-752-16,-3-6-945 15,-8 0-3376-15</inkml:trace>
  <inkml:trace contextRef="#ctx0" brushRef="#br0">22906 13786 3912 0,'0'0'4113'0,"0"0"-1496"0,0 0-673 16,0 0 145-16,0 0-697 16,0 0-496-16,0 0-392 0,75 0-104 15,-40 0-88 1,10 0-136-16,-2 3-96 16,-2-3-80-16,-5 0-328 15,7 0-1016-15,-15-7-2545 0,-4-5-4024 16</inkml:trace>
  <inkml:trace contextRef="#ctx0" brushRef="#br0">23260 13582 6689 0,'0'0'4049'0,"0"0"-2377"16,0 0-160-16,0 0-255 15,0 0-329-15,0 0-296 16,0 0-160-16,80 45-96 16,-48-20-120-16,-1 7 40 0,1 3-120 15,4 6-40-15,-8 0-80 16,-4 4-48-1,-9-7 40-15,-6 3 16 16,-9-6-56-16,-5-3-8 16,-14-1 0-16,-9 1-272 0,-8 3-496 15,-16 10-880-15,4-10-2497 16,8-4-5153-16</inkml:trace>
  <inkml:trace contextRef="#ctx0" brushRef="#br0">9960 5124 5737 0,'0'0'4025'0,"0"0"-2769"16,0 0-200-1,-4-19 488 1,4 16-127-16,0 0-545 0,0 3 112 15,0 0-256-15,0 0-256 16,0 0-248-16,-4 0-152 16,4 0-72-16,0 0-152 0,0 12-120 0,0 11 128 31,0 5 144-31,0 7 0 16,0 0 8-16,0 3-8 0,0-3 0 15,8-3 0-15,4-3 0 16,0-10-104-16,4-4 16 15,4-8 88-15,4-7 48 0,8 0 64 32,3-13 32-32,6-13-40 0,6-11-8 15,5-11-32-15,8-9-56 16,11-13-8-16,21-13 8 16,20-5 0-16,3 8 0 0,-23 26 0 15,-20 19-8-15,-25 19-8 31,-6 4-40-31,-2 5 40 16,-3-2-160-16,-8 9-200 0,-13 0-752 16,-15 6-1617-16,-19 26 769 15,-13 0 216-15,-7-4-4306 0</inkml:trace>
  <inkml:trace contextRef="#ctx0" brushRef="#br0">19945 14966 992 0,'0'0'648'0,"0"0"872"16,0 0 369-16,0 0-889 16,0 0-272-1,0 4-88-15,0-4-192 0,0 0-160 16,0 0-104-16,0 0-8 15,0 0-24-15,-5 0 160 16,5 0 241-16,0 0 39 0,0 0-128 16,-3 0-112-1,3 0-88 1,0 0 24-16,0 0-40 0,0 0-40 0,0 0-72 16,0 0-8-16,0 0 72 15,0 0 8-15,0 0 24 16,0 0 0-16,0 0 64 0,0 0 16 31,0 0 8-31,0 0 41 0,0 3-9 16,0 3 24-16,0-2 208 15,0 2-208-15,0 0-192 16,0 1-32-16,0-4-32 0,0 3-40 16,0 1 16-16,0-1-24 31,0 0 32-31,0 1-8 0,0 2 80 15,0 0 8-15,0 4-16 16,0-3-40-16,0-1-80 16,0 4-32-16,-4-4-8 0,4 1 48 15,0 3-40-15,0-7 32 16,0 4-48 0,0-4 8-16,0 1-8 0,0-2 8 15,0 2 8-15,0-1-8 16,0 1-8-16,4 2 8 15,-4-2 40-15,0 2-48 0,0 0 0 16,0 1 0 0,0 3 0-16,0-4 0 15,0 4 8 1,0-3-8-16,0-1 8 16,0 1 8-16,0-1-16 15,3 1 16-15,2-1-8 16,-1 1 48-16,0 2 184 0,4 1-8 15,-8-3-104-15,4-1-112 16,-4 1-8-16,3-1 0 0,-3 1 8 16,5-1 32-16,-1 4-48 15,4-3 9-15,-4-1-1 0,3 0 112 16,2 1-24-16,3-3-24 31,-5-1-64-31,1 0 8 16,1 1-8-16,2-1 0 0,2 4 0 15,-5-1 0-15,3 4-8 16,-3-4 8-16,1 4 0 0,-2-3-8 16,1 2 8-16,0 1-8 31,1-4 0-31,2 1 8 0,-3 0 0 16,4-1-8-16,0 0 8 0,0-2 0 15,0-1-8-15,-4 0 0 16,4 1-8-16,0 2 8 0,3 1 0 15,2-4 0 1,-6 4 0 0,6 2 0-16,-2-2 0 0,-2 0-8 15,2-1-112-15,-2 0 24 0,-2 1-48 16,6-3 71-16,-10 2 25 16,9-3 40-16,-7 1 0 0,6-1 0 31,-3 0 0-31,4-3 8 15,0 4 0-15,0-1 0 0,4 1 0 16,-5-1 8-16,2 0-8 16,-6-3 0-16,2 4 0 0,-1-4-8 15,3 4 8-15,-2-1 8 32,6 3-8-32,1-2 0 15,4 2 0-15,0-3 0 0,4 4 0 16,-5-1 0-16,2-2 0 15,-9-1 0-15,-1 4 0 0,-2-7 0 16,-1 6 0-16,-5-2 0 31,6-4-8-31,-2 7 8 16,6-8 8-16,-2 5-8 0,6-1 0 0,-2-2 0 16,5-1 8-16,0 0-8 15,-4 0 0-15,0 0 0 0,0 0 8 16,-9-3-8-1,6 3 8 1,-6-3-8-16,1 4 8 16,8-4 0-16,1 3 40 0,-2-3-40 0,5 3-8 15,4 0 0-15,-4 1 8 16,4 2-8-16,0-3 9 0,0 6-9 31,0-2 0-31,-1-1 0 16,1 0 0-16,0-2 0 15,-4 2 8-15,0-3 32 0,-5 0-32 16,6 1-16-16,-1-4 16 0,0 3 24 16,8-3-24-16,0 3-8 31,-1-3 8-31,1 3 0 16,0-3-8-16,0 0 8 0,-8 3 0 15,4-3-8-15,-9 0 0 16,2 0 8-16,-1 0-8 0,-1 0 88 15,1 0-80-15,5 0-8 32,-2 0 0-32,1 0 8 15,4 0-8-15,4 0 0 0,-1 0 0 16,-3 0 8-16,4 0-8 0,-8 0 40 16,4 0-40-16,-3 3 0 0,-2-3-8 15,1 0 8 1,-4 0 0-1,-1 0 0-15,5 0 0 16,1 0 16-16,-1 0-16 0,0 0 8 16,8 0 136-16,0 0-128 0,3 0-8 15,-3 0 0-15,8 0 112 16,-5 0-112 0,6 0 104-16,-5 0-16 15,-1 0-96-15,-3 0 120 16,0 0-112-16,4 0 128 0,-1 0-80 15,6 0 16-15,-5-3-64 0,3 3 0 16,-3-3 8-16,3 0 40 31,2 3-56-31,2-3 8 16,-2 0-8-16,-2 3 8 0,-3-4-8 16,-4 4 0-16,0-3 8 15,-4 0 0-15,0 0 0 0,0 0 8 16,0-1-8-16,0-2-8 31,-1 3 8-31,1-3 8 16,4-1-8-16,4-2-8 0,0 3 8 15,0-1 0-15,-1-3-8 16,-3 4 0-16,-4 0 8 0,-4 0-8 0,0-1 8 16,-4 1 0-1,0 0-8 1,-1-4 8-16,5 3 0 15,-3-2 0-15,3 0 48 0,4-1-56 16,0 0-8-16,-1 1 8 16,1-1 0-16,4 1 40 0,-5-1-40 15,-6 1 8 1,3 2-8-16,-9-2 8 16,6 3 0-16,-1-4 0 15,-1-2 32-15,1 2-32 0,0-3-8 16,0 0 8-16,0 1-8 15,0 2 8-15,-4-3-8 0,-1 1 0 32,2-1 8-32,-2 0 64 15,-2 1-64-15,2-1 40 0,-6 4-40 16,2-1 0-16,-3 0 80 16,1 1-32-16,2-1 16 15,-7 1-64-15,4-4 0 0,5 4-8 31,-6-4 8-31,1 0 8 16,-4 0-16-16,5-2 8 0,-6-1-8 16,1-3 0-16,0 3 0 15,0-3 0-15,0 0 0 16,5-3-8-16,-2 3 8 0,-3-1 0 16,4 5 0-1,0-1 8-15,0 0-8 16,-4 0 0-16,0 3 0 0,0-2 0 15,0-2 0 1,0 2 0 0,-1 2 8-16,2-3-8 0,-1 3 8 15,0-2 0-15,-4 2-8 0,4 0 0 16,-4 0 0-16,0 0 0 16,0 1 8-16,0-1-8 0,0 4 0 15,0-4 0-15,0 1 0 16,0-1 8-16,0 3 40 15,0 1-48 1,0-1 8-16,0 0-8 16,0 1 0-16,0-4 8 0,0 0-8 15,0-2 0-15,0 2 0 16,0-3 0-16,0 6-8 16,0-2 8-16,0 2 0 0,0 1 8 31,0-1-8-31,0 4 8 15,0-4-8-15,0-2 0 0,0 2 0 16,4-2 8-16,3-1 0 16,-7 0-8-16,4 1 8 15,1 2 0-15,-1 3-8 0,0 1 8 16,0 0 8 0,-1-1 48-16,1 4-56 15,-4 0 8-15,4 3-8 0,-4-3 8 16,0 3-8-16,0 0 0 15,0 0-8-15,0 0 0 16,0 0-128-16,0 0-256 16,0 0-312-16,0 0-248 15,0 0-1241-15,0 6-2368 16,0-3-3177-16</inkml:trace>
  <inkml:trace contextRef="#ctx0" brushRef="#br0">24623 14849 1216 0,'0'0'760'0,"0"0"-472"0,0 0 384 15,0 3 1425-15,0-3-617 16,0 0-464-16,0 0 48 15,0 0 201 1,0 0-41-16,0 0-440 16,0 0-232-16,0 0-120 0,0 0-56 15,0 0-120-15,0 0-104 0,0 0-48 16,0 0 152-16,0 0 153 16,0 0 135-1,0 0-40-15,0 0-16 16,0 0 16-16,0 0-128 15,0-9-200-15,0-1-104 0,0-3-64 16,0-2 40-16,0-1 16 16,0-7-8-16,4 1 48 0,0-3 40 31,3 0-48-31,1-1-24 16,-4 4 104-16,5 3 80 15,-5 3 8-15,-1 6 16 0,-3 4 9 16,0 3-89-16,0 0 16 15,0 3-160-15,0 0-56 0,0 0 0 32,0 0-72-32,0 0-128 15,0 3-249-15,0 6-207 16,-3 8-616-16,-5-5-1553 0,-1-6-2720 0</inkml:trace>
  <inkml:trace contextRef="#ctx0" brushRef="#br0">24113 14141 2632 0,'0'0'872'16,"0"0"2385"-16,0 0-1009 16,0 0-327-16,0 0-81 31,0 0-207-31,0 0-385 0,0 0-320 15,0 0-208-15,0 0-152 16,11 0-248-16,6 0-192 0,7-3-128 16,4 0 88-16,4 3-80 15,7 0 40-15,4 0-40 16,10-3 0 0,3 3 0-16,7 0 0 0,1 0 0 15,7-3 0-15,-3-1 0 16,0 4 0-16,-4-3 48 0,-8 0-8 15,-5-4 24-15,-6 7-23 16,-10-6 23 0,-3 3-24-16,-8-3-24 15,4 3-16-15,-5-1 8 0,1 1-8 32,4 3 0-32,4-3 0 15,-4 3-8-15,-4 0 0 0,-4 0-40 16,-4-3-233-16,0 3-151 15,-13 0-184-15,-3-4-264 0,-11 2-1000 16,-13-2-537-16,-8 1-2776 16</inkml:trace>
  <inkml:trace contextRef="#ctx0" brushRef="#br0">24069 14125 3688 0,'0'0'2345'0,"0"0"-961"0,0 0-264 16,0 0-263-16,0 0 127 0,0 0 8 16,-9 0-320-16,9 0-240 15,0 7-40-15,0 2 504 32,0 4 617-32,4 6-585 0,1 0-144 15,3 7-184-15,-4 5-152 16,3 1-8-16,1 6-191 0,1-3-113 15,2 3-56-15,-3-3-72 16,5 0 40-16,-6-7-40 31,5 1 0-31,-3-7-8 0,-2-3-160 16,1-3-505-16,-4-3-431 0,0-7-1064 16,-4-6-897-16,0 0-2904 0</inkml:trace>
  <inkml:trace contextRef="#ctx0" brushRef="#br0">24141 14541 4256 0,'0'0'4953'0,"0"0"-3584"31,0 0-417-31,0 0-72 16,0 0 72-16,0 0-271 0,0 0-169 15,0 0-144-15,95 7-152 0,-59-7-16 16,3 0-80-16,6 0-48 16,-2 0-64-16,5 3 64 31,-4-3-16-31,4 0-48 0,-1 0 80 16,-2 0-40-16,-2 0 80 15,2 0 240-15,2-3 24 0,1-4-168 16,3 4-64-16,1-3-24 15,4 6-24-15,0-3-48 32,-5 3-16-32,1 0 56 0,-8 0 0 15,0 0-8-15,-8 0 8 16,-4 0-88-16,-8 0-8 0,0 0 64 16,-1 0-56-16,1-4 40 0,-3 1-48 15,3 0-8 1,-5 0 0-1,-6 3 0-15,-6 0-8 0,-3-4-88 16,-4 4-128-16,0-3-216 16,-4 3-48-16,-20-6-1192 0,5 3-1049 15,2-3-2288-15</inkml:trace>
  <inkml:trace contextRef="#ctx0" brushRef="#br0">25308 14100 4825 0,'0'0'2120'0,"0"0"-16"0,0 0-39 0,0 0-73 16,0 0-319-1,0 0-601 1,0 0-520-16,4-19-232 0,-4 28-184 15,0 13 184-15,0 4 344 16,0 6 24-16,0 9-207 16,0 3-145-16,0 1-80 0,8 6-88 15,4-4-72 1,0-2-8-16,-1-1-80 16,-2-9 0-16,-9-6 0 0,4-7 0 15,-4-6-8-15,0-10-48 16,0 0-120-16,0-2-296 15,0-4-401-15,-4 0-375 0,-9-7-1152 32,6-5-3842-32</inkml:trace>
  <inkml:trace contextRef="#ctx0" brushRef="#br0">15236 12191 256 0,'0'0'752'15,"0"0"16"-15,0 0 40 0,0 0-232 16,0 0-344-1,0 0 1641 1,-4 4-289-16,4-4-544 16,0 0-176-16,0 0 41 0,0 0-25 15,0 0-136-15,0 0-128 0,0 0-32 16,0 0-72-16,0 0-120 0,0 0-224 31,0 0-40-31,0 0-80 16,0 0-48-16,0 0 0 15,0 0 0-15,0 0 8 0,8 0 48 16,7 0 8-16,1 3-56 0,5 0 96 16,2 0 121-16,5 1 23 31,4-4 80-31,0 3-48 16,8 0-80-16,4 0-16 0,-5 1-104 15,9 1-64-15,-4 2-8 16,0-1 112-16,0-2-112 0,-5 2-8 15,2-3 8-15,-6 3 0 32,1-2-8-32,4-1 8 15,0 0 8-15,0 0 64 0,-1 0 0 16,-7 1-8-16,9-4-8 0,-10 2-48 16,1 2 48-16,0-4-56 0,0 3 40 15,-4 0 0 1,4-3 16-1,-9 3-56-15,5-3 56 16,4 0 16-16,0 0 40 0,8 4-8 0,-4-4 0 16,3 0 16-16,-3 0 32 15,0 0-72-15,0 0-32 0,-4 0 24 32,4 0-72-32,0 0 64 15,-1 0-56-15,1 0 32 16,8 0 0-16,-4 0 56 0,8 0-24 15,0 0-32-15,-9 0 56 0,2-4-88 16,-10 1 80-16,-11 0 88 31,-4 3 8-31,-4-3 48 16,-8 3-40-16,0-4-23 0,0 2-97 16,4-2-16-16,0 1-64 15,-1 0 0-15,2 0 0 0,-5 0 8 16,0-1 0-16,0 4-8 31,-4 0-176-31,0 0-553 16,-24 0-463-16,-4 0-2721 0,1 4-3912 0</inkml:trace>
  <inkml:trace contextRef="#ctx0" brushRef="#br0">19319 17938 1320 0,'0'0'6305'15,"0"0"-4128"-15,0 0-1249 16,0 0-616-16,20-9-80 31,-8 9 328-31,-3-3 64 0,2 3-96 16,1 0-184-16,0 0 8 0,4 0 105 16,4 0 95-16,-5-3-64 0,10-1-120 15,-1 4-40-15,4-3 64 16,4-3 56-16,7 2-80 15,9 2-64-15,3 2-64 16,5 0-32 0,4 0 32-16,4 0 8 0,3 0 32 15,2 0 33-15,2 6-121 0,5 0-112 16,0-3 24-16,-5 1-32 16,2-1-56-16,-6 0 88 15,1 0-40 1,-5 1 48-16,1-4 8 15,-8 2 48-15,0 2-40 0,-9-4-80 16,-2 3 16-16,-6 0-56 16,-3-3 64-16,-4 3 0 15,-4-3-56-15,-4 0-8 0,-4 0 8 32,-4 0-8-32,0 0-8 15,-1 0 0-15,2 0 0 16,-2 0-96-16,-2 0-72 0,-5 0-136 15,-1 0-328-15,-7 0-753 16,0 0-1575-16,-7 0-4210 0</inkml:trace>
  <inkml:trace contextRef="#ctx0" brushRef="#br0">24638 14141 1480 0,'0'0'1384'0,"0"0"1905"16,0 0-1817-16,0 0-608 0,-11 0 193 15,11 0-25-15,0 0 8 16,0 0 80-16,0 0-40 0,0 0-127 16,0-6-473-16,0 0-192 0,0-1-16 15,0 1-40-15,0-1-32 16,0 1-40-16,0 0 88 0,0-1 0 15,0-2-8-15,0 3-40 16,0-4-72 0,-4-3-24-16,4 4-40 15,0-1 8-15,0-2 56 0,-5-1-24 16,5 0-24-16,0 0-64 16,-4 1 56-16,0 2-24 0,1-3 8 15,-5 4 24-15,8 0 152 31,-4-1-31-31,-1-3-81 0,5 4-56 16,-4-4 56-16,4-3 104 16,0 3-88-16,0-2-40 0,-4-2-88 15,1 2 8-15,-1 2 32 16,0-3-48-16,4 1 16 31,-8 2 0-31,8-3 48 0,-5 3-64 16,2 0 16-16,-1 1-8 15,0-1 0-15,4 0 56 0,-4 0-64 16,4 4 80-16,-4 0-72 16,4-1 0-16,0 1 40 31,0-4-40-31,0 0 0 0,0-6 0 0,0 0 0 16,0 3 0-16,0 0-8 15,0 0 56-15,-4 0 0 0,4 4-56 16,0 2 8-16,0-3 0 15,0 1 88 1,0-1-96 0,0 1 0-16,0-1 8 0,0 0 0 0,0 4 0 15,0-4 0-15,0 0 0 16,0 0-8-16,0 4 8 0,0-4 64 16,0 0-56-16,0 4-8 15,0-4 40-15,0 1-40 16,0 2 0-1,0-3-8-15,0 1 8 16,0-1 0-16,0 0-8 0,0 0 8 16,0 4-8-16,0 0 8 15,0-4 0-15,0 0-8 32,0 0 0-32,0-2 0 0,0 2 0 15,-4 0 0-15,0-3 0 16,4 4 8-16,-4 2-8 0,4-3 0 15,0 1 8-15,-4 2 0 16,4-2-8-16,0-5 24 31,0 5-24-31,-4-4 0 0,4-3 0 16,0 3 0-16,0-3 0 0,0 3 0 16,0 0 56-16,0 1-48 0,-4 2-8 15,4 3-8 1,0 1 8-1,0-1 8-15,0 7-8 16,-4-4 0-16,4 1 0 0,0 3 8 16,0 0-8-16,0 0-56 15,0 3-48-15,0 0-176 0,0 0-192 0,-4 0-408 16,-12 0-889-16,1 6-2200 31,-2 1-360-31</inkml:trace>
  <inkml:trace contextRef="#ctx0" brushRef="#br0">24169 12919 5777 0,'0'0'1384'0,"0"0"-920"0,0 0-32 15,0 0 16 1,0 0 280-1,0 0 25-15,0 0 143 0,0 0-40 16,0 0-32-16,15 0 8 16,-6 0-15-16,2 0-105 0,5 0-312 15,0-7-224-15,4 1-48 0,0-3-56 32,0-1-64-32,4-6-8 15,-5-3 88-15,2-3-88 0,-1-7 16 16,-1-6 64-16,-2 1-32 15,-6 2 88-15,-3 0 120 0,1 10-40 16,-2 3 384-16,-3 9-256 31,0-3 16-31,0 10-112 0,0-3-48 16,4 6-64-16,-4 0-56 16,0 0 24-16,8 0-88 15,4 3-16-15,0 7 0 0,4 5 8 16,4 5 64-16,0 5 9 31,4 7-17-31,4 6-56 0,0 0 0 16,0 3-8-16,-1 0-289 15,9 10-911-15,-4-9-1264 16,-12-11-2185-16</inkml:trace>
  <inkml:trace contextRef="#ctx0" brushRef="#br0">25260 13087 5145 0,'0'0'1496'31,"0"0"-72"-31,0 0-136 0,0 0-199 31,0 0-57-31,0 0-200 16,0 0-232-16,0-16-192 15,0 16-64-15,0 0-72 0,-4 0-47 16,-8 0-73-16,-4 0 232 0,-8 10 80 16,-4 2-24-16,-4 7 48 0,0 1-152 15,0 5 104-15,1 4-192 16,3 2-128-16,1 1-8 15,2 0 8-15,1 3-112 0,8-4 0 16,0-2 72 0,9 0-64-1,3-4-16-15,4-3-8 0,0 1 8 0,11-8-48 16,10 1-72-16,7-6 0 16,-1-4-16-16,5-3 72 15,-1-3 56-15,-3 0 8 0,-4 0-88 31,-7-9 72-31,-2-1 8 16,2-6-32-16,-10-3 40 0,1 3 0 16,-8 4-16-16,0-1-56 15,0 4 64-15,0 2-8 0,-8 1-56 16,-8-1-8-16,4 7 72 31,-3 0-96-31,-1 0 16 16,4 0-144-16,3 0-152 0,2 0 0 15,3 0-136-15,4 0-96 16,0 0-9-16,4 0 169 0,12 0 344 16,3 0 112-16,5 0 8 31,1-6 56-31,-1 3-64 0,-5-3 0 16,-3-1 16-16,-4 4 192 0,-4 0 425 15,0-1 95-15,-8 1 144 16,0 3-48-16,0 0-248 0,0 0-176 15,0 0-152 1,0 0-144 0,0 0-96-16,0 0-8 0,0 0-96 15,0 7-24-15,0 2 120 0,0 4 8 16,-8 6 40-16,4-3 64 16,0 6 24-16,4-3-24 0,0 3 0 31,0 4-8-31,0-4-56 15,4 3-24-15,5-2-16 0,-2-1-8 16,-3-3-184-16,4-6-408 16,-4-1-680-16,4-5-776 15,-8-4-1161-15,4-3-5561 0</inkml:trace>
  <inkml:trace contextRef="#ctx0" brushRef="#br0">25372 13468 4993 0,'0'0'2200'0,"0"0"-240"15,0 0-287-15,0 0-521 16,0 0 240-16,0 0-255 0,0-10-377 15,0 10-312-15,0 0-248 32,0 0-152-32,0 0-48 15,0 10-88-15,0 6 88 0,-8 3 8 16,3 3 0-16,5 0 8 0,-4 1-8 16,4-1 0-16,0-3 48 0,4-3-48 15,9-7-16 1,6-2-64-1,1-7 24-15,1 0 40 16,-2 0-48-16,5-13-40 0,-4-6 88 16,1-6 8-16,-10-4 0 0,1-3 0 15,-4-3 8-15,0 10 56 0,-8 3 96 32,4 6 272-32,-4 6 120 15,0 7-112-15,0 3-360 16,0 3-80-16,0 10 0 0,-4 9 0 15,0 1 80-15,0 2 8 0,4 0 16 16,0 1-8-16,0-1-16 31,8-3-32-31,8 1-48 16,4-1 0-16,4 0-416 0,12-10-1000 16,-8-2-1433-16,-4-7-5785 0</inkml:trace>
  <inkml:trace contextRef="#ctx0" brushRef="#br0">27659 8182 9754 0,'0'0'1552'0,"0"0"-352"15,0 0-104 1,27-57 49 0,-23 44-161-16,-4 0-40 0,0 10-128 15,0 0-176-15,0 0-296 0,-4 3-208 16,-20 0-120-16,-27 12-16 16,-29 14 16-16,-28 18-8 0,-7 10 48 31,15-3-48-31,29-3 57 15,27-10-65-15,12 0 16 0,0 6 32 16,8 4-48-16,12 9 0 16,12-6 0-16,20-3 0 0,32-1-120 15,36-5-97-15,27-8 1 32,8-12-144-32,-19-15 88 15,-36-7-72-15,-32 0-152 0,-20-13 80 16,-8-12 264-16,-8-4 144 15,0-6 8-15,-24 0 16 0,-16-3 32 16,-8 7 80-16,4 5-8 31,0 7 40-31,17 7 32 16,11 8-120-16,8 1-72 0,8 3-432 0,12 3-200 16,23 10 480-16,13 3 136 15,8 0 8-15,12 0-40 0,3-4-40 16,-7-5 72-1,-8-1 16 1,-12-6 88-16,-20 3 408 16,-8-3 192-16,-16 3-240 0,0 7-248 0,-8 5-128 15,-16 8 496-15,0 9-216 16,-4 9-103-16,4 6-137 0,1 4-48 31,2 7-64-31,14 2 0 16,-2-3-152-16,9-3-793 15,0-3-703-15,16-10-1153 0,0-15-2248 0</inkml:trace>
  <inkml:trace contextRef="#ctx0" brushRef="#br0">27986 8804 8281 0,'0'0'1953'0,"0"0"-489"0,0 0-256 16,0 0 473-16,0 0-153 0,15-73-344 16,-15 73-584-16,0 3-560 0,-4 16-40 15,-4 10 0 1,-4 6 8-1,8 3 8-15,4 3-16 16,0-6 0-16,4-3-192 0,12-7-24 16,8-6 80-16,1-9 24 0,-2-10 32 15,5 0 8-15,0-10 64 0,0-12 0 32,-4-10 0-32,-5-6 8 15,-6 0 0-15,-2-3 56 16,-7 9 168-16,0 10 120 0,-4 6 104 15,0 13 137-15,0 3-425 0,-8 19-144 16,-3 16-16-16,-2 6 152 31,1 10-32-31,5 0-72 16,7-1 40-16,0 1-88 0,0-6-48 16,11-7-352-16,13 0-913 15,1-13-1311-15,-1-6-2433 0</inkml:trace>
  <inkml:trace contextRef="#ctx0" brushRef="#br0">29169 8579 9057 0,'0'0'1721'0,"0"0"-793"16,0 0-136-1,-108-10 304-15,52 23 129 16,-7 9 55-16,-1 10-440 0,8 9-304 15,8 3-160-15,12 7-168 16,12 0-24-16,16-3-120 16,8-1 0-16,13-2-16 15,23-7 0-15,11-6-48 16,20-4-88-16,30-9-160 16,14-13-160-16,-7-6-360 0,-17-12-920 15,-31-13-1353-15,-28-1-5017 16</inkml:trace>
  <inkml:trace contextRef="#ctx0" brushRef="#br0">28778 8829 8753 0,'0'0'2689'0,"0"0"-1081"15,0 0-303-15,96 0-257 0,-41 0-224 16,21 0-264-16,24 0-296 16,-12 3-144-16,-9 1-120 15,-3-4-736-15,-33-4-2129 0,-6-8-3632 0</inkml:trace>
  <inkml:trace contextRef="#ctx0" brushRef="#br0">30097 8049 4993 0,'0'0'1656'0,"0"0"-120"0,0 0-287 31,0 0 239-31,0 0-432 0,0 0-176 16,0 0-240-16,0 0-336 0,0 0-136 15,-124-64 65-15,61 64 119 16,-1 16-16-16,0 6 16 15,12 4-160-15,5 2-80 16,11 7-56 0,16 3-48-16,12 3 32 0,8 4-40 15,24 5-8-15,16 2 8 16,20-2 0-16,3-6-144 0,5-5-280 16,-8-11-32-16,-12-6 296 15,-21-5 112 1,-15-8-56-16,-12-9-112 15,-24 3 216-15,-11-3 256 16,-10 0 288-16,2 0-128 0,3 0 24 16,12 0-256-16,12 0-80 15,8 6-104-15,8 4-128 0,0 3-24 32,17 3-32-32,10 3 32 15,4 3 144-15,2 0-136 16,-1-3 96-16,-9 0 40 0,-2-3-8 15,-14 3 8-15,-7 0-32 16,0 3 40-16,-15 3 400 0,-13 7 48 31,-8 7 32-31,-1-1-48 16,6 6-184-16,4-2-144 0,10 2-88 16,13-3 32-16,4-3-40 0,16-3 8 15,20-3-16-15,24-7-128 16,4-6-288-16,35-19-224 15,-15 0-1248 1,-20-12-4050-16</inkml:trace>
  <inkml:trace contextRef="#ctx0" brushRef="#br0">30416 8410 10202 0,'0'0'1872'16,"0"0"-432"-16,0 0-207 15,0 0-369-15,-68-22-416 0,44 35-112 16,0 12 168-16,4 10-104 15,1 7-160-15,6 2-96 0,9 4-56 32,4-1-72-32,8 1-16 15,16-4 0-15,8-9-200 16,4-7-16-16,8-15 144 0,0-9 72 0,-5-8 8 16,-7-18 0-16,-8-19 64 15,-15-7-64-15,-9-6 0 16,0 0-8-1,-24 1 40-15,-8 8-32 16,0 10 56-16,4 9-64 16,4 20 0-16,12 6-1384 0,16 35-1409 0,12 3-1192 15,12-3-2128-15</inkml:trace>
  <inkml:trace contextRef="#ctx0" brushRef="#br0">30830 8738 7329 0,'0'0'2185'0,"0"0"-1041"31,0 0-120-31,0 0-352 16,84 72 40-16,-69-40-248 16,-6 3-192-16,-9 3-224 0,0 0-48 15,-16-6-432-15,-24 0-304 16,0-7-416-16,8-12-2969 0</inkml:trace>
  <inkml:trace contextRef="#ctx0" brushRef="#br0">31240 8369 7273 0,'0'0'2345'16,"0"0"-1801"-16,0 0 328 0,0 0 544 16,-47 102-152-16,39-65-159 15,3 5-305-15,5 5-400 16,0 1-184-16,5 10-80 0,7-1-136 15,-1 0-96-15,6 0-1184 16,-2-3-585 0,-2-13-1191-16,-6-13-5082 0</inkml:trace>
  <inkml:trace contextRef="#ctx0" brushRef="#br0">31551 8172 7153 0,'0'0'2056'0,"0"0"-327"0,0 0-241 15,0 0 40-15,-4-73-415 16,4 60-225-16,4 7-464 0,12 0-320 16,8 6-104-16,8 0-160 0,8 3-24 15,4 10-32-15,7 9 64 16,1 3 24-16,0 1 32 0,-8 2-104 15,-8 1 96-15,-8 0 96 16,-17-7-80 0,-11 0 88-16,0 0 0 15,-19 1 160-15,-13-8 264 0,-12 4 192 16,-4-3-88-16,0-3-264 16,9 3-56-16,11-1-88 0,7 8-112 15,17-1 0-15,4 7-8 31,17 3-64-31,11-1-80 0,8-3-256 16,-5 1-24-16,1-4 248 16,-12-5 168-16,-8-8 8 0,-12-2-88 15,0-4 88-15,-24-2 624 16,-4 1 80-16,-4-1-112 31,4 5-272-31,9 4-200 0,2 6-112 16,17 10 0-16,0 3-8 15,8 9-224-15,12 3-224 0,5-3-248 16,-5 4 144-16,-1-4 352 16,-11-6 8-16,-3-6 72 31,-5-4 104-31,-9-6 8 0,-14 0 8 0,-1-3 120 16,-12 3 40-16,-1-3-8 15,-30 3-152-15,16-3-760 0,-5-6-3705 16</inkml:trace>
  <inkml:trace contextRef="#ctx0" brushRef="#br0">22331 14297 968 0,'0'0'600'0,"0"0"1120"31,0 0 289-31,0 0-841 16,0 0-416-16,4 0-160 0,-4 0 192 15,0-3 353-15,0 3-1 16,0 0-104-16,0 0-80 31,0 0-16-31,0 0-143 0,0 0-209 0,0 0-192 16,0 0-144-16,0 0-64 16,0 0-32-16,0 0-48 0,0 0-96 15,0 0 40-15,4 0 0 16,1 0 24-16,-1 0-64 15,7 0 88-15,1 0-40 16,1 0 0-16,-6 3-48 16,5-3 0-16,4 3 64 15,0-3-56-15,0 3 32 16,4-3-48-16,0 4 56 0,4-4-48 16,0 0 0-16,0 0 8 15,-1 2-8 1,5-2 0-16,-4 3 8 31,4-3-8-31,-4 4-8 16,1-1 8-16,2-3 0 0,0 3 0 15,-2 0-8-15,3-3 8 16,3 4 0-16,1-4 0 0,-4 0 0 16,4 3-8-16,-4-3 0 15,0 0 8-15,-4 0 0 16,-1 0 0-16,-2 0 0 0,-1 0 0 15,-5 0 48-15,2 0-48 16,-2 0 8-16,-2 3-8 0,2-3 8 31,-2 3 32-31,6-3-48 0,5 0 0 16,0 0 0-16,8 0 8 16,-4 0-8-16,8 0 8 0,-4 0-8 15,-1 0-40-15,-3-3 32 16,-3 3 8-16,-10-3-152 15,1 3 144 1,-4 0-40-16,0-3 40 0,0-1 0 16,0 4-64-16,0-3 64 15,0 0-88-15,3 3-24 0,-2-3-264 16,-6 3-352-16,1 0-528 16,-8 0-393-1,0 0-1247-15,-8 0-2458 16</inkml:trace>
  <inkml:trace contextRef="#ctx0" brushRef="#br0">22543 14411 1072 0,'0'0'5753'16,"0"0"-4009"-16,0 0-1184 15,0 0-15-15,0 0 703 0,91 0 8 16,-66 0-304-16,-1 0-248 0,-1 0-143 31,5 0-9-31,-4 0 16 16,4 0-96-16,0 0-136 16,4 7-192-16,-4-5-64 0,7 2 16 15,1-1-88-15,4 0 40 16,4 3-40-16,3-2 8 0,2-1-8 31,3-3 56-31,-5 0-64 16,9 0 24-16,-4 0-16 15,3 0-8-15,1 0 56 0,0 0 184 0,-4-3-16 16,-9-1-80-16,-3 1-8 16,-12 0-48-16,0 0 40 15,-8 0-120 1,-4-1 56-16,4 4-56 15,-4-6 8-15,4 3-16 16,0 0-24-16,-1 3-192 0,1-3-64 0,-3-1-280 16,-9 4-752-16,-5 0-953 15,-3 0-679 1,0-3-3242-16</inkml:trace>
  <inkml:trace contextRef="#ctx0" brushRef="#br0">21634 13684 1424 0,'0'0'344'0,"0"0"4017"15,0 0-2497-15,0 0-872 16,0 0 65-16,5 0 103 0,-5 0-216 0,0 0-272 31,0 0-216-31,0 0-72 16,0 0 25-16,0 0-25 0,0 0-8 16,0 0-104-16,0 0-40 15,0 0-24-15,0 0-16 16,0 0-64-16,0 0 16 0,0 0 32 31,0 0 40-31,0 0-96 0,0-3-64 16,0-1-56-16,0-2 56 15,0-3-56-15,0 2 16 16,0-5 40-16,0 5 32 0,0-2 0 16,0-4 0-16,0 4-8 31,0-1-24-31,0 1 16 0,0-1-24 15,0 0 8-15,0 1 64 16,0-4 48-16,0 3-24 16,4-5 80-16,3 2-48 0,-3-3-48 15,0 1-24-15,0-5-16 16,1 5-40 0,-1 2 8-16,-1-3 40 0,-3 6-48 15,0-2 49-15,0-1-89 16,0 3 0-16,0 1-8 15,0-1 8-15,-3 1 8 0,3 3-16 16,0-1 8 0,0 1 0-16,0-1 40 15,0-2-32-15,0 3-8 16,0-4 40-16,0 4-48 0,0-4 8 16,0 1-8-16,0-1 8 15,-4-2 56-15,4 2-64 0,0 1 8 31,0-1 0-31,0 0 0 16,0 1 0-16,0-1-8 0,0-3 8 16,0 4 0-16,0-4 0 15,0 0-8-15,0 1 48 0,0 2-48 16,0-2-8-16,-5-4 8 31,1 3 40-31,4 4-40 16,-4-4-8-16,4 4 0 0,0-4 8 15,0 3-8-15,0-3 8 16,0 4 8-16,0-4-8 0,-4 0 48 16,4 1-48-16,-4-1 0 15,4 1 0 1,-3 2 0-16,3-3 0 16,0 4 0-16,-4-4 0 0,4 4 8 15,0 2-8-15,0-2 16 16,0 2 0-16,0-2-16 15,0 2 0 1,0-2 0-16,0 0 8 0,0-4-8 16,0 3 8-16,0-2 0 15,0-1-8-15,0 3 0 0,0 1 0 16,0 2 0-16,0 1 8 16,0-1 0-16,0 5-8 0,-5-5 8 31,5 4-8-31,0-4 0 15,0-2 0-15,0-7-8 0,0 4 8 16,0-4-56-16,0 0 56 16,0 0 16-16,0 7-16 0,0-1 0 15,0 3 8-15,0 4-16 32,0 0 8-32,0 3-16 15,0-3 16-15,0-1 0 0,0 2 0 16,0-5 0-16,0 1 16 15,0 3-8-15,0-4 0 0,0 1-8 16,0 0-8-16,0 2 8 31,0-5 0-31,-4 3 0 0,4-4 8 16,0 4 0-16,0-1-8 0,0 1 0 16,0 0 0-16,0 3-8 15,-4-1 8-15,4 1 0 16,0 0 0-1,0 0 0-15,0 3-8 16,0-4 8-16,0 2 0 0,0-5 0 16,0 7 0-16,0-3 0 0,0 0 0 15,0 3 0-15,0 0 8 16,0 0-8-16,0 0 0 0,0 0 0 31,0 0 0-31,0 0-8 16,0 0 8-16,0 0-8 0,0 0 8 15,0 0 0-15,0 0 0 16,0 0 0-16,0 0 0 0,0 0 0 31,0 0 0-31,0 0 0 16,0 0 0-16,0 0 0 16,0 0-16-16,0 0-72 0,0 0-192 15,0 0-201-15,0 0-175 16,0 0-136-16,0 0 32 0,0 0-112 15,0 0-296-15,-8-7-97 32,5 1-583-32,-1 0-2337 0</inkml:trace>
  <inkml:trace contextRef="#ctx0" brushRef="#br0">21646 12621 1512 0,'0'0'1528'15,"0"0"1345"1,0 0-1017-16,0 0-456 15,0 0-239-15,0 0-233 0,0 0-464 16,0 0-240-16,0 0-96 0,0 0-40 16,0 0-16-16,0 0 72 15,0 0 152 1,0 0 184-16,0 0 128 16,0 0-23-16,0 0-9 15,0-7-272-15,0-6-200 0,0 1-96 16,0-8 168-16,0 1-128 31,0-3-40-31,0 3 176 0,0 3 88 16,0 3-80-16,0 1-48 15,0 6-24-15,0-7 16 0,0 7-128 16,0-4 72-16,4-2-80 16,-4 2 0-16,4-3 72 15,-4 4 8-15,0-4-72 0,0 3 72 31,0 4 88-31,0-4-72 16,0 4-96-16,0 0 8 0,0 0 0 16,0-1-8-16,0 1 16 15,0-4 0-15,0 4-16 0,0 0 8 16,0 2 8-16,0-2-16 16,0-1 48-1,0 1-40-15,0-3 0 16,0 2 8-16,0-5-16 0,0-1 8 15,0 1-8-15,0-1 8 16,0 0-8-16,0 0 16 0,0 4-8 16,0 2 56-1,-4 4-8-15,4 0-8 16,0 0 0-16,0 3-40 16,0 0 8-1,0 0-8-15,0 0 0 16,0-3 0-16,0 3 0 15,0-4 48-15,0 1-56 0,0 3 0 16,-4 0 0-16,4 0 0 16,0 0 0-16,0 0 0 0,0 0-8 15,0 0-8-15,0 0-80 16,0 0-32-16,0-3 72 16,0 3-16-16,0 0-280 0,0 0-544 31,-7 0-1353-31,2 0-2223 15,1 0-2346-15</inkml:trace>
  <inkml:trace contextRef="#ctx0" brushRef="#br0">19351 11636 1672 0,'0'0'808'0,"0"0"-584"31,0 0-120-31,0 0 80 0,0 0 1200 16,0-6-319-16,0 6-481 15,0-4 240-15,0 1 112 16,0 0-72-16,0 3-119 0,0-3-257 15,0 3-24-15,0 0-72 32,0 0-56-32,0 0-160 0,0 0-72 15,0 0-16-15,0 0-88 0,0 0-8 16,0 0 0-16,0 0 8 16,4 0 48-16,1 3 0 0,-1 0 16 15,3 0 216 1,1 1 48-1,4-4 0-15,-4 3 8 0,0 0-72 16,4-3-72-16,0 3-64 0,0 1-40 16,0-1-40-16,0 0 48 15,4-3-48-15,3 3-40 0,-2 0 56 32,7 0 56-32,-9-3-112 15,6 0 64-15,-2 0 9 0,-3 0-73 16,-8 0 8-16,5 0 32 15,-6 3-40-15,1-3 0 0,0 0-8 16,4 4 8-16,4-4 88 31,-4 0-96-31,11 0 48 0,-2 0-40 16,3 0 40-16,0 0-40 16,-5 0-8-16,2 0 8 15,-6 0 0-15,-2 0 0 0,-6 0 0 16,5 0 104-16,0 0 16 31,4 0-40-31,0-4-80 0,0 4 64 16,4-3-72-16,0 3 8 15,-1 0 0-15,-2 0 0 0,-2 0-8 16,2 0 8-16,-6 0-8 0,2 0 0 16,-2 0 8-1,1 0-8 1,1 0 8-16,2 0 0 0,1 0-8 15,0 0 0-15,0 0 0 16,4 0 8-16,-4 0 8 0,0 0-8 16,-4 0 0-16,3 0 48 0,2 0-56 31,-6 0 8-31,2 0-8 16,-2 0 8-16,6 0-8 0,-6 0 8 15,1 0-8-15,4 0 0 16,-4 0 48-16,-3 0-48 0,-2 0 8 15,-3 0 0-15,0 0 40 32,-4 0 184-32,4 0 8 0,-4 0-64 15,9 0-48-15,-2 0-96 16,1-3-16-16,8 3-16 16,-4-3 8-16,3 3 0 0,2 0-8 15,-2-3 8-15,-2 3 0 31,-2 0 0-31,-2 0 0 0,3 0-8 16,-5 0 0-16,1 0 0 16,5 0 0-16,-2-3 8 0,6 3-8 15,-2 0 0-15,5 0 0 16,1 0 0-16,-6 0 8 16,5 0 0-1,-8 0-8-15,-1 0-8 0,6 0 8 16,-9 0-8-16,8 0 16 15,-4 0-8-15,4 0 0 16,3 0-8-16,-2 0 8 0,2 0 0 0,-3 0 0 31,-4 0 0-31,1 0 0 16,-6 0 0-16,1 0 0 0,-4 0 56 16,-4 0-48-16,5 0-8 15,-1 0 0-15,3 0 8 16,1 0-8-16,8 0-8 0,0 0 8 31,0-3 8-31,3 3 0 0,-2 0-8 16,3 0 0-16,-8 0 0 15,-1 0 0-15,2 0 0 16,-5 0 8-16,-1 0-8 0,1 0 8 16,1-4-8-16,2 4 8 31,-3-3 8-31,1 3 56 0,2-3-8 15,-3 0 56-15,1-1-32 16,-2 4-16-16,-3-3-56 31,0 3-8-31,-4 0 64 0,0 0-16 0,4 0 8 16,0 0-64-16,5-3 48 16,-2 3-40-16,5-3 16 15,-5 3-16-15,6-3-8 0,-1 3 8 16,-4 0-8-16,4 0 8 15,-8 0 0-15,3-3 0 0,-7 3 0 16,4 0 0 0,1 0 0-16,-1 0 0 15,4 0 0-15,-1-3 0 16,6 3 8-16,-1 0-16 0,-1-4 8 16,-2 4 0-16,-5 0 0 15,0 0 0-15,-1 0 8 0,-3 0-8 31,0 0 88-31,0 0 8 16,0 0 0-16,0 0-40 0,0 0-56 16,4 0-8-16,0 0 0 15,5-3 0-15,-1 3 8 0,-1 0 0 16,1 0-8-16,-4 0 0 31,5 0 0-31,-9 0 0 16,3 0 8-16,1 0-8 0,0 0 0 15,0 0 8-15,0 0-8 16,1 0 8-16,-1 0-8 0,3 0 0 16,1 0 0-16,0 0-8 31,-3 0 8-31,2 0-40 0,-3 0 40 16,-4 0 8-16,0 0 0 0,0 0 8 15,0 0 32-15,0 0 0 16,0 0-40-16,0 0 48 0,0 0-56 15,0 0 0 1,0 0 0 0,0 0 0-16,0 0-360 0,0 7-816 15,-11-1-1633-15,-2-3 145 0</inkml:trace>
  <inkml:trace contextRef="#ctx0" brushRef="#br0">21674 12141 1536 0,'0'0'2032'0,"0"0"-615"0,0 0-433 0,0 0 104 16,0 0-616-16,-7-13 96 16,7 10 136-16,0 0 41 0,0 3-449 15,0-3-168 1,0-1 56-1,0 1 192-15,0 0 264 16,0 0-64-16,0 3-296 0,0-6 56 0,0-1-40 16,0 1-80-16,0-3-16 15,0-1 88-15,0 3-72 0,0-2 249 32,0 0 143-32,0-4-312 15,0 3-56-15,0-2-96 16,0 2-96-16,0 3-40 0,0 5 112 15,0-2-112-15,0 1-8 0,0 3-120 16,0 0-896-16,0 0-977 31,0 3-2632-31</inkml:trace>
  <inkml:trace contextRef="#ctx0" brushRef="#br0">21622 11255 3320 0,'0'0'2593'0,"0"0"-1113"16,0 0-168-16,0 0 297 15,0 0-241 1,0 0-616-16,0 0-152 16,0-3-32-16,0 3-55 0,0 0 39 15,0 0-128-15,4 0-160 16,13 0 0-16,7 0 24 31,8 0-72-31,11 0-24 0,0 0-40 16,9 0-32-16,1 0-48 15,-2 0 24-15,5 0 40 0,3 0 16 16,5 0 112-16,-4 0-32 16,4-4-64-16,-1 2 8 15,1-2-32 1,0 1-16-16,-8-3 24 0,0 3-64 16,0-4-40-16,-9 1-40 15,-3 3 56-15,-4 0-56 0,-5 3 0 16,-7 0 8-16,-7 0-16 15,-6 0-40-15,-10 0-296 0,-5 0-432 16,0 6-400 0,-20 7-400-1,-8-1-729-15,-4-2-2600 0</inkml:trace>
  <inkml:trace contextRef="#ctx0" brushRef="#br0">21909 11214 928 0,'0'0'3921'0,"0"0"-3265"15,0 0-32-15,0 0 200 16,0 0 16-16,0 0 56 0,0-13-159 16,-8 13-345-16,0 0-216 15,-3 0-160-15,-6 0 40 0,1 0 160 32,-3 0 80-32,-2-3 16 15,2 0-24-15,-5 0 80 16,4 0 104-16,-1 3-56 0,-2 0-128 15,-1-4-40-15,0 4-48 32,0-3-16-32,-4 0 40 0,1 0 160 15,-1 3-143-15,0-4 7 0,0 1 72 16,4 0-64-16,0 0-80 16,1 3-40-16,-1-3 8 0,-1 0-88 15,-3 0-8 1,4 3-32-1,0 0 40-15,-3 0-56 0,3 0 8 16,0 0-8-16,4 0-176 16,0 6-376-16,8-3-216 0,0 0-193 15,5 0-183-15,-2 0-384 0,1 1-873 16,0-4-2120-16</inkml:trace>
  <inkml:trace contextRef="#ctx0" brushRef="#br0">21136 11192 5209 0,'0'0'2872'0,"0"0"-1591"15,0 0-657-15,0 0-104 0,0 0 104 16,0 0-224-16,0 0 272 15,0 25 152-15,-4-12-368 0,4-1 0 32,-4 4-79-32,0 0 87 0,4 3-104 15,0 0-168-15,0 4-72 16,0 5-16-16,0 1 24 0,0 5 24 16,0 5-48-16,0 2 88 15,0 7 0-15,0-4-48 16,8 7-40-1,-4-4 64-15,5-2 32 16,-2-1-96 0,1-3-8-16,4 1 0 15,-7-7-88-15,2 3 48 0,-3-10-8 16,0 1-40-16,0-4-8 16,0 1 8-16,-4-4 0 0,3-3-8 15,-3 3 8-15,5-6 0 16,-1 0-8-16,-4-6-56 15,4-1-344-15,-4-3-688 0,0-6-1057 16,0 0-335-16,0 0-753 0</inkml:trace>
  <inkml:trace contextRef="#ctx0" brushRef="#br0">21140 12233 1536 0,'0'0'3977'16,"0"0"-2865"-16,0 0-152 0,0 0-80 15,0 0-96-15,0 0 153 0,32 19 167 16,-20-19-136-16,0 0 32 16,0 0-135-16,4 0-209 15,0 0-72 1,0 0-136-16,4 0-184 15,4-6-56-15,-1 3-8 0,1 3 0 16,4-4-32-16,0 1-64 0,4 0 48 16,4 0-40-1,-1-1 16-15,10 1 0 16,2 1-32-16,9 2-24 16,0-7 32-16,4 4-24 15,0 0-16-15,0-4 16 16,-1 1-72-16,1 2 48 0,-13-2 0 31,2 0-48-31,-6 3 8 0,-3-4 128 16,0 4 16-16,0 3-24 15,3-3-48-15,5 3 9 16,5 0-25-16,3 0 8 0,-5 0-32 16,1 0-40-16,-13 0 0 15,-11 0 0-15,-7 0 8 31,-14 0-8-31,-3 0 0 0,0 0-8 32,-4 0-24-32,0 0-192 15,4 0-313-15,1 0-399 0,2 0 168 0,9 3-640 16,4 0-1273-16,-4-3-2296 16</inkml:trace>
  <inkml:trace contextRef="#ctx0" brushRef="#br0">22754 11115 3712 0,'0'0'2257'15,"0"0"-553"-15,0 0-344 16,0 0-111 0,0 0-161-16,0 0-248 15,0 0-432-15,0 0 0 0,-8 32 256 16,8-13 25-16,0 7-177 16,0-1-112-16,4 4 8 0,0 3-64 15,-4 5 40-15,4 2-88 31,-4 2-64-31,0 0-64 0,0 7-64 16,0 3-8-16,0-4 0 16,-4 4 80-16,0-4-56 0,4 1-32 15,0 0-24-15,0-7-56 16,0 0 0-16,4 1 40 31,-4-1-32-31,0 0-8 0,0 0 64 16,0 1-72-16,-12-1 0 15,4-3 48-15,4 0-48 0,-4-6 8 16,4 3-8-16,1-6 8 16,3-1-8-16,0-2-8 15,0-4 0 1,7-7 8-16,1-2-64 0,-4-6-344 16,4-5-376-16,-8-7-760 15,0-18-537-15,0-8-10393 0</inkml:trace>
  <inkml:trace contextRef="#ctx0" brushRef="#br1">24519 12652 1320 0,'0'0'3024'0,"0"0"-911"15,0 0-1361-15,12-6 240 16,-12-4 433-16,0 4-129 0,0-1-168 15,0 1-8-15,0 3-272 16,0 0-511-16,0 0 111 0,0-4-216 16,0 4-40-16,0-4-136 15,0 5 40-15,0-8-88 16,0 0 0-16,0-2 0 0,0-1 32 16,0-3-32-16,0 0-8 15,-4 4 24-15,4-4-16 0,-4 0 0 31,0 0-8-31,0 0 8 16,0 3-8-16,0-2-56 16,-3 2 56-16,2 4 8 0,-3-4 16 15,0 0 32-15,1 0-48 0,-2 1 0 16,1-1-8 0,0 0 0-1,1 1 8-15,-2-1-8 0,-3 3 8 16,5-2-8-16,-6 2 0 15,5-3 8-15,-3 0-8 0,-2 1 0 16,-6-1 8-16,3-3-8 0,-5 0 8 31,2 1-8-31,-1-1 8 16,0-3-8-16,0 6 0 0,0-3 8 16,5 4-8-16,-2-1 8 15,-2 3-8-15,2-2 0 0,-3 2-16 16,1 0 8-16,-1 1 8 31,-1-1-8-31,2 1 0 0,-1-1 8 16,-4-2 0-16,4 2 0 15,0-3 0-15,-4 4 0 0,5-4 0 16,-5 7-8-16,3-4 8 16,-3 1-8-16,1 2 0 31,-1 1 0-31,4 0-104 0,4 0-32 15,-4 2 16-15,0-2 56 16,0 3 72-16,0-4-72 0,0 1 24 16,1 3 32-16,-2-3-40 15,2-1-48-15,-1 4-32 16,-1-4-120 0,-3 1 24-16,5 0 136 0,-1 3 88 15,-4-4-8-15,4 4-73 16,0-3 41-16,0 0 40 0,1 2-8 15,2-2 16-15,-2 0 0 16,-1 0 0 0,3-1 0-16,2 1 0 15,-2-1 0-15,2 4 0 0,-1-4 0 16,0 5 0-16,0-5 0 16,0 4 0-16,0 0 0 0,-3-4 0 15,2 4 0-15,-7-3 0 31,5 3 0-31,-5 0 0 0,3-4 0 16,2 4 0-16,-1 0 0 16,3 3-8-16,2-3 8 0,3 3-64 15,-4 0 64-15,4 0 0 16,0-4 0-16,0 4 0 31,5-2 0-31,-2 2 8 0,5 0-8 16,4 0 0-16,0 0-184 15,0 0-288-15,0 0 320 0,0 0 144 16,0 0 0-16,-8 0 0 16,-3 0-464-16,-6 0 152 15,-7 0 240 1,1-4 72-16,-1 1-96 0,4 3 96 16,8 0 0-16,3 0 0 15,9 0-144-15,0 0-752 0,0 0 56 16,13 0 616-16,2 0 0 15,-6 0-1049 1,-1 0-3272-16</inkml:trace>
  <inkml:trace contextRef="#ctx0" brushRef="#br1">23132 11554 2576 0,'0'0'4561'0,"0"0"-3441"16,0 0 145-16,0 0-281 0,0 0 176 15,0 0 88-15,0 0-23 16,0 0-561-16,0-26-408 31,0 26-152-31,0 0-104 0,-7 0 0 0,-1 0 0 16,-9 7 8-16,-3-1 80 16,-3 3-8-16,-5 1 40 0,-4-1-104 15,-3 4 112-15,3 0-112 16,4 0-8-1,0-1 72 1,11-2-80-16,2-4 40 0,6 1-40 0,1-4 0 16,8 0-8-16,0-3 16 15,0 0-8-15,0 0 304 16,0 0 16-16,0 0-64 0,-3 0-112 31,3 0 56-31,0 0 8 16,0 0-112-16,0 0-16 0,0 0 32 15,0 0-48-15,0 0-16 16,0 0-40-16,0 0-8 0,0 0 72 16,0 0 32-16,0 0-16 31,0 3 40-31,0 0-104 0,0 0 56 16,0 10 192-16,11-4 289 15,2 7-89-15,6-3-8 16,5 3-80-16,0 0 16 0,8 3-144 15,-4-3-80-15,0 0-120 32,-4 3 24-32,-5 0-80 0,-2 0 0 15,-6 0 40-15,2-3-40 0,-9 0-16 16,-4-4 16-16,0-5-8 16,0-1 8-16,0 1-48 0,0-2-48 15,0-1-128 1,0-1-48-1,0 0-336-15,0 0-368 0,0-3-865 16,4 0-2760-16,0-9-5225 0</inkml:trace>
  <inkml:trace contextRef="#ctx0" brushRef="#br1">20905 11344 1744 0,'0'0'7193'0,"0"0"-5512"0,0 0-785 16,0 0 104-16,0 0 256 15,0 0-143-15,0 0-353 0,0 0-248 32,0 0-240-32,0 0-32 15,0 0-16-15,0 0-24 16,0 3-56-16,0 0-32 0,4 1 104 15,0 2 88-15,0 0-80 16,0 4-8-16,5-1-88 0,2 1-8 31,1 2 49-31,4 4-25 0,-1 0-8 16,10 3-64-16,-1 3-56 16,0 4 32-16,-1-4 0 0,1 0-48 15,-7-3 8-15,-6-3-8 16,-7-3 0-16,0-3 0 15,-4-7 0 1,0 0 0-16,0-3 8 0,0 3-8 16,0-3 0-16,0 0 0 15,0 3 0-15,0 0-8 0,-8 4 8 16,-3 2 16-16,-2 1-8 16,1 6 8-1,-4 3-8-15,-3 3 0 16,-2 0-8-16,2 4 8 15,-1 2 0-15,0-2 48 0,4-1-40 16,0 0-8-16,4-5-8 16,0-2 0-16,0-2 0 0,-3 0-336 31,-6 0-761-31,5-3-1175 16,-3-4-2569-16</inkml:trace>
  <inkml:trace contextRef="#ctx0" brushRef="#br1">15283 12652 8873 0,'0'0'2225'0,"0"0"-1481"0,0 0 120 16,0 0 456-16,0 0-95 15,0 0-297-15,-8-79-352 31,8 60-248-31,4 0-200 0,4-1 120 16,1 5-80-16,-2-1-40 31,5 3-56-31,4 4-64 0,4-4 0 0,4 3 0 16,8 4 24-16,3 0-32 16,6 6-48-16,2 0 48 15,-3 0-48-15,-4 9 40 0,-4 7 0 16,0 3-64-16,-4 7 64 15,-1 2 0-15,-3-3 0 0,4 4 8 16,0-7-8 0,4 4 8-16,4-10-96 15,-1-7-120-15,2-6-80 16,-1-3-56-16,0 0-32 0,-9-16-24 16,-2-9 104-16,-6-10 216 15,-3-3 0-15,-4-6 80 0,-4-1 16 16,-4 7-8-16,0 6 272 31,-4 10 264-31,0 6-8 0,4 10-80 16,0 6-280-16,0 0-168 15,7 6-248-15,2 10 152 0,6 3 88 16,2-3 8-16,-5 3 0 16,3-3 0-16,-2 0 0 31,-2 0-48-31,1-7-96 0,-4 7-136 15,-3 0-56-15,-2 0-128 16,-3-3 128-16,-4-4-216 0,0 0 24 16,0-2 167-16,0-7 209 15,0 0 152-15,-4 0 297 16,-8-13-185 0,8-6-24-16,0-6-72 0,4-4 112 15,0 1-104-15,13 6-16 16,6 2 64-16,9 8 0 0,8 12-64 15,4 0-8-15,8 6 8 16,4 13-8 0,4 3 0-16,-1 4-8 15,4-1 8-15,1 0-152 0,0-2-304 16,-4-8-161-16,4-2 121 16,-4-7 160-16,0-6 128 0,-9 0 152 15,1-3 56-15,-8-13 72 31,-4 1 104-31,-12-8 144 0,0-2 248 32,-13 0 121-32,1-4 95 15,-7-3-232-15,-5 7-304 0,0-1-144 16,0 8-104-16,-24 8-392 16,7 7-1393-16,-2-1-3520 0</inkml:trace>
  <inkml:trace contextRef="#ctx0" brushRef="#br1">22897 11398 1032 0,'0'0'2560'15,"0"0"305"-15,0 0-1177 32,0 0-1008-32,0 0-376 0,0 0 249 15,0 0 15-15,88 0-24 16,-57 0 48-16,6 3-24 16,3-3 72-16,3 0-24 0,-2 0-16 15,2 0-87-15,-3 0-185 31,4 3-80-31,-4 0 16 0,8 1-64 16,3 2-32-16,5-3 16 0,15 3 8 16,25-2 8-1,16 5-16-15,7 0-48 0,-3 1-24 0,-9 0-8 16,-11-4 72 0,-1 4 56-1,-3-4-16-15,0 0-88 0,-8 1-40 16,-13-1 40-16,-11-3-24 15,12 4 0-15,16-4-8 16,11 6 72-16,17-3-24 0,-9 4-56 0,-3 3 0 31,0-4-16-31,-1 4-24 16,-4 0 40-16,-11 0-88 0,-24-7 0 16,-12 0 0-16,-5-3 8 15,9 4-8-15,24 2 0 16,20 4 0-1,23 3 0-15,-3 0 0 16,-4 0 0-16,-17-4-160 0,-28-5 72 16,-11-1 32-16,-12-3-40 15,-4 1 40-15,4-1 40 16,3-1-32-16,5 2 40 0,-4 2 8 16,4-3-8-16,4 4 0 31,4-1-112-31,15 4 64 0,25-1-16 15,-12 1-56-15,-9-1 112 16,-15-2-32-16,-17-4 48 16,1 0 0-16,-3 0 0 0,-14-3 8 15,-7 0 72-15,-8 0 24 16,-4 0-88 0,0 0-8-16,0 0-8 15,-4 0 0-15,0 0 0 0,0 0-56 16,-8 0 48-16,3 0-88 15,-7 0-176-15,0 0-560 0,0 0-904 16,-15 0-785 0,-5-3 849-16,-5 3-3569 15</inkml:trace>
  <inkml:trace contextRef="#ctx0" brushRef="#br1">27436 11557 2616 0,'0'0'7802'0,"0"0"-6106"16,0 0-88-16,0 0 89 31,0 0-209-31,0 0-496 16,0 0-448-16,7-16-360 0,5 29-120 15,4 5-56-15,8 5 33 16,4 8-41-16,4 4 0 0,4 4 8 0,7-2 40 16,9 2-48-1,-3-1 16 1,-2-3-8-16,-7-4 0 16,-12-8 32-16,-12-4-40 15,-4-6-72 1,-12-7 64-16,0-3 8 15,0 3 0-15,0-2 0 0,0-1 0 16,-12 6 8-16,-4 1 40 0,-4 3 80 16,-8 6-32-16,-12 3-8 15,-4 6-32-15,-12 1-48 0,-3 6-8 16,-9-3-200-16,8 3-713 16,-4 6-1031-16,17-6-1241 0,19-10-2640 15</inkml:trace>
  <inkml:trace contextRef="#ctx0" brushRef="#br1">15893 10794 7089 0,'0'0'4545'0,"0"0"-3337"16,0 0-288-1,0 0-367-15,0 0-217 16,0 0-184-16,0 0-104 16,4 0-40-16,0 17 368 0,4 8-120 15,-4 0-136-15,0 10-64 16,4-3-48-16,-4 0 56 0,-1 0-56 31,6-4 8-31,3-6-8 16,-1-6 48-16,6-6-48 0,3-7 80 15,7-3 72-15,10-6-24 16,10-20-24-16,5-9 0 16,23-15 24-16,21-21-8 0,23-14 0 31,9-7-48-31,-24 19 40 15,-20 19 48-15,-41 25 88 0,-15 14 168 16,-4 2-160-16,-4 0-168 16,-8 7-8-16,-8 3 120 15,-4 3-152-15,0 0-56 0,0 0-136 16,-4 0-128-16,-8 0 32 16,0 3-280-1,1 3-312-15,2 0-656 0,5 7-729 16,0-4-479-16,0-2-2617 15</inkml:trace>
  <inkml:trace contextRef="#ctx0" brushRef="#br1">23535 13579 4961 0,'0'0'5377'15,"0"0"-4425"-15,0 0-560 0,0 0 656 16,-12-9 521-16,8 3-297 16,0-4-320-16,0-3-280 0,-4 1-192 31,4-1-128-31,-4-6-112 16,-8 3-72-16,0 0-88 31,0 0 24-31,-8 0-32 0,5 4-72 15,-9-1 89-15,0 0-9 16,0 0-8-16,-8 4-64 0,0-4 0 0,-4 4-8 16,0-4 8-1,-3 0-8-15,7 0 40 0,-1 7-40 16,2-3 0-16,3 2 0 0,0 1-8 16,-4 3 8-16,1 3 0 15,-5 0 0-15,-4 0 16 16,0 0 32-1,-4 0-40-15,1 6 0 16,-2-3 0-16,1 4 0 0,1-4 0 16,-1 3 56-16,4 0-64 0,1 1-8 15,2 2 0-15,2 1 8 16,3-1 8 0,-3 1-8-16,6-1 0 15,1 4 48-15,0-3-48 16,4 2 0-16,1-2 0 0,-1 0 8 15,0 2 0-15,4 1 0 16,-4 3 8-16,0 3-8 0,0 0 8 31,0 0-8-31,5 3-8 16,-5 1 8-16,0-5 8 16,4 5-8-16,3-7 40 0,2 6-40 15,3-7 8-15,4 2-8 31,0 2 8-31,4-7 40 0,4 7-40 16,0-3-8-16,-3 3 40 0,3 0-32 16,4 0-8-1,0 6 88-15,0 1-40 0,0 2-56 0,4 4 72 16,7-3-56-16,1 6-8 16,4-7 0-16,4 4-8 15,0 0 64 1,0-7-56-16,4 4-8 15,-5-4 64-15,2-3-56 16,3 1 0-16,0-1 0 0,3-3-8 0,5 0-8 16,8 0 0-16,0 3 0 15,8-5-48 1,-5 1-16-16,6-2-24 31,-6-3 96-31,-3 3-8 16,0-3-64-16,-8 2 64 0,-9-2 8 15,5 0-8-15,-4-4 8 16,0 4 0-16,4-4-48 0,8 4 48 16,0-4 16-16,3 1-16 15,2-3-16-15,2 2 16 16,-3-3 0-16,-8 1-8 0,0-1 0 16,-8 1 8-16,0-4 0 15,0 0 0-15,0 0 0 31,-1 0 8-31,5-3-8 0,4 0 0 16,4 0 8-16,4 0-8 16,0 0 0-16,-1-3-72 0,2-3 72 15,-5-1-48-15,-1 1 48 0,-7-6 0 16,-4 2 0 0,4-3 0-1,-8 0 0-15,4 4 0 0,0-4-8 16,-1 4 8-16,1-4-8 15,4 0 8-15,0 0 0 0,0-2-8 16,0-1 0-16,0 0 8 0,-4-3-8 31,-1 0 0-31,-6-3-40 16,-2-1-48-16,2 1 96 0,-6 3-8 16,2-6-72-16,-2 3 80 15,-3-4 8-15,1 1-8 0,-5-1 0 16,3-3 8-16,-7 1-8 31,0-3 120-31,0 2-40 0,4-3-8 16,-4 0 16-16,0 1 0 15,4-5-40-15,0 1-32 0,-4-2-8 16,0-2 104-16,0-2-56 31,0-3-8-31,-4-1 24 16,-4 7 96-16,-8 0-96 0,0 3 48 15,0 6-72-15,1 4 32 16,-6 3-32-16,-3 0-48 0,5 3 8 0,-13-1-8 16,0 5 0-1,-8-5-8-15,-8 5-40 16,-4-1-136 0,-8 3-160-16,1 7-440 0,-20 6-921 15,11 0-2352-15,16 0-2872 16</inkml:trace>
  <inkml:trace contextRef="#ctx0" brushRef="#br1">25675 13062 1320 0,'0'0'5673'15,"0"0"-3585"1,0 0-823-1,0 0-177-15,0 0-216 0,0 0-56 16,0 0-256-16,-32-29-135 0,23 19-297 31,-2 4-16-31,-1 0 0 16,-4-1-112-16,0 1 120 0,0 0-120 16,4 0 80-16,-4 2-80 15,4 1 88-15,-4 0 40 0,0 0-128 16,0-1 56-16,-3 1-48 15,-2 0 80-15,1 3-72 0,-4-3 112 16,5 3 48-16,-9-3-48 31,8 3-24-31,-8 0-56 0,0 0 8 16,1 0 16-16,-1 0-56 16,0 9-8-16,0-6 0 15,0 7 48-15,-4-3-48 0,4 2 0 16,4-3 40-16,-4 1-32 31,5-1 56-31,-2 1-16 0,5-1-48 0,0 0 72 16,1 4 8-1,2-4-72-15,-2 3-8 0,2 4 8 16,-3 0-8-16,1 3 8 0,-5 3 40 16,0 0-40-1,4 3-8 1,-4-6 64-16,4 3 8 0,5 0-16 15,-2-3-56-15,6 3 48 16,-2-3-56-16,5 3 8 0,1-3 8 16,-1 3-8-16,-1 0 40 0,1 0-48 31,1 0 8-31,-1 3 0 16,3 1-8-16,1-1 8 0,0-3-8 15,4 0 0-15,0 3 0 16,0-3 0-16,0 0 8 0,8 4 0 15,1-5 0-15,-1 1-8 32,3 3 0-32,-2-2 56 0,2-1-48 15,-3-4 32-15,1 5-24 16,-1-5-16-16,-1 2 88 16,1-2-80-16,5 1 0 0,-2-3 56 15,6 3-16-15,-2 3 24 31,5-4-56-31,4 2 40 0,0 1-8 16,0-1-40-16,0-2 0 16,-4 1 0-16,3-3 8 15,-6 0-8-15,2-4 0 0,-7 1 0 0,4-1 0 16,-4-3 0 0,4 1 0-1,4 2 0-15,0 1 40 0,0-1-48 16,4 1 8-16,4-3 8 15,4 2-8-15,-4 0 16 16,0-2-24-16,0 2 8 0,-5-2 8 0,-3-1-8 31,-4-3 64-31,0 0 104 16,-5-3-56-16,2 4 8 0,-1-4-40 16,-4 0 32-16,8 0-120 15,-5 2 16-15,9-2-8 16,-3 0 48-16,2 4-48 0,1-4-8 31,-8 3-16-31,4-3-88 0,-4 0 32 16,1 0 72-16,-2 0 0 15,-7 0 8-15,9 0 0 16,-2-3 0-16,-3-3 0 0,8-1 0 16,-4-2-8-16,4-1-8 31,3 1 8-31,-2-1 8 15,-2-2-8-15,2 2 0 0,-2-3 0 16,-2 4 0-16,-2-4 8 16,1 0 0-16,0 0-8 0,0-2 0 15,1-1-40-15,-2-3 32 16,1-1-32 0,0-2-56-16,0 0 88 15,-4 0-8-15,0 0 8 0,0-1 8 16,-4 4-8-16,0 1 8 15,0-2 0-15,-1 5 0 16,-3-2 0-16,9 2 0 16,-9-1 0-16,4 0 0 15,4 0 0-15,-4-3 8 16,-1 3-8-16,1-6 0 0,1 6 0 16,-5-6-8-16,0 3 16 15,0 0-8-15,0 0 0 0,-5 0 0 31,-2-3 0-31,3 2 0 16,-4-2 0-16,4 3 0 0,4-3 0 16,-4-4 8-16,4 4-8 15,0 0 16-15,0 0-16 0,-5-1 0 16,2 4 0-16,-5 1 0 31,-4-2 96-31,-4 1-24 16,0 0 24-16,-4 0-88 0,-4 3 72 15,-8 1-80-15,0 2 0 16,-7 0-8-16,-6 1-272 0,-6-1-512 16,-29-6-1048-16,13 0-2105 15,11 3-3217 1</inkml:trace>
  <inkml:trace contextRef="#ctx0" brushRef="#br1">27144 9318 4336 0,'0'0'6842'15,"0"0"-4610"-15,0 0-1111 16,0 0-105-16,-4 0 136 16,4 0-72-1,0 3-79-15,0-3-161 16,0 0-232-16,0 0-184 16,4 0-16-16,13 0 32 0,11 0-72 15,31 0-160-15,37 4-200 16,35 2 40-16,17-3 0 0,3 3-48 15,-19-6-152-15,-33 0-80 16,-27 0 16-16,-28-2-64 31,-24-2 0-31,-5 4-16 0,-2-3 104 0,-13 3-152 16,-4-3-240-16,-24 3-721 16,-16 0-535-16,-40 0-1305 15,12 0-1552-15,1 0-2280 0</inkml:trace>
  <inkml:trace contextRef="#ctx0" brushRef="#br1">27001 9471 568 0,'0'0'8169'16,"0"0"-6568"-16,0 0-601 15,0 0 56 1,0 0 544-16,0 0-223 15,25 10-465-15,26-1-112 16,36 4-16-16,37 2-208 0,27-2-207 16,9 0-73-16,-9-4-96 15,-23-2-64-15,-29-4-80 0,-31 0-56 32,-28-3-56-32,-16 0-304 15,-8 0-281-15,-9 0-311 16,-7-3-376-16,-4-3-1569 0,-11-4-6601 0</inkml:trace>
  <inkml:trace contextRef="#ctx0" brushRef="#br1">30041 9731 616 0,'0'0'8810'15,"0"0"-6970"-15,0 0-640 47,0 0 537-47,0 0 23 0,0 0-328 0,-4 0-384 16,4 0-287-1,0 0-153-15,0 0-168 0,0 0-120 16,0 0-168-16,9-3-80 0,-2-7-56 16,5-2 56-16,4-4-24 15,8-6-40-15,0-7-8 0,7-3 8 16,-3-6 8-16,0-3-8 15,-3-4 0-15,-5 1 40 16,-5 3-40-16,-3 6 8 0,-7 10-8 0,-5 5-8 16,0 8 8-16,0 2 0 15,0 7 40 1,0-4-48-16,0 4-8 16,0-3-88-16,0 0-120 15,0-1-48-15,0 1-224 16,0 3-640-16,0-7-1377 0,-13 4-2104 15,-2-4-2464-15</inkml:trace>
  <inkml:trace contextRef="#ctx0" brushRef="#br1">29885 9442 1464 0,'0'0'4441'0,"0"0"-2545"0,0 0-752 16,0 0 177-16,0 0 191 16,0 0 96-16,0 3-207 15,0-3-225-15,0 0-144 0,0 0-232 16,17-6-480-16,-2-4-200 0,6-5-40 15,7-5-32-15,-1-5 0 0,5-4-40 32,0-5 40-32,4-1-48 15,0-3-80-15,-5 2 32 16,-6 5 40-16,-1 5 8 0,-9 7 0 16,-2 10 8-16,-9 3 336 15,-4 6-15-15,0 0-161 0,0 0-112 16,3 0-56-16,5 3-120 31,5 13 112-31,2 3 0 0,5 6 8 16,8 0 8-16,-4 10-8 15,3 0 0-15,1 4-88 0,-3 5-657 16,-9 7-975-16,-8-7-2497 16,-8-15-4489-16</inkml:trace>
  <inkml:trace contextRef="#ctx0" brushRef="#br1">21985 11385 9033 0,'0'0'2529'15,"0"0"-793"-15,0 0-967 32,0 0-369-32,0 0-184 0,0 0-152 15,0 0 416-15,-24 86-48 16,9-38-248-16,-2 0-88 16,6-1-88-16,-2-6-8 0,9-6-328 15,0-10-240-15,4-5-168 31,4-11 23-31,9-6 81 0,10-3 160 16,1-3-64-16,8-16 96 0,0-13 64 16,-1-3 240-1,1-9 136-15,0 2 152 0,-8 5 288 0,-3 8 384 16,-6 7 312 0,-2 9-159-1,-6 7-105-15,1 6-432 0,-4 0-240 16,0 6-200-16,1 10 8 15,-2 6-8-15,-3 6 16 16,0 4-16-16,0 0 8 0,0 0-16 0,0-4-136 31,0-2-384-31,0-4-256 16,0-6-9-16,0-6 89 0,0-8 312 16,0-2 168-16,8 0 224 15,0-2 120-15,12-14-120 16,-5-7-8-16,13-5 8 0,4-4 0 31,0 4 0-31,4-1 0 0,-4 10 128 16,-4 0 344-16,-4 9 304 15,-8 4 161-15,-8 6-201 16,3 0-488-16,-7 10-72 0,5 9-16 31,-5-1-80-31,4 8 24 16,-1 2-88-16,2-2-8 15,3 0-8-15,-5 2-160 0,6-6-1248 16,-9-6-1753-16</inkml:trace>
  <inkml:trace contextRef="#ctx0" brushRef="#br1">16897 11458 1632 0,'0'0'6689'16,"0"0"-5032"-16,0 0-489 31,0 0 336-31,0 0-39 16,0 0-425-16,4-12-264 0,0 2-288 15,4-3 80-15,-4-3-192 16,4 1-104-16,4-8-56 0,3-2-8 15,6-7-88-15,3-2-48 16,4-11-56-16,7-6 40 0,9 0-56 31,0-6 0-31,7 0 8 16,5 0 0-16,8 0 40 0,4 3 24 16,15-3 80-16,18-4 41 15,14-5-89-15,-3 2 8 16,-5 10-64-16,-16 10-40 0,-7 9 72 31,-4 3-80-31,3 3 8 16,5 1 0-16,8 2-8 0,8-2 0 0,7 3 0 15,5-4 8-15,-1 7-8 16,5-1 8-16,0 8 0 16,-2-2 40-16,6 5-48 15,-1 6 0 1,6-4 0-16,2 4 0 15,0 3-96-15,0-4-24 0,5 4-32 0,-8-4-49 16,-9 4 49-16,1-3 40 16,0 0 112-1,-9 3 8-15,4 3-8 16,-8 0 0-16,-2 0-8 16,-2 0 0-16,5 0 0 15,7 6 0-15,13 1 8 0,3 5-176 16,1-2-112-16,-5-1-64 31,-11 1 136-31,-13-1 120 0,-6 0 48 16,-2 4 40-16,4-3 8 15,5 6 0-15,0 0 0 0,-1 3 0 16,0 0 0-16,2 3 0 16,5 4 0-16,2-1 0 15,0 3 0-15,-5 1 0 0,-3 0 0 31,-4-1 0-31,3 4 0 16,-3-3-8-16,-1 2 8 0,-2-3 0 16,-6 2 0-16,5-5 8 0,-5-3-8 15,1 0 0 1,-5 0 0 0,-15-2 0-16,-12-8 0 0,-13 1-72 15,-2-1 64-15,6 5 0 16,5-2 0-16,15 7 8 0,-2 1 0 15,2-1 8-15,4 0-8 0,-2 3 0 16,-2-2-8-16,-3 2 8 16,0 4-128-1,0-4-48-15,-1 4 8 16,5 0 8-16,-5 2 16 16,2-5 88-16,-6 2 48 0,-3-2-80 15,-5-4 88-15,1 3-8 16,4-3 0-16,-4 0 0 0,0 4 8 31,0-4-8-31,4 0 8 16,-5 0 8-16,1 1-8 0,0-4 88 15,-8-3-40-15,-9-3 40 16,-7-4 0-16,-8-3 200 31,-12-6-8-31,-4 0 72 0,-4 0-16 16,-4 0-152-16,0 0-184 15,-16-10-1392-15,-8-5-912 0,5 2-849 16,2 0-5201-16</inkml:trace>
  <inkml:trace contextRef="#ctx0" brushRef="#br1">26229 11157 10138 0,'0'0'2952'16,"0"0"-1103"-16,0 0-481 0,0 0-120 15,0 0-312-15,0 0-367 16,0-10-249-16,0 10-176 0,0 13-144 16,7 3 0-16,9 6 8 31,4 6 8-31,8 4 40 0,0 0-56 15,8 0-16-15,-8 0-72 16,-4-4 40-16,-5-3 40 0,-3-6 0 16,-12-2 8-16,-4-5-16 15,0 1-56-15,-20-3 72 16,-12 2 56-16,-7 4 104 0,-17-3-48 31,-4 5-72-31,-8 2-40 16,-27 15-560-16,15-7-1337 15,12-5-4592-15</inkml:trace>
  <inkml:trace contextRef="#ctx0" brushRef="#br1">27885 8302 4552 0,'0'0'137'15,"0"0"1111"1,56-92-568-16,-24 51-192 15,12 0-80-15,4-4 120 0,4 1 120 16,8 0 385-16,3 5 111 0,1-2-448 31,4 3-136-31,-5 3 136 16,6 3-144-16,-10 0-200 0,5 4-96 16,0-1 153-16,3 4-129 15,-3 3-176-15,4 0 24 0,3 2-32 16,13 1-88-16,15 1 88 15,-11 1-88-15,-4 8 56 32,-16 0 0-32,-12 2 48 0,19 7 0 15,25 0-8-15,19 0-48 16,9 12-32-16,-8 5-16 0,-5 2 0 16,-20 3 0-16,1-3-8 15,-5 3 48-15,-14-6 0 31,-18-3-48-31,-19 0 8 0,-8-4-16 16,-4 1 8-16,0-1-16 16,0 4 8-16,-8-4 8 0,-4 4-8 15,0 0-8-15,3 0-16 16,2 2 32 0,3 4 8-16,4 4-8 15,7 2 56-15,1 0-56 0,-4 1 0 16,-4-1-8-16,-9-3 0 15,-2-9 8-15,-10 0-8 0,2-4 8 0,-5-2-8 16,0-1 8-16,-4-3 0 31,7 3 0-31,-3-2 0 16,0-1 8-16,5 0 40 0,-5 4-40 16,3-5-8-16,-3 1 0 15,0 1-8-15,0-1-320 0,-4 0-1209 16,-8 0-31-16,-7 1-1657 31,-2-4-3512-31</inkml:trace>
  <inkml:trace contextRef="#ctx0" brushRef="#br1">30663 8029 6857 0,'0'0'2096'0,"0"0"-1055"15,0 0-241-15,0 0-24 16,0 0 112 0,83-6-216-16,-63 6-400 15,1 0-136 1,7 6-40-16,-5 1-96 15,9-1 8-15,-1 3-8 0,10-6-40 0,-5 1-456 16,-1-4-200-16,5 0-512 16,0-19-673-16,-8 0-1127 15,-4-6-1233-15</inkml:trace>
  <inkml:trace contextRef="#ctx0" brushRef="#br1">31344 7661 5945 0,'0'0'2328'0,"0"0"-615"0,0 0 143 16,0 0-656-16,0 0-1088 16,0 0-56-16,-20 16-56 0,5 19 528 15,-2 3-71-15,-3 9 31 16,5 8-32-16,3 1-256 31,-1 5-128-31,2-1-72 0,-17 23-1569 16,4-17-1039-16,0-15-4274 0</inkml:trace>
  <inkml:trace contextRef="#ctx0" brushRef="#br1">22790 13443 1240 0,'0'0'5617'15,"0"0"-3769"-15,0 0-1119 16,0 0-273-16,0 0-96 0,4-48 64 16,3 35 112-16,6 0-272 31,-2 1 16-31,2-4 8 15,6 0 136-15,-2 0 72 0,2-3 104 16,5 4-39-16,0-8-169 0,8 4 0 16,0-3-40-16,7 3-168 15,2-4-88 1,6 1-16-16,-2 0-72 16,-6 0 8-16,5 3 0 15,-4 6-8-15,0-3-8 0,-1 1 8 16,1 2 80-16,4 3 48 15,0-3 32-15,4 4 40 0,4 3-72 16,-1-1-40 0,5 4-8-16,4 3-24 15,0 0-48-15,3 0 32 16,1 0-40-16,-4 0-8 0,0 0 48 16,-4 0-48-16,-5 3 0 15,1 1 8-15,-9 2 0 0,6-3-8 31,-10 3 0-31,6 1 0 16,-2-1 0-16,1 3 8 0,0 1 16 16,4 0-16-16,3-1 0 15,-6 1 0-15,2-1 32 0,-7 1-32 32,0-7-8-32,-1 3 8 15,1-3-8-15,-3 1 8 16,2-4-8-16,1 0 8 0,-1 0 48 15,6 0-48-15,-6-4 8 16,6-2-8-16,-2 0 0 0,1 0 8 16,0-1-8-16,-5 1 0 15,6-4 8 1,-6 1-8-16,1 2 88 16,1-2 56-16,-10-4 48 0,5 0-64 15,0 1-80-15,3-4-56 16,-3 0 0-16,5 3 72 0,2-3-72 15,-7 4 16 1,3-4 56-16,-2 0-72 16,-5 3 144-16,0-6 0 15,-4 3 32-15,0-3 0 0,-5-3-8 16,1 0-39-16,4 0-65 16,0-4-48-16,7-2-8 0,-3 2 0 31,0-2 0-31,-4 2 0 15,0 4 0-15,-8 0 0 0,-4-1 8 16,-5 1 64-16,2 3-16 16,-1-3 8-16,0 0-64 0,0 3 72 15,-1-4-72-15,9 1 0 32,-3 0 0-32,-2 0 0 15,6-3 0-15,-6 2 0 0,1 1 8 16,-4 0-8-16,1 0 0 15,-2 2-8-15,-3 1 48 0,4-3 0 16,-4 3-48-16,4-3 48 16,0 0-48-1,4 3-8-15,-4-3 8 16,-4 5 0-16,4 2 0 0,-9 2 8 16,6 3-8-16,-9 4 8 15,0 3 0-15,4 3 64 16,-4 0-48-16,0 0-16 15,0 0 8 1,0 0-16 0,0 0-80-16,0 0-184 15,0 0-313-15,0 0-607 0,-4 0-1400 16,-5 0-113-16,-2 3-1944 16</inkml:trace>
  <inkml:trace contextRef="#ctx0" brushRef="#br1">26173 12208 1744 0,'0'0'4137'15,"0"0"-1513"-15,0 0-895 16,0 0-73-16,0 0-736 0,0 0 72 31,39-13 57-31,-22 7-281 0,2-4-208 16,1 0-224-16,4 1-48 15,-1-1-88-15,5-2-40 0,4-1-64 16,5 0-88-16,2 1-8 16,1-1 0-16,-4 4 48 0,-4-1-48 15,-1 0 0 1,-3 4 72-1,-7 0 152-15,-6-1 296 0,-2 1 16 16,-2 3-111-16,-2-1-89 0,2 4-128 16,-3-3-40-16,5 3-8 15,-2 0-152-15,5 0 0 16,4 10 48 0,-4 3 16-16,0 2-64 15,4 4 48-15,-4 7-56 16,-8 6 16-16,-4 6 64 0,-4 3-80 15,-4 4 0-15,-16 5-296 32,-20 14-720-32,9-10-1785 0,-1-13-5297 15</inkml:trace>
  <inkml:trace contextRef="#ctx0" brushRef="#br1">28918 11712 8905 0,'0'0'3873'15,"0"0"-2504"-15,0 0-97 32,0 0-320-32,0 0-144 0,0-44-24 15,4 25-328-15,-1-4-184 16,1-5-111-16,-4-1-25 16,0-5-48-16,-4-1-80 0,-11-4 88 15,-5 1 8-15,-4 10-104 16,-8 2 184-16,-8 14-112 0,-3 12-72 31,-13 6-8-31,-4 23-40 16,-8 27 40-1,5 31-72-15,11-5 64 16,20-3 16-16,15-12-224 0,17-16-16 16,0 3-113-16,21 0-87 15,14-13-8-15,5-15 184 0,12-17 120 16,4-9 144-16,4-16 8 0,0-19 64 15,3-25 256 1,9-26 48-16,4-25-56 0,-12-3-32 0,-17 18-159 31,-15 30 111-31,-20 34 56 16,-8 13 240-16,4 3-48 0,-4 6 0 16,0 8-136-16,-4 2-352 15,0 19-32-15,-4 19 24 16,-8 22 8-16,-4 19 0 0,4-6-8 15,4-6 0-15,5-10 8 32,3-12 0-32,3 2 8 0,21 7-8 15,7-6 0-15,10-7-48 16,2-6-352-16,9-13-816 0,-8-9-1209 16,-12-13-2680-16</inkml:trace>
  <inkml:trace contextRef="#ctx0" brushRef="#br1">29862 11226 9113 0,'0'0'3969'0,"0"0"-1920"0,0 0-529 16,0 0-240-16,0 0-407 15,0 0-481-15,-91-3-200 0,35 32 320 16,-4 12-24-16,-16 23-88 16,0 22-56-16,13 21-152 31,11 4-48-31,32 1-80 0,20-17 0 15,32-13-64-15,19-2-80 16,5-10-232-16,0-20-200 0,-12-15-8 16,24-9-672-16,-13-7-1465 15,-3-6-3792 1</inkml:trace>
  <inkml:trace contextRef="#ctx0" brushRef="#br1">30276 11293 8489 0,'0'0'2633'0,"0"0"-601"16,0 0-31-16,0 0-529 15,0 0-488-15,0 0-416 32,0 0-392-32,-43 48 152 0,11-10 305 15,-9 6-137-15,6 13-224 16,-5 0-64-16,4 4-32 0,5-1-24 15,10 1-40-15,10-11-104 16,7-2 0-16,4 0 16 16,27-10-24-1,10 0-352-15,14-6-376 0,5-4-449 16,28-15-663-16,-21-7-1361 16,-11-6-2232-16</inkml:trace>
  <inkml:trace contextRef="#ctx0" brushRef="#br1">29691 11604 12290 0,'0'0'5201'16,"0"0"-4241"-16,0 0-567 0,0 0 175 31,83 13 336-31,-11-4-312 16,27 4-200-16,33 3-176 0,4 0-160 16,-9 0-56-16,-23-13-768 15,-40-3-1401-15,-21 0-3760 0</inkml:trace>
  <inkml:trace contextRef="#ctx0" brushRef="#br1">30654 11258 4945 0,'0'0'6385'15,"0"0"-4057"-15,0 0-215 16,0 0-209-16,0 0-399 16,0 0-497-16,-11-16-400 0,11 16-304 31,0 0-192-31,8 13-112 15,12 10 0-15,8 8 48 0,4 7 0 16,7 10-48-16,1 0 0 16,4 2 8-16,0 7 0 0,4-3 0 15,-9-3-8-15,1-6-8 0,-8-10 8 16,-8-7-8 0,-12-9-56-1,-4-3 16-15,-8 0 8 0,0-4 40 16,-16 5 0-16,-7 1 8 15,-14 1 0-15,-6 7 56 16,-10 3-8-16,-3 2-8 0,-2 11-48 0,-7 5 0 31,1 7-152-31,-19 28-720 16,11-11-1585-16,12-14-5648 0</inkml:trace>
  <inkml:trace contextRef="#ctx0" brushRef="#br1">30540 11283 160 0,'0'0'5385'0,"0"0"-3505"0,0 0-424 16,0 0 689-16,0 0 311 15,0 0-351-15,0 0-209 0,51-63-623 16,-47 63-521-16,4 0-384 16,0 10-120-1,12 12-192-15,12 13 216 16,12 6-40-16,4 13-56 0,12 19-24 16,7 13-32-16,-16-4-104 15,-10-9 56-15,-13-12-16 16,-24-14-40-1,0 7 32-15,-4 7-40 0,0-1 40 16,-21-3-48-16,-7 4 8 16,-7-4 56-16,-13-3-64 0,-8-4 0 15,-7-2-64-15,-38 9-312 16,18-16-1128-16,7-9-3665 0</inkml:trace>
  <inkml:trace contextRef="#ctx0" brushRef="#br1">24902 13989 3240 0,'0'0'6282'31,"0"0"-4610"-31,0 0-536 15,0 0 617-15,-9 0-209 0,9 0-560 16,-4 0-280-16,4 0 40 0,-7 0-79 16,3 0-129-16,0-7-288 0,-5-2 24 15,9 0 16-15,-4-4-72 16,4-6-112-16,0-1-88 16,13-8-8-16,2 2-8 0,2 4 0 15,6 3-88 1,-3 7-56-16,4 5 16 15,0 7 24-15,0 0 56 16,-4 13-16-16,4 6-16 0,-9 3 72 16,2 3 0-16,3 4-8 15,-8-3 16-15,3-1-48 0,1-6-128 32,-4 0-80-32,4-6 32 0,-4-3 96 15,1-5 32-15,-6-1 96 16,5-4 0-16,-3 0 0 15,2-4 16-15,1-8 32 0,8-7-40 16,-5-3 0-16,2-7 8 16,-6 4 48-16,2-1 32 0,-5 7 232 31,-5 10 80-31,1 5-56 16,-4 4-200-16,4 0-152 15,-4 17-216-15,9 5 136 0,-1 3 80 16,-1 0-8-16,-3-2-104 31,0-4-216-31,1-7-64 0,-5-5-121 0,4-1 17 16,-4-6 72-16,0 0 280 15,0 0 144-15,4-9 168 16,3-7-120-16,6-9-40 0,2-7-8 16,6 0 8-16,-2 3 0 15,1 7 40-15,-3 9 320 16,-6 13-104-1,5 0-184-15,4 10-72 0,4 9-16 16,-5 3 8-16,9 3 0 16,4-2-48-16,-4-1 48 0,13-6 16 15,-6-3-8-15,-3-10 0 16,0-3 8 0,-4 0 32-16,-4-7 24 15,-9-11-7-15,-3-5-9 16,-3-9-56-16,-5-6 48 0,-4 0-48 15,0-3-64-15,-4 9-369 32,-17 4-639-32,1 15-1992 0,5 3-4450 15</inkml:trace>
  <inkml:trace contextRef="#ctx0" brushRef="#br1">24320 14364 9626 0,'0'0'1984'15,"0"0"-392"-15,0 0 41 16,0 0-489-16,0 0-608 0,0 0-360 31,0 6-168-31,-4 13 144 16,-5 0-64-16,-2 6-80 0,-2 1 96 15,2-1-104-15,3-6 0 16,0-3-152-16,8-3-216 0,0-4-192 16,4-2-224-16,12-7 80 31,8 0-105-31,8 0-39 16,3-10 208-16,-3-9 368 0,4-6 184 15,-4-4 88-15,-4 0 64 16,-8 1 296-16,-4 9 408 0,-8 6 673 15,-4 7-49-15,0 2-328 16,-4 4-464-16,0 0-432 16,0 0-168-1,0 13-96-15,0 3 96 0,0 3 40 16,0 3-40-16,0-3 0 16,0 1-8-16,0-5-200 15,0-2-336-15,0-7 80 0,0 1-208 16,4-7 0-1,3 0 192-15,10 0 352 16,7-13 56-16,0-6-8 0,3-3 80 16,-3-4 8-16,0 8 56 15,-12 5 384-15,-3 3 432 16,-2 7-40-16,-7 3-416 0,0 0-424 31,0 3-24-31,0 10 24 16,0 6 8-16,0 0-8 0,0 6 0 15,0-6-88-15,0 0-256 16,4-6-440-16,0 0-384 0,4-10-25 31,0-3 473-31,0 0 424 16,4-6 248-16,8-10 48 0,-5-6 88 16,9-7 200-16,-3 0 376 15,-1 4 321-15,-8 6 127 16,-1 6-160-16,-2 7-344 0,-5 6-424 15,-4 0-176-15,4 13-8 16,-1 6 0 0,-3 0-80-16,0 3-264 0,0-3-80 15,0-3-280-15,0-3-256 16,0-7 119-16,0-3 177 16,0-3 248-16,8 0 344 0,5-6 72 15,6-7 0 1,5-6 0-16,4-3 8 15,0-1 0-15,-4 1 88 16,-1 7 0-16,-6 8-88 0,-10 7 88 16,1 0-88-16,-3 7 72 15,-5 8-64 1,4-2-8-16,-4 3 0 16,0-3-8-16,4-7-8 15,3 0-120-15,1-6-208 0,1 0-1152 16,-1 0-4641-16</inkml:trace>
  <inkml:trace contextRef="#ctx0" brushRef="#br1">15459 12601 96 0,'0'0'336'0,"0"0"-40"0,0 0-56 0,0 0 48 16,0 0-168-16,-72 26-112 15,44-20 8 1,4-3-16 0,4 0-128-16</inkml:trace>
  <inkml:trace contextRef="#ctx0" brushRef="#br1">15172 12671 1040 0,'0'0'4097'0,"0"0"-2201"16,0 0-1040-16,0 0-360 16,0 0-184-16,0 0 0 0,0 0 145 15,0 0 95-15,0 0 16 16,0 0-32-16,0 0 32 31,0 0 120-31,0 0 88 0,0 0-32 16,0 0-135-16,12 0-81 15,12 0 128-15,12 0 48 16,7-6-256-16,9 3-216 0,12-1-112 0,-4 1-48 16,3 3-64-1,5 0 0 1,0 3 0-16,0 4 40 0,-1 6-40 16,9-4 0-16,-8 4 0 15,4-7-8-15,3 3 64 16,-3-2 24-16,0-4 32 15,-5 0 8-15,1 3-16 16,-4-2-48-16,4-1-56 16,-1-3 24-16,12 0-24 0,22 0-8 15,15 0 72-15,-9-9-64 16,-23-1 40 0,-28 3-40-16,-21 4 0 0,-3 0 0 0,0 0 0 31,-8 3 0-31,-8 0 0 0,-9 0-8 15,-3 0 8-15,1-3 0 16,-1 3 0-16,0-3-8 16,7 0-320-16,6-1-536 0,14-5-880 15,-3-1-1313-15,-8-2-5193 0</inkml:trace>
  <inkml:trace contextRef="#ctx0" brushRef="#br1">27121 4762 464 0,'0'0'6705'0,"0"0"-5073"15,0 0-775-15,0 0 71 16,0 0-16-16,0 0-152 15,0 0-160-15,0 0-248 0,0 0-168 16,0 0-40-16,0 0-16 0,0 0 0 16,0 0 32-16,0 0 9 0,0 0-17 15,0 0 88 1,4 0 128 0,4 0 8-16,8 0-96 15,-1 0-24-15,10 0-24 0,3-6-24 16,3 6 8-16,5-3 8 0,0-1-40 15,0 1 32-15,4 0 8 0,-4 0-56 16,-1 3 8-16,1-3-16 31,4 0 24-31,-5 0-24 16,6 3-8-16,2-4-56 0,6 4 0 16,-2-3-32-16,9 3 16 0,0 0-80 15,0-3 113-15,0 3-57 31,-1 0 8-31,-7-3-8 16,-1-1-56-16,-2 4 120 0,-2 0-24 16,1 0-24-16,0-3 0 15,0 0 8-15,7 3 40 0,1-3 24 16,4 0-72-16,4 3 8 31,8-3-80-31,-5 3 48 16,5 0-48-16,-4 0 8 0,-4 0 0 15,-1 0 40-15,-7 0-40 16,1 0-8-16,-2 3 0 0,1-3 48 0,-5 3-48 16,9-3 0-1,4 0-48 1,-8 3 48-16,4-3 0 16,-9 0 0-16,1 0 0 0,-8 0 0 15,-12 0 0-15,-8 0 0 16,-4 0 0-16,-12 0 8 0,-1 0-8 15,-3 0-56 1,0 0-408-16,-3 0-913 16,-29 6-1559-16,-4 1-33 15,0-4-4248-15</inkml:trace>
  <inkml:trace contextRef="#ctx0" brushRef="#br1">27296 5102 3024 0,'0'0'5105'0,"0"0"-3840"15,0 0-561-15,0 0 168 16,0 0 136-16,0 0 184 16,0 0-15-16,0 0-369 0,16 0-384 15,3 0-120-15,14 0 128 32,11 0 48-32,3-6-56 0,13 2 40 15,12 1-80-15,27 3-112 16,33 0-136-16,8 0 0 15,-5 3-72-15,-8 4-15 0,-7-7 7 16,-1 0 40 0,9 0 72-16,-1-7-16 15,1 4-8-15,0 0-72 0,-9 3 24 16,-4 0-16-16,-11 10-72 16,-24-4 0-16,-17 1 8 15,-15-5-8-15,-12 1-8 16,8 1 0-16,-4-1 8 15,4 0 0-15,-16 0-8 16,-8-3-48-16,-12 0-184 0,-8 0-264 16,0 0-537-16,-28 0-479 15,-4-13-1577-15,-4-2-6561 16</inkml:trace>
  <inkml:trace contextRef="#ctx0" brushRef="#br1">25746 13344 576 0,'0'0'6057'16,"0"0"-4425"-16,0 0-872 0,0 0-119 15,0 0 167-15,0 0 200 16,0 0-192-16,0 0-168 0,0 0-96 16,0 0-40-1,0 0 49-15,0 0-33 16,0 0-120-16,0 0-144 16,8 0-64-16,12 0-88 0,12 3-96 15,28 4-16-15,28 5 16 16,31 8-8-16,16-1 0 15,0 3 8-15,-15-6-16 16,-16-4 8-16,-8-2 8 16,-17-4 48-16,-23-2-56 15,-8-4 0-15,-12 0 40 0,-1 0-40 32,1 0-8-32,-4 0 16 0,-8 0 32 31,-12 0 56-31,-4 0 0 15,-4 0-8-15,-4 0-88 16,0 0-8-16,0 0 0 0,4 0-400 16,-4 0-592-16,8 0-753 15,0 6 793-15,4 0-864 0,0-3-1121 16,-5-3-2240-16</inkml:trace>
  <inkml:trace contextRef="#ctx0" brushRef="#br1">26826 13255 3832 0,'0'0'2681'0,"0"0"-1041"0,0 0-295 16,0 0 151-1,0 0-288 1,0 0-32-16,0 0-31 0,0 0-489 15,-4-15-304-15,4 15-216 0,0 0 0 16,12 9-136-16,4 7 24 16,8 3-16-16,4 3 64 0,4 4-24 15,0-1-48-15,0 0 8 32,-4 1-16-32,-5-4 8 0,-11 0 0 15,-8-3-56-15,-4 3 56 16,-12 1 56-16,-15-1 168 0,-18 6 8 15,-22 1-80-15,-25 3-56 16,0-4-96-16,12-2-16 31,-3-4-1032-31,31-9-1633 0,13-7-2976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cm"/>
          <inkml:channel name="T" type="integer" max="2147480000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cm"/>
          <inkml:channelProperty channel="T" name="resolution" value="1" units="1/dev"/>
        </inkml:channelProperties>
      </inkml:inkSource>
      <inkml:timestamp xml:id="ts0" timeString="2020-10-04T19:50: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23209 13312 7585 0,'0'0'3033'0,"0"0"-1633"0,0 0-528 16,0 0 80-16,0 0-71 15,0 0-25-15,0-9-72 0,0 6-96 32,0 3-144-32,0 0-128 15,0 0-176-15,0-3-112 16,-5-1-72-16,-3-2-56 0,-4 0 8 15,0 0 8-15,-7-4-8 16,2 0 0-16,-7 1-8 0,1-4 16 31,-5 1-8-31,4-1 0 16,-4 3 8-16,4 1-8 0,-4-1 0 16,5 0-8-16,-5 4 16 0,-4 3-16 15,0 0-48 1,0 3 48-1,0 0 0-15,-4 0 8 16,9 0 0-16,-5 0-8 0,-5 0 8 16,1 3 8-16,1 0-8 0,-5 0-8 15,-1 4 0-15,6-4 8 0,3 3 8 16,4 1-8-16,0-1-8 31,5 0 8-31,-1 1-8 16,0 2 0-16,-1 1-8 0,2 3 8 15,-5-1 0-15,4 7 0 16,-4-3 8-16,0 0 0 0,4 3 8 16,0 0-8-16,5 0-8 31,-5 0 0-31,3 3 8 0,-2 4 0 16,-1-1 0-16,-4 4 0 15,4-1 0-15,5 1 0 0,2-1 0 16,2 1 8-16,6-1-8 31,-2 1 0-31,7 0 9 16,0-4-9-16,4 4 0 0,0 0-8 15,0 2 48-15,0-3-40 16,4 4 40-16,3-3 8 0,5-1-8 16,1 1-40-16,2-4 48 15,1 1-40 1,-4 0-16-16,4-4 8 15,-4 0 0-15,4-3 8 0,0 0-8 16,-9 0 0-16,6-3 0 16,-1 0 0-16,0-1 0 0,0 2-8 0,-1-2 8 15,6 5-8-15,-2-2 0 32,2 1-8-32,3-3 0 15,3 3 0-15,5-2 8 0,0-5 8 16,4 4-8-16,0-7 0 15,-1 1 0-15,1 0 8 0,0-4 0 32,0 0 40-32,-4-3-48 15,0 1 8-15,-4-1-8 0,4 0 8 16,-4 0-8-16,3-3 8 16,1 0-8-16,4 3 64 0,0-3-64 15,1 0 0-15,2 0 0 31,-3 0-8-31,0 0-88 16,-4 0 80-16,-5 0-112 0,-3 0 64 16,-3 0 0-16,-2 0 56 15,2 0 0-15,-2 0 8 0,2 0-8 16,2-6 0-16,5 3 8 0,0-4 0 16,4 4-8-1,0-3 8 1,0 2-8-16,-5 2 8 0,1-5 0 15,-7 1 0-15,2-4 0 16,-3 4 8-16,-4-4 0 0,1-3 8 16,2 1-8-1,1-4-8-15,4 0 8 16,0-3 8-16,0 0-16 16,3 0-16-16,-6 3 16 0,2 0 0 15,-3 1-8-15,1 2 8 16,-2 0-8-16,-3 0 0 0,4 0 8 31,0 1 8-31,-4-1-8 16,4 1 8-16,-4-1-8 0,0 0 0 15,-4-3 8-15,4 1 8 16,-4-2-8-16,3-2 40 0,-2-3 0 16,3 0-40-16,-5 3 56 15,6-3-56-15,-5 2 40 31,-5 1 24-31,5 4-64 0,-3-1 88 16,-1-3-88-16,4 0 0 16,-5 0-8-16,1-4 8 0,0 1 8 15,-4 0-8-15,0 3 8 16,0-3 64 0,0 3-32-16,0-1-40 15,0 2 40-15,0-5-32 0,-4 1 48 16,0 0-56-16,1-7 8 15,3 4-8-15,-8-4 0 0,-1 1-8 16,-2-1 48-16,-10 4-32 16,2-4 40-1,-5 7-40-15,-4-3 32 16,-4 6-40-16,-7-1-8 0,-25-5-216 16,8 6-1313-16,0 0-3192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cm"/>
          <inkml:channel name="T" type="integer" max="2147480000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cm"/>
          <inkml:channelProperty channel="T" name="resolution" value="1" units="1/dev"/>
        </inkml:channelProperties>
      </inkml:inkSource>
      <inkml:timestamp xml:id="ts0" timeString="2020-10-04T20:01: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21057 1251 12546 0,'4'-16'3881'16,"-4"3"-2385"-16,4 7-359 15,-4-1-289-15,0 4-160 16,0 3-72-16,0 0-32 16,0 0-104-16,0 0-144 15,0 0-144-15,0 0-192 16,0 3-120-16,0 14-72 0,-8 27-152 15,-9 38 264-15,-2 39 72 16,-5 12 0-16,4-12 8 0,-1-13-496 31,10-29 32-31,-4 1-320 16,6-14-224-16,5-2-649 0,4-17-1503 16,0-21-2618-16</inkml:trace>
  <inkml:trace contextRef="#ctx0" brushRef="#br0">21630 1743 2712 0,'0'0'7626'0,"0"0"-5898"16,44-99-680-16,-24 33-424 15,0-27 265-15,0-21-257 0,-12 6 456 16,-4 26-360-16,-4 34 120 16,-8 26-112-16,-16 0-239 0,-8-1-497 15,-4 8-72 1,-12 12 64-16,-8 9-96 16,-11 38-88-16,-1 42 63 15,12 28 9-15,17 7 0 0,31-20-152 16,8-30-344-16,15-30-16 15,13-10 32-15,8-2-32 0,8-7 56 32,12-6 416-32,3-16 160 15,6-3 768-15,-5-29 64 0,-5-9-8 16,-7 0 56-16,-16-1-63 16,-8 10-297-16,-13 17 328 0,-7 5-472 31,0 7-280-31,-4 3-96 15,0 3-176-15,0 16-32 16,-4 13 128-16,-7 16 80 0,-2 9 0 16,-2 6 0-16,-2 17-432 15,-6 15-376-15,-1 10-777 16,0-7-1271-16,9-31-1561 0,6-26-4401 0</inkml:trace>
  <inkml:trace contextRef="#ctx0" brushRef="#br0">22376 1498 7161 0,'0'0'1840'16,"0"0"-519"-16,0 0-369 0,0 0 80 15,15-72 640-15,-15 49-375 32,0-2-137-32,0-1-584 15,0-2 24-15,0-1-280 0,-7 1-80 16,-6 2 64-16,-2 4-160 16,-2 6-39-16,-11 9-154 0,-8 7 49 0,-7 13-208 15,-9 19 72-15,1 16 32 16,3 9-16-16,16 6-16 15,15-2-152-15,13-7-416 16,4-7-344 0,25-9 264-16,10-9-56 15,10-16 776-15,6-13 56 0,9 0 16 16,3-23 168-16,-3-14 56 0,-8-5-64 16,-12 1 864-16,-12 6-168 15,-12 10 352 1,-8 8-255-16,-8 12-297 15,0 5-544-15,0 0-120 16,-8 28-176-16,-16 35 176 0,-8 29 48 16,-7 16 40-16,7 3 0 31,4-12-80-31,8-10-8 0,3-20-616 16,6-8-1265-16,3-23 345 15,8-3-937-15,-4-6-1776 0,4-10-2056 16</inkml:trace>
  <inkml:trace contextRef="#ctx0" brushRef="#br0">22885 1270 9882 0,'0'0'2368'0,"0"0"-1400"16,0 0 561-16,0 0 207 16,0 0-408-16,0 0-319 0,-24-61-417 15,24 61-344-15,0 0-248 16,0 0-32-16,4 0-240 0,12 13-409 16,16-4 185-1,17 8 496-15,9-5 8 16,11-5 360-16,-5-4-280 31,-5-3 121-31,-15 0-49 16,-20-7 48-16,-9 4-32 0,-10 3 80 15,-5 0-256-15,0 0-352 0,0 29 40 16,-16 34 216-16,-8 36 96 16,-4 12 176-16,-4 6-80 15,4-9 8-15,-4-19-88 0,9-6-16 16,3-10-296-16,8-20-609 31,3-11-239-31,-2-7-664 0,3 6-257 16,-1-6-479-16,5-6-2305 0</inkml:trace>
  <inkml:trace contextRef="#ctx0" brushRef="#br0">22838 1794 12050 0,'0'0'2433'0,"0"0"-337"0,0 0-504 15,0 0-423-15,0 0-585 16,0 0-440-16,92-29 96 16,3 23-184-16,44 3-56 15,9-1-144-15,-13 4-448 16,-27-6-961-16,-48-1-999 15,-21-5-2633-15</inkml:trace>
  <inkml:trace contextRef="#ctx0" brushRef="#br0">23909 996 8993 0,'0'0'2865'16,"0"0"-873"-16,0 0-1055 16,0 0-937-16,0 0-504 0,4 13 23 15,-4 13 481-15,0 5 0 0,0 11 120 16,-4-1-120-16,-4-3-1352 0,1-3-544 16,3-13-929-16,0-15-2080 15</inkml:trace>
  <inkml:trace contextRef="#ctx0" brushRef="#br0">24109 927 10282 0,'0'0'2296'16,"0"0"-1920"-16,0 0-376 0,0 0 0 16,0 0 8-16,-17 82 40 15,-2-25-48-15,3-3-696 0,0-12-3625 16</inkml:trace>
  <inkml:trace contextRef="#ctx0" brushRef="#br0">20296 990 10098 0,'0'0'4265'0,"0"0"-3121"0,0 0-600 31,0 0-160-31,0 0-88 15,0 0-224-15,0 0-72 16,0 4-168-16,0 11 40 0,0 7 128 16,0 10 72-16,0 0 32 0,0 6-104 15,0-3-696-15,11 13-888 16,-2-10-921-16,2-13-2520 0</inkml:trace>
  <inkml:trace contextRef="#ctx0" brushRef="#br0">20543 927 4112 0,'0'0'8690'0,"0"0"-6985"16,0 0-1537-16,0 0-168 0,0 0-200 15,0 0 96-15,0 0 104 0,-8 63 8 16,0-31 224-1,-1 6-80 1,2 0-152-16,3 4-152 16,4 5-1513-16,0-6-1351 0,0-12-6658 15</inkml:trace>
  <inkml:trace contextRef="#ctx0" brushRef="#br0">4000 4324 1088 0,'0'0'5497'16,"0"0"-3241"-16,0-3-983 15,0 3-169-15,0 0 184 0,4 0 345 16,-4 0-201-16,0 0-336 16,0 0-256-16,0 0-288 0,0 0-232 15,0 0-136 1,0 0-56-16,0 0-47 16,0 0-33-16,0 0-32 15,0 0 88-15,0 0-96 0,0 0 88 16,0 0-8-16,0 0 40 15,0 0-24-15,0-3 16 0,-8-1-72 32,-1 1 24-32,2-3-64 15,-5 0-8-15,-4-1 8 0,-4 4-8 16,4 0 0-16,-3 3 0 16,-5 0-8-16,-1 0 0 15,-3 0-48-15,0 13 56 0,0 2-8 31,-3 2 0-31,3 1 8 16,0 5 8-16,4-1 0 16,-4 3 8-16,8 4-8 0,0 3 48 15,5-1-40-15,3 7 32 16,-1-3-40-16,10 4 8 0,-1-2 40 0,4-1-8 16,0 2 0-1,7 0-40 1,10-3 0-16,2-4 0 15,13 1 0-15,5-10 0 0,6-3 96 16,25-6-88-16,-5-3 104 16,10-10-120-16,2 0-152 15,13-26-864-15,-17-2-1489 16,-11-7-5721-16</inkml:trace>
  <inkml:trace contextRef="#ctx0" brushRef="#br0">4665 4171 264 0,'0'0'7753'31,"0"0"-5184"-31,0 0-1225 16,0 0-424-16,0 0 777 0,0 0-153 16,0 0-368-16,0-15-552 15,0 15-208-15,0 0-168 0,-4 0-31 16,-8 6-57-16,-8 10 152 15,-3 6-40-15,-9 10-8 32,-5 6-32-32,2 6 24 0,-1 4 48 15,8 6-112-15,4 0-32 16,5 3-8-16,10 0-72 0,9 1-16 0,0 2-64 16,16-3 8-16,20 0 8 15,12-3-8 1,24-3-8-1,-1-6-40-15,5-11-328 0,24-11-688 16,-33-14-3137-16,-3-9-1320 16</inkml:trace>
  <inkml:trace contextRef="#ctx0" brushRef="#br0">5147 4210 5329 0,'0'0'5825'31,"0"0"-4177"-31,0 0 209 0,0 0-313 16,0 0-424-16,0 0-256 16,0 0-295-16,0-13-297 0,-11 29-192 15,-6 9 64-15,-2 10 224 16,-5 6-72-16,-4 7-24 16,7 3-40-1,2 3-72-15,7-3-48 0,0-1-32 16,8 1-64-16,0-3 40 15,4-1-56-15,4-5 0 0,12-1 0 16,4-9-136-16,12 0-88 16,3-10-320-1,14-9-400-15,18-13-449 16,-11 0-1111-16,-5-13-2689 0</inkml:trace>
  <inkml:trace contextRef="#ctx0" brushRef="#br0">4705 4521 4416 0,'0'0'6162'0,"0"0"-4346"16,0 0-1144-16,0 0-296 16,0 0 449-16,0 0 407 0,88 16 304 15,-9-13-664-15,33-3-304 16,-9 0-207 0,-19 0-161-16,-24 0-200 0,4-13-737 15,-12 4-1615-15,-5-4-3481 16</inkml:trace>
  <inkml:trace contextRef="#ctx0" brushRef="#br0">5446 4121 9642 0,'0'0'3216'0,"0"0"-1495"16,0 0-337-16,0 0-192 16,0 0-256-16,28-9-263 0,-12 9-137 15,4 0-264-15,4 2 0 16,-1 8-8-16,14 6-24 15,-5 3-40-15,7 10-24 0,5 6 8 16,0 6-56-16,-4 6-48 31,-5 10-72-31,-11 0 8 0,1 20 56 16,-22 12 24-16,-3 16-56 0,-24 2-40 16,-15-5 0-16,-13-10-8 15,8-28-48-15,4-16-400 0,-24-14-616 16,17-15-1617-1,-5-13-5633 1</inkml:trace>
  <inkml:trace contextRef="#ctx0" brushRef="#br0">6434 4588 2496 0,'0'0'9090'16,"0"0"-7050"-16,0 0-1295 15,0 0 127-15,0 0 376 16,0 0-40 0,0 0-280-16,0 0-295 0,0 0-193 15,0 0-112-15,0 0-40 0,8 0-16 16,0 0-32-16,12 0-72 16,0 0-40-16,8-7-40 15,0 4-8 1,4 0-72-16,4-4 40 31,-1 5-48-31,5 2 48 0,-1-4-40 16,2 1-8-16,2 3-8 15,-7 0-200-15,1 0 32 16,-5 0-208-16,0-3-200 0,-9 3-360 16,-3 0-561-16,-12 0-1223 15,-5 0-1209-15,-3-3-3209 0</inkml:trace>
  <inkml:trace contextRef="#ctx0" brushRef="#br0">6386 4842 4849 0,'0'0'5849'16,"0"0"-4785"-16,0 0-712 0,0 0 216 0,0 0 945 15,0 0 23-15,0 0-152 16,64 3-176-16,-20-3-487 16,8 0-217-1,12-3-136-15,15-10-144 16,-7 4-56-16,7-1-96 15,-7 0-72-15,-12 4-432 0,16-7-889 16,-20 4-1015-16,-17-1-2433 0</inkml:trace>
  <inkml:trace contextRef="#ctx0" brushRef="#br0">8303 4514 1840 0,'0'0'8122'15,"0"0"-6450"-15,0 0-784 0,0 0-168 16,0 0-104-16,0 0 249 16,0 0 63-16,-9-37-200 0,6 24-152 15,-1-3-224 1,-4 0-56-16,0 0 80 16,-8-3-48-16,1 0-72 15,-6 3-95-15,1 0 127 0,1 4-120 16,-5 5-56-16,-1 4 72 15,-6 3-112-15,3 0-64 0,-8 3 0 32,8 16-8-32,-8 7 0 15,8 9-56-15,0 3 40 0,8 6 8 16,5 4 0-16,11-1-40 16,4-2-16-16,4-1 56 15,11-9 0-15,9-6-144 0,8-10-152 31,4-3 144-31,4-13 47 16,4-3 33-16,0 0 24 16,-1-9-240-16,-3-11 296 0,-8-2 0 15,-4-6 0-15,-4-4-56 16,-4-3-8-16,-8-3 8 0,-5 3 56 16,-3-3 72-1,-4 0 8-15,0 6-64 16,0 7 136-16,0 2 72 15,0 11-7-15,0 2 31 0,0 7 24 16,0 3-128-16,0 0-40 16,0 0-32-16,0 0-72 15,0 0-8-15,0 6-120 16,0 10 128-16,-4 10 32 16,-3 6 184-16,-1 5-40 15,-1 8 88-15,5-1-96 0,1 4-16 16,3 0-32-16,0-1-72 15,3 4-48 1,14-3 16-16,7-1-8 16,8-3 8-16,4-5-16 15,11-7-280-15,5-10-8 0,8-13-240 16,20-9-393-16,-16-16-1567 16,-13-9-3649-16</inkml:trace>
  <inkml:trace contextRef="#ctx0" brushRef="#br0">9251 4216 2632 0,'0'0'8234'32,"0"0"-6362"-32,0 0-567 0,0 0-81 15,0 0 128-15,0 0-120 16,0 0-392-16,-12-41-327 0,-8 44-289 0,-8 13-144 16,-8 9 16-16,-3 7 72 15,-1 9-64 1,0 7 40-1,8 9 144-15,4 1-152 0,8 1-88 16,13-1 0-16,2 2-32 16,5-3 40-16,12-3-56 0,16 0-32 0,8-6 32 15,7-4-8-15,10-9-296 32,22-6-296-32,13-10-441 15,20-19-767-15,-17 0-2785 0,-23-10-3537 16</inkml:trace>
  <inkml:trace contextRef="#ctx0" brushRef="#br0">9805 4166 10938 0,'0'0'2896'0,"0"0"-743"15,0 0-977-15,0 0-80 0,0 0-255 16,0 0-353-16,0 0-392 0,-20 2-96 16,4 24 0-1,0 12 120 1,0 7 56-16,1 5 16 0,2 4-40 15,1 3-104-15,12-3-40 16,0 3 8-16,0-6 48 0,4-3-24 16,8-4-40-16,4-5-8 0,5-8-64 15,-2-2-128-15,9-7-208 16,4-6-680 0,27-10-249-16,-10-3-1087 15,2-3-2097-15</inkml:trace>
  <inkml:trace contextRef="#ctx0" brushRef="#br0">9443 4483 7313 0,'0'0'4793'16,"0"0"-4137"-16,0 0-568 0,0 0 104 15,0 0 961-15,0 0 495 16,83 25-328-16,-31-19-552 16,19-6-312-1,2 0-168-15,6 0-151 0,1 0-137 16,4-18-993-16,-9-1-2111 15,-15-1-2113-15</inkml:trace>
  <inkml:trace contextRef="#ctx0" brushRef="#br0">10239 3981 9618 0,'0'0'4176'0,"0"0"-2967"16,0 0-545-16,0 0-176 0,0 0-216 15,0 0-80-15,0 0 480 0,76 76 584 16,-37-34-415-16,6 8-177 16,2 8-264-16,-6 2-192 15,-2 4-56-15,-7 2-64 0,-13 1-24 31,-6-4-56-31,-13 1-8 16,-4 0-200-16,-56 24-520 16,0-18-641-16,-3-13-3512 0</inkml:trace>
  <inkml:trace contextRef="#ctx0" brushRef="#br0">8502 6153 1344 0,'0'0'9050'16,"0"0"-6890"-16,0 0-1160 0,0 0-311 31,0 0 575-31,12-3-40 16,-12-4-256-16,0 1-472 0,0-3-152 0,0-4-111 16,0 0-145-16,0-6-88 15,0 0 80-15,-12-6-72 16,-8-4 40-16,0 0-40 15,-8 1 8 1,4 6 56-16,-8 2-24 16,4 11-48-16,-3 9 0 0,-5 0-8 0,-4 22 8 15,0 10 0-15,4 9 0 16,4 10-8-16,8 3 8 16,13 0-16-1,7-3-56-15,4-6 24 16,11-8 40-16,21-8-136 15,4-10 40-15,12-10 87 0,8-5 9 16,-5-4 8-16,5-19 121 16,-8-13-121-16,-4-10 8 0,-8-8 96 31,-9-7-104-31,-6-7 8 16,-5 4 56-16,-12 6 264 0,0 13 104 15,-4 9-56-15,0 7-16 16,0 15-160-16,0 3-80 15,0 4-32-15,0 3-88 0,0 0-80 16,-4 16-72-16,-5 13 64 31,2 12 88-31,-1 10 0 0,0 9-8 16,-1 0 0-16,9 4 8 0,0-10-8 16,0 0 0-16,4-6-64 15,13-10-392-15,3-3-528 16,3-7-465-1,22-8-1319-15,-10-8-425 16,1-9-6409-16</inkml:trace>
  <inkml:trace contextRef="#ctx0" brushRef="#br0">9391 5610 10098 0,'0'0'2112'16,"0"0"-223"-16,0 0-513 0,0 0-144 16,0 0-392-16,0 0-400 15,-53-3-160-15,22 25-56 16,-5 13 97-16,0 6 15 0,1 7-8 31,-1 9-80-31,8 0-16 16,4 16-72-16,7 13-64 0,10-7-32 15,7-12-56-15,0-10 0 16,11-16 40-16,9 7-48 0,12 0-88 16,4-4-104-16,5-12-336 15,10-4-569 1,25-12-239-16,-9-9-736 15,-3-7-3097-15</inkml:trace>
  <inkml:trace contextRef="#ctx0" brushRef="#br0">9836 5740 6553 0,'0'0'5153'0,"0"0"-3313"0,0 0-327 32,0 0-473-32,0 0-336 15,0 0-264-15,0 0 184 16,0 0-80-16,-91 117-199 0,64-63-41 16,6 7-40-16,9-1-144 15,4 0-40-15,8 1-32 0,0-7-32 31,8-7 56-31,8-8-72 16,8-8-8-16,4-5-352 16,8-7-329-16,0-10-279 0,24-9-224 15,-12-6-1545-15,-9-10-4696 0</inkml:trace>
  <inkml:trace contextRef="#ctx0" brushRef="#br0">9506 6105 3712 0,'0'0'5962'0,"0"0"-5066"15,0 0 264-15,0 0 304 0,107 10-287 16,-51-10-145-16,20 0-80 15,-4-4-416 1,3-5-264-16,2-7-272 16,-2-9-832-16,-4-1-2145 15,-19-2-4808-15</inkml:trace>
  <inkml:trace contextRef="#ctx0" brushRef="#br0">10295 5537 11058 0,'0'0'3057'0,"0"0"-1689"0,0 0-768 16,0 0-304-16,0 0 88 15,0 0 536-15,76 86 40 16,-44-35-263-16,11 21-361 0,2 17-232 15,-10 16-32-15,-11 9-64 16,-24-9-8-16,-24-12 0 16,-36-11-216-16,-24-6-280 15,-19-9-985-15,15-20-2608 16,17-18-5953-16</inkml:trace>
  <inkml:trace contextRef="#ctx0" brushRef="#br0">3888 6172 8441 0,'0'0'2465'0,"0"0"-1209"16,0 0-712-16,0 0 576 31,0 0 665-31,0 0-497 0,0 0-336 16,0 0-288-16,12-38-175 16,-12 38-209-16,0 0-40 0,0 0-48 15,0 0-72-15,0 0-112 16,0 0 56-16,0 0-56 15,0 0 8-15,-3 0-8 0,-6 6 8 32,-10 4 72-32,-2 6 0 15,-7-1-32-15,-3 4 152 0,-9 3 40 16,4 8-8-16,-8-2-8 0,4 1-24 16,5 8-40-1,3 2-80 1,4 2 24-16,8 3-104 0,8 4 40 15,8 3-48-15,4 0 0 16,12-1 0-16,16 4 8 0,11-3 0 16,25-3-8-16,28-4-208 0,-8-12-128 31,23-16-392-31,-27-13-1049 16,-28-3-3304-16</inkml:trace>
  <inkml:trace contextRef="#ctx0" brushRef="#br0">4741 6077 3384 0,'0'0'7594'0,"0"0"-5738"16,0 0-391-16,0 0-273 0,0 0 48 16,-116-7-56-16,73 29-183 15,-2 10-369-15,2 10-120 0,-2 5-152 16,10 7-136-16,3 7-32 31,13 11-56-31,10 17-40 16,9-9-48-16,16-7-40 0,16-13 72 15,15-16-80-15,18 10-240 0,31-6-328 16,11-13-408-16,-16-12-753 16,-14-23-3144-16</inkml:trace>
  <inkml:trace contextRef="#ctx0" brushRef="#br0">3936 6311 2560 0,'0'0'6994'0,"0"0"-5778"16,0 0-248-16,0 0 160 15,0 0 177-15,0 0-97 16,-24-50-336-16,20 43-424 0,0-2 48 15,-3-1-104-15,-10 1-120 16,1-1 8-16,-7 1-88 0,-9 6-64 31,-5 3-8-31,-6 0-40 16,-1 6-7-16,-4 13-25 0,-8 9 48 16,5 8-24-16,-1 11 48 0,0 17-40 15,8 18-8 1,13 13-72-1,14-6-8-15,17-16-48 16,0-25 48 0,17-16 0-16,10-1 0 0,9-2-128 15,8-3-72-15,8-11-177 16,-4-11 337-16,-5-4 48 0,6-19-80 16,-6-13 72-16,-7-13 8 15,3-15-8-15,-2-26 0 16,-1-19-112-16,-4-2-80 0,-8 18 16 15,-9 25 136-15,-7 26 48 0,0 7 56 16,-8 1 40-16,4 2 224 31,-4 3 56-31,0 12-7 16,0 10 103-16,0 0-176 0,0 3-248 16,0 0-48-16,0 9-176 15,-4 13 88-15,-4 13 88 0,-8 13 80 16,4 22 88-16,-4 16-16 31,13 18 48-31,3 1-40 16,0-16-56-16,7-22-16 0,13-23-24 15,8-3-56-15,8 7 0 16,8 3-8-16,12 3-80 0,3-10 72 0,-7-9 8 16,0-9-8-1,-8-11-424 1,11-15-328-16,-11-12-1089 15,-12-13-3840-15</inkml:trace>
  <inkml:trace contextRef="#ctx0" brushRef="#br0">5207 6172 10418 0,'0'0'3961'0,"0"0"-3409"31,0 0-400-31,0 0 184 16,0 0 744-16,-52 105-128 0,33-54-104 15,-2 6-271-15,6 3-217 16,-2 4-128-16,10-8-96 0,-1 1-64 16,8-2 0-16,0-11-8 31,15-2-56-31,13-8-8 15,4-5-8-15,8-7-504 0,4-12-185 16,28-10-215-16,-13-6-1248 16,-6-14-3497-16</inkml:trace>
  <inkml:trace contextRef="#ctx0" brushRef="#br0">4988 6426 368 0,'0'0'9746'16,"0"0"-8114"-16,0 0-1064 15,0 0 264-15,0 0 401 16,0 0 167-16,0 0-232 0,139 83-456 16,-43-74-304-16,-9-6-264 15,-7-3-144 1,12-16-664-16,-32-3-2328 15,-8-9-3450-15</inkml:trace>
  <inkml:trace contextRef="#ctx0" brushRef="#br0">5645 5963 8105 0,'0'0'5113'16,"0"0"-2880"-16,0 0-1625 0,0 0-360 15,0 0 80-15,36 25 488 16,-5 3 152-16,18 17-95 0,7 5-113 16,4 8-136-16,3 5-152 31,1 10-240-31,-17 16-112 0,-19 16-112 16,-19 0 0-16,-29 0 48 0,-33-10-56 15,-26-13-88-15,-8-9-384 16,10-22-1744-16,17-16-5730 15</inkml:trace>
  <inkml:trace contextRef="#ctx0" brushRef="#br0">3461 3835 4424 0,'0'0'3249'0,"0"0"-656"15,0 0-1193-15,0 0-488 16,0 0-248 0,0 0-176-16,0-3-111 0,0 3-217 0,0 6-160 15,-7 16-168-15,-5 13 168 16,-4 10 96-16,0 25 152 0,-8 19-40 31,0 25-80-31,0 7 96 16,5 2-96-16,2-8 176 0,6-10-72 15,3 6 40-15,3 0-72 16,1-7-192-16,4-18 48 0,0-19-40 31,0-23-8-31,0-6 0 16,0 7 0-16,-4 3 48 15,1-1-48-15,-1-9 0 0,0-3-8 16,0-7 0-16,-5-5-40 16,5-7-464-16,-3-3-664 0,3-4-201 31,-4-6-887-31,8 0-3289 0</inkml:trace>
  <inkml:trace contextRef="#ctx0" brushRef="#br0">3242 5553 4993 0,'0'0'2696'16,"0"0"-1376"-16,0 0-647 15,0 0-49 1,0 0-264-16,0 0 288 15,105-3 80-15,-58-1-192 16,9 1-104-16,24-3 0 0,15 0 80 16,20-4-87-16,1 0 167 15,-4 4-272-15,-13 0-136 0,-15-1-40 32,-1 4 112-32,5-3-104 15,-15 2-72-15,-14 4-80 16,-8-2 0-16,2-1 0 0,3 3 72 15,11-4-64-15,4 4 8 16,2 0 48-16,-9 0-64 0,-1 0-48 16,-3 0 48-16,4 0 8 31,-4 0-8-31,-1 0 8 0,1 0 0 16,4 0-8-16,0 0-8 0,-1 0-56 15,16 0 64-15,-2 0-120 16,-2 0 16-1,-3 0 40 1,-8 0 56-16,3 0 8 0,-7 0 0 16,0 0 0-16,-9 0 0 0,-3 0 0 15,5 0-8-15,-2 0 0 0,8 0 8 16,1 0-8-16,9 0 8 31,-5-3 0-31,-1 0 0 16,1 0 0-16,-8-1 0 0,-1 1 8 15,-7 3-8-15,-1 0 8 0,2 0 48 16,-1 0-48-16,3 0-8 16,5 0 8-16,8 0-8 31,3 0-8-31,6 0 8 0,2 0 8 16,1 0-8-16,-5-3 48 15,1 3 48-15,0-3-40 0,-4 0-48 16,-1 3 0-16,1-3 8 15,-5-1 96-15,1 1-32 32,0 0 0-32,-1 0 56 0,6-3-96 15,2 3 8-15,1-1 40 16,0 1-88-16,0-3 8 0,-9 2-8 0,1 1 136 16,-4 0-120-16,-4 0 64 15,0 0 144 1,-1 0-96-1,-3 0-8-15,0 3 24 0,-1-4-72 16,1 4 32-16,0 0-32 16,0 0-32-16,7 0-40 0,-7 0 0 0,4 0 8 15,4 0 40-15,-4 0 32 16,0 4-80-16,-1-4 0 16,1 3 72-1,0-3-64-15,0 0 40 16,0 0-48-16,-5 0 48 15,5 0-40-15,0 0 8 0,-4-3-8 16,3-4 48-16,-3 4-48 31,0 0 40-31,8-1-48 0,-9-2 8 16,9 3 40-16,-8-3-40 16,4 3 0-16,-5-4 40 0,-3 1-48 31,5 0 8-31,3-1 0 15,-1 1-8-15,4-1-64 16,-3-2 64-16,0 3 16 0,0-1-16 16,-8 1-48-16,4 0 0 15,-9-1 48-15,5 4 0 0,-8-3-32 16,-4-1 32-16,0 4 0 0,-4-3 8 16,0-1-8-16,-4 1 8 15,-1 0-8-15,-3 0 16 16,-4-1-8-1,1-3 48-15,-6 1-40 16,1 3-8-16,-8-4 8 0,0 0 40 16,0 1-48-16,-5-4 0 0,2 4 0 31,-5-10 48-15,0 0-56-16,0-3 32 0,0-4-32 0,-5-2 0 15,-6-4-8-15,3-3 8 16,-4 3 0-16,4-3 8 0,-4 3 0 15,5 0-8-15,-2 1 0 32,5-1 8-32,-4-3 8 0,4 0-8 15,1-6 8-15,3 3-8 16,-5-3 0-16,1-4-8 0,4-2-8 16,0-4 0-16,0-3 8 15,0 6-8-15,0 1 8 31,0 5 0-31,0 7-8 0,0 3 8 16,0 7 8-16,0 0-8 16,-4 6-8-16,-4-3 8 0,1 6-8 15,-2-3-8-15,5-3-72 16,-4 2-32-16,1-2-96 16,3 3-40-1,0 0 160-15,4 3 32 0,-5 1-48 16,1-2-128-16,4 2 192 15,-4 2-8-15,0 3 48 0,1-2 0 16,-5-4 0-16,3 3-40 16,-3-3 40-1,-3 4-8-15,3-5-48 16,-5 5-16-16,2 2-24 0,-5 1-32 31,4 3-64-31,-12-1 72 16,4 1 0-16,-12 3 104 0,0-1-32 15,0 4 48-15,-8 0-8 16,-3 0-32-16,-1 0-40 0,-7 0 40 16,2 0 48-16,-3 0-8 15,1 0-40-15,-1 0 8 0,0 0 24 16,-8 4 8-16,0-1 8 16,-3 0-8-16,3-3 8 31,0 0 0-31,0 3 0 0,5-3-8 15,-1 0 0-15,0 0-64 16,0 0 8-16,-8 0 64 16,5 0 0-16,-9 0 0 0,1 0 0 15,-5-3 0-15,0 0 0 16,0 3 0 0,1 0-152-16,2 0 72 0,2 0 80 15,-1 0-48-15,5 0 48 16,-5 0 0-16,5 0 0 15,-6 3 0-15,5 0 0 0,-3-3-8 16,3 0 8 0,-7 3 8-16,3 1 0 15,-4-4-8-15,0 3-8 0,-12-3 8 16,13 3 8-16,-9-3-8 16,5 0-8-16,11 0 8 15,-8 0 0-15,0 0 8 0,5 0-8 31,-1 3 0-31,5-3 0 0,-1 3 0 16,4 0 48-16,0 1-48 16,0-1-8-16,-3 3 8 15,3-3-8-15,-9 3 8 0,2-2-8 16,-5 2 8-16,5-3 8 16,-9 1-8-16,4-4 0 0,1 3-8 31,-2 0 8-31,2-3-8 15,0 3 0-15,2 0 8 16,5-3 0-16,5 3 8 0,-5-3-8 16,4 0 0-16,0 3 0 31,1-3 0-31,0 4 0 0,-1-4 0 0,0 0 64 16,0 0-64-16,-3 0 0 15,-1 0 8-15,0 0-8 16,-1-4 0-16,2 1 0 0,-1 0 0 15,4 0 8 1,0 3-8 0,6 0 0-16,1 0-16 0,5 0 16 0,1 0-16 15,2 0 8-15,-2 0 8 16,-1 0-16-16,1 0 16 16,-9 3 0-16,0 0 0 0,5-3 0 31,-5 0 72-31,4 0-64 15,-1 0-16-15,6 0 8 0,-5 0 0 16,5 0-16-16,-5 0-32 16,0 0 40-16,-1 0 8 0,2 0 0 15,-1 0-8-15,0 0 0 32,1 0 8-32,7 3 0 0,0-3 8 15,-4 4-8-15,5-1 0 16,-1 0 56-16,-4 0-56 15,8 1 0-15,-4-2 0 0,4 2 80 16,1-1 16-16,-2 0-8 31,6 0-88-31,-5-3-8 0,4 4 8 16,1-1 32-16,-2-3-24 0,10 3-8 16,7-3 0-16,3 3-48 15,6-3-512-15,11 6-1921 16,4 1-3320-1,12-4-1255-15</inkml:trace>
  <inkml:trace contextRef="#ctx0" brushRef="#br0">5602 1711 6313 0,'0'0'8050'0,"0"0"-6210"16,0-19-960-16,0 16-88 0,0-1-24 15,0 4-31-15,0 0-129 16,0 0-280-16,0 0-160 31,-13 4-160-31,-10 15-8 0,-18 12-32 16,-19 27-48-16,-15 25 72 15,0 18-56-15,10 10 64 0,30-22-88 16,15-25-264-16,20-27-176 0,0-5-16 16,20 0-97-1,15-4 145 1,14-2-8-16,18-13-136 0,1-13 184 15,8 0 352-15,-9-22-280 16,-14-7 168-16,-2-6 216 0,-20 0 48 16,-14-3 72-16,-13 3 288 0,-4 3 104 31,-21 1-72-31,-2 5-16 16,-5 4-176-16,0 6 80 0,4 0-104 15,9 10-112-15,6-1-64 16,5 4-48-16,4 0-240 0,17 3-448 15,11-3 352-15,11 0 88 16,5 3 176-16,4-3 72 0,-9 3-8 31,-11 0 8-31,0 0 152 16,-3 3 152-16,-10 3 136 0,1 7-8 16,0-1-120-16,-7 8-256 15,-6 5 208-15,-3 7 177 47,0 9-113-47,0 0-80 0,0 10-136 16,-12 3-8-16,4 0-16 15,0 3-32-15,1 0-56 0,7-2 0 16,0-8-592-16,0-6-305 0,7-12-759 16,9-10-1249-16,-4-16-3192 15</inkml:trace>
  <inkml:trace contextRef="#ctx0" brushRef="#br0">6266 1997 10818 0,'0'0'3200'16,"0"0"-1151"-16,0 0-73 15,0 0-671-15,0 0-425 0,0 0-360 16,0-45-264-16,0 52-256 31,-4 21-104-31,-7 23 88 0,-1 3 16 16,0 13 0-16,0 2 0 15,4-5 0-15,0 6 0 16,0-4 0-16,0-2-8 0,-4-10-360 16,4-6-704-16,0-10-689 31,-4-19-1063-31,0-10-1593 0,8-9-3193 0</inkml:trace>
  <inkml:trace contextRef="#ctx0" brushRef="#br0">6207 1889 5537 0,'0'0'5089'0,"0"0"-3689"15,24-86 32-15,-8 51-231 16,8 6-545-16,4 7 96 15,8 3-296-15,3 6-256 0,10 11-192 16,2 2 8 0,1 12-16-16,-9 13-96 15,-7 17-184-15,-16 5-32 0,-16 20 40 16,-4-4 208-16,-15 4 64 16,-26 0 56-16,2-13-48 15,-17 3 56-15,1-9-64 0,-5-10 96 16,4-6-88-16,0-7 72 15,12-13-72 1,17 1-8-16,10-9 0 16,9-4 0-16,8 0-120 15,12 0 64-15,16-10-216 0,4 1 272 32,3-1 24-32,6 4 232 15,-9-1-16-15,-4 7-32 0,-5 0-80 16,1 7 32-16,-4 9-24 15,-4 9 16-15,4 4 32 16,-5 6 56-16,6 2-72 0,-1 5-64 16,-1 2-24-16,2-2-32 31,-1-5-48-31,-5 2-528 0,9-4-728 0,-7-10-1057 16,-6-9-2840-16</inkml:trace>
  <inkml:trace contextRef="#ctx0" brushRef="#br0">6917 1800 9418 0,'0'0'2208'0,"0"0"-200"16,0 0-903-16,0 0-169 0,0 0-120 15,0 0-328-15,0 0-464 32,0 0-16-32,0 44-8 0,-9 1 200 15,1 12-112-15,1 6 8 16,3 1-24-16,0 6 0 15,4-7-72-15,0 1 0 0,8-4 8 16,7-6-8-16,5-6 0 31,4-10 0-31,1-3 0 0,1-13-200 16,11-6 0-16,-5-10 200 0,8-6 184 16,-5 0 32-16,5-19 160 15,-3-9 168-15,-6-11 169 0,1-8-169 16,0-13-8-16,-4-26-168 15,-9-16-128-15,-2-3-16 16,-13 20-88 0,-1 21-56-16,-3 23 56 0,0 9-88 15,0-3 40-15,0 0 0 16,0 3-16-16,-3 13-72 0,3 10-120 31,-8 9-472-31,-12 13-1312 16,-1 12-3169-16,-7 7-3073 0</inkml:trace>
  <inkml:trace contextRef="#ctx0" brushRef="#br0">5215 2908 8209 0,'0'0'3153'0,"0"0"-2073"0,0 0-440 16,0 0 601-16,0 0-225 31,0 0-136-31,0 0-312 16,0 0 104-16,87 6-96 0,-55-6-160 16,4 3-135-16,5 1-33 15,6-1 64-15,9-3-96 0,19 3-32 16,22-3-136-16,30 0 96 31,4 0 8-31,0 0 16 16,-7 0-8-16,-16-3-152 0,-1 0 72 15,-3-1-80-15,-4 1 0 16,-1-3 64-16,-4 0-8 0,10-1-48 0,6-2-8 16,-3 3 0-1,-5-1 96 1,5-3 0-16,-12 1-80 15,-1 3 112-15,-3-4 40 0,-21 4-160 16,-15-1 104-16,-16 4 24 16,-5 3-128-16,-3 0-8 0,0-3 0 0,0 3 16 31,-12 0 16-31,-8 0-32 16,-4 0-240-16,-8 0-224 15,0 0-464-15,-16 0-1145 0,-3 0-535 16,-5 0-2097-16</inkml:trace>
  <inkml:trace contextRef="#ctx0" brushRef="#br0">4028 8010 8225 0,'0'-15'3257'15,"0"5"-1745"-15,0-3-608 0,0 1-119 16,0 5 447-16,0 1 200 31,0 6-424-31,0-4-431 16,0 4-321-16,-4 0-144 0,-9 0-48 15,-11 7-56-15,-15 15-8 16,-12 10 8-16,-18 15-8 16,2 8 0-16,-5 14 0 0,5 17 8 31,15-7 0-31,16-9 0 0,19-9 40 16,17-17-48-16,0 10 0 0,17 3-8 15,19-6 0-15,23-3-80 16,29-13-72-16,23-16-48 15,-7-13-113-15,-16-6 145 16,-33-10 120 0,-18-5-112-16,-5-7 64 0,-5-1 96 15,-3-2 8-15,-17-4 0 0,-7 4 96 16,-3 3 80-16,-21 3 40 16,-16 6-136-16,-7 6-80 15,-5 4 0 1,-4 3-8-16,8 0 0 15,13 3 0-15,11 1 0 0,11-1-408 16,13 0-792-16,0-3-464 31,24 0 864-31,12 0 744 16,16-3 64-16,8-10 48 0,3-3 48 16,1-3-48-16,-4 0 80 15,-4 0 200-15,-13 3 104 0,-11 7-160 16,-8 2-168-16,-12 4 24 15,-7 3 32-15,-5 0 240 16,0 0 120-16,0 6-176 0,-5 10-224 31,-11 13 160-31,5 6 168 16,-9 9-160-16,3 4-111 0,2 6 47 0,-2 0 120 16,-2 0-104-16,6 3-160 15,-2-3-32-15,2 0-48 16,6-3-88-16,-5-7-584 15,12-2-929 1,0-14-2176-16,0-9-2320 16</inkml:trace>
  <inkml:trace contextRef="#ctx0" brushRef="#br0">4505 8639 4216 0,'0'0'6226'0,"0"0"-3194"0,0 0-1239 15,0 0-465-15,0 0-432 16,0 0-344-16,0 0-424 15,-3 3-128-15,-1 19 0 0,-8 7 8 32,3 6 72-32,2 3 48 15,-1 0-40-15,8-6-80 0,0 0 56 16,0-10 16-16,8-3-80 0,8-10-160 16,3-6-112-16,9-3 176 15,0-9 88-15,4-17-368 16,-4-9 56-1,0-9 8-15,-4-7 160 16,-8-2 96-16,-4 1 56 0,-8 15 16 16,-4 8 704-16,0 13 144 0,0 13-239 15,0 0-217-15,0 3-232 16,0 3-80 0,-9 13-48-16,-2 6 24 15,3 10 8-15,-4 3 0 16,8 0-8-16,0 3-56 0,4-3 32 15,0 0 0-15,8-4-48 16,8-2-96-16,-1-4-504 0,22 1-625 31,-14-7-1047-31,5-10-3193 0</inkml:trace>
  <inkml:trace contextRef="#ctx0" brushRef="#br0">5211 8918 3272 0,'0'0'6970'0,"0"0"-5194"16,0 0-1088-16,0 0 384 0,0 0 217 15,0 0-97 1,4 42-240-16,-8-20-160 16,-8 3-352-16,-8 7-232 15,-4 0-208-15,-16 12-136 16,1-9-1760-16,3-6-5802 0</inkml:trace>
  <inkml:trace contextRef="#ctx0" brushRef="#br0">3817 9588 2616 0,'0'0'9226'0,"0"0"-7394"0,0-19-983 16,0 16-425-16,0 0 560 15,-4 3 376-15,0 0-568 16,0 0-432-16,-5 0-240 15,-6 19-120 1,-9 6 16-16,-8 14 56 16,-4 8 25-16,0 10 23 0,5 16-48 0,3-6-16 15,4 0 32-15,7-1-40 16,9-15-40-16,8 6-8 16,0-9-48-1,13-10-24-15,14-3 56 16,10-10-216-16,6-6 63 15,9-9-255-15,3-10-192 0,1 0 368 16,0-3-224-16,-8-13 48 16,-16-3 72-16,-13-3 352 0,-10-4 96 31,-9 0 392-31,-12 4 272 16,-16-3-264-16,-16 3 56 0,0 3-255 15,-3 3-97-15,-2 3-56 16,10 0 56-16,7 7 64 15,16 0-160-15,8 3-104 0,8 3-192 32,8-3-865-32,24-1 161 15,19-2 696-15,9-4 48 0,4 1 152 16,3-1-8-16,-14 1 16 0,-14 3 360 16,-15-1 232-16,-7 4-80 15,-13 3-87-15,-1 0-89 0,-3 0-112 16,0 0-104-1,4 12-120 1,0 11 304-16,0 2 40 0,9 14-160 16,-10 2-72-16,-3 6-24 0,0 7-24 15,0 0-48-15,0 6-16 16,-11 1 16 0,-2-1-24-16,6-3-272 15,-1-6-336-15,8-10-897 16,0-12-2959-16,0-13-3754 0</inkml:trace>
  <inkml:trace contextRef="#ctx0" brushRef="#br0">4546 10214 5945 0,'0'0'5657'0,"0"0"-2560"0,0 0-2113 32,0 0-720-32,0 0-104 15,0 0 128-15,0 0 160 16,-72 98-128-16,47-57-56 0,2 7-136 16,7 3-80-16,4-3 0 15,5-4-40-15,7-6-8 0,0-6-120 31,0-13-488-31,7-6-416 16,9-7 96-16,0-6 840 16,0-10 88-16,-4-15 688 0,-8-10 440 15,-4-10 96-15,0-2 9 16,-8-4-281-16,-12 6-240 0,-8 8-152 16,0 5-192-1,0 7-176-15,4 2-120 16,-3 7-72-16,7 7-432 15,-1 3-776-15,10 2-3057 0,3 1-6313 16</inkml:trace>
  <inkml:trace contextRef="#ctx0" brushRef="#br0">18069 6410 10730 0,'0'0'2616'15,"0"0"-1095"-15,0 0-697 0,0 0-16 0,0 0 72 16,0 0-216-16,0-6-240 16,-9 6-224-16,-14 6-87 0,-5 13-65 31,-17 4 40-31,-6 11 48 16,-25 20 8-16,-16 19 56 15,-11 19 56-15,4 10-16 0,19-3-16 16,28-8-224-16,28-11 0 15,12-17-72-15,12-8-56 0,8-15 64 32,16-8-16-32,20 7-56 15,31-2-96-15,33-8 144 0,16-19-240 16,3-10-193-16,-12-23 433 16,-27-5-312-16,-28 3 224 0,-20-1-368 15,-17 0 48-15,-2-2 496 31,-5-7 168-31,-12 0 208 16,-4 0 240-16,-28 3-168 0,-13 7-176 16,-14 6-55-16,-4 6 79 0,-5 10-168 15,4 3 24-15,12 0-144 0,12 3 40 16,16 10-48 0,8 3-272-1,12 3-537-15,21-3 65 16,26 6 144-16,37-9-200 0,15-13-56 15,4 0 256-15,-19-10 320 0,-28-2-104 16,-16-1 384-16,-4 0 736 16,-5 1 144-1,1 2-200-15,-15 3 248 16,-10 1 280-16,-7 6-175 16,0 0-449-16,0 0-256 0,0 0-320 15,0 13-8-15,0 12-8 0,-7 13 8 16,-5 13 40-16,-4 6 32 31,0 4-64-31,-8-1 56 16,4 0-16-16,1 1-48 0,-2-1-64 15,9-3-448-15,12 10-704 16,0-17-1441-16,0-15-3080 0</inkml:trace>
  <inkml:trace contextRef="#ctx0" brushRef="#br0">18730 7163 12322 0,'0'0'3025'15,"0"0"-921"-15,0 0-583 16,0 0-449-16,0 0-488 0,0 0-336 16,0 0-176-16,-12 15-72 15,-1 17 0-15,-2 10 56 16,-1 5-56-16,4-3 64 0,4 1-64 31,4-7-8-31,4 0 8 16,4-6-72-16,12-7-304 0,8-6 8 15,4-6-168-15,4-10 200 16,3-3 232-16,5-13-144 16,1-15 96-16,-10-10 152 0,-3-7 96 15,-8-12 104 1,0-3 48-16,-9-1 168 16,-7 4 144-16,-4 13-56 0,0 9-40 15,0 13-48-15,0 12 56 16,0 7-240-16,0 3-232 15,0 6-24-15,-7 17-184 16,-5 12 72 0,-1 15 128-16,2 7-8 15,-1 1 8-15,7-1-40 0,5-6 40 0,0-7-8 16,9-2-184-16,19-8-8 16,4-5-168-16,4-7-32 15,24-12-424 1,-8-7-745-16,-5-3-3648 15</inkml:trace>
  <inkml:trace contextRef="#ctx0" brushRef="#br0">17798 8442 3608 0,'0'0'6754'0,"0"0"-4570"16,0 0-1040-16,0 0-199 0,0 0-65 15,0 0 112 1,0-10-176-16,-4 10-424 16,-9 4-240-16,-10 15-56 15,-5 6 40-15,-13 10 64 0,2 6-8 16,-8 13 32-16,-13 13-63 15,-4 19 15-15,-1 12-24 16,14-6 16-16,19-22-96 16,12-22 16-16,16-13-88 15,4 3 0-15,0 3 0 16,0 0-64-16,24-9-64 0,16-7-64 16,20-12-281-16,32-13 209 15,-5 0 40 1,-8-13 0-16,-15-12 120 15,-23 0-120-15,-2-1 112 16,-3-9 104-16,-16 3 8 0,-8 7 120 16,-12 0 352-16,0 3 40 15,-20-1-191-15,-11 7-121 47,-6 1-80-47,1 2-120 0,-3 4 56 16,7 5-48-16,4 4-8 15,11 0-136-15,14 0-152 0,3 0-497 16,3 0-239-16,22 0 280 16,15 4 584-16,7-4 160 15,9 0 128-15,0 0-128 0,-5-4 168 0,-6 1 152 16,-9 0 136-16,-12 0 232 16,-13 3-264-16,-3 0-152 0,-8 0 57 15,0 0-41-15,0 3-136 16,0 12 24-1,0 5 232-15,0 12-72 16,0 5-184-16,0 5 88 0,-8 12-96 16,-7 9-88-16,-5 23-48 15,-1-7 64-15,6-8-72 0,-2-12-128 16,6-14-472-16,-1 6-768 31,4-6-3233-31,4-17-5762 16</inkml:trace>
  <inkml:trace contextRef="#ctx0" brushRef="#br0">18578 9283 8809 0,'0'0'3905'16,"0"0"-2448"-16,0 0 263 15,0 0 8-15,0 0-471 0,-4-73-345 32,-3 64-256-32,3 2-248 15,-9-2-136-15,2 6-96 0,-10 0-8 16,6 3-48-16,-9 0-40 0,0 3 8 15,4 12-88-15,-8 8 48 16,4 6-40-16,0 8 56 31,4 11-56-31,4 3 56 0,0 6-56 16,8 0 120-16,4 1-80 16,1-1 48-16,3-3-80 0,0 0-8 15,0-1 40-15,3-2-40 16,1-3 0-16,-4-7-8 31,0-3 0-31,0-6-144 0,0-3-32 16,0-7-40-16,0-3-128 0,0-3 16 15,-4-4-184-15,-3 1-640 0,-10-6-993 16,6-1-2936-16,-1-6-4649 16</inkml:trace>
  <inkml:trace contextRef="#ctx0" brushRef="#br0">18000 9839 776 0,'0'0'14035'0,"0"0"-11875"16,0 0-1512-16,0 0-128 15,97-25 337-15,-46 18-17 32,9 1-160-32,3 3-392 0,1-3-168 15,0-1-120-15,-5 1 0 16,1-4-360-16,-8 4-720 0,8-17-1209 16,-20 8-3104-16,-5-4-4025 0</inkml:trace>
  <inkml:trace contextRef="#ctx0" brushRef="#br0">17818 10496 6145 0,'0'0'5281'0,"0"0"-4161"0,0 0-816 16,0 0-192-16,-112 19 240 0,72 16 457 15,-8 9-153-15,-4 20-176 16,-12 22-96 0,1 19-176-16,-1 6-8 15,17-6-16-15,15-23-16 16,12-25-64-16,12-13-96 0,8-5 0 15,0 2 32-15,8 0-40 0,16 1-360 16,11-7-144-16,13-13-328 0,4-10 32 31,11-8 215-31,1-4-15 16,-4-13-64-16,-8-6-128 16,-9-7 304-16,-11-5 248 0,-15 2 240 15,-10-2 264-15,-7 2 656 0,0 1 472 16,-24 2-223-16,1 4-457 31,-9 6-144-31,-1 3-208 16,10 4-24-16,-1 2-136 0,16 7-136 15,8 0-64-15,0 0-952 16,20 0-112-16,8 0 1016 0,16 0 48 16,0 4 96-16,0-1 192 31,-4 0 64-31,-9 0 168 15,-7 0 184-15,-8 3 24 0,-8 1 64 16,0-1-127-16,-4 4-145 16,0 2 72-16,0 7-208 0,-4 3-104 0,0 10 128 15,4 3-160 1,-4 10-112 0,0 3-56-16,0 21-8 15,0-5 32-15,0 3-16 0,0 2-80 16,0-18 48-16,0 6-56 15,0-9-488-15,12-4-416 0,4-12-1233 0,0-10-3968 16</inkml:trace>
  <inkml:trace contextRef="#ctx0" brushRef="#br0">18252 11589 5641 0,'0'0'5105'0,"0"0"-3489"0,0 0 345 16,0 0-417-16,0 0-424 16,0 0-392-16,-4-7-336 15,-1 7-296 1,-2 10-24-16,-5 2-16 15,-1 7-48-15,2 7 56 0,-1-1-64 16,4 1 56-16,0-1-48 16,8-3-8-16,0-2 0 15,0-5 0-15,4 1-208 0,12-6-304 32,3-4 216-32,6-6 176 15,-1 0-16-15,0 0 72 0,-1-13 64 16,1-6 8-16,-7-3-8 15,-6-3 96-15,-3-10 232 16,0 0 24-16,-8 0 184 0,0 0 65 16,0 7 15-1,-12 2 8-15,0 7-368 16,-4 6-64-16,-7 7-104 0,-1 3-88 16,0 3 0-16,-4 3-16 15,0 13-384-15,3 15-760 16,10-5-1745-16,7-4-4737 0</inkml:trace>
  <inkml:trace contextRef="#ctx0" brushRef="#br0">18462 3956 392 0,'0'0'8617'16,"0"0"-6752"-16,0 0-529 31,0 0 72-31,0-16 81 16,0 16-217-16,0 0-32 0,0 0-368 15,0 0-183-15,0 0-169 16,-11 0-184-16,-10 0-168 0,-10 3-112 15,-9 13-48-15,-12 6 40 32,-3 10-8-32,-5 6-40 0,4 6 0 15,0 7 0-15,13 0 0 0,6 6-48 16,18 0-8-16,6 4-80 16,13-4 8-16,24-3 56 0,29 3-56 15,34-9 128 1,41-13 0-1,15-16-8-15,-7-19-184 0,-33-4-144 16,-40-34-689-16,-22 4-3344 0,-26-5-6681 16</inkml:trace>
  <inkml:trace contextRef="#ctx0" brushRef="#br0">19236 3677 10114 0,'0'0'2480'0,"0"0"-1007"0,0 0-441 16,0 0 0-1,0 0-240 1,0 0-440-16,0 0-256 15,-44 28-88-15,12 13 328 0,-20 26 440 0,5 0-335 16,2 2-169-16,2 5 16 16,19-11-80-16,4 4-40 0,12-1-80 31,8-2-80-31,28-1-8 16,20-6-16-16,23 0 8 15,25-6-464-15,-8-13-329 0,20-21-487 16,-33-15-1584-16,-27-2-4266 0</inkml:trace>
  <inkml:trace contextRef="#ctx0" brushRef="#br0">19706 3708 9898 0,'0'0'3888'16,"0"0"-2487"-16,0 0-585 0,0 0-416 15,0 0-112-15,-48 57 264 0,25-9-32 16,-1 6-152 0,3 6-136-1,6 4-8-15,6-4-63 16,5-3-89-16,4 1-24 0,0-8-40 15,21-2 16-15,7-4-24 0,3-6-48 16,9-9-393-16,8-10-407 0,27-13-440 31,-7-3-1689-31,-12-3-4136 16</inkml:trace>
  <inkml:trace contextRef="#ctx0" brushRef="#br0">19199 4073 8953 0,'0'0'3849'0,"0"0"-3033"31,0 0-111-31,0 0 335 15,0 0 80-15,133 16-136 0,-30-10-360 16,37-2-272-16,3-4-104 16,-28 0-207-16,-35 0-41 0,-8-13-1041 0,-29-3-1871 15,2 0-2746-15</inkml:trace>
  <inkml:trace contextRef="#ctx0" brushRef="#br0">20215 3562 2480 0,'0'0'10034'0,"0"0"-7033"0,0 0-1393 16,0 0-520-16,0 0-511 15,13 0-489-15,2 19-88 0,10 10 0 31,19 28 752-31,7 19-216 16,9 26-352-16,-8 6-176 0,-16-7 56 16,-20-9-64-16,-16-15 0 15,0-11 0-15,-16-12-320 16,-12-16-160-16,-20 4-481 0,-32-1-327 31,0-6-2481-31,5-7-3712 0</inkml:trace>
  <inkml:trace contextRef="#ctx0" brushRef="#br0">18567 5321 656 0,'0'0'8249'0,"0"0"-6024"0,0 0-1457 16,0 0-176-16,0 0 608 16,0 0 329-16,0 0-241 0,0 3-272 31,0-3-144-31,0-3-167 15,0-9-449-15,0-5-120 16,0-5-128-16,-4-3 48 0,-9-7 24 16,-6-6-80-16,-9 0-8 15,0 3-104 1,-4 6 112-16,0 10 0 0,0 13-8 16,1 6-48-16,-5 19-16 15,-5 16-24-15,2 16 0 16,7 9 88-16,8 4-64 15,8-1 64-15,16 4-64 16,0-10-297-16,23-3-119 16,9-16 96-16,1-9 56 0,7-14 72 15,-1-15 264-15,1 0 112 16,-4-25 56-16,4-16-40 16,3-16-64-16,-7-4-16 0,-4-5 16 15,-8-1 232-15,-11 16-80 0,-2 4 473 31,-11 12-17-31,0 16-112 16,0 9-168-16,0 7-136 16,0 3-176-16,0 0-80 0,0 13-112 15,-7 9 104-15,-1 13-8 16,-1 0 8-16,1 9 0 0,8 3-40 31,0 1 48-31,0-3 0 16,0 2 0-16,8-5-8 15,9-1-48-15,7-6-480 0,-1-4-512 16,29-5-905-16,-9-10-1071 16,2-13-2818-16</inkml:trace>
  <inkml:trace contextRef="#ctx0" brushRef="#br0">19391 4899 6009 0,'0'0'7169'15,"0"0"-5168"-15,0 0-633 16,0 0-8-16,0 0-359 0,-31-48-249 31,18 48-384-31,-2 13-176 16,-9 12 32-16,-1 10-80 0,1 13-48 15,-4 6-16-15,9 9 40 16,-1 4-16-16,8 0-40 0,4-4-56 16,8 4 40-16,0-7 24 15,16 1-72-15,12-8-32 32,4-2-128-32,7-9-256 0,10-8-560 15,26-18-553-15,-8-6-2239 31,-7-10-3106-31</inkml:trace>
  <inkml:trace contextRef="#ctx0" brushRef="#br0">20045 4848 5633 0,'0'0'6225'15,"0"0"-4016"1,0 0-673-16,0 0-528 0,0 0-288 16,0 0-104-16,-92 35-88 0,64 6-55 15,0 10-113-15,-4 9-160 0,8 7 16 16,5-1-112-16,6-2 40 31,9 0-72-31,4-7-64 0,0-3-8 16,21-7-112-16,7-9-256 15,11-6-248-15,5-13-201 0,32-12-415 16,-9-7-1721-16,-11-7-3016 0</inkml:trace>
  <inkml:trace contextRef="#ctx0" brushRef="#br0">19579 5238 6913 0,'0'0'4529'16,"0"0"-3633"-16,0 0-80 0,0 0 441 16,0 0 207-16,99 13-304 15,-31-13-520 1,23 0-344-1,25 0-128-15,4 0-96 0,-25-13-72 0,-7-5-1000 16,-37 1-2841-16,-14-1-4184 16</inkml:trace>
  <inkml:trace contextRef="#ctx0" brushRef="#br0">20543 4746 6569 0,'0'0'8562'15,"0"0"-6682"-15,0 0-1120 0,0 0-296 16,0 0-144-16,28 22 33 16,0 7 255-16,7 12-40 0,5 10-264 15,4 6-192-15,-4 10-96 16,-8-1-8-16,-8 5 8 31,-13-5-8-31,-11 1-8 0,-11-4-168 16,-25 1-24-16,-33 3-144 0,-34-4-248 15,4-15-1601-15,11-13-3384 0</inkml:trace>
  <inkml:trace contextRef="#ctx0" brushRef="#br0">17861 4870 2664 0,'0'0'4121'0,"0"0"-2169"16,0 0-855-16,0 0-65 15,0 0 48-15,0 0 192 16,0 0-103-16,0 0-305 0,-28 22-64 16,28-22-120-16,0 0-184 31,0 0 112-31,-4 0 32 0,4-3-23 15,0-13-201-15,0-2-256 16,0-8-160-16,12 4-152 16,4-4 8-16,4 4 96 0,8 3-56 0,0 6-8 15,3 7 16 1,10 6 48 0,2 0-40-16,6 3 72 0,-2 13-32 15,1 6 40-15,-1 7-40 16,6 0-41-16,-6 6 81 15,5-4-104-15,-4 4-96 0,3-10-88 0,-2 1 96 32,3-13 48-32,-5-4 32 15,5-9 8-15,-5 0-152 0,-2-19 64 16,-2-7 0-16,-7-9 144 16,0-6 8-16,-9-3-16 15,-6 3 64-15,-5-1 8 0,-8 14 136 31,-4 6 304-31,0 6-112 16,-1 9-24-16,-3 1 56 0,0 6-240 16,0 0-128-16,0 0-56 15,4 0-144-15,5 10 32 0,-1 5 112 32,3 4 48-32,6 7 8 15,-2 3 0-15,2 2-16 0,-2 1-168 16,1-4-264-16,0-2-120 15,-4-4-232-15,0-6-104 16,-3-10 88-16,-2-6-25 0,1 0 537 16,4-19 248-16,-4-9 48 15,8-7-16 1,-4-7 24-16,0 1 152 0,3 6 224 16,6 4 88-16,-5 5 49 15,7 13-185-15,-3 7 0 16,8 6-208-16,-3 0-120 0,6 9 0 15,5 14 0 1,0 2 0-16,3 1-160 16,2 2-592-16,-9-6-185 0,3 1 217 15,-7-10-176-15,0-4-160 16,-5-9-401-16,2 0-439 16,-5-6-744-16,-5-14 1047 0,2-5 881 31,-2-7 712-31,-2 4 552 0,-2 2 1737 15,6 4-121-15,-10 12-608 16,5 5-551-16,4 1-345 16,0 4-400-16,8 0-136 0,4 9 80 15,8 1-40-15,-1-3-80 32,10-4-80-32,-2-3-8 0,-2 0-88 15,2-3-184-15,-7-10-280 16,-1 0-344-16,-3-6 215 15,-4 6 561-15,-11 1 120 0,-6 5 745 16,-3 4-49-16,1 3-400 16,2 3-168-1,6 10 256-15,6 3-176 0,5 0-104 16,7-4-40-16,10-5 48 16,-2-4 72-16,9-3 40 15,1-3 64-15,-6-13 8 0,5-3-160 16,-9-3-64-1,-7 3-64-15,-8-1 208 16,-8 8 352-16,-8 5 497 0,-3 4-33 16,-2 3-528-16,1 0-288 31,5 0-208-31,2 3-8 16,-4 7-160-16,-6 3-1160 0,-5-7-1321 15,0 0-4008-15</inkml:trace>
  <inkml:trace contextRef="#ctx0" brushRef="#br0">18048 5883 4136 0,'0'0'5177'31,"0"0"-3352"-31,0 0-969 16,0 0-96-16,0 0 160 0,0 0 209 15,0 0-153-15,-3 6-336 0,3-6-152 16,0 0-64-16,0 0 144 0,0 0 160 16,0-9-23-1,0-10-433 1,0-7-128-16,15-9-136 15,9 1-8-15,4 2 0 0,4 3-8 16,-4 10 0-16,8 10-56 0,-8 6-16 16,7 3-48-16,1 9-32 0,1 10 24 31,2 13 120-31,1 2 16 16,-1 8 0-16,10-1-200 15,3 7-57-15,-1-4-207 0,1-2-160 16,0-7 24-16,-5-4 288 0,2-12-256 15,-6-6 240-15,1-10 208 32,0-3 120-32,-9-6 0 15,6-13 8-15,-5-10 32 0,-4-9 32 16,-4-3-16-16,-9-3 144 16,1-1 56-16,-8 7 424 0,-4 9 32 31,-8 10-104-31,4 9-95 15,-4 5-145-15,4 5-208 16,0 0-160-16,0 0-208 0,3 5-281 16,10 12 361-16,-2 8 112 15,2 0-112-15,3 7-168 0,-8 0-72 0,4 3-112 16,-1-6-8 0,-3-1-64-1,1-6-40-15,-2-6-328 16,-3-10 432-16,4-6 488 0,9 0 0 15,-2-13 176-15,9-9-16 0,4-12-40 16,0-5 32-16,7-2 104 0,-2-3-80 31,2 6 128-31,-11 9 96 16,0 7 232-16,-8 12-208 16,-4 10-272-16,-1 0-152 0,-2 13-8 15,2 9-56-15,2 7 16 0,-2 3 48 16,2-1-128-16,2-2-48 31,1-1-144-31,4-9-144 16,4-2 176-16,-4-12 0 0,0-1-216 15,0-4 160-15,0-4 208 16,-4-14 120-16,3-5 16 0,1-5 0 16,1-1 232-16,-5 1 240 31,-1 6 136-31,1 6-16 15,-8 6-24-15,1 10-312 0,2 0-256 16,-3 0-8-16,4 16 0 16,4 6-8-16,-1-3 8 0,6 4-64 0,6-5-136 15,5-1-160 1,5-8-96 0,-2-3 112-16,1-6 80 15,-5 0 16-15,2-13 104 0,-1-6 144 16,-4-3 8-16,-4-3 80 15,0-4 224-15,-1 1 104 0,-7 8 16 16,-4 5 80 0,-8 8-224-16,0 1-64 15,-4 6-152-15,-4 0-64 16,0 0-560-16,0 0-728 0,-4 6-1353 16,-8-2-3232-16</inkml:trace>
  <inkml:trace contextRef="#ctx0" brushRef="#br0">8064 14109 1464 0,'0'0'9314'15,"0"0"-7530"-15,0 0-1248 0,0 0-344 32,0 0 224-32,4 0 529 15,0 0-169-15,7 0-320 0,6 0-216 16,11 0-80-16,3-3 112 15,9-3-48-15,4 3 8 16,4 0 24-16,4-4-16 0,0 4-96 16,8-4 40-1,-1 1-8-15,0 3-64 16,1 0-16-16,0 0 8 0,-4 0 16 16,-4 3-48-16,-5 0-64 15,2 0 56-15,-2 0-56 16,1 0 0-16,0 3 8 15,7 0 64-15,1 0-80 16,4-3 49-16,16 0-41 16,20 0 0-16,15 0 0 0,-7 0 8 15,-25-3-8-15,-19-3 64 32,-12 2 32-32,3 1-16 15,9 0-40-15,4 0 48 0,-8 0-32 16,0 3-56-16,-8-3 8 15,3 3 40-15,5 0-48 0,0-4 0 16,0 4 48-16,4 0-48 16,-5 0-8-16,5 0 0 0,-4 0 8 31,0 0 72-31,3 0-8 16,1 0-16-16,4 0-8 0,11 0-32 15,17 0 88-15,20 0-8 16,7 0-88-16,-7 0 56 15,-12 4-56-15,-25-4 48 0,-11 3-48 32,-16 0 64-32,-5 0-72 0,6 0 0 15,7 4 8-15,7-1 40 0,-7-3-40 16,3 0-8-16,-3 1 8 16,8-2-8-1,-1-2 0 1,-3 4 0-16,9-4-8 0,-6 0 8 0,5 0 0 15,3 0 0 1,-3 0 0-16,4 0 0 0,-4 0 0 0,-1 0 8 16,1 0-8-16,-4 0 56 15,-1 0-56-15,1 3 0 16,1-3 16 0,2 3-8-16,-3 0-8 15,7-3 8-15,1 0-8 0,0 0 8 16,-1 0 0-16,1 0 0 15,0 0 40-15,-8-6-40 16,-1 3 56-16,-7-1-8 0,-4 4-8 31,-4-2 8-31,4 2-8 16,-5-4-32-16,5 4 64 16,4-3-80-16,0 3 48 0,3-3-48 15,6 3 8-15,-2-3 40 16,5 3-48-16,0-3 8 0,-1-1 48 31,5 1-48-31,0 3 64 0,3 0-72 16,-3 0 0-16,-4 0 72 15,0 0-72-15,-1 0 0 0,1 0 8 16,0 0 56-16,7 0-56 16,-3 0-8-16,4 3 0 15,3 1 56 1,-3 2-48-16,3-6 0 0,-2 6-8 15,-6-2 0-15,1-2 8 16,-4 2-8-16,-4-1-8 0,-1 0 8 16,1-3 0-16,-4 0-8 15,4 0 16 1,-5 0-8-16,5 0 8 16,0 0-8-16,-4 0 0 15,-4 3 0-15,-4 1 0 16,-5-1 8-16,1 0 0 0,-1-3 0 15,2 0-8-15,-2 3 8 0,5-3-8 16,8 0 8-16,0 0 0 31,3 0-8-31,5 0-16 16,-1 0-80-16,6 0 56 0,-6 0 32 16,5 3-32-16,-9 3 32 15,-3-2 8-15,-4 2 48 0,8-3-48 31,-4 4 8-31,3-1-16 16,5-3 8-16,4-3 0 0,0 0 8 16,3 0 0-16,5 0-8 0,-9 0 0 15,6 0-56-15,-10 0-8 16,-3 0 56-16,-8 0-8 16,-4 0 8-1,-5 0-8-15,5-3 16 16,4 3-120-16,4 0-24 15,-1 0-80-15,1 0 0 0,0 0 8 0,-4 0-104 16,0 3 0-16,-8 0 120 16,-5 4 32-1,5-1 0-15,0 1 120 16,-5-5-33-16,5 5-7 16,-4-1-64-16,8 1 8 15,-8-4-32-15,-4 3-80 0,-4-3 16 16,-8 0 32-16,-4 1-88 0,-9-4 56 31,2 3-96-31,-6-3 0 16,-3 3-136-16,4-3-328 15,-4 0-345-15,-4 3-79 0,0-3-368 16,-4 0-137-16,0 0-415 16,0 0-2233-16</inkml:trace>
  <inkml:trace contextRef="#ctx0" brushRef="#br0">19527 14236 5657 0,'0'0'2888'0,"0"0"-1279"0,0 0-505 0,0 0 176 15,0 0 200-15,0 0-215 16,0 58-249 0,0-33-400-16,0 0-72 15,0 7-72-15,0 3-176 16,0 0-48-16,0 6-72 16,0 4-23-16,-8-1-33 0,4 4 32 15,-5 3 24-15,5-1-16 16,-3 1 24-1,7 0-40-15,-4 0-8 16,4-4 0-16,0 1 24 16,0-3-80-16,0-1 56 0,0 1-48 15,0-4-24-15,0 3-8 32,0-3 56-32,4 4-112 0,-4-1 56 15,4-3-56-15,-4 4 8 16,0-3 0-16,0 2 0 15,0 0 0-15,0 1-8 0,0 2 8 16,0 1-8-16,0 3 0 0,0-1-8 16,0 4 8-16,3 0 8 15,1 0-8 1,-4 0 0-16,5-3 0 16,-5-6 72-16,0-1-64 15,0-6-8-15,0 0 8 0,-5-3 0 16,-2 3 40-16,-5-3-48 0,-1 0 16 15,2 0-16 1,-1 0-56-16,0 0-176 16,0-3-168-1,4-4-56 1,0-2-216-16,0-4-513 16,-4-6-1535-16,9-6-3402 0</inkml:trace>
  <inkml:trace contextRef="#ctx0" brushRef="#br0">7892 14262 1168 0,'0'0'5009'0,"0"0"-3369"0,0 0-552 15,0 0 121-15,0 0 39 16,-8-19-336-16,8 16 224 0,0-1 233 16,0 4-241-16,0-3-384 31,0 3-304-31,0 0-216 16,0 0-176-16,0 0-48 0,0 10-40 15,0 6 40-15,0 15 8 0,0 8 40 16,0 8-40-16,-3 20 0 15,-10 19 40-15,5 15 0 32,1 7 16-32,-1-3-64 0,4-10-8 15,-5-22 8-15,5-12 0 16,1-17 16-16,-1-3-16 0,-4 10 56 16,-1 3-56-16,2 10 8 31,3-4-8-31,-4 0 8 15,4 1-8-15,0-1 8 0,-1 3 0 16,5 4 40-16,-3-1-48 0,3 1 16 16,0 9 40-16,0-6-48 15,0 4 40-15,0-8 24 0,3-9 0 16,2 7 32 0,3-1-48-1,0 0-48-15,-4-2 0 0,-1-1 8 16,1-3-8-16,-4 4 40 0,0-7 8 15,0-4-56-15,0-5 0 16,0-7 0-16,5-3 16 0,-1-3-16 31,0-4 0-31,-4-2 0 16,4-1 0-16,-4 1 0 0,4-1 0 16,-1 4 0-16,-3-4-104 15,0 0-160-15,4-3-216 0,-4 1-312 16,0-1-136-16,0 4-368 31,0-4-129-31,0 0 193 0,0 0 56 16,-4-3-177-16,4 0-319 15,-3-9-1297-15,3-4 73 0</inkml:trace>
  <inkml:trace contextRef="#ctx0" brushRef="#br0">7888 17364 536 0,'0'0'5385'0,"0"0"-2921"15,0 0-1784-15,0 0-680 16,0 0 0-16,0 0 0 0,0 0 152 15,-4 73 17-15,8-63-25 0,4-1-8 32,-3-3 280-32,3 1 256 15,-5-4 128-15,5-3 32 0,0 0-56 16,4 0-8-16,4 0-167 16,0 0-65-16,5 3-112 0,2 0-64 15,5 0 48-15,3 0-56 31,10 4-104-31,2-4-48 0,10 3-128 16,-2-2 40-16,5-2-112 16,3-2 64-16,1 4-64 15,0-1 0-15,0 0-16 0,4 0 8 16,3 4 0-16,1-4 8 31,12 4 48-31,19-2-48 0,13-1 0 16,8 2 272-16,-13-3 72 15,-3 1 24-15,-12-1-40 16,-2 3-95-16,2 0-121 0,-4 4-16 0,-4-7-96 16,0 3-96-1,-5 1-56 1,1-4-17-16,4 0 17 0,-1 0-40 16,5-3 72-16,-16 4 112 15,-8-4 8-15,-17 3 88 16,-3-3 160-16,7 3-144 0,13-3-48 15,12 0 9 1,7 0-9-16,22 0-48 16,10 0-8-16,0 0-8 0,-7 0 0 15,-16 0 0-15,-8 0 8 16,-13 0 0-16,-11 0 0 16,-9 0 0-16,-6 3 64 0,11-3-56 31,11 3 48-31,5 0-40 0,0 0-8 15,-1 1 0-15,1-1 8 16,0 0 40-16,-4 4-8 16,-1-1 16-16,-3 0-16 0,-1 0 80 15,1 4 16-15,-4-4 8 32,4 1-56-32,3 2-24 0,2-2-64 15,2 2 0-15,4-3 8 16,-2 1-8-16,2-1 88 31,1 0-48-31,0 4 64 0,0-4 56 0,-1-2-48 16,-4 2-72-16,-2-3-40 15,-2-3 0-15,1 0 0 0,0 0 8 16,-1 0-16-16,5 0 8 16,4 0 0-16,0 0-8 15,-1 0 0-15,0 0 8 16,2 0 0-16,-2 0 48 15,-3 0 56-15,0 0-8 16,-1 0-56-16,5 0-40 0,-4 0 0 16,-1-3 0-16,5-7 0 15,-4 4 0-15,-5-1-8 16,2 2 0 0,-2-2 0-16,-7 1 0 15,8-4 8-15,-5 1 0 16,5-1 0-16,8-3 0 15,-1 1-8-15,13-4 8 0,12 0-8 16,-9 0 8-16,-11 7 0 0,-12 2-8 16,-16 1 0-16,4 2 0 31,8-2 0-31,-5 3 0 16,-7 0 8-16,0 0-8 0,-9 3 8 15,5-3-8-15,0 3 0 16,0 0 0-16,0 0 8 0,7 0 8 31,-3 0 48-31,4 0-16 0,0 0 24 16,-1 0-72-16,1 0 72 15,0 0-72-15,4 0 8 0,-4 0 80 16,0 0-88-16,-1 0 0 16,-7 0 0-16,4 0 8 0,-5-4 40 15,6 4-40 1,-5 0 0-16,3-3 0 15,5 3 0-15,-4 0 32 16,-1 0-40-16,1 0 0 0,0 0 0 16,-1 0-8-16,-2 0 8 15,-6 0 0-15,2 0 0 0,-6 3 8 32,1 4-8-32,8-4 0 15,-5 0 56-15,6 3-56 0,3-3 0 31,-1 1 40-31,1-4-40 16,-4 0-8-16,3 0 8 0,1 0 0 16,-4 0 0-16,-4 0 0 15,-1 0 80-15,-2 0-8 16,-5 0 40-16,-1-4-40 0,-3 1-24 16,8 0-48-16,0 0 0 15,0 3 0-15,3-3 8 0,2 0-8 16,-6 3 16-16,5-3-16 31,-4-1 0-31,0 4 0 0,-5 0 0 16,5 0 0-16,1 0 0 0,-6 0 0 15,1 0-8-15,0 0-40 16,-5 0 32-16,1-3-32 0,0 3 40 16,0 0 8-1,0 0-8 1,0 0 8-16,4-3-8 0,0 3-8 15,0 0-56-15,-1 0-32 0,-3 0 48 16,0 0 40-16,0 0-88 16,-4 0 96-16,-4 0 8 0,-9 0 0 31,-2 0 0-31,-5-3 0 16,-1 0 8-16,2-4-8 0,-5 4-8 15,4-3 8-15,-8-1-16 16,0 1 8-16,0 0-80 0,0 3 40 15,0-7-32-15,0 3 16 32,0-2-40-32,-4-4 32 15,-9 1 64-15,6-4-8 0,-5-3 8 16,-1-1 0-16,2 2 8 16,3-1 0-16,-1-3 0 0,2 2-8 15,3-2 8-15,-4-3 8 31,0 3-8-31,0-4 0 16,0-2 48-16,0-1 48 0,-4 1-88 0,0 2 48 16,5-2 32-16,-6 2-80 15,5 0 0-15,1 4 0 0,3-3 40 16,4 0 16 0,0-1-56-1,0-2 128-15,0-1-64 16,4-3 80-16,7 1-24 0,2-4-32 15,-2 3-48-15,6 0 24 0,-2-3 0 16,1 4-8-16,0-1 16 0,-5 0-8 31,6 3-64-31,-9 1-8 16,4 6 0-16,-4-4 0 16,-4 4 0-16,0 0-120 0,-4-4-120 15,0 4-328-15,-40-3-736 16,-4 3-2969-16,0 6-3153 0</inkml:trace>
  <inkml:trace contextRef="#ctx0" brushRef="#br0">4638 14459 3472 0,'0'-4'5994'0,"0"-2"-4466"16,-5 3-520-16,-3 0 440 15,-3 3-607-15,-2 0-281 0,-6 0-176 16,-5 0-128-16,-4 12 136 0,-8 4 264 15,0 7 16-15,0 2 48 16,0 4-96-16,-4 9-111 0,8 3-145 16,4 7-136-16,13 2-72 15,2 1 8-15,10 0-56 0,3 0-16 32,12-10-48-32,15-3-40 15,18-3-8-15,2-13 0 16,13-9 0-16,-1-7-536 0,22-9-1185 15,-22-16-2664-15,-11-6-3744 0</inkml:trace>
  <inkml:trace contextRef="#ctx0" brushRef="#br0">5072 14420 6041 0,'0'0'4257'16,"0"0"-2817"-16,0 0-488 0,0 0 433 15,0 0-153-15,0 0-552 16,0 0-416-16,0 0-176 0,-13 20 112 15,-6 8 304-15,-1 7 16 32,-4 6 32-32,4 4-64 15,0 2-71-15,8 1-161 0,4 3-96 16,4-3-64-16,4-4-40 16,4 1-48-16,16-10-8 0,4-7-8 15,8-6-120-15,8-6-176 31,-5-6-745-31,14-10-903 16,-14 0-2113-16,-7-4-1720 0</inkml:trace>
  <inkml:trace contextRef="#ctx0" brushRef="#br0">5454 14452 9177 0,'0'0'2825'31,"0"0"-881"-31,0 0-719 16,0 0-473-16,0 0-512 16,0 0 280-16,0 0 56 0,-52 96-184 15,36-58 48-15,9 0-168 0,-2 0-128 16,5-3-32-16,4 0-40 31,0-3-56-31,9-4 33 16,2-2-41-16,10-7-8 0,2-4-201 15,5-2-359-15,4-10-736 16,8-3-1128-16,-13-9-1881 0,-3-7-4097 0</inkml:trace>
  <inkml:trace contextRef="#ctx0" brushRef="#br0">5191 14735 3024 0,'0'0'8458'15,"0"0"-6514"-15,0 0-695 0,0 0-145 16,0 0-256-16,0 0-240 0,119 0-152 15,-63 0-64-15,8 0-120 16,-8 0-168 0,0 0-104-16,7-6-1040 15,-10 2-2833-15,-18 1-3416 16</inkml:trace>
  <inkml:trace contextRef="#ctx0" brushRef="#br0">5869 14684 7889 0,'0'0'4217'16,"0"0"-3249"-16,0 0-128 0,0 0-71 31,0 0-369-31,103-35-256 16,-71 35-144-16,-4 0-680 0,4 0-1129 15,-8 0-1327-15,-5 0-4394 0</inkml:trace>
  <inkml:trace contextRef="#ctx0" brushRef="#br0">6199 14538 3912 0,'0'0'5914'15,"0"0"-4114"-15,0 0-784 16,0 0-392-16,0 0-224 0,0 0 817 16,0 0-313-16,-12 80-256 15,5-49-248-15,-2 4-176 0,1 6-112 32,4-2-112-32,0-2-48 15,4 5-1152-15,0-7-1569 16,0-13-2864-16</inkml:trace>
  <inkml:trace contextRef="#ctx0" brushRef="#br0">6346 14405 6513 0,'0'0'3929'0,"0"0"-1857"15,0 0-223-15,0 0-513 16,0 0-576-16,0 0-344 0,49 3-88 16,-21 16 168-16,4 3-96 15,-1 6-80-15,1 4-96 16,-9 7-127-16,-2-1-81 15,-14 0-16-15,-7 3 0 16,0 1-73-16,-11 2-223 16,-41 19-512-16,4-12-944 0,-4-7-2809 15</inkml:trace>
  <inkml:trace contextRef="#ctx0" brushRef="#br0">4554 16015 2656 0,'0'0'7322'0,"0"0"-5322"16,0 0-1016-1,0 0 209-15,0 0 47 16,4 0-448-16,-4-4-448 0,0-2-200 16,3-4-96-16,-3-2 0 15,4-1-40-15,-4-3 0 0,0-6 88 16,0-1-48-16,-11-2-40 16,-10-3 0-16,-7-4 64 0,0 3-56 31,-7 7 0-31,-1 3 56 15,-3 13-16-15,3 6 40 0,-1 6-96 16,5 19 72-16,-3 14 24 16,7 8 32-16,8 7 72 15,4 7 136-15,8-4-152 0,8-3-72 32,8-10-64-32,16-12-40 15,12-10-8-15,-1-9 0 0,10-13-104 16,-2 0-40-16,-3-22 72 15,0-10-112-15,-12-12 40 16,0-10-120 0,-8-10-120-16,-8 0-16 0,-4 1 264 15,-4 9 136-15,-4 16 0 16,0 9 264-16,0 17 112 0,0 12-32 16,0 0-248-16,-4 15-96 15,-4 17 0-15,3 10 128 16,1 5-16-16,1 4 40 15,3 3 80-15,0 0-72 16,0-7-72-16,3-2-72 16,18-10-8-16,7 0-8 0,0-10-48 15,7-6-440-15,17-9-1008 16,-4-4-2825-16,-16-6-6601 16</inkml:trace>
  <inkml:trace contextRef="#ctx0" brushRef="#br0">5199 15665 6977 0,'0'0'5569'0,"0"0"-3760"15,0 0-729-15,0 0 208 0,0 0-496 16,0 0-496 0,-91 19 8-16,63 6 208 15,-4 14 1-15,4 8-33 0,4 4-88 16,4 9-128-16,8 4-48 16,8-1-88-16,4-5-80 15,4-8 24-15,12-8-56 16,7-10-16-16,10-10-216 15,3-7-664-15,28-8-937 16,-13-7-975-16,1 0-3178 0</inkml:trace>
  <inkml:trace contextRef="#ctx0" brushRef="#br0">5681 15557 7241 0,'0'0'6033'0,"0"0"-4080"16,0 0-849-16,0 0-304 16,0 0-456-16,0 0 480 0,-48 89 9 15,32-38-353 1,1 3-200-16,-2 6-32 15,2 4-8-15,7-1-56 16,-1-3-112-16,9-6-56 16,0-6 64-16,4-10-64 0,16-6-16 15,8-10 0 1,8-9-472-16,28-10-432 16,-8-3-1121-16,-8 0-3232 0</inkml:trace>
  <inkml:trace contextRef="#ctx0" brushRef="#br0">5442 15967 784 0,'0'0'8738'0,"0"0"-6746"0,0 0-896 15,0 0 136-15,0 0-111 16,0 0-593-16,0 0-256 0,4 19 504 16,36-16 8-16,4-3-128 0,3 0-320 15,6 0-152-15,-2-6-184 16,-3-1-192-16,0-2-1376 16,-12 3-2625-1,-12-4-4265-15</inkml:trace>
  <inkml:trace contextRef="#ctx0" brushRef="#br0">6019 15957 9642 0,'0'0'4465'0,"0"0"-3297"16,0 0-296-16,0 0-40 0,0 0-400 31,0 0-264-31,0 0-96 15,0 0-64-15,112-6-8 16,-67-1-128-16,-6 1-520 0,17-3-984 0,-16 2-1497 16,-5 1-4016-16</inkml:trace>
  <inkml:trace contextRef="#ctx0" brushRef="#br0">6586 15672 640 0,'0'0'10818'31,"0"0"-6761"-31,0 0-3217 16,0 0-312-16,0 0-216 15,0 0 88-15,0 0 512 0,0 89-415 16,-4-48-249-16,0 3-128 16,-1 4-112-1,1 6 80-15,0-4-40 0,1 2-48 16,-1-5-320-16,4-3-241 16,0 1-951-16,0-13-2473 15,0-10-1576-15</inkml:trace>
  <inkml:trace contextRef="#ctx0" brushRef="#br0">6725 15513 2512 0,'0'0'8386'31,"0"0"-5690"-31,0 0-999 16,0 0-353-16,0 0-224 0,-4 0-456 16,20 13-279-16,12 9 279 15,8 3-64-15,0 7-264 16,3 6-232-16,-3 6-88 0,-4 7-8 16,-4 6 56-16,-8 13-64 15,-9-3-16-15,-11 6 8 0,0-3 8 16,-11-10-224-16,-21 3-264 31,-32 14-873-31,8-20-2687 0,4-13-5771 16</inkml:trace>
  <inkml:trace contextRef="#ctx0" brushRef="#br0">6741 14675 1256 0,'0'0'5065'0,"0"0"-2657"0,0 0-1271 15,0 0-281-15,0 0 72 16,0 0 96-16,0 0-304 0,0 0-296 16,0 0-216-16,0 0-103 31,0 0-1-31,0 0-96 16,0 0 64-16,0 0-64 0,0 2 0 15,0-2-8-15,0 0 56 16,0 0-48-16,0 0 136 0,0 0-136 31,0 0 40-31,4 0-40 0,4 0 72 16,0 0 0-16,4 4-80 15,3-1 64-15,2-3-64 16,-6 6 0 0,10-2 40-16,-1-1-40 15,-1 0 0-15,1-3 0 0,1 3 56 16,-6 1-48-16,2-4 0 0,-2 0-8 15,1 2 8-15,0-2 8 16,0 0-8-16,0 0 8 0,4 0-8 16,4 0-8-16,-5 0 8 15,5 0-8-15,-7 0 0 0,2 0 8 32,-2 4 0-32,-2-4-8 15,-2 0 0-15,2 0 0 16,-2 0-8-16,2 0 8 0,1 0-8 15,4 0 8-15,0 3-8 0,4-3 8 16,-1 0 0-16,-3 0 0 31,5 3 0-31,-1-3 0 16,-1 0 0-16,-3 0 40 0,0 0-40 16,3 0-8-16,2 0 8 15,3 0 0-15,0 0 0 0,0 0-8 16,0 0 8-16,-4 0 8 31,-1 0-8-31,1 0 0 0,-4 0 40 16,-4 3-32-16,0-3-16 0,-1 0 8 15,2 0-8-15,-2 0 8 16,6 0 16-16,-1 0-16 0,3 0 0 16,1 0 0-1,-4 0 8 1,1 0 0-16,-2 0 0 15,-3 0 0-15,0 0 0 0,0 0 8 0,3 0-8 16,-2 0-8-16,7 0 8 16,4 0-8-1,0-3 0-15,4 0 0 16,-5 0 0-16,6-1 0 16,-6 2 8-16,-7-2-8 15,0 1 0-15,-4 0 0 0,-4 3 8 16,0 0-8-16,-1-3 0 0,2-1 8 15,2 1-8-15,2 0 8 32,2 0 0-32,9-1 0 31,-4 2-8-31,0-1-8 0,0-1 0 16,0 4 0-16,-8-3 8 15,-1 3-8-15,-2 0 8 0,-2-3-8 16,6 3 8-16,-9 0 0 15,8-3 8-15,-8 3-8 16,3-4 8-16,-3 4 40 0,-3 0-32 0,-1 0 72 16,3 0-72-16,-7 0-16 15,4 0 0-15,-4 0 0 16,0 0-144 0,0 0-88-16,0 0-104 15,0 0 16-15,0 0 96 16,4 0-33-16,-4 0-135 0,0 0-56 0,0 0-64 15,0 0-624-15,0 0-816 16,0 0-2321-16</inkml:trace>
  <inkml:trace contextRef="#ctx0" brushRef="#br0">8514 14509 4865 0,'0'0'4192'16,"0"0"-2823"0,0 0 87-16,0 0 56 15,0 0-143-15,0 0-337 16,0 0-392-16,0-2-256 0,0 2-120 16,0 0-120-16,0 0-8 15,0 0-96-15,0 0-40 0,0 9 0 31,8 4 56-31,8 2 24 16,0 1-8-16,3 3-16 0,5 0-40 16,4 1 32-16,0-2-48 15,0 1 72-15,0-2-64 16,0-5 0-16,-4 1-8 0,-4-3-64 31,-9-4 56-31,-2 0-16 16,-9-3 16-16,4-3 0 0,-4 0 8 15,0 0 8-15,0 3 136 16,-4 1-24-16,-8 2-64 0,-4 3 16 16,-4 7-16-16,-4 3-48 15,1 3 0 1,-5 4-8-16,3 6-40 16,-6 6-1128-16,6-10-2937 0,10-2-5737 15</inkml:trace>
  <inkml:trace contextRef="#ctx0" brushRef="#br0">7048 16008 1016 0,'0'0'552'0,"0"0"3521"0,0 0-2281 15,0 0-784-15,-8-6 169 16,8 6-225-16,0 0-256 0,0 0-312 16,0 0-120-16,0 0-40 15,0 0-16-15,0 0 16 32,0 0 8-32,0 0 80 0,0 0-56 15,0 0-40-15,0 0-8 16,0 0 24-16,0 0-55 0,0 0-73 15,0 0 0-15,0 0-40 16,12 0-56-16,3 0 56 16,5-4 8-1,1 4 0-15,7-3-24 0,-5 3 40 16,-3 0 0-16,4 0-80 16,-3 0 0-16,-2 0 48 0,5 0-8 15,-4 0-40 1,3 0-8-16,1 0 8 15,1 0-8-15,-1 0 8 16,-5-3-8-16,1 3 0 0,1-3 8 16,-2 0 8-16,-3 0-8 15,0 3 0-15,4-3 8 0,-5-1 0 16,2 1-8-16,-1 0 0 31,-4 3-8-31,3-3 8 16,2-1-8-16,-2 4 8 0,1-2-8 15,5 2 0-15,-2 0 0 0,-3 0 0 16,9 0 0-16,-6 0-8 16,1 0-48-16,-5 0 48 31,2 0-64-31,-6 0 16 0,2 0-24 16,-5 0 72-16,-1 0 8 15,-3 0 8-15,5 0 0 0,-1 0 0 16,-1-4 0-16,5 1-8 31,1 3 0-31,-2-3 0 0,6 3 8 16,-2-3 0-16,1 3-8 0,-4 0 0 15,4 0 0-15,-8 0 0 16,0 0-48-16,1 0 48 0,-6 0-8 16,5 0 16-1,0 0 0 1,-1 0-8-16,-2 0 0 15,7-4 8-15,-4 4-8 0,-1 0 0 0,2 0 0 16,-1 0-8-16,-1 0 8 16,1 0-8-16,-3 0 0 0,3 0 8 15,-4 0 0-15,3 0 0 32,-3 0 0-32,1 0 0 15,3 0 8-15,-1 0-16 0,-3 0 8 16,-4 0-8-16,4 0 8 0,0 0-8 15,-4 0-64-15,5 0 24 32,-5 4 48-32,4-4-48 15,0 3 40-15,-1 0 8 0,1 0 0 16,4 1 0-16,-4-4 8 16,5 2-8-16,-6 2 8 0,1-4-8 15,-4 3 0-15,0-3 0 16,4 0-16-16,-4 3 8 15,0-3-120 1,0 0-16-16,0 3 96 0,0 1 48 16,0-4-72-16,0 3 64 15,4 3 8-15,-4 0-8 0,4 1 8 16,-4-1 0-16,5 4 0 16,-1-1 0-1,-4 1 0 1,0-1 0-16,0-3 0 0,0 1 0 15,0-4 8-15,0 3-8 0,0-2 0 16,3-1 8-16,-3 0-8 0,0 0 0 31,4 0 0-31,0 4 0 16,-4-1 0-16,4-3 8 16,-4 6-8-16,4-2 8 0,-4 3-8 15,4-4 8-15,-4 3-8 0,0 4 0 16,0-4 0-16,0 1 8 15,5 3 0-15,-5-7-8 32,0 4 8-32,3-4 0 0,-3 1-8 15,4-1 0-15,0-3 24 16,-4 3-24-16,4 1 8 16,-4 2-8-16,0-3 8 0,4 4-8 15,-4-3 8-15,4 2-8 31,-4-3 8-31,0 1-8 0,0-1 0 16,4 1 0-16,-4-1 8 0,0 3 0 16,0-2 64-16,0 2 8 15,0-3-32-15,0 1-48 0,0-1 16 16,0 3-8 0,4-2 16-1,-4-1 32-15,0 4-56 0,0-3 8 16,4 2 0-16,-4-3-8 0,0 1 16 31,4 2-8-31,-4-3 0 16,0 4 0-16,0-1 8 0,0-2-8 15,4 2-8-15,-4-2 0 16,4 2 16-16,-4 1-16 0,0-4 8 16,0 3-8-16,4 1 16 15,-4 0-8-15,0-4 64 16,0 3-72-16,0-2 0 0,0 2 16 31,0 1-8-31,0-1 112 0,0 4-32 16,0 0 32-16,-4 0-40 15,4 2 64-15,-4-2-64 16,0 0-32-16,4 0 8 0,-4-4-40 16,4 0 32-16,0 1-40 31,0-1 0-31,0-2 0 0,0-1 8 15,0 1 40-15,0-1-56 16,0 0 8-16,0 1-8 0,0-4 8 16,0 0 96-16,0 0 96 0,0-3-88 15,0 4-24 1,0-4-8 0,4 0-72-16,-4 0 64 0,0 0-64 15,0 0 136-15,0 0-40 16,0 0 40-16,4-4-144 15,4-21-344-15,-1 0-2265 16,2-7-6160-16</inkml:trace>
  <inkml:trace contextRef="#ctx0" brushRef="#br0">8403 17929 280 0,'0'0'8425'0,"0"0"-6920"15,0 0-713-15,0-3-168 0,0 3-40 16,0 0-304-16,0 0-176 15,0 0-96-15,0 0 0 16,0 0 208-16,0 0 544 0,0 0 153 16,0 0-57-1,0 0-144-15,0 0-192 16,0 0-168-16,0 0-120 0,0 3-56 16,0 4-64-16,-13 8-104 15,-2 11 200-15,-10 5 192 0,-3 14 16 16,-7 6 177-1,-1 3-233-15,0 3-88 16,1 0-32-16,-2 0-104 16,5-6-40-16,0-7-48 0,9-2-48 15,3-11 40-15,3-5-40 16,6-7-56-16,-1-6-360 16,9-10-480-1,-2-1-393-15,5-7-439 16,-4-12-529-16,4-2-3608 0</inkml:trace>
  <inkml:trace contextRef="#ctx0" brushRef="#br0">8019 18030 4368 0,'0'0'4905'16,"0"0"-2888"-16,0 0-409 15,0 0 201-15,0 0-553 0,0 0-448 32,0 0-456-32,0 0-344 0,28 10 88 15,-11 19 280-15,2 3-56 0,-2 5-72 16,7 8-80-16,-9-1-16 16,5 4-56-16,1 0-40 15,-2-7 8-15,-3-3-56 16,0-9 41-1,-4-7-49-15,0-3-113 0,-4-7-183 16,-4-2-296-16,0-7-128 0,-4 1-456 16,0-4-552-16,0 0 23 31,0 0-527-31,0-10-3346 16</inkml:trace>
  <inkml:trace contextRef="#ctx0" brushRef="#br0">8657 18018 5761 0,'0'0'3136'0,"0"0"-1311"16,0 0-521-16,0 0 232 15,0 0-111-15,0 0-529 0,4-16-432 16,-4 16-192 0,0 0-128-1,0 10 16-15,0 12-40 0,-8 6 744 16,1 11-320-1,-6 5-199-15,2 3-113 16,-1 4 128-16,-4 0-40 16,8-3-56-16,4 0-56 0,-5-7-48 15,9-6-56-15,0 0-96 16,0-10 32-16,13 0-40 0,2-6-144 16,2-3-152-16,-2-6-432 15,5-4-417-15,8-6-583 0,-3 0-1497 16,-6-3-3400-16</inkml:trace>
  <inkml:trace contextRef="#ctx0" brushRef="#br0">8972 18154 1584 0,'0'0'9202'0,"0"0"-7130"0,0 0-1376 0,0 0-95 15,0 0-9 1,0 0-208 0,0 0 264-16,0 0 152 0,-28 93-168 15,16-56-144-15,1 5 32 16,-2-4-112-16,2 3 49 0,3-3-177 15,3-3-160-15,5-3-56 0,0-4 24 16,0-6-88-16,9-2-112 16,6-8-144-1,5-2-240-15,5-7-329 16,22-6-591-16,-7-16-1737 16,0-4-4888-16</inkml:trace>
  <inkml:trace contextRef="#ctx0" brushRef="#br0">8734 18345 9738 0,'0'0'4689'0,"0"0"-3953"15,0 0-488-15,0 0 472 16,114 0 216-16,-65 0-360 0,3 0-208 0,-1 0-200 16,1 0-168-16,4 0-360 15,-13-3-2256-15,-11-7-4754 0</inkml:trace>
  <inkml:trace contextRef="#ctx0" brushRef="#br0">9299 18075 6129 0,'0'0'7265'0,"0"0"-5760"16,0 0-825-16,0 0-152 0,0 0-144 15,0 0 112-15,0 0-48 0,60 89-56 31,-40-48-144-31,-8 3-120 16,-5 4-32-16,-7-3-88 16,0-1 48-16,-11-3-56 0,-17-6-160 15,-4-6-328-15,-28-7-640 16,12-9-1729-16,1-10-3448 0</inkml:trace>
  <inkml:trace contextRef="#ctx0" brushRef="#br0">8231 17878 1200 0,'0'0'1040'0,"0"0"2953"15,0 0-2377-15,0 0-832 0,0 0 241 16,0 0-89-16,0 0-136 31,4 10-168-31,-4-10-80 0,0 0 136 16,0 0-32-16,0 0-191 15,0 0-225-15,0 0-8 0,0 0-8 16,0 0 80-16,0 0 8 31,0 0 8-31,0 0 8 16,0 0 80-16,0 0 96 0,0-10-96 16,0-6-280-16,0 1-72 15,0-5-48-15,0 1 40 0,0 0-40 16,-4 0 0-16,4 0 0 15,-4 0 0-15,4 0 40 16,0 3 32 0,0 3-24-16,0 1 40 0,-4-1 80 15,4 3 120-15,0 1-111 16,0-4-33-16,0 4-144 0,0-4 8 16,0 0 72-1,0 4-80 1,0-4 32-16,0 4-32 15,0-1-8-15,0 0 8 0,0 1-8 0,-4 3 40 16,4-4-40-16,0 0-64 16,0 1 56-16,0 0 0 0,0-1 8 15,0 1 0-15,0-1-16 32,0 0 8-32,0 4 8 0,0-3 8 15,0-4 0-15,0 7 8 16,0-4-8-16,0 0-8 0,0 4 0 15,0-3 0-15,0 2-8 16,0 1 8-16,0-3 16 31,4 2-16-31,-4-3-8 0,4 1 8 16,-4 0-8-16,0-1-64 16,4 1 72-16,-4 2 0 0,0 1 8 15,0-1 64-15,0 1-8 31,0 3-64-31,0-3 0 16,0-1-72-16,0 1 24 0,0-1 48 0,0 1 56 16,0-3-56-16,0 5 0 15,0-2 0-15,0-3 64 0,0 2-64 16,0 1-8 0,4-3-8-1,-4-1 8-15,5-3 8 16,-5 4 0-16,3-4 0 0,1 3-8 0,0-2-8 15,-4 2-32-15,4 4 40 16,-4-4 16-16,0 4-8 0,0-1 0 16,4-2 0-16,-4 3 0 31,0-1 0-31,4 1 8 16,-4-4 0-16,0 1-8 0,0-1 0 15,0 1-8-15,0-1 0 16,4-2 8-16,-4-1 8 0,0 0-8 31,0 4 0-31,0-4 8 16,0 3-8-16,4 4 8 0,-4-3-16 15,4-1-56-15,-4 0 56 16,4 1 8-16,-4 3 0 16,0-1 0-16,4 1 0 0,0 0 0 15,-4-1 0-15,4 1-96 31,-4-1-48-31,0 1 136 0,3 0-161 16,-3 0 153-16,0-1 8 16,0 1 0-16,0 0 8 0,0-1 0 15,0 1 0-15,0-1-8 0,0 5 8 16,0-2 0 0,0 1-8-1,0 0-112-15,0 0 72 0,0-4-560 16,0 4-136-16,0-4 432 15,4 5-104-15,-4-1-120 0,0-4-320 16,0 4 192 0,9 3-761-16,-5 0-887 15,-4 0-3722-15</inkml:trace>
  <inkml:trace contextRef="#ctx0" brushRef="#br0">8294 16815 3208 0,'0'0'2481'0,"0"0"-1313"0,0 0-472 15,0 0-48-15,0 0-24 16,0 0-152-16,0 0-111 0,0 0-81 16,0 0-168-16,0 0-24 15,0 0-32 1,0 3 96-16,4 0 32 16,9-3 264-16,-2 3-40 0,6-3-104 15,-2 0-128-15,6 0-120 16,-6 3-8-16,5-3-40 0,1 0 0 15,-2 0 64 1,-7 0-64-16,4 0 104 16,-4 0 64-16,0 0 32 15,0 0-56-15,4 0-88 0,-5 0 16 16,6 0-72-16,-2 0 0 16,2 0 0-16,-2 0 48 0,2 0-40 15,-6 0-16-15,2 0 8 31,-6 0-8-31,5 0 0 0,1 0 8 16,-6 0 40-16,5 0 40 16,4-3 104-16,0 3-40 15,4-3 16-15,-4 3 24 0,4 0-8 32,4 0-63-32,-8 0-41 15,3 0-72-15,-2 0 64 0,-6 0-72 16,6 0 104-16,-6 0 272 15,1 0 0-15,-3-3-120 16,-2 3-128-16,1 0-32 0,-4-3 24 0,0 3-48 16,1 0 32-1,-5 0-32 1,0 0-16-16,4 0 0 0,-4 0-8 16,0 0-32-16,0 0-8 15,0 0-8-15,0 0 0 16,0 0-304-16,3 0-528 0,5 0-489 0,9 0 313 31,-6 0-824-31,6 0-2137 16</inkml:trace>
  <inkml:trace contextRef="#ctx0" brushRef="#br0">8912 16672 6753 0,'0'0'2777'16,"0"0"-1977"-16,0 0 560 15,0 0-72-15,0 0 201 0,0-16-505 16,0 16-496-16,0 0-296 31,0 0-184-31,0 0 80 16,0 0-88-16,0 0-56 0,0 3-72 16,0 7 48-16,0-4 80 15,0 6 0-15,0 1 8 0,13 0 0 16,-2 3 0-16,9 0 136 31,0 0 48-31,4-4-96 0,4 4-88 16,0 0 64-16,-4-3-72 0,0-1 0 15,-5 1-64-15,-6-7 56 16,-5 1 0-16,-5-4-72 16,-3 0 64-1,0-3 8-15,0 0 0 16,0 3 8-16,0 4 0 0,0-1 0 15,-11 7 72-15,-6 6 0 0,2 0 0 16,-9 3-16-16,0 7 24 16,-4-1-72-16,-4 4 40 0,4 3-48 31,0 0-88-31,5-4-576 16,3 4-1152-16,3-9-1057 0,9-11-5321 15</inkml:trace>
  <inkml:trace contextRef="#ctx0" brushRef="#br0">9295 16275 2720 0,'0'0'80'0,"0"0"4697"16,0 0-3009-16,0 0-623 16,0 0-361-16,0 0-136 0,0 0-336 15,0 9-136-15,0 7 56 16,0 10 248-16,0 2-216 0,-4 11 320 15,4 1-151 1,-4 8-81-16,0 3-128 16,0 3-72-16,-4 3 232 15,4-3-112-15,0 3-40 0,0-3-64 16,1 0-40-16,3 0-48 16,0-3-32-16,0-3-48 15,0-1 64 1,0-5-56-16,0-11 0 15,0-2 0-15,0-10 0 0,0-3-8 16,-5-4-360-16,1-6-256 16,-4-2-624-16,-3-4-137 31,2 0-1063-31,5-6-3313 0</inkml:trace>
  <inkml:trace contextRef="#ctx0" brushRef="#br0">9355 16272 1408 0,'0'0'4281'0,"0"0"-1665"0,0 0-1183 15,0 0-553-15,0 0-264 16,0 0-176-16,0 0-40 31,0 0-40-31,0 0-72 0,24-3 224 16,-1 9 401-16,9-3-81 16,5 6-384-16,10-5-232 0,1 2-96 15,3-3-72-15,9 3-24 16,0-2 48-16,4-1-24 15,3 0-40-15,2 0-8 0,-2-3 8 16,1 3-8 0,-1 1 0-16,-3-4 8 15,0 0-8-15,-8 0 8 0,3 0-8 16,-6 0 0-16,-1 0 0 16,-1 0 8-1,-3 0 0 1,-1 0-8-16,-2 0-8 0,6 0 0 0,-3 0 8 15,4 0 0-15,-5 0 0 16,6-4 8-16,-6 4-8 16,1 0 104-16,-4 0 32 0,0 0 56 15,-8 0-136-15,-1 0-40 16,-3 0 40 0,0 0-56-16,-4 0 8 15,0 0 0-15,4-3-8 16,-4 3-8-16,4-3-208 0,-1 3-144 15,1-3-120-15,-4 3-584 16,0-3-25-16,-4-1-319 0,0 2-64 31,-4-2-361-31,0 1 49 16,-4 0-2409-16,-4 0 3089 0</inkml:trace>
  <inkml:trace contextRef="#ctx0" brushRef="#br0">11658 16259 3488 0,'0'0'2769'15,"0"0"-1153"-15,0 0-256 0,0 0-39 16,0 0-257-16,0 0-408 16,0 0-296-16,-5 3-24 15,5 7 24 1,-4 5 361-16,-3 4-65 0,3 7-32 15,-4 3-176-15,3 3-168 16,-2 2 24-16,-1 4-80 0,0 1-112 16,-1 2 40-16,2 3-64 15,-5 1-16 1,4-1-64-16,0 0 8 16,4 4 32-16,0-3-40 15,0-1 0-15,0 1 40 0,4-4-48 16,0-3 8-16,0-3-8 31,0-6-64-31,0-4-88 0,0-6-24 16,0-4 72-16,0 2 8 15,0-2 96-15,0-2-168 16,0 3-96-16,-7-3 120 0,2-4 24 16,-3 1 64-16,4-4 56 31,-4 0-8-31,0-2-72 0,-4-4 80 15,-3 0 0-15,-6 0-8 16,-3 0 0-16,-4 0 8 0,0 0 48 16,-7-7-40-16,3 1 0 0,-4-1 72 15,-3 1-24-15,-6 0 64 16,2 3 56-16,-5-4 112 16,4 4 24-1,0 0-128-15,0 0-40 16,1 0-8-16,-2 0-40 15,2-1 16-15,-5 4-56 0,1-3 16 0,2 3-32 16,-2-3-32 0,-1 3-8-16,4 0 0 15,-4 0 8-15,5 0 0 16,-2 0 0-16,2 0 0 16,3 0-8-16,0 0 8 15,0-3 0-15,4 3 72 0,1 0-72 16,-2 0-8-16,5 0-40 0,-3 0 40 31,-1 0 0-31,0 6 8 16,4 1-8-16,0-1 48 15,1 0-48-15,3-3 8 0,-4 0-8 16,0 1 0-16,0-4 0 16,0 3 8-16,0 0 0 0,1 4-8 31,-1-5 0-31,4 5 0 15,0-4 8-15,-4 3-8 16,8-2 0-16,-4-2 0 0,4-2 0 0,-3 0 0 16,3 0 0-1,-1 0 0 1,-3 0-8-16,0 0 8 0,4 0 0 16,1 0 0-16,-1 0 0 15,4 0 0-15,1 0 8 16,6 0-8-16,-2 4 8 0,6-1 72 0,-3 0-72 31,8-3 0-31,1 3 0 16,-1-3-8-16,-1 4-80 0,5-1-512 15,-4-3-992-15,4 0-2577 16</inkml:trace>
  <inkml:trace contextRef="#ctx0" brushRef="#br0">9916 16500 5777 0,'0'0'2824'16,"0"0"-1215"-16,0 0-1089 15,0-9 80-15,0 9 368 16,0 0 152-16,0 0-479 0,0 0-369 16,0 0-136-1,0 0-32-15,-3 0 40 16,-5 0-32-16,-9 9 104 0,-3 1 264 16,1 2-8-16,-5 4-48 15,0 3-56-15,0 7-64 16,-3 2-80-16,2 4-128 0,5 0-24 0,5-1-16 31,2 1-40-31,9 0-8 16,4-7 8-16,0 1-16 0,21-7-8 15,7-3-40-15,11-7 48 16,8-5-16-16,2-4-208 16,3 0-384-16,-13 0-472 0,-7-13-304 31,-12 0 647-31,-12 0 721 0,-8-2 16 15,0-1 336-15,-16 3 193 16,-4 3-345-16,-8 4-136 16,0 3-48-16,4-1 0 0,9 4 0 31,-2 0-873-31,10 0-559 16,3 4-544-16,4-1-673 0,0 0 57 15,0-3 1183-15,4 0 729 16,3 0 360-16,1 0 320 15,1-6 952-15,2-3 921 0,-3-1 263 16,5-3-896-16,-2 4-407 16,6-1 47-1,-2 0-296-15,5 4-320 0,-4 3-56 16,4-3 40-16,0 2 32 16,-4 4-24-16,-4 0 40 15,0 0 104-15,-4 0-112 0,-4 0-112 16,-4 7 48-1,0 3 137-15,0 2 375 16,0 4-80-16,0 0-136 16,0 6-80-16,0-3-120 0,-4 7-72 15,0-1-16-15,0 0-72 16,4 4-80 0,-4-4-72-16,4 1 32 15,-4-1-40-15,4 0-872 16,-8 7-1416-16,4-7-865 0,0-5-4865 15</inkml:trace>
  <inkml:trace contextRef="#ctx0" brushRef="#br0">10534 16665 3440 0,'0'0'1521'15,"0"0"791"-15,0 0-1456 0,0 0 449 16,0 0 111 0,0 0-488-1,0 0-184-15,0 0 280 16,-36-67-263-16,25 64-337 0,6 1 16 15,-3 2 32-15,-3 0-224 0,-2 0-112 16,-2 0 24-16,-2 0 8 0,2 5-24 31,2 5 40-31,-2 3-40 16,2 0-48-16,-2 5 88 0,7 5-48 16,-4-1-8-16,8 3-8 15,0 4-32-15,0 0-16 0,4-1-8 16,0 1 0-16,0-4 0 31,4 7-8-31,0-3-40 16,0-1-8-16,-1 4 56 0,-3-4-64 15,0-2 0-15,0-1 0 16,0 0-272-16,0-6-224 16,-7-2-368-16,-5 1-808 0,4-5-497 46,0-3-1976-46</inkml:trace>
  <inkml:trace contextRef="#ctx0" brushRef="#br0">10147 16900 1568 0,'0'0'7345'0,"0"0"-5168"31,0 0-1137-31,0 0-56 16,0 0 177-16,0 0-17 0,88-25-448 15,-48 22-288-15,8 0-184 16,0 3-120-16,-1 0-104 0,-2 0-272 16,-2-4-1656-16,-11 1-1241 15,-16 0-4665-15</inkml:trace>
  <inkml:trace contextRef="#ctx0" brushRef="#br0">10152 16370 1672 0,'0'0'456'0,"0"0"-240"0,0 0 1504 15,-5-3-807-15,5 3 47 16,0-4-24-16,0 4-152 0,-4 0-160 31,4-2 56-31,0 2-63 31,0-4-25-31,-4 4-200 0,0-3-88 16,4 3 184-16,0-3-176 16,-3 3-208-16,3 0 0 0,0-3 144 15,0 3 48-15,-4 0 24 16,4-3 64-16,0-1 128 16,-4 1-176-16,0 0 345 0,-1 0-273 15,5-3-136-15,-4 2-48 16,0-2 80-16,1 0-56 0,-1-4 48 15,0 4-128-15,4-1 0 0,-4-2-56 16,0 0-16 0,-1-1 32-1,5 1-8-15,-3-1 0 0,3 0-40 16,0 4 120-16,-4 0-88 16,4 3 72-16,0-4-40 0,0 1-48 15,-4-1-48 1,4 1-40-16,-4 0 48 15,4-1 24-15,-4 1-80 16,4-3 8-16,-4 5 0 0,4-2 0 16,-4 3 40-16,0-4-40 15,4 1 0-15,0 0 0 0,-4-1 0 16,4-2 0-16,-4 0 0 31,4-1-8-31,0-3 16 0,0 0 56 16,0 1-64-16,0-1 64 15,0 3-72-15,0 1 8 16,0 0 0-16,0 2 0 0,0 1 8 16,0-4-16-16,0 4 0 31,0-4-8-31,0 1 0 0,0 3 0 16,0-4-8-16,0 3 8 15,0-2 8-15,0 6 0 0,0-7 0 16,0 7 8-16,0-7 0 15,0 4-8-15,0-3 8 16,0-1-8 0,0 4 8-16,0 0-8 0,0-1 8 15,0 4-8-15,0-3 8 16,0 2-8-16,0-2 0 0,0 0 0 16,0-4 0-16,0 4 0 15,4 0 0 1,-4-4 0-16,0 4 0 15,4-1 0-15,-4-2 8 0,0-1-8 16,4 1-8-16,-4 3 8 16,0-1 8-16,0 1-8 0,0-4 0 31,0 7 0-31,0-3 0 16,0-4 0-16,0 4 0 0,0-1 0 15,0-2-8-15,0 3 8 16,0-1 0-16,0 1 0 0,-4 0 8 15,4 2-8-15,0-2 0 16,-4 3 0-16,0-4-16 31,4 1-32-31,0 0 48 0,0-1 0 16,0 1-56-16,0-3 56 16,0 2 0-16,0-2-8 0,0 2 0 15,0 1 0-15,0 0 8 16,0-1-8-16,0-2-208 15,0 3 32 1,0-4 136-16,0 0 0 0,0 4-32 16,0-3 64-16,0-1 8 15,0 3 0-15,4 1 0 0,-4 0 0 16,0 0 0-16,0 2 0 16,0-2 0-1,0 0 8 1,0 3-152-16,0-4 88 0,0 1 64 0,0-1 0 15,0 5 0-15,0-5 0 16,0 4-360-16,0 0 224 0,0-4-176 16,0 4-72-16,0 0 232 31,0 3 136-31,0-4 8 0,0 4 8 16,0-2-8-16,0-5-32 15,0 1 40-15,0-1 0 16,0-2-136-16,4-1 32 0,-4 1 56 31,4 0 48-31,0-4 8 16,0 6-8-16,-4-2 8 0,0 6-8 15,0-4 16-15,0 4-16 16,0 0 16-16,0 0-8 16,0-3 48-16,0-1 0 0,0 1-56 31,0-4-8-31,0 4 8 15,0 0 0-15,0-4 0 0,0 0 104 0,0 4-104 16,0 0 24-16,0 3 24 16,0-1-40-16,0 4 0 15,0 0-8-15,0 0 64 16,0 0-64 0,0-3-72-16,0 3-24 15,0-3-96-15,0 0-256 0,4-3-1201 0,-4-4 369 16,0-3-328-16,4 1-977 15,-4-1-4208-15</inkml:trace>
  <inkml:trace contextRef="#ctx0" brushRef="#br0">8661 14713 1720 0,'0'0'2168'15,"0"0"1105"-15,0 0-1745 16,0 0-487-16,0 0-137 0,0-4-8 16,0 2 32-16,0-2-240 31,4 4-72-31,-4 0 1 16,0 0-169-16,0 0-248 0,5 0-120 15,3 0-56-15,-1 0-24 16,10 0 8-16,2 0 0 0,5 0-8 15,0 0 0-15,-1 0 8 16,5 0 0 0,0 0-8-16,4 0 8 15,-4 4-8-15,-4-2 0 0,4 2 0 16,-4-1 8-16,1-3-8 16,-2 3 8-16,5-3 0 15,0 0-8-15,0 3 8 16,3-3 0-16,-3 0-8 15,0 3 0-15,0-3 8 16,-3 0 0-16,-2 0-8 0,1 4 0 16,0-4 0-16,0 0 8 15,4 0 40-15,-9 0-48 0,9 0-8 32,-4 0 8-32,4 0 8 15,0 0-8-15,-4 0 0 16,4 0 0-16,-4 0 0 0,0 0-8 15,-4 0 0-15,3 0 0 0,-3 0-8 16,-4 0 8-16,4 0 0 31,0 0 0-31,-4 0 0 16,4 0 8-16,-4 0 0 0,-4 0 0 16,4 0-8-16,-4 0 8 15,0 0 0-15,0 0 0 0,4 0 0 31,0 0 8-31,-1-4 0 0,2 4 8 16,2 0 32-16,-2 0-48 16,-6 0 0-16,2 0 8 0,-6 0-8 15,1 0 0-15,-8 0 0 16,0 0-8-16,0 0-40 0,0 0-104 16,0 0-96-1,-4 0-224-15,-7 0-481 16,-2 0-1095-16,2 0-3697 15</inkml:trace>
  <inkml:trace contextRef="#ctx0" brushRef="#br0">10272 14605 4320 0,'0'0'2449'0,"0"0"-1161"31,0 0-520-31,0 0 289 0,0 0-97 16,0 0 8-16,0 0 168 16,11-39 105-16,-11 37-137 0,-4-2-664 15,-8 4-272-15,0 0-96 16,-8 0-72-16,1 0 8 15,-6 0 0-15,-3 4-8 0,4 2 8 16,0 3-8 0,1-2 0-16,-1 2 24 15,4 4-24-15,0-1 8 0,0 4-8 16,4-3 8-16,-4 6 0 16,4 0-8-16,4 3 48 15,1 1-32-15,-2-4-8 16,6 3 48-16,7-3 32 15,-4 3-16-15,4 1 24 16,0 2-16-16,4 0 24 16,-1 1-8-16,9-1-24 0,1 3 8 31,-2-2-72-31,2-4 40 0,-2 4-48 16,-3-7 8-16,5 3-8 15,-2-3 8-15,1 0 8 16,0-3-8-16,4 0 0 0,4-4-8 15,0-2 0-15,3 0 32 16,1-1-32-16,4-6-8 0,-3 4 8 31,3-4 32-31,-5 0-32 32,1-3 0-32,0 0-80 15,0 0 16-15,-5 0 56 0,2 0-120 16,3-6-40-16,0-4 72 15,-5-3 96-15,5 0 0 0,-3-5 0 0,-2-1 64 16,-3-3-56-16,0-1 88 16,4 1-64-16,-8 0-32 15,4-4 0-15,-4 4 72 0,0-4-64 16,0 1 96-16,-5 0-16 16,2 3 24-16,-5 0-48 15,0-1 16-15,0 1 0 16,-4 3 80-16,0 0-48 15,0 0-24-15,0 0-80 16,0 3 88-16,0 0 24 0,0 0 16 16,-4 0-16-16,-4 1 48 15,-5 2-40 1,6-3-64-16,-1 3 40 16,-8-3-104-16,4-3 8 15,-4 3 0-15,0-3 8 0,0 3-8 16,0 1 40-16,0-2 49 15,-3 5 23-15,-5-1-24 0,3 3-40 32,-3 4-48-32,1 0 0 15,-1 3 0-15,-8 3-8 16,4 0 0-16,-8 0 0 0,5 6-136 16,-5 7-265-16,-1 3-287 15,-2 3-368-15,-1 16-1080 0,4-3-561 31,12-7-2240-31</inkml:trace>
  <inkml:trace contextRef="#ctx0" brushRef="#br0">10295 14786 2576 0,'0'0'5161'15,"0"0"-3392"-15,0 0-729 0,0 0-176 16,0 0-216-16,0 0-312 0,0 0-56 15,0 0-72-15,-4 3 472 16,-4 9-143 0,0 1 31-16,-4 0-24 15,-4 9-160-15,0 1-112 16,1-1-96-16,-2 6-56 0,2-2-32 16,6-4-40-16,1 0-40 31,1 0-8-31,7-6-80 0,-4-3-712 15,4-4-785-15,0-2-95 16,0-1-1064-16,0-6-3026 0</inkml:trace>
  <inkml:trace contextRef="#ctx0" brushRef="#br0">10135 14868 3912 0,'0'0'5001'15,"0"0"-3240"1,0 0-481-16,0 0-400 0,0 0-40 16,0 0-191-16,0 0-161 15,0 0 120-15,60 22 96 0,-32-5-168 0,4 1-216 31,-4 5 56-31,0-1-160 16,-4 0-96-16,-5 0-56 16,2-3-48-16,-10-3 8 0,2-3-24 15,-5-3-264-15,-5-1-520 16,1-3-704-16,-4-3-1329 0,0-3-4024 0</inkml:trace>
  <inkml:trace contextRef="#ctx0" brushRef="#br0">8566 16872 1328 0,'0'0'1040'16,"0"0"-744"-16,0 0-224 0,0 0 24 16,-4 0 688-16,4 0 1041 15,0 0-721-15,-4 0-440 0,4 0-160 16,0 0-96-16,0 0-8 0,0 0-152 31,-4 3-56-31,0 0-48 16,-5 3-40-16,2 4 105 0,3 0 159 15,-4-1 96-15,4 4-80 16,4-4-120-16,0-3-144 0,0 1-64 31,8-7-8-31,0 0 0 16,8 0 120-16,-4 0 56 0,-1-10-112 15,6-2-24-15,-13-4-80 16,3 0-8-16,-7 0-168 16,0 0 8-16,0 3 160 0,0 7 72 15,-7 0 48-15,3 6-16 32,-4 0-24-32,4 0-56 0,-5 3-24 15,6 6-8-15,-5 7 8 16,4 0 96-16,4 0-24 15,0 0 8-15,0-3-72 0,0-7 0 0,4-3 0 16,4-3-8 0,4 0 56-1,-4 0 120-15,0-9-72 16,-5-4-8-16,1-3-48 0,-4 0-8 16,0 0-32-1,0 3 48-15,-4 4-8 16,-3 6 128-16,-1 3 184 0,-1 0-280 15,2 6-80-15,-1 4-56 16,4-1 8-16,4 1 40 16,0-1-128-16,0-2-96 0,0-1-48 15,0-3-312-15,4-3-616 16,0 0-265-16,0 0-463 0,-1-3-2577 16</inkml:trace>
  <inkml:trace contextRef="#ctx0" brushRef="#br0">8566 16872 2760 0,'0'0'2193'0,"0"0"-1201"0,0 0-584 15,0 0-64 1,0 0 672-16,0 0-264 16,0 0-264-16,0 0-120 15,0 41 145-15,0-31-177 0,0-1-80 16,0 4-96-16,0 3 248 16,0-4-40-16,0 8-64 0,0-2-152 15,0-2-72 1,0 6-8-1,0-2-24-15,3 2 8 0,-3 0-48 16,0 3 40-16,4-2-48 0,-4-4 8 16,5 0 0-16,-1-3 8 15,-4-1-16-15,0-5 16 0,4-1-8 32,-4-2 0-32,4-1 0 15,-4 1 0-15,0-1-8 0,4 0 8 16,-4 4 32-16,0-4-40 15,3 3 0-15,1 4-8 0,0 0 8 32,1-4 0-32,3 4-48 15,-4-3 32-15,3-1 16 16,1 1-128-16,1-1 0 0,-2-6-32 31,5 4 72-31,1-4-40 16,-6-3 72-16,5 0 56 0,4 0 56 15,0 0-56-15,0 0 72 0,0 0-72 16,4 0 16-16,-4 0 32 16,3 0-40-16,2 0-8 0,-6 0 8 15,5 0-8-15,-3 0 0 16,-6 0 0-16,6 0 0 0,-9 0 16 16,3 0-16-1,-7 0 8-15,9 0-8 16,-2 0 8-16,1 0 104 15,4 0-8-15,8 3 0 0,0-3-96 16,-1 0 40-16,5 0-40 16,0 0 0-1,-3 0 0-15,-1 0 0 16,-1 0-8-16,-7 0 56 16,5 0-48-16,-2 0 72 0,1 0 64 15,0 0-16-15,0 0 80 16,8 0 24-16,0 0-56 0,3 0-24 15,5-3-72-15,0 0 0 32,1 0-72-32,-2 3 8 15,-7 0-8-15,0-4 0 0,-9 4 0 16,2 0 40-16,-6 0-40 16,-2 0 240-16,2 0 121 0,2 0-145 31,-2 0-72-31,5 0-56 15,4 0 40-15,0-3-128 0,0 0 8 16,0 3 56-16,-4 0-72 0,-5 0 0 16,2 0 0-16,-6 0 0 15,6 0 48-15,2 0-48 16,-2 0 0 0,2 0 32-16,1 0-24 15,4 0-8-15,-3 0 0 0,-2 0 0 16,5 0 8-16,0 0 160 0,-1 0 16 15,-3 0 40-15,5 0-72 16,-1 0 24-16,-1 0-112 0,5 0 40 47,-4 0-48-47,0 0 24 16,0 0-72-16,-8 0 8 0,4 0-8 15,-5 0 8-15,-2 0-16 16,2 0 0-16,6 0 0 15,3 0 56-15,4 0-48 0,0 0 0 16,4 0 0-16,3 0 0 16,-3 0-8-16,-4 0 8 0,0 0-8 15,-9 0 0-15,-2 0 0 16,-2 0-8-16,5 3 8 31,1-3 0-31,2 0 8 0,5 0 0 16,4 0-8-16,3 0 0 15,2 0 8-15,-5 0-8 0,4 0 16 0,-1 0-16 16,-3 0 0-16,0 0-16 16,0 0 32-16,-4 0-16 15,0 0 8-15,0 0 0 16,4 0-8 0,3-3 0-16,1 3 8 15,4-3-8-15,0 3 72 0,0-3-64 0,-1 3-8 16,2 0 64-16,-9 0 24 15,-1 0-88-15,1 0 0 16,-4 0 48 0,-1 0-40-16,6 0-8 15,-1 0 0-15,0 0 0 16,0 0 8-16,-1 0 8 0,-3 0 40 16,4 0 24-16,-9 0-16 31,5 0-56-31,-7 0-8 0,3 0 8 15,-1 0 0-15,1 0 8 16,8 0-8-16,0 0 0 0,0 0 0 16,-1 0 0-16,1 0 0 15,-4 0-8-15,0 0-8 16,0 0 8-16,-4 0 0 0,0 3 0 31,4-3 0-31,4 0 0 16,-4 3 0-16,-1-3 8 0,5 0 0 15,1 0 40-15,-10 0-40 0,5 0 40 16,-4 0 104-16,-4 0-56 16,-4 0 0-16,4 0-40 15,-4 0-48 1,0 0 8-16,3 0 32 16,-2 0-48-16,7 0 8 0,-5 0-8 15,1 0 64-15,-3 0-64 0,2 0-8 31,-6 0 8-31,-2 0 0 16,1 0 8-16,0 0 0 0,-4 0 0 16,4 0 0-16,0 0 0 15,0 0 0-15,0 0 0 0,0 0 8 16,3-3 0-16,-6 0-8 16,-5 0 0-16,0 3 40 0,-4 0 192 31,0-4 184-31,4 1-55 15,-4-3-153-15,3 0-112 0,-3-1 88 16,0-2-48-16,0-1-16 16,0 1 16-16,0-1 24 15,0 0 16-15,0 1-64 0,-3 3-48 32,-1-7-24-32,0 4-32 15,4-1-8-15,-4-2 64 0,4-1-64 16,0-4 56-16,-4-1 0 15,4-1-56-15,0 3 0 16,0-3 0 0,-5 3-8-16,5 0 8 0,0 7 64 15,-4-4-56-15,4 6 32 16,0 1 16-16,0 6-64 0,0-3 0 16,0 3 0-16,0-3 0 15,0 3 8-15,0 0 40 0,0 0-48 16,0 0-8-1,0 0 8-15,0 0 0 16,0 0-8-16,0 0-56 16,-3 0-80-16,3 0-280 0,-4 0-360 15,-8 12-785-15,0 1 41 16,4-4-3329-16</inkml:trace>
  <inkml:trace contextRef="#ctx0" brushRef="#br0">12742 17180 2864 0,'0'0'2945'16,"0"0"-1465"-16,0 0-312 31,-9 0 305-31,9 0 95 0,0 0-152 15,0 0-304-15,0 0-311 0,0 0-73 16,0 0-16-16,0 0-272 16,0 0-64-16,0 0-120 0,0 0 40 15,0 0 176 1,0 0-88 0,0 0-55-16,0 0-17 0,0 0-8 15,5-10 88-15,2-6-344 0,5-6-40 16,-3 0-8-1,6-4 0-15,-3 1-88 0,4 0 40 0,-4 6 48 32,0 3 16-32,-8 3-16 15,4 7 0-15,-8 2-8 0,4 4 0 16,-4 0-64-16,7 0-104 16,2 10 88-16,7 3 80 0,0 3 0 15,8 3 8-15,3-1 0 31,1 5 8-31,0-4-8 0,4 0 0 16,0-6-576-16,0-1-1009 16,-8-5-2376-16,-12-7-3976 0</inkml:trace>
  <inkml:trace contextRef="#ctx0" brushRef="#br0">12323 16284 2800 0,'0'0'6065'0,"0"0"-4120"15,0 0-817-15,0 0 32 0,0 0 225 16,0-3-297 0,0 3-400-1,0 0-312-15,0 0-168 0,0 0-120 16,0 10-88-16,-4 3 0 0,-4 9 224 15,1 9 192-15,-2 5-160 16,1 4 136-16,0 5-72 16,5 6-55-1,-2 0-137-15,1-1-48 16,4 1-72-16,0 0 40 0,0-7-40 16,0-2 0-16,0-11-8 15,-4 1 0-15,0-9-48 16,0-1-224-16,0-10-449 0,4 4-215 15,-3-6-448-15,-6-1-841 32,9-2-599-32,-4-4-3202 0</inkml:trace>
  <inkml:trace contextRef="#ctx0" brushRef="#br0">12263 16275 6209 0,'0'0'2000'15,"0"0"-888"-15,0 0-111 16,0 0-329-16,0 0-264 0,0 0-120 31,0 0-208-31,8-3-24 16,8 6 424-16,12 0 240 0,4 6 48 16,11-5-135-16,21 2-97 15,24-3-96-15,28 1 16 0,3-2-72 31,-8 2-176-31,-7-4-40 16,-32 3-160-16,-12-3 80 0,-12 0-80 16,-5 0 0-16,6 0 0 15,2 0 72-15,12 0-72 16,-3 0 0-16,0 0 0 0,4 0 0 16,4 0-8-16,0-3 8 31,-5-1-8-31,1 2 0 0,-12 2 0 15,-12 0 8-15,-4 0 0 0,-16 0-8 16,-5 0 0-16,-7 0 8 16,1 0-8-16,2 0 0 0,-3 2 0 15,8 5-288 1,-4-1-560 0,12 4-993-16,-8-1-567 0,0-2-2385 15</inkml:trace>
  <inkml:trace contextRef="#ctx0" brushRef="#br0">14164 16357 8665 0,'0'0'2609'16,"0"0"-785"-16,0 0-119 16,0 0-673-16,0 0-448 0,0 0-304 15,0 0-264-15,11 13-16 31,-7 0 8-31,-4 2 0 0,5 8 56 16,-5 2 16-16,0 3-32 16,0 2 48-16,0 4-16 15,0 1 0-15,0 0-64 0,0 0-8 16,0 6 56-16,0-6-56 31,0 4-8-31,0-4 0 0,0-4 0 16,0-3-8-16,0-2-72 15,0-7-104-15,0-6 64 0,0 0 16 16,0-7 40-16,0 0-64 16,0-3-64-1,0-3 88-15,-5 3 56 16,-6 1 48-16,-1-4 0 0,-8 0 16 16,-4 0-8-16,-4 0 64 15,-8-4-16-15,-4 1-40 0,-4-6 32 16,-7 3-40-16,-1-4 0 15,-4 1 8 1,0 2-8-16,5 4 80 16,-9-4-80-16,8 4 120 0,-4 3 0 15,1 0 40-15,3 0-64 16,4 0 16-16,-4 0-40 0,4 7-72 16,-4-4-8-16,-3 0 8 31,3 0-8-31,-4-3 8 0,4 0 0 31,1 0-8-31,3 0 8 16,0 0-8-16,4 0 72 15,4 0 0-15,1 0 48 0,2 0 16 16,1 4-24-16,1-2-56 16,-1 2-8-16,0-4-40 15,1 3 72-15,3-3-64 0,-5 0 176 16,5 0 160-16,0 0-103 15,-3 0-105-15,-5 6-96 0,4 1-40 0,-8-4 0 16,4 6 8 0,1-2 40-1,7-4-40-15,8 3-8 16,4-2 0-16,12-1 0 0,8-3-8 16,0 0-400-16,24 0-537 15,4 0-575-15,8-7-2713 0</inkml:trace>
  <inkml:trace contextRef="#ctx0" brushRef="#br0">12853 16491 1632 0,'0'0'4945'16,"0"0"-3329"-16,0 0 25 16,0 0-1-16,0 0 56 15,0 0-23-15,0 0-681 16,8-35-416-1,-8 35-232-15,0 0-88 0,0 0-8 16,-12 0-152-16,0 9-40 0,-4 4 40 16,-4 3-40-16,-4 6 88 15,4 0 8-15,-4 3 40 0,8-2-72 32,5 2-16-32,2-2-32 15,9-1-64-15,0-3 0 0,9-3 0 16,10-3 8-16,9-4-8 15,4-3 0-15,4-6-8 0,-1 0-104 16,-3 0-264-16,-4-3 64 31,-8-7 64-31,-3 1 88 16,-9-4 56-16,-5 1 40 0,-3-4 8 16,0 3 48-16,-11 0 0 15,-6 4 48-15,-7 3-40 0,0 2-8 31,5 4 0-31,-1 0-8 0,8 0 0 16,8 4-56-16,4 2-8 16,0 0 24-16,0 1 40 0,4-1 0 15,12-3 8-15,4-3 8 16,4 0 8-16,4 0-16 16,0 0 8-1,4 0-8-15,-4-6-104 0,-5-1 48 16,-3 4 40-16,-8 0 16 15,-4 0 0-15,-4 3 64 0,-4 0 128 16,0 0-8-16,0 0-40 16,0 0-88-16,-8 9-48 0,-4 7 120 31,-3 3 16-31,-2 0-48 16,6 7-88-16,-2-4 0 0,5 7 0 15,1-7-8-15,7 3-120 16,0-3-608-16,0-3-1256 0,3-3-761 31,5-6-2248-31</inkml:trace>
  <inkml:trace contextRef="#ctx0" brushRef="#br0">13255 16608 5977 0,'0'0'2320'0,"0"0"-527"0,0 0-233 16,0 0-480-16,0 0-368 0,0-6-376 15,0 6-280-15,-4 13-40 16,-8 2 160 0,1 4 113-16,-2 7 111 15,6-1-24-15,-1 1-40 16,8-4-80-16,0 0-168 0,0-6-16 16,0-3-72-16,15-4-8 15,2-9-120-15,6 0-160 16,-3 0-408-16,4-15-89 0,-4-5 201 31,-4-8 168-31,-1-1 288 16,-6-3 80-16,-5 4 48 0,0 6 408 15,-4 6 376-15,0 6 377 16,0 10-345-16,0 0-488 16,0 0-320-16,-8 13 8 0,-1 6 112 31,2 0 0-31,3 6 88 15,0-3 8-15,4 1-64 0,0-7-88 0,0 2-16 16,12-5-56-16,4 0-48 16,4-3-272-1,7-4-816 1,1-3-1153-16,-4-3-2064 0</inkml:trace>
  <inkml:trace contextRef="#ctx0" brushRef="#br0">13159 16345 1480 0,'0'0'712'0,"0"0"3881"0,0 0-2953 31,0 0-551-31,0 0-289 16,0 0 80-16,0 0-208 0,0 0-216 15,0 0 32-15,0 0-24 16,0 0 136-16,0 0-7 0,0 0 55 16,0 0-192-16,0 0-104 15,0 0 16-15,0 0-16 32,0 0-16-32,0 0 0 0,-3 0-96 15,3 0-160-15,0-7 48 16,0 1 160-16,0 0-88 0,0-4-32 15,0 0-64-15,0-2-24 0,0 2-64 16,0-5 32 0,0 2 0-1,0-3-39-15,0 3 87 0,0-3 16 16,0 0 24-16,0 1-16 16,0-2 8-16,0 2-80 0,0-1-40 15,0 0 40 1,3-3-48-16,-3 0 8 15,4 0 8-15,-4 0-16 16,0 0 8-16,0 3 40 0,0 0-48 16,0 0 0-16,0 4 8 15,0-1 0-15,0 0 0 0,0 0 0 16,0 0 0-16,0 4-8 31,0-4 8-31,0 4 48 0,0-1-56 16,0-2 0-16,0 2 0 15,-4 1 8-15,4 2-8 0,0 1 8 16,-3 0 8-16,3 3-16 16,0-1 72-16,0 1-56 31,0 0-8-31,-4 3 0 0,4-7 0 16,-4 1 0-16,4 0-8 15,-4-4 8-15,4 1-8 0,0-1 48 16,0 4-48-16,0 3 0 15,0-1 8 1,0 1-8-16,0 0 0 16,0 3 0-16,0 0 0 0,0 0 0 15,0 0 0-15,0 0 8 16,0 0-8-16,0 0 0 0,0 0-64 16,0 0-168-16,-4 0-320 15,0 0-545 1,-8 3-927-16,0 10-681 15,3-4-2752-15</inkml:trace>
  <inkml:trace contextRef="#ctx0" brushRef="#br0">13024 15919 1672 0,'0'0'4513'0,"0"0"-3009"0,0 0-936 16,0 0-384-16,0 0 184 15,0 0 361-15,0 0-185 16,-4 10-192-16,4-10-56 0,0 0 152 15,0 0 256-15,0 0 64 32,0 0-24-32,0 0 137 0,4-3-9 15,4-7-480-15,0-6-288 16,8 0-48-16,-4-9-48 16,4-1-8-16,0-2-8 0,-4-4-40 15,4 0-32-15,-8 7 72 31,0 3 8-31,-4 9 280 0,0 4-136 0,0 2 168 16,-4 7-88-16,0 0-128 16,0 0-48-16,0 0-48 15,0 0 0-15,3 0 0 16,1 0-104 0,1 0 32-16,3 10 72 15,7 6 0-15,2 6 8 0,3 6 80 0,7 7-80 16,1 4 48-1,0-4-56-15,0-1 0 0,-8 4-784 16,-1-12-1457-16,-10-7-2048 0</inkml:trace>
  <inkml:trace contextRef="#ctx0" brushRef="#br0">13108 15090 1800 0,'0'0'4553'15,"0"0"-2881"-15,0 0-568 0,0 0 89 16,0 0-33 0,0 0-224-16,-84-12-16 15,60 12-39-15,0 0-113 16,1 0-128-16,-1 9-152 0,0 1-104 16,0 2-8-16,-4 8-8 15,4-1-40-15,-4 3-32 0,4 3-56 0,0 4-88 31,4-4-72-31,4 7-16 16,5 0-56-16,2-4 40 16,5 4-32-16,4 0 56 0,0 0-64 15,0-4 16-15,4 1-16 16,16-1 40 0,1 1-40-16,2-7-8 15,9 3 0-15,0-3 0 16,4-2-8-16,4-4-80 0,-5 0-48 15,1-4-40-15,-8 1 32 16,4-4-56-16,-8-6 56 0,8 1-8 31,-4-4 40-31,0 0 40 16,4 0 64-16,-4-7 8 16,4-2 0-16,-4-4-8 0,0 4 8 15,-5-4 0-15,1-3-16 16,-4 3 16-16,-1 0-8 0,-2 1 8 15,3-4 0-15,-1 0 0 16,-6 1 0 0,6-5 0-16,-6-2 48 15,2 0-48-15,2 0 8 0,-6-7-8 16,1 1 8-16,0-1-8 16,-4 1 8-16,-4-1-8 0,0 4 48 15,1 2 56 1,-5-2-32-16,0 3-8 15,0 3 16-15,0-1 24 16,-5 1-8-16,1 1-48 0,0 1 0 16,0-2-40-16,-4 1 0 15,0 1 88 1,-4 2 16-16,-3-1 56 16,-2 3-48-16,-3-3-40 15,-8 6 17-15,1 1-81 0,-5 0 40 16,-1-1-48-16,-2 7 8 15,-5 0-16-15,4 0 8 0,1 3-8 16,-1 0-48-16,4 12-161 31,4 4-295-31,-4 6-168 16,8 7-568-16,-11 18-1137 0,7-5-775 16,3-4-5866-16</inkml:trace>
  <inkml:trace contextRef="#ctx0" brushRef="#br0">13180 15275 5641 0,'0'0'2496'0,"0"0"-815"31,0 0-57-31,0 0-216 15,0 0-103-15,0 0-465 0,0 0-464 16,0 0-232-16,-17 6-64 0,2 10 112 16,-2 6 112-16,-2 0-64 15,-1 7-48-15,4-1-80 0,0 1 0 16,1-4-64 0,6 1-48-1,1-4 0-15,4-3-120 0,0-3-416 16,1-3-584-16,3-4-657 0,-4-3-607 15,4-2-2641-15</inkml:trace>
  <inkml:trace contextRef="#ctx0" brushRef="#br0">12996 15322 5977 0,'0'0'2272'15,"0"0"-279"-15,0 0-417 16,0 0-400-16,0 0-344 31,0 0-391-31,0-3-209 0,8 10 160 16,5 5 568-16,6 4-192 15,1 3-128-15,12 6-168 0,-4-3-128 0,0 8-120 16,4-5-96-16,-8 0-80 16,4 1-40-1,-9-4-8 1,-2-3-104-16,-6-3-416 0,-7-4-424 16,-4-2-1224-16,0-4-1721 15,0-2-5337-15</inkml:trace>
  <inkml:trace contextRef="#ctx0" brushRef="#br0">12912 17364 3328 0,'0'0'264'16,"0"0"2153"-16,0 0-105 31,0 0-1215-31,0 0-385 0,0 0-288 16,0 0-152-16,0 3-168 15,0 0 64-15,-3 0 264 16,3 4-80-16,-4-4-136 0,4 3 96 16,-4 0-160-16,4-2-32 31,0-1-40-31,0 0-80 0,0 0 8 15,0-3-8-15,0 0 72 0,0 0-64 16,8 0 48-16,-1 0 32 16,2-3-16-16,-1-7-64 15,-5 1 112 1,1-4-80-16,-4 1-32 16,0-1-8-16,0 0 8 0,-7 7 120 15,-1 3 304-15,-5 3-15 0,-2 0-265 16,2 9-56-16,2 7-72 15,3 3 104-15,8 3 56 0,0-2-88 32,0-2-80-32,4-5 40 15,11-3 0-15,-2-7-48 0,2-3-8 16,-2 0 56-16,-2-3 88 16,-7-10-80-16,4-3-48 0,-8 4-16 15,0-5 16-15,0 5-16 31,0 5 8-31,-12 1 0 0,1 6 72 16,-2 0-80-16,2 3 0 16,3 10-48-16,-1 0 40 15,9 0-264-15,0-1-88 0,0 1-417 32,0-1-647-32,0-5-1000 15,9-1-3418-15</inkml:trace>
  <inkml:trace contextRef="#ctx0" brushRef="#br0">12929 17424 1608 0,'0'0'2896'15,"0"0"-1983"-15,0 0-761 0,0 0 8 16,0 0 472-16,0 0 168 0,0 0-72 31,28 6 24-31,-17-6 89 16,6 0-129-16,-2 0-144 0,2 0-152 15,2 0-88-15,5 0-88 16,0 0-32-16,4 0 24 0,0 0-144 31,0 0-32-31,8 0 24 16,-1 0-72-16,1 0 40 0,0 0-40 15,-4 0 56-15,3 0 8 16,2 0 0-16,-5 0-64 31,7 0-8-31,-3 0 8 0,4-3 56 16,0 3-56-16,0 0 56 16,-1 0-16-16,2-3-40 15,-2 0 88-15,-3 3 40 0,0-4 120 16,0 2 152-16,-1-1-103 15,-2-1-89-15,-1 4-104 0,7-3-48 0,-3 3-48 16,0-3 96 0,3 0-104-1,-2-1 56-15,-1 4 0 16,3-3-8-16,-3 3 24 0,5 0 0 16,-6-3-8-16,-3 3-24 15,0 0-40-15,-4 0 8 16,-5 0-16-16,-3 0 72 15,1 0-64-15,7 0 80 16,-5 0-80-16,10 0 56 16,2 0-64-16,1 0 0 0,-4 0 48 15,4 0 8-15,-5 0 120 16,-3 0 48-16,0 0-72 0,-4 0-48 31,0 0-40-31,4 0 0 16,-4 0-56-16,8 0 56 0,3 0-8 15,1 0 0-15,4 0 32 16,-4 0-88-16,0 0 72 0,-4 0 120 16,-12 0 16-16,-1 0-64 31,-10 0-8-31,-1 0 32 16,-8 0 120-16,0 0 24 0,4 0-128 15,3 0-128-15,2 0 16 16,3 0-24-16,3 0 8 0,-3 0-56 15,0 0 0 1,4 0 0-16,-8 0 48 16,0 0-40-16,-8 0 0 15,9 0-8-15,-9 0 8 0,0 0 88 16,0 0-8-16,0 0 145 16,0 0-49-16,0 0-104 0,0 0-24 15,0 0-40 1,0 0 32-16,0 0-40 15,0-3 56-15,0-3-64 16,0-7 72 0,0 4-8-16,0-11-56 15,0 5 64-15,0-4-24 16,0-4 0-16,0-2 0 0,0-1-40 16,0-2 0-16,0-1 0 15,0 4 0-15,0 3 40 0,0 9 144 16,0 4-16-16,0 5 56 15,0 4-120-15,0 0-64 0,0-3-40 32,0 3-8-32,0 0 0 15,0 0-8-15,0 0-120 16,0 0-240-16,0 0-408 0,-9 0-713 16,-3 0-1439-16,-4 0-2465 0</inkml:trace>
  <inkml:trace contextRef="#ctx0" brushRef="#br0">15072 16313 6785 0,'0'0'1744'16,"0"0"-679"0,0 0-1-16,0 0 296 15,0 0-32-15,0 0-279 16,0 0-505-16,-8-9-312 0,4 9-112 16,4 0-64-16,-4 9-48 46,-3 7 376-46,-2 6 280 16,1 7-128-16,0 6-104 0,5 6-96 16,3 3-24-16,0 1-152 0,0 3-88 15,0-1-16-15,0-3-48 16,3 1-8-16,5-4-8 16,-4-6-352-16,0-3-112 0,5-7-240 15,-9-3-256-15,3-6-744 16,-3-3-105-16,0 0-823 0,0-13-3034 0</inkml:trace>
  <inkml:trace contextRef="#ctx0" brushRef="#br0">15060 16335 7097 0,'0'0'1808'16,"0"0"-607"-16,0 0-225 15,0 0-160-15,8 0-120 0,8 0-136 16,16 0-152-16,8 0 113 16,12 0-1-16,8 0-56 15,11 0-88-15,13 0-104 0,11 0-88 32,-7 0-112-32,-9 0 8 15,-10 0-72-15,-10 0 0 0,9 0 40 16,8 0-40-16,4 0-8 15,7-3 8-15,21-3 0 16,11 2 0 0,5-5-8-16,-12 6 8 0,-29-1 0 15,-27 4-8-15,-17-2 0 16,-2 2-128-16,-10-4-360 0,6 4-88 16,-14 0 104-16,-3-3 216 15,-12 3 15 1,-4-3-415-16,0 0-568 15,0 3-3625-15</inkml:trace>
  <inkml:trace contextRef="#ctx0" brushRef="#br0">16865 16294 7113 0,'0'0'2873'16,"0"0"-1497"-16,0 0-512 0,0 0-400 15,0 0-240-15,0 0-112 16,0 0 264-16,0 0 8 31,-24 86-127-31,20-55 127 0,1 1 48 16,3 6-184-16,0 0-48 16,0 4-80-16,0-1-56 15,0 0-16-15,0-3-48 0,0-3 56 16,0-3-56-16,0 0 0 15,0-7-16-15,0-3-64 0,0-3-48 16,0-6 8 0,3-7 48-16,-3 1 64 15,0-4 0-15,0 0-8 16,0-3 16-16,-8 3 0 0,-4 0 48 16,-12 0 64-1,-8 1 8-15,-3-1-48 16,-13-3-72-16,-8 3 64 0,-4-3-56 15,1 0 0-15,-9 0 0 16,-4 0 136-16,-11-3 88 16,7-4-32-16,-4 1 0 0,4 0-48 15,13 3 56-15,-9 0-64 16,5-1-40 0,2 4-56-16,5-3 32 15,5 3-80-15,3 0 0 16,-4 0 0-16,9 0 16 0,-1-3-8 15,8 3 0-15,-1-3 0 32,6-1 0-32,3 4-8 0,4-3 8 15,9 3 0-15,-5 0 0 16,3 0-8-16,-2 0-56 16,3 0-240-16,-4 0-408 0,0 0-536 15,-4 10-481-15,1-7-695 16,10 0-2177-16</inkml:trace>
  <inkml:trace contextRef="#ctx0" brushRef="#br0">15403 16443 7009 0,'0'0'2024'15,"0"0"-519"-15,0 0-465 0,0 0-40 16,0 0 288-16,0 0-39 15,0 0-321-15,12-28-320 0,-12 28-240 32,0 0-64-32,0 0-120 15,0 0-184-15,0 15 8 16,-5 4-8-16,-2 6 200 0,-5 7-24 16,3 3-32-16,6 4-24 15,-1-4 16-15,4-1-64 0,0 1-8 31,7-6-64-31,10-4 0 0,3-2-160 16,-1-11-344-16,9 1-368 16,4-10-792-16,-4-3-753 0,-4 0-1848 15</inkml:trace>
  <inkml:trace contextRef="#ctx0" brushRef="#br0">15216 16589 3544 0,'0'0'2249'0,"0"0"-1025"16,0 0-368-16,0 0 544 16,0 0-175-16,83 0-177 0,-39 0-384 15,4 0-192-15,-1 0-64 16,6 0-160-16,-10 0-248 0,5 0-968 31,-12 0-1400-31,-12 0-2281 0</inkml:trace>
  <inkml:trace contextRef="#ctx0" brushRef="#br0">15721 16608 488 0,'0'0'1832'0,"0"0"-216"16,0 0 361-16,0 0-209 0,0 0-440 16,0 0-271-16,0 0-377 15,13-45 104-15,-26 36-288 16,2 0 296 0,-5-1-104-16,-8 7-456 15,4 3-88-15,-8 0-128 16,-4 9 209-16,0 11 255 0,4 2 104 0,5 3-24 15,7 4-232-15,8-4-152 16,8 0-120 0,4-2-56-16,20-7-40 15,8-7 40-15,-1-6 16 16,9-3-8-16,-4-3-8 0,-4-13-72 16,-4-6-144-16,-8-3 72 31,-9-1 136-31,2 4 8 15,-9 3 48-15,0 3 200 0,-4 7 184 16,0 9 72-16,0 0-376 16,0 0-128-16,0 15-120 0,0 5 112 15,0 5 8-15,0 0-8 16,0 1 0-16,0-1-264 31,0-3-656-31,19 1-1273 0,-3-11-511 16,0-5-2609-16</inkml:trace>
  <inkml:trace contextRef="#ctx0" brushRef="#br0">15877 16589 8873 0,'0'0'1905'15,"0"0"-1545"-15,0 0-280 0,0 0 336 0,0 0-32 31,32 73-184-31,-28-48-120 16,0 1-72-16,0-4 8 16,-4-6-16-16,0-4-216 0,0-2-120 15,0-10-24-15,0 0 168 16,0-3 192-16,4-13-600 0,7-9-144 16,6 0 400-16,-1-7 264 31,3 6 80-31,2 7 328 0,-10 3 584 15,6 10-216-15,-10 6 16 16,-3 0-400-16,4 3-176 0,1 10 64 16,-6 3 104-16,1 3-16 15,0 3-112-15,0-3-88 32,4 0-88-32,-3 0-160 0,-2 0-680 15,1-6-1112-15,4-4-3785 0</inkml:trace>
  <inkml:trace contextRef="#ctx0" brushRef="#br0">16256 16529 8649 0,'0'0'2049'15,"0"0"-553"-15,0 0-104 16,0 0-567-16,0 0-393 0,0 0-432 16,11 12 0-16,-7 10 72 15,5 4-56-15,-9 6-8 0,0 3 0 32,0 3 8-32,0-3-8 15,0-3 40-15,0-4-48 0,0-9-168 16,0-3-312-16,0-6 15 15,0-10 153-15,0 0 312 0,7-10 0 16,9-12-344-16,0-4 136 31,8-5 152-31,4-4 48 16,-4 9 0-16,0 1 8 0,-4 9 128 16,-8 7 144-16,-5 9 112 15,6 0-264-15,-5 9-120 0,-5 13 24 16,1 4-16-16,-4 5-8 15,0 17-288 1,0-10-760-16,-7-9-2849 16</inkml:trace>
  <inkml:trace contextRef="#ctx0" brushRef="#br0">15112 17183 3040 0,'0'0'2369'0,"0"0"487"15,0 0-1063-15,0 0-529 0,0 0-192 16,4 0-64 0,4 0-456-16,-4 0-119 15,3 0-17-15,2 0 32 16,-5-3 96-16,4-4-160 0,-1-2-104 16,6-1-56-16,2-3-64 15,2-2-64-15,-2-5-32 16,6 1-56-16,-6-3 64 15,5 6 24-15,-3 4 32 16,-6 2-32-16,-3 4 32 16,4 3-80-16,0 3-40 0,0 0 0 15,0 6 0-15,4 7 0 16,8 9 40-16,-4 3 8 0,8 4-48 31,0-1 0-31,0 1-8 16,-1 0-40-16,1-4-712 0,-4-6-1712 15,-8-6-2393-15</inkml:trace>
  <inkml:trace contextRef="#ctx0" brushRef="#br0">15571 16319 2760 0,'0'0'2401'0,"0"0"-993"0,0 0-480 31,0 0-216-31,0 0-152 15,0 0-240-15,0 0 9 0,0 0-17 16,0 0-24-16,0 0 0 0,0 0-88 16,0 0-48-16,0 0 40 15,-5 0 168-15,5 0 24 16,0 0-56 0,0 0-48-16,0 0 0 15,0 0-16-15,0 0 88 0,0 0-64 16,0 0-32-16,0 0-56 0,0 0 313 15,0 0 207-15,-4 0-64 16,4 0-144-16,0 0-128 16,0 0-144-1,0-6-168-15,0-3-24 16,0-1 8-16,0-3-48 0,0-3 8 16,0 1-8-16,0-5 8 15,0-2-8-15,0 0-8 31,0-3 64-31,0-4-56 0,0 1 0 16,0-1 0-16,0 4 0 16,0 2 56-16,0 1 32 0,0 3 16 15,0 3-24-15,0-3-24 16,0 0-56-16,0 0-8 31,4-3 48-31,1-4-48 0,-5 1 0 16,0 0 8-16,0-1-8 15,3 0 0-15,-3 4-8 0,0 7-80 0,0 5-40 16,0 3 48-16,0 7-656 16,-8 4-1448-16,-4 12-625 15,-3 3-1160-15</inkml:trace>
  <inkml:trace contextRef="#ctx0" brushRef="#br0">15351 15802 2456 0,'0'0'1416'16,"0"0"-728"-16,0 0 521 16,0 0 295-16,0 6-432 31,0-6-296-31,0 3 33 0,0-3-121 16,0 0 8-16,0 0-96 15,0 0-24-15,0 0 96 0,0 0-112 16,0 0 97-16,12 0 55 15,4-6-128-15,0-4-264 0,4-9-168 16,-4 0 8-16,4-6-152 16,-5-1 40-1,-2-2-32-15,2 0 40 16,-7 5-48-16,-3 4 0 0,3 6 0 16,-8 7 128-16,3 6 24 15,5 0-160-15,0 0-56 0,12 16-16 16,0 6 64-1,8 1 8-15,8 5 8 16,0 0 80 0,0 1-80-16,-5-1-8 0,1 1-376 0,-8 3-1336 15,-3-4-753-15,-10-8-2544 16</inkml:trace>
  <inkml:trace contextRef="#ctx0" brushRef="#br0">16179 15798 6129 0,'0'0'1896'0,"0"0"-584"0,0 0 193 16,0 0-137-16,0 0-128 15,0 0-439-15,0-6-297 0,-11 6-160 32,-6 0-208-32,-2 0-40 15,-5 3 128-15,-4 7 64 0,0 3 56 16,0 2 64-16,5 2-64 16,3 5-144-16,3 0 56 0,6 6-16 15,7 1-40-15,0 3 8 16,4 3-16-16,8-3 0 0,8-4-184 31,7 0 48-31,9-5-8 16,9-4-40-16,2-6-8 15,0-4-400-15,17-9-632 0,-8 0-1776 16,-12-9-2938-16</inkml:trace>
  <inkml:trace contextRef="#ctx0" brushRef="#br0">16482 15719 3344 0,'0'0'3105'16,"0"0"-1401"-16,0 0-303 0,0 0-313 16,0 0-336-16,0 0-272 31,0 0-120-31,0 0-128 0,-15 10 80 15,2 5 704-15,-2 8-183 16,-1 5-169-16,4 1-112 0,-1 6 8 16,6 3-112-16,7 6-216 31,0-2 40-31,0 2 16 16,12-3-160-16,11-3-120 0,5-6-8 15,8-9-80-15,5-4-512 16,15-7-520-16,-13-6-1641 0,-7-6-4440 0</inkml:trace>
  <inkml:trace contextRef="#ctx0" brushRef="#br0">16770 15748 5537 0,'0'0'2984'0,"0"0"-1191"15,0 0-377-15,0 0-368 16,0 0-392-16,0 0-416 0,0 9-192 15,-9 10 377-15,-2 7 183 16,-2 2-176-16,2 7-72 31,3 0-80-31,4 3-56 0,0-3-112 16,4 0 0-16,0-3-64 16,8-7 0-16,3-3-40 0,10-3 64 15,-1-3-72-15,3-6-264 31,5-7-608-31,8-3-1041 0,-8 0-1247 16,0-9-6826-16</inkml:trace>
  <inkml:trace contextRef="#ctx0" brushRef="#br0">16598 15935 6601 0,'0'0'2688'0,"0"0"-935"0,0 0-545 16,0 0 240-16,0 0-271 15,0 0-401-15,96 0-112 16,-64 0-192-16,7 0-200 0,2 0-152 31,-2 0-120-31,5 0-544 16,-8 0-2065-16,-13-3-4216 0</inkml:trace>
  <inkml:trace contextRef="#ctx0" brushRef="#br0">17001 15627 7841 0,'0'0'2609'0,"0"0"-985"0,0 0 40 31,0 0-303-31,0 0-673 16,0 0-408-16,0 0-96 0,0 0 88 16,91 57 152-16,-51-25-48 15,-5 3-8-15,2 3-72 16,-5 3-144-16,-9 7-104 0,-10 3-32 16,-13 0-16-16,-4 2-144 31,-28-2-480-31,-28 13-472 0,0-17-1761 15,8-9-4936-15</inkml:trace>
  <inkml:trace contextRef="#ctx0" brushRef="#br0">15522 15709 1296 0,'0'0'4137'32,"0"0"-2305"-32,0 0-768 15,0 0 249-15,0 0 87 16,0 0-64-16,0 0 40 0,0 0-559 16,0 0-313-16,0-3-8 31,0-6-264-31,0-1-112 0,4-2-48 15,0-1 8-15,-4-6 24 0,4 0 8 16,5-3-40-16,-6-7-16 16,1 4-40-16,0-1-8 0,0 4 0 15,0 9 40-15,-4 4-40 16,0 3 48-16,0 2 64 16,0 1 40-1,0 3-24-15,0 0-8 0,0 0-72 16,0 0-8-16,0 0-40 15,0 0-8-15,0 0 8 0,0 0-8 16,0 0 0-16,0-3-64 16,0 3 16-16,-4 0 40 0,-4 0-40 31,1 0-72-31,-10-3 112 16,6 3 0-16,-6 0 0 0,2 0 8 15,-2-4-8-15,2 4 8 16,-1-3-8-16,0 3 8 0,0-2 0 31,4 2 0-31,-4 0 0 16,-4-4 0-16,4 4 0 15,1 0 0-15,-6-3 0 0,1 3 8 16,1 0-8-16,-1-3 8 16,-1 3-8-16,-2-3 0 0,-1 3 0 15,4-7 8-15,-4 4-8 31,0 0 8-31,-4-1-8 0,0 2 0 16,0-2 0-16,4 1 8 16,-4 0-8-1,4 0 0-15,-4 3-8 16,1-3 16-16,-1-1-8 16,0 4 0-16,0-6-8 0,0 3 0 15,4 3 0-15,-4-6 0 0,4 2 0 16,1 1 0-16,-1 3 0 0,0-3 8 15,0 3-8-15,0 0 0 32,4 0 0-32,-4 0 8 15,0 0 0-15,5-3-8 0,-5 3-56 16,-4-3-48-16,3-1 24 0,2 2 0 16,-5 2 40-16,4-4 0 15,4 4 48-15,1 0 0 16,-6 0-8-16,1 0-8 0,0 0 0 31,0 0 8-31,1 0-40 16,3 0-80-16,-1 0-16 0,2 0-32 15,-1 0 48-15,4 0 0 16,-4 0 80-16,0 0 48 31,4 0-8-31,0 0 0 0,-3 0 8 16,2 0-8-16,2 0 0 15,2 0 8-15,2 0 0 0,-2 0 0 0,6 0 0 16,-5 0-8-16,-4 0 8 16,4 0-8-1,-1 0 8 1,2 4 0-16,-1-4 0 0,4 0 0 16,-4 2-8-16,4-2 8 15,1 0-8-15,-2 0 8 0,-3 0 0 0,5 0 0 16,-6 0 0-16,5 4 0 15,1-4 0-15,-2 0-16 16,5 0-40 0,0 0 48-16,4 0-8 15,0 0-56-15,0 0-368 16,0 0 160-16,0 0 64 0,0 0-40 16,0 0-337-16,-4 0-343 31,0 0-64-31,-3 0-400 0,3 0-457 15,-1 0-999-15</inkml:trace>
  <inkml:trace contextRef="#ctx0" brushRef="#br0">13925 15208 5633 0,'0'0'2504'15,"0"0"-671"1,0 0-513-16,0 0-520 16,0 0-192-16,0 0-168 0,-16 0-232 15,0 3-136-15,0 4 24 0,-8-1 56 31,0 3 0-31,4 1 48 16,-8-1 17-16,5 1-25 0,-2 0-56 16,5-4-32-16,1 3-32 15,3-2 32-15,8-4-104 0,0 3 8 16,-1-2-8-16,6 2 8 31,-1-3 0-31,0 3 96 0,0 1 96 16,0-1-80-16,-5 3 0 15,6 1 32-15,-1-1 32 0,0 4-32 16,0 0-56-16,-4-4 0 16,8 4 64-16,0 0-32 15,0 0 176-15,0-4 8 0,12 0 16 32,8 4-24-32,-1 0 72 15,9 3-112-15,4-4-96 0,-4 5-96 16,4-2-16-16,0-2 0 15,-8 3-48-15,0-3-8 16,-8-4-120 0,-8 4-568-16,-4 0-408 0,0-4-1312 15,-4-3-2554-15</inkml:trace>
  <inkml:trace contextRef="#ctx0" brushRef="#br0">13100 15065 2512 0,'0'0'368'16,"0"0"-232"-1,0 0 2961-15,0 0-681 16,0 0-775-16,0 0-465 0,0 0-600 15,0 0-40-15,0 0 296 16,0 0-296-16,0-6-231 16,0 2 23-16,3-2-48 0,2 0-144 15,-1-4-40-15,-4 1-40 16,4-1-40-16,0-6-8 0,-4 1 40 31,4-2-32-31,0 2 72 16,-4-1 128-16,0 0-56 0,0 4-80 15,0-1 56-15,0 0-8 16,0 0 184-16,0 0-216 0,0 1 16 16,0-1 0-16,0-3-32 15,0 3 128-15,0-2-112 32,0-1 8-32,0 0-40 0,0 0 8 15,3-3 32-15,-3 0-24 16,9 3-8-16,-5-3-24 0,4 3-40 15,-1 3 16-15,-3-3 24 0,5 1-48 16,-5-1 16 0,4 3-8-1,-8 1 0-15,3 2 48 0,-3 4-40 16,4 2 40-16,-4 4 0 16,0 0-48-16,0 0-8 0,0 0 0 15,0 0-96 1,0 0-296-16,0 0-560 15,-4 16-976-15,-3 0 479 16,-5 3-2936-16</inkml:trace>
  <inkml:trace contextRef="#ctx0" brushRef="#br0">10582 14662 2880 0,'0'0'2689'0,"0"0"-793"16,0 0-824-1,0 0-584-15,0 0 513 16,0 0-89-16,0 0-136 16,60-19-64-16,-45 12-104 0,6 4-168 15,2 0-184-15,1 0-104 16,4 0-80-16,0 3-64 0,4-4 40 31,4 4-40-31,-1 0 17 16,6 0-17-16,2 0-8 0,2 0 16 15,-2 0-8-15,-3 0 0 16,0 0 0-16,0 0-8 16,-5 0 8-16,1 0 0 0,-4 0 8 31,4 0-8-31,0 0 0 15,0 0 48-15,0 0-40 0,3 0 40 0,-7 0-8 16,0 0-32-16,0 0 0 16,-4 0 0-16,0 0-8 15,0 0-8-15,0 4 8 16,3-4 0 0,1 3 0-16,8-3 0 15,4 0 0-15,0 3 8 0,4-3-8 0,3 0-8 16,5 3 16-1,-4 0-16-15,4 1 8 0,-5-1-8 16,1 3 8-16,0-6-8 0,-8 3 8 31,-8 0-8-31,-5-3 0 16,-10 0 0-16,-6 0 0 0,-10 0 8 16,-1 0 8-16,0 0 0 15,-4 0 104-15,0 0 72 0,3 0 48 31,1 0-128-31,4 0-96 16,-3 0-8-16,6 0 0 0,-3 0-8 16,5 0 0-16,-2-3 0 15,5 0-176-15,8 3-336 16,-4-3-377-16,8 0-407 0,-9 0-1600 31,-2-1-4426-31</inkml:trace>
  <inkml:trace contextRef="#ctx0" brushRef="#br0">13140 14275 4905 0,'0'0'1072'16,"0"0"152"-16,0 0-216 15,0 0 8-15,-44-32-247 0,28 29-321 16,0-1-112-16,-3 1 168 16,-2 3 144-1,-3-3-128-15,0 3 96 16,1 0-96-16,-1 0-136 0,0 6-23 16,3 1 39-16,-2 2-16 15,-1 4-112 1,0-1-64-16,4 5-56 15,0-2 40-15,0 1 8 0,5 3-40 16,-2 1-32-16,2-1-72 16,2-1-8-16,2 1 16 0,3 1-48 15,-1-1 32-15,6 3 40 16,-1-3-32-16,4 3 24 0,0-3-64 31,7 0-8-31,2-3 0 16,6 3 8-16,2-6-16 15,-2 3 16-15,9-4 24 0,-3 1-32 16,2 0-8-16,5 0 16 16,0-4-8-16,0 4 8 0,0-3 0 31,7-4-8-31,-3 3-8 16,0-6 0-16,4 1 0 15,4-4-8-15,-4 0 8 0,-4 0-8 16,4 0-40-16,-8-4 48 15,0 1 8-15,-4-3 0 0,-5-1 0 16,5-2 8 0,-4 3-8-16,7-4-8 15,-2 1 8-15,6-4-8 16,-3 0 0-16,4 0 8 0,-4-3-8 16,0 4 0-16,-8-4 0 15,0 3 8-15,-8 0 8 0,0 1 32 0,-4-4-48 31,-4 3 8-31,4-3 0 16,-4 4 0-16,0-4 0 16,-4 0 0-16,0-3 0 0,0 3 8 15,0-3 32-15,-4 0-32 16,-4-3-8 0,-8 3 0-16,0 0 40 15,-4-1 0-15,4 2-40 16,-4 1 88-16,-4 5 8 0,0-4-32 15,-4 7-64-15,0-4 40 16,-4 4-40-16,-3 2-8 0,-1 1 80 31,-7 6-72-31,-6 0-8 16,2 0 0-16,-1 9 0 16,4 4-8-16,4 3-384 0,4 3-440 31,-3 9-808-31,7 1-569 15,8-7-1720-15</inkml:trace>
  <inkml:trace contextRef="#ctx0" brushRef="#br0">12944 14494 7537 0,'0'0'2233'0,"0"0"-841"16,0 0-544-16,0 0-160 15,0 0-120-15,0 0-56 0,0 0 33 16,76 0 127-16,-56 0 8 16,12 0-80-16,-1 0-240 0,2 0-192 31,-1 0-88-31,0 0-64 31,-4 0-8-31,-5 0 8 0,-3 0-16 16,-4 0-88-16,-4 0-160 15,-4 0-168-15,-4 0-232 0,-4 0-200 16,4 0 55-16,-4 0-23 16,0 0-56-16,0 0-336 15,0 0-1585-15,-8 0-3640 0</inkml:trace>
  <inkml:trace contextRef="#ctx0" brushRef="#br0">13136 14401 4689 0,'0'0'1928'15,"0"0"-296"-15,0 0-31 32,0 0-353-32,0 0-248 15,0 0-136-15,0 0-128 0,0 0-71 16,0-3-129-16,0 3-128 0,0 0-136 16,0 0-152-16,0 3-112 15,0 7 48-15,0 6 360 31,0 3-104-31,0 6-40 0,0-2 8 16,0-1-104-16,0 0-72 16,0 0-88-16,4-6-8 0,-4 3-8 15,4-6 40-15,0-1-40 16,0-5 0-16,0-1-320 31,-4 1-464-31,3-4-1168 0,-3-3-985 16,4 0-5361-16</inkml:trace>
  <inkml:trace contextRef="#ctx0" brushRef="#br0">13737 14455 1592 0,'0'0'1320'15,"0"0"-920"-15,0 0-272 0,0 0 1753 16,0 0-97-16,0 0-688 31,0 0-312-31,0 0-39 0,-4 0-169 16,4 0-160-16,0 0-16 15,0 0-112-15,-3 4-112 0,3-4-96 16,-4 0-72-16,0 3 0 0,-5 0 8 16,-2 3-16-16,-1-2-8 15,3-2-152-15,2 5 8 16,-1-7 0 0,4 3 144-16,-5-3 0 15,9 0 8-15,0 0 0 0,0 0 0 16,0 0 8-16,0 0-8 0,0 0 280 15,0 0-32-15,0 0 8 32,0 0 56-32,0 0-48 15,0 0-16-15,0 0-152 0,0 0 8 16,0 0-96-16,9 0 48 16,-1 0-40-16,3 0-8 0,6 0-8 31,-2 0 8-31,2 0 120 15,2 0 112-15,5 0-24 0,0 0-8 16,4 0 73-16,-4 0-97 16,-1 0-32-16,2 0-32 0,-5 0-24 15,4 0 32-15,-1 0-16 16,5 0 8-16,-4 0-96 31,0 0 72-31,-3 0-96 0,2 3 96 16,1 1-48-16,0-1 56 15,0 0-8-15,4 0 8 0,-5 1-56 0,5-4-40 16,4 5 8-16,-4-1-8 16,4 2 0-1,0-3 0 1,0 4 0-16,-1-4 8 0,5 0-8 16,5 0 184-16,-2-3 104 15,1 3 72-15,8-3-136 0,-5 0-112 0,10 4-16 31,-5-4-48-31,-1 0-48 16,1 0-8-16,-4 0 0 16,4 3 8-16,-5-3 40 0,-3 0-40 15,4 0 8-15,0 3-8 16,0-3 0-16,-4 3 0 0,-1-3 0 31,2 0 0-31,-6 0 0 16,-3 0-8-16,0 0 0 0,0 0 40 15,0 0-40-15,0 0 8 16,-1 0 0-16,1 0 0 0,0 0-8 16,0 0 8-16,4 0 0 31,-4 0-8-31,-1 0 0 16,1 0 0-16,-4 0 0 0,-4 0-8 15,-8 0 8-15,0-3 16 16,-8 0 32-16,1 3 16 0,-2-3 72 15,-3 3-32-15,0 0-24 16,-4 0-80 0,4 0 40-16,-4 0-40 15,0 0-8-15,0 0 8 0,0 0-8 16,0 0 8-16,0 0 8 16,0 0 0-16,0 0-8 0,0 0 16 15,0 0-8 1,0 0 0-16,0 0-8 15,0 0-8-15,0 0 8 16,0 0 8-16,0 0 0 0,0 0 8 16,0 0-16-16,0 0 0 15,0 0 0-15,0 0 8 0,0 0-8 32,0 0 0-32,0 0-8 15,0 0 8-15,0 0 0 0,0 0 8 16,0 0 24-16,0 0-32 15,0 0 0-15,0 0 0 0,0 0-8 16,0 0 0-16,0 0 0 31,0 0 0-31,0 0-408 16,0 0-944-16,0 0-2425 0,0 0 592 0</inkml:trace>
  <inkml:trace contextRef="#ctx0" brushRef="#br0">15741 14509 2512 0,'0'0'768'0,"0"0"-480"15,0 0-192-15,0 0 2273 0,0 0-241 16,0 0-647-16,36 7-449 16,-20-7-360-16,0 0 24 0,-4 0-152 15,0 0 120-15,1 0-64 31,-6 0-215-31,1 3-233 0,8 0-40 16,4 4 24-16,0-1 32 16,8 0-72-16,8 1 0 15,7-1 0-15,5 0 16 0,4 0 32 32,0-2-8-32,4-1-24 15,3 3-32-15,1-2-8 0,0-1 112 16,0 0 168-16,4 3-80 15,11-3-40-15,20 0-8 0,21 4-24 16,11-1 24-16,1 4-48 0,-9-4-88 16,-7 0-80-1,0 1 64 1,-1-1-64-16,1-3 0 0,-5 4 0 16,-3-4 0-16,0 3 40 15,-5-2-40-15,1-1 0 0,0-1 0 16,-1 2 0-16,-3-1-8 0,-5-3 8 31,5 0-8-31,-1 0 0 16,6 0 8-16,-2 0-8 15,-3 0 16-15,-17 0-8 0,-19-3-8 16,-12-1 16-16,-9 2-8 0,10-1 48 31,11 3-48-31,3-4 64 16,1 1-24-16,0 0 16 15,-5 0-16-15,5-1-40 0,0 4 0 16,-1 0 0-16,5-3-8 16,-8 3 0-16,3 0 16 0,-7 0 0 31,4 0-8-31,0 0-8 16,0 0 8-16,0 0-8 15,0 0 0-15,3 3 0 0,-3 1 0 16,-8-4-8-16,-5 0 0 15,2 0 8-15,-14 0 0 0,1 0 0 16,-4 0-8 0,-4 0 8-16,-8-4-56 15,-4 1-200-15,0 3 16 16,-8 0-152-16,-1-3-256 0,-3 3-136 16,0 0-512-16,5-3-17 15,-9-7-271-15,0 4-216 16,0 0-2913-16</inkml:trace>
  <inkml:trace contextRef="#ctx0" brushRef="#br0">20443 14430 8785 0,'0'0'2441'0,"0"0"-473"16,0 0-343-16,0 0-409 0,0 0-64 31,0 0-168-31,0 0-440 16,12 0-319-16,8 13-177 16,12 3 24-16,7 2 48 0,10 5-56 15,-2 2-24-15,-3 1-40 16,-4-1-16-16,-12 0 16 0,-8 1 0 15,-12-4-16-15,-8 1 8 16,-4-1-48 0,-24 0 48-16,-13 0 8 15,-2 4-8-15,-9-1 0 0,-3 4-424 16,-17 8-681-16,12-5-1279 16,16-10-2713-16</inkml:trace>
  <inkml:trace contextRef="#ctx0" brushRef="#br0">22148 14376 3080 0,'0'0'7738'15,"0"0"-5946"-15,0 0-103 0,0 0-561 16,0 0 16-16,-11-79-416 0,-17 69-264 16,-8 0-216-16,-12 8-48 15,-24 2 88-15,1 0 281 16,-5 12-169-16,4 8 32 16,9 5-176-1,3 9-16-15,8 5-24 0,12 5-136 16,16 4 40-16,16-1-48 0,8 4-56 15,16 3 48-15,36 4-56 32,36 1 0-32,39-1 0 15,12-7-8-15,-3-19 0 0,-16-17-112 16,-38-12-368-16,-5-9-992 0,-21-10-2609 16,-17-9-3297-16</inkml:trace>
  <inkml:trace contextRef="#ctx0" brushRef="#br0">23145 14166 5801 0,'0'0'2704'16,"0"0"-663"-16,0 0-569 16,0 0-8-16,0 0 105 0,0 0-137 15,-5-34-408-15,-14 34-560 31,-13 12-280-31,-9 10-8 0,-10 7 329 16,-9 12 63-16,8 7-48 16,0 6-184-16,13 9-88 15,11 4-104-15,16 0 0 0,12-1-136 16,12 5 0-16,28-5-8 31,15-3 0-31,9-2-120 0,8-10-384 0,-4-7-552 16,20-9-633-1,-25-16-2120-15,-11-12-2008 0</inkml:trace>
  <inkml:trace contextRef="#ctx0" brushRef="#br0">23503 14271 7633 0,'0'0'2809'0,"0"0"-729"0,0 0 65 16,0 0-817-16,0 0-472 15,0 0-432-15,0 0-176 0,-32 54 696 16,17-13-375 0,-2 11-81-16,6 1-152 15,2 1-112-15,5-3-120 16,4 0-64-16,0-3-40 0,4-4 0 16,20-6-72-16,8-3-248 15,8-9-432-15,8-11-529 0,19-15-1047 0,-15-3-2297 31,-8-16-4129-31</inkml:trace>
  <inkml:trace contextRef="#ctx0" brushRef="#br0">23140 14497 6585 0,'0'0'5057'0,"0"0"-2833"16,0 0-1031-16,0 0-297 31,0 0-280-31,112 0 48 16,-45 0-192-16,29 0-192 0,-8 0-136 15,-4 0-144-15,-13 0-24 16,-7 0-1168-16,-4 0-2721 0,-8-10-3624 0</inkml:trace>
  <inkml:trace contextRef="#ctx0" brushRef="#br0">23858 14087 8857 0,'0'0'2009'16,"0"0"207"-16,0 0-439 15,0 0-777-15,0 0-120 0,51-10-128 16,-19 14-112-16,12 15-224 15,12 6 41-15,-1 14-65 0,5 5-120 16,0 13-64-16,-8 13 24 31,-9 19-72-31,-22 12-64 16,-21 1-48-16,-16-7-48 0,-36-9 0 16,-12-10-72-16,-12-3-368 15,-7-6-608-15,20-16-1441 0,10-19-3688 0</inkml:trace>
  <inkml:trace contextRef="#ctx0" brushRef="#br0">15977 15681 3080 0,'0'0'128'0,"0"0"80"16,0 0 2977-16,0 0-1137 15,0 0-615 1,0 0-201-16,0 0-256 16,0 0-176-16,0 0-48 15,0 0-7-15,0 0-137 0,0 0-112 16,0 0-72-16,0 0-104 0,0 0-144 15,0 0-80-15,0 0-24 32,0 0-16-32,0 0 8 15,0 0 56-15,0 0 160 0,0 0 136 16,0 0 8-16,0 0-8 0,0 0 33 16,0 0 15-16,11-9-240 15,-3-4-168-15,9 0 16 31,-6-3-64-31,5-6 40 0,-4 0-48 32,1 3 0-32,-2 0-8 15,-3 6 8-15,1 4 0 0,-9 2 0 16,0 7 0-16,3 0 0 16,-3 0 0-16,0 0 0 15,0 0-16-15,0 0-80 0,0 0 24 0,0 0-8 16,0 0-40-16,4 3 120 15,0 7 0-15,4-1 0 0,4 4 8 16,0 0-8-16,0 3 8 16,8-1-8-1,0 2-168 1,-1-2-601-16,6 1-943 0,-1 0-2065 16,-13-6-2888-16</inkml:trace>
  <inkml:trace contextRef="#ctx0" brushRef="#br0">22268 16681 9754 0,'0'0'3008'31,"0"0"-1928"-31,0 0-631 0,0 0 319 15,0 0 472-15,0 0-72 0,0 0-320 16,0 0-231-16,0 0-113 16,0-6-136-1,-4-7-288 1,-4-3 8-16,-4-6-80 0,-8-4-8 16,-4-5 0-16,-4-1 0 0,-7-3 0 15,-1 0 56-15,-9 3-56 0,6 7 48 16,-1 12-48-16,-4 7-48 15,1 6-8-15,-2 19 48 16,2 16 0 0,-2 13-64-16,13 9 8 15,9 6 56-15,11 1-40 16,12-1-88-16,4-6-144 0,24-12 40 16,16-10 88-16,7-13 136 15,5-15-96-15,8-7 104 0,-1-20-113 31,-3-15-231-31,0-9 32 16,-4-23 152-16,-8 1 72 0,-8-1-8 16,-8 3 96-16,-12 14 8 15,-5 5 72-15,-2 17 264 16,-9 12 272-16,-4 12-111 0,0 4-497 16,0 20-8-16,-4 11-8 31,-9 14 16-31,6 2 0 0,3 7 8 0,4 3 0 15,0-3 0-15,19 1 0 16,9-8-8-16,13 1 0 16,6-7-136-16,33-3-609 15,-12-12-1111 1,-12-14-3505-16</inkml:trace>
  <inkml:trace contextRef="#ctx0" brushRef="#br0">23160 16170 10122 0,'0'0'2576'0,"0"0"-295"16,0 0-1073-16,0 0-248 15,0 0-192-15,-95-29-272 0,63 49-135 32,-8 8 119-32,0 13-48 15,8 10-88-15,0 19-96 0,17 19-56 16,15 12-24-16,4 7-120 0,35-9 32 15,6-26-80-15,-6-19-56 16,4-16-240-16,-2-3-360 16,10-7-561-1,22-2-863-15,-10-7-2537 16,-8-16-4193-16</inkml:trace>
  <inkml:trace contextRef="#ctx0" brushRef="#br0">23778 16119 9097 0,'0'0'2273'0,"0"0"-513"16,0 0-159-16,0 0-97 16,0 0-168-16,0 0-640 0,-12-22-576 15,4 41 8-15,-4 13-48 32,-3 12 281-32,-6 4 31 31,5 9 8-31,4 3-80 0,1 1-128 0,-2-1-96 15,2-3 8-15,7-3-56 16,4-3-32-16,0-4-16 0,11-5 48 16,17-8-96-16,4-2 48 15,12-9-296-15,0-4-360 16,8-10-401-16,16-9-775 0,-17 0-2009 0,-7-19-1704 16</inkml:trace>
  <inkml:trace contextRef="#ctx0" brushRef="#br0">23304 16449 8009 0,'0'0'4985'0,"0"0"-3784"0,0 0-265 15,0 0-24-15,0 0-312 16,0 0 72-16,152 16 288 0,-38-9-455 31,-6-1-137-31,-16-3-216 16,-32-3-152-16,-13 0-248 16,26-7-961-16,-10-5-1607 0,-3-7-3362 0</inkml:trace>
  <inkml:trace contextRef="#ctx0" brushRef="#br0">24204 15938 10098 0,'0'0'2712'0,"0"0"-287"16,0 0-761-16,0 0-560 0,0 0-616 16,0 0-239-16,88 57 231 15,-37-15-104 1,5 5-104-16,4 10 40 16,-4 4 32-16,0 12-176 15,-24 15-96-15,-12-8-72 16,-20-7 8-16,-9-9 0 0,-23-14-8 15,-15 7-112-15,-21 17-136 0,-32 5-784 32,13-13-1705-32,11-11-5297 0</inkml:trace>
  <inkml:trace contextRef="#ctx0" brushRef="#br0">15371 17383 2456 0,'0'0'448'0,"0"0"904"0,0 0 833 32,0 0-1121-32,0 0-520 15,0 0-128-15,0 0 8 0,0 0 8 16,0 0-31-16,0 0-65 16,0 0-64-16,0 0-40 0,0 0-24 15,0 0 0-15,0 0 80 31,0 0 40-31,0 0 56 0,0 0-176 16,0 0-24-16,0 0-64 16,0 0-16-16,0 0 80 15,0 0 16-15,0 0-40 0,0 0-8 32,0 0-32-32,0 0-72 15,0 0 32-15,0 0 72 0,0 0 64 16,0 0-15-16,0 0-25 0,0 0-32 15,0 0-16-15,0 0 0 16,0 0 0-16,0 0-32 16,0 0-32-1,0 0 0-15,0 0 8 16,0 0 64-16,0 0-40 0,0 0-16 16,0 0-64-16,0 0 40 0,4 0-48 15,3 0 104-15,2 0-48 16,7 0-56 15,0 0 56-31,-1 0-56 16,10 0 40-16,-1 0-40 15,7 0 96-15,-3 0-32 0,8 0 144 16,4 0-48-16,-8 0-8 16,-1 0-32-16,1 0-120 0,-8 0 56 15,1 0-56-15,-10 0-8 16,5 0-8-16,-3 0 8 15,2 0 0-15,5 0 0 0,0 0 16 16,8-3-16-16,4 3 8 16,-4-4-8-16,7 4 0 0,-3-3 8 31,4-3-8-31,-4 6 8 16,0-3-8-16,-1-3 0 15,-3 2 8-15,4 1-8 0,-3-3 16 16,2 2-8-16,-3-2-8 0,4 3 16 15,0 0-16-15,-1 0 8 16,1-4-8 0,5 4 0-16,-2 0 8 15,1-4 0-15,-5 5 0 16,-3-2 0-16,-4 1-8 0,4 0 0 16,-4 0 40-16,4 0-32 0,0-1-8 15,-4 1 0 1,4 0 8-16,-1 3-8 15,-3-3 8-15,0 3-8 16,4-3-8-16,-4 3 8 16,0-3 0-16,4 3 0 0,0 0 0 15,-4-4 0-15,4 1 0 0,-4 0 0 32,0 0 0-32,0 3 0 15,0-4 0-15,0 1 0 16,-5 3 0-16,1-2 0 0,0-2 0 15,-5 4 8-15,5 0-8 16,1-3 0-16,-1 3 0 0,0-3 0 31,-1 3 0-31,5-3 0 16,0-1 0-16,0 4 8 16,-4-3-8-16,0 0 0 0,-1 0 0 15,1-1 8-15,-3 2 0 16,-1-2 8-16,-1 1 40 0,2 0-32 15,3 0-16 1,-5 0 56-16,5-1-64 16,0 2 8-16,0-2 0 15,-1 1 0-15,-2 0 0 0,3 0 40 16,-9-1 32-16,-2 1 40 16,2 0 40-16,-2 3 8 15,-5-3-96-15,3 3-24 16,5 0-48-16,0-3 8 15,0 3 0-15,0-3 0 16,-4 3 0-16,0-3 0 0,-4 3 8 16,0-4 24-16,-4 4-32 15,0 0-8 1,0 0 56-16,-4 0 8 16,0 0 16-16,4 0 32 15,0-3 16-15,-1 3-56 0,6-3-24 16,-9 3 0-16,4-3 129 15,0-1-57-15,-4 4 80 0,0 0 72 32,0 0 0-32,0-3-72 15,0 3-32-15,0-3-24 16,0-3-96-16,0 0-48 0,4-4 16 16,-4 3 32-16,0-5-48 15,4 2 0-15,-4-5 8 0,0 2 0 16,0-3 64-1,0 3 0-15,0-6 8 16,0 0-72-16,0 0 72 16,0 3-8-16,-4 0 64 0,4 1-32 15,0 2-40-15,0 3-64 16,0 1 8-16,0-1 8 16,0 4-16-16,0 0 16 15,0-1-8-15,0-3-8 16,0 7 0-16,0-3 0 15,0 0-8-15,0 3-48 0,0 3-112 16,0 0-288-16,0 0-528 16,-4 0-913-1,0 0-2464-15,-5 3-1312 0</inkml:trace>
  <inkml:trace contextRef="#ctx0" brushRef="#br0">17981 16919 9297 0,'0'0'1681'0,"0"0"-825"15,0 0-192-15,0 0 0 16,-4 0-136-16,4 0-248 0,0 0-63 16,0 4-73-16,0-4 80 15,0 0 104 1,0 0 48 0,0 0-48-16,0 0 32 0,4 0-8 0,7 0 56 15,2-7 32-15,6-3-192 16,5-5-152-16,1-4-32 0,-1-4 8 15,-5 1 56-15,1-3-32 32,0 9 56-32,-8 0 112 15,-4 7 24-15,-4 2 113 0,-1 4-25 16,-3 3-104-16,5 0-248 0,3 0-24 16,4 12-8-16,8 8 8 15,8-1 48-15,0 6 8 31,4-3 24-31,0 1-80 0,-8-1 0 16,-1-3-432-16,-7-6-1169 16,-8-4-3368-16</inkml:trace>
  <inkml:trace contextRef="#ctx0" brushRef="#br0">17786 16094 5049 0,'0'0'6537'0,"0"0"-4193"15,0 0-479-15,0 0-377 0,0 0-352 16,0 0-399-16,0 0-233 0,0-19-320 15,0 19-136-15,0 9-48 16,0 11-56 0,0 5 56-16,0 9 112 15,0 8 16-15,0-1-72 16,0 4-56-16,4-7 8 0,-4 0-8 16,0-3 16-1,0-7-16-15,0 1 0 16,4-7-352-16,-4-3-152 0,0-3-409 15,4-3-375-15,3-10-1216 16,-3 0-633-16,0-3-4273 16</inkml:trace>
  <inkml:trace contextRef="#ctx0" brushRef="#br0">17857 15938 5537 0,'0'0'4017'0,"0"0"-1881"16,0 0-592-16,0 0 497 16,0 0-545-16,0 0-456 0,0 0-520 15,12-25-376-15,16 18-40 16,16 4-96-1,20-3 40-15,28 0-40 0,19-4 56 16,4 4-15-16,1 3-49 16,-13-1 16-16,-26 4-16 15,-19 0 0-15,-13 0 0 0,-2 0 0 16,9 0 0 0,8 0 0-16,0 0-8 15,0 0-65-15,-8 0-55 0,-12 0-88 16,-5 0-160-16,1 0-40 15,-12 0-88-15,-4 0-240 16,0 0-472-16,-8 4-201 0,0-4 57 31,-8 3-312-31,-1 0-273 0,-3-3-671 16,0 3 455-16,0 0 1321 16,-3-3 552-16,-1 0 288 15,0 3 1352-15,0-3 873 0,4 0-313 16,0 0-447-16,0 0-153 31,0 4-240-31,0 2-528 0,0 3-184 16,0 4 681-16,0 6-153 15,0 6-56-15,-4 4-176 16,-1 3-128-16,5 6-224 0,-4 4-136 16,1-1-96-16,3-3-24 31,0 0 48-31,0-3-96 0,0 0 16 0,0-7-8 15,0 1 80-15,0-4-88 16,-4-5 0-16,0-2 8 16,0-2 0-16,-4-3-8 0,3-7-8 15,-2 0-144 1,-9-2 144 0,0-4 8-16,-8 0 8 0,-16 0 0 0,-3 0 56 15,-13 0-56-15,-17 3 48 16,-26 0-56-16,-24 0 0 15,-12 1 8-15,3-1 40 0,9-1-40 32,19-2 104-32,0 4 16 15,24-4 192-15,20 3 57 0,13 0-153 16,11 0-104-16,-4 4-48 16,0-1 0-16,5 0-72 0,7 1 0 15,4-1-8-15,12-3 8 31,-1 1-144-31,13-4-353 0,0 0-239 16,0 0-440-16,0 0-1320 16,13 0-777-16</inkml:trace>
  <inkml:trace contextRef="#ctx0" brushRef="#br0">18239 15986 7641 0,'0'0'2177'0,"0"0"-17"16,0 0-120-16,0 0-687 0,0 0-393 16,0 0-536-16,0 0-280 15,-24 12-88-15,9 11 160 31,-9 6 168-31,-4 2-16 0,5 1 56 16,2 3-112-16,1-3-183 16,9-4-57-16,7 1-56 0,4-7 24 15,4-3-40-15,15-6-128 32,9-4-1-32,8-9-15 15,0 0-224-15,4-3-248 0,-12-10 136 16,-4-6 232-16,-9 0 104 0,-11-3 144 15,-4 3 216-15,0 0 80 0,-8 3 176 16,-3 7-48 0,-9-1-280-1,-1 7-88-15,10 3-56 16,-1 0-8-16,12 0-80 0,0 3-336 16,0 3-192-16,4 0 384 0,11 1 136 15,6-4 96-15,3 4 16 0,4-7-16 31,-1 0 8-31,-3 0 0 16,0 0 8-16,-8 0-8 16,0 0 8-16,-8 0 112 0,-8 0 48 15,3 0-96-15,-3 0 0 0,0 0-80 16,0 9 0-16,-3 4 320 31,-5 6-64-31,0 0-184 16,-4 3 0-16,0 3 0 0,4-2-64 15,1-4-8-15,2 0-328 16,5-4-488-16,0-2-1168 0,5-3-721 16,6-7-1512-16,5-3-2040 0</inkml:trace>
  <inkml:trace contextRef="#ctx0" brushRef="#br0">18638 16180 6369 0,'0'0'2976'15,"0"0"-1439"-15,0 0-505 0,0 0-584 16,0 0 400-16,0 0-40 16,0 0-135-16,-56 70-129 0,48-51-208 0,8-4-120 31,0 1-112-31,0-3-104 15,17-10-32-15,2 0 32 16,1-3 72-16,4 0-72 0,-1-13 64 16,-2-6 0-16,-5-6 24 15,-8 0 352-15,-4-7 360 0,-4 3 40 32,0 7-95-32,-16 6-113 15,-8 10-264-15,0 6-368 0,-4 3-24 16,-8 25-832-16,8 1-1481 15,4 0-4080-15</inkml:trace>
  <inkml:trace contextRef="#ctx0" brushRef="#br0">18447 15900 1144 0,'0'0'696'16,"0"0"1480"-1,0 0 601 1,0 0-1025-16,0 0-231 0,0 3-201 16,0-3-248-16,0 3-272 0,0-3-136 15,0 0-191-15,0 0-113 0,0 0 96 16,0 0-24-16,0 0-56 31,0 0-144-31,0 0-64 16,0 0-96-16,0 0 8 0,0 0-80 15,0 0 8-15,0 0 8 16,0 0 0-16,0 0 0 0,0 0 40 16,0 0 8-16,0 0-8 31,0 0 24-31,0 0-8 0,0 0 32 15,0 0 40-15,0 0 96 16,0 0 72-16,0 0 72 0,0 0-152 16,0 0-120-16,-4 0-104 15,0-3 8-15,4-3 32 32,-4 3-40-32,4-4 8 0,-5 1-8 15,5 0 8-15,-3 3 32 16,3-4 57-16,0-2 15 0,0 3 48 0,0-1-88 15,-4-6-8-15,4 3-64 16,0 1 48 0,0-4 16-1,-4 4 0-15,4-4-56 0,-4 0 32 16,4 4-40-16,-4-7 8 16,4 7 40-16,0-1-48 0,-4-3 0 0,4 1 0 15,-4-4 8-15,4 3 96 31,0-2-104-31,0 2 48 16,0-4-8-16,0 2-40 0,-4 2 8 16,4 4-8-16,0-1 40 15,0 0-40-15,-4 4 8 0,4 3 56 16,0 0 32-16,0 3-48 31,0 0-48-31,0 0-8 0,0 0 0 16,0 0 0-16,0 0-8 15,0 0-88-15,0 0-32 0,0 0-16 16,0 0-40-16,0 0-48 16,-4 0-104-16,4 0-433 31,0 3-543-31,0 6 232 0,0 4-865 16,0 3-927-16,0-6-3546 0</inkml:trace>
  <inkml:trace contextRef="#ctx0" brushRef="#br0">18211 15602 128 0,'0'0'1752'0,"0"0"2657"16,0 0-2641-16,0 0-832 16,0 0-175-16,-3 0-41 15,3 0 56-15,0 0-184 0,0 0-104 16,0 0 0-16,0 0 88 15,0 0 16 1,0 0-7-16,0 0-9 0,0 0-104 16,0 0-168-16,0 0-56 15,0 0-64-15,3 0-96 16,1-4 8-16,9-5 0 0,2-1-24 16,-2-6-16-1,2-3 0-15,2-3-40 16,-6-3-8-16,6 0 8 0,-6 3-8 15,-3 2 40-15,-4 10 8 16,1 1 136-16,-1 6 104 16,-4 3-24-1,0 0-112-15,0 0-88 16,0 0-56-16,3 0-8 0,1 0 48 16,8 0-8-16,-4 0-48 15,8 0-8-15,0 3 0 16,7 6-40-16,2 8 48 0,-1 5 8 15,4 0-8-15,-4 0-416 32,-5 7-1072-32,-2-7-1649 0,-10-6-5841 0</inkml:trace>
  <inkml:trace contextRef="#ctx0" brushRef="#br0">18041 14684 728 0,'0'0'5953'16,"0"0"-4001"-16,0 0-1175 0,0 0-73 0,0 0 120 15,-45-9-32-15,38 9-248 16,-1 0-112-1,0 6 32-15,3 0-128 16,1 4 64-16,4 2-63 31,0-2 39-31,0 3-120 0,4-4-128 16,9 1-56-16,2-7-56 16,6 3 48-16,-5-6-64 0,3 0-176 15,-2 0-248-15,-6-9-121 16,1-7 217-16,-4-6 128 15,-8-4 80-15,0 1 120 0,-3-1 328 16,-14 8 457-16,2 5-377 16,-9 6-152-16,0 7-112 0,-4 3 16 31,3 16 160-31,2 7-64 16,3 3-104-16,7 5-40 15,13-2-104-15,0-3-8 0,5-7-152 16,11-9-96-16,4-10 64 0,4-3 128 15,3-16 56-15,-3-12 56 16,0-7 16 0,-7-7-64-16,-9 1 0 15,-8 3 120-15,0 6 88 16,-4 7 176-16,-17 9 256 0,1 13-376 16,-3 3-192-16,-5 6-80 0,4 16-88 15,0 13 24 1,3 3-512-16,10 13-1240 15,11-6-1169-15,0-10-4761 16</inkml:trace>
  <inkml:trace contextRef="#ctx0" brushRef="#br0">18005 14725 3752 0,'0'0'1849'0,"0"0"-697"16,0 0-136-16,0 0-88 0,0 0-127 15,0 0-361-15,0 0-200 32,0 0-88-32,0 0-56 15,0 0 88-15,0 0 96 0,0 0 80 16,0 0 24-16,0 0-88 0,0 0-104 16,0 0-88-16,0 0-56 15,0 4 224-15,-5 5 72 31,5-3-24-31,-4 4-120 0,0 0 48 16,4-1-64-16,-3 1-16 16,-1-1-15-16,4 0-73 0,-4 4 0 15,4 0 0-15,-4 0 40 16,0 2 40-16,4 5 32 31,-5-1-120-31,5 0 16 0,0-3-24 16,-4-1-56-16,4 2 48 0,0-5-8 15,0 1 16-15,0-1 16 0,0 1 24 16,0 0-24-16,0 3-16 16,0-4-56-1,0 1-8 1,0 0 16-16,0-1 0 0,0 1-8 16,-3 0 0-16,3-4 40 0,0-2-48 15,0 2 0-15,0-6 8 0,0 1 0 16,0-1-8-16,0-3 8 31,0 0 0-31,0 0 8 16,0 0 32-16,0 0 16 0,0 0-48 15,0 0 40-15,0 0-56 0,0 0-392 16,0 0-808-16,0 0-1209 16,0-3-7241-16</inkml:trace>
  <inkml:trace contextRef="#ctx0" brushRef="#br0">17212 15033 5129 0,'0'0'3176'0,"0"0"-687"16,0 0-585-16,0 0-375 0,0 0-569 15,0 0-584 1,-13 10-152 0,-2 15 312-16,-9 10-144 0,4 3-32 15,-4 4 88-15,8-1-64 16,4 3-160-16,5-5-104 0,7-2-56 16,0-8-16-16,7 0-48 0,14-7 0 31,6-3 0-31,4-10-208 15,14 1-424-15,11-10-776 0,-9 0-1473 16,-6-3-2864-16</inkml:trace>
  <inkml:trace contextRef="#ctx0" brushRef="#br0">17044 15262 4785 0,'0'0'6097'31,"0"0"-4841"-31,0 0-840 0,0 0-16 16,0 0 496-16,123 0-231 16,-74 3-265-16,-1 4-176 15,-5-4-224-15,-3 3-400 0,0-3-1417 16,-13 0-1175-16,-6-3-2738 0</inkml:trace>
  <inkml:trace contextRef="#ctx0" brushRef="#br0">17526 15211 6001 0,'0'0'2048'0,"0"0"-383"16,0 0-761-16,0 0-48 0,0 0 96 15,-103-3 144-15,83 19 65 16,-4 0-473-16,8-1-248 16,4 5-184-16,8-1-88 0,4 0-72 31,0-6-96-31,12-4 0 0,4-3 0 16,12-3 0-16,0-3-88 15,0-9-72-15,0-4 0 16,-9-9 144-16,-2 3 8 0,-10 3 8 15,-3 0 64-15,0 10 296 32,-4 6 96-32,0 0-200 0,0 3-240 15,-8 16 32-15,1 3-40 16,3 4-8-16,4-4 0 16,0-3-72-16,0-3-144 0,4-7-120 15,7-2-112-15,2-7 136 16,-2 0 136-1,6-7-280-15,-2-11-200 0,1-2 71 16,0 1 89-16,0-3 304 16,-4 6 192-16,-8 7 192 15,-4 6 312-15,0 3-207 0,0 0-241 16,0 15 168 0,0 5 8-16,0 2-72 15,0-3-72-15,0-6-32 0,0-1-48 16,0-6-8-16,0-2 16 15,0-4 144-15,12 0 336 16,0-13-176-16,8-6-320 0,3-3-192 31,1 0-80-31,1-1 120 0,-5 7 152 16,-12 3 136-16,-1 10 296 16,-7 3-128-16,0 0-304 15,0 13 8-15,0 6-8 0,0 6 96 16,0 1-56-16,-4 0-40 31,4-1-624-31,0-6-1497 0,0-6-1151 16,0-7-3266-16</inkml:trace>
  <inkml:trace contextRef="#ctx0" brushRef="#br0">17985 15154 7705 0,'0'0'4153'16,"0"0"-3297"-16,0 0-536 16,0 0 785-16,0 0-177 0,-17 95-376 15,10-60-344 1,-1 0-112 0,0-6-48-16,4-4-48 0,-4-6-176 15,8-9-176-15,0-4-112 0,0-6 24 16,3 0 160-16,14-13-25 15,7-9-431-15,4-10 24 0,4 4 504 16,-9-4 208-16,-3 6 352 16,-3 14 632-1,-10 2 249-15,-3 10-481 16,-4 4-512-16,4 11-128 16,-4 8 64-16,0 2-88 0,0 4-88 15,0-4-88-15,-12 7-944 31,0-7-1017-31,-3-6-1920 0</inkml:trace>
  <inkml:trace contextRef="#ctx0" brushRef="#br0">16873 15068 4216 0,'0'0'2201'16,"0"0"-617"-16,0 0-135 15,0 0-177-15,0 0-96 0,-24-19-232 16,24 19 112-16,0 0 177 0,0 0-65 16,0 0-368-16,0 0-360 31,4 0-216-31,12 0-32 15,8 0-88-15,12 0 16 0,28 0 64 16,27 0 104-16,29 6-15 16,15-6-57-16,0 4-8 0,-11-1-88 15,-28-3-48-15,-17 0-64 32,-19 0-8-32,-12 0-56 15,-8 0-88-15,3 0-24 0,6 0 72 16,3-3 24-16,-13-1 24 0,1 1-104 15,-4-3-169-15,-5 3-127 0,1 0-144 16,-8 3-312 0,4 0-232-1,-7 0-633-15,2 0-191 16,-3 0-689-16,-4 0-2688 0</inkml:trace>
  <inkml:trace contextRef="#ctx0" brushRef="#br0">18511 15002 7497 0,'0'0'3033'16,"0"0"-825"-16,0 0-415 31,0 0-745-31,0 0-464 16,0 0-344-16,0 0-168 0,0 0-72 15,-4 25 240-15,0-6 16 16,-9 3-88-16,6 0 32 0,-5 4-16 16,-4 2-48-16,4 4-88 31,-4 0-40-31,4 0 0 16,0 0 0-16,0-1 8 0,4-2-8 15,0 0 0-15,8-4 8 16,0-3-16-16,0-6-176 0,0-3-48 15,4 0 0 1,0-8-48-16,4 2-24 16,-8-4-24-16,0-3 184 15,0 0 0-15,0 0-32 0,0 0 16 16,0 0-72-16,0 0-96 16,0 0-216-16,0 0 56 0,0 0 63 0,0 0-7 15,0 3 56-15,-4-3 240 31,-4 4 120-31,-4-1 0 16,-4 0 8-16,4 3 8 0,-7-3 96 16,-2 1 112-16,-3-1 208 15,-3 0-144-15,-1 0-15 0,0-3-73 32,-8 3-88-32,0 1 0 15,-4-4 128-15,-3 0 144 0,2 0 16 16,-2 0-88-16,3 0 0 15,-4 0-64-15,1 0-72 0,3 0-48 16,-4 0-16-16,4 0-24 31,-1 0 48-31,-2 0-56 16,4 2 0-16,-2 2-64 0,1-4 80 16,1 3-8-16,-1 0 16 15,4 0-40-15,-4 1 32 0,4 2-88 16,-3 0 8-16,3-3 0 15,-1 4 16 1,2-1-16-16,-1-3-8 16,0 3 16-16,1 1-8 0,-6-1-8 15,5 4 8-15,-3-4 0 16,3 0-8-16,0 1 8 0,8-4 0 16,4 0 0-1,8-3 0-15,4 0-8 16,5 0 72-16,-1 0-8 15,3 0-64-15,1 0 120 0,4 0-72 16,-4 0-40-16,4 0 40 16,-3 0 104-16,-1-3 48 15,4 0 0 1,-4 0-24-16,4-4-79 16,0 1 71-16,0 0-48 0,-4-4-64 15,4-2-48-15,0-1 56 31,0-3-64-31,0-3 8 16,0 0 0-16,0-3 0 0,0-4 0 16,0-2 8-16,0-1-8 15,0-3 8-15,0 4-8 0,0-1 0 16,0 4 0-16,0 2 40 16,0 4-48-16,0 4 8 15,0-1 8-15,0 3-8 0,0 3-8 16,0-3 8-1,0 4-8-15,0 0 8 16,0 2-8-16,0 1 8 0,0 3-8 16,0 3 8-16,0 0-8 15,0 0-8-15,0 0 0 16,0 0-136-16,0 0-280 16,4 0-417-16,11 0-687 15,6 0-977-15,3 0-1943 16</inkml:trace>
  <inkml:trace contextRef="#ctx0" brushRef="#br0">18475 15538 1672 0,'0'0'2888'0,"0"0"-1383"16,0 0-849-16,0 0 120 16,0 0-176-16,15 19-56 15,2-15-72-15,3-4-31 16,-5 0-161-16,6 0-144 15,-6 0-56-15,-2-7-64 0,-2-6-16 16,-7 1 0-16,-4-4 0 16,0 0 0-1,-4 0 88-15,-11 3 336 16,2 7 248-16,-2 6-376 16,-2 0-120-16,2 3 32 0,2 10-8 15,10 3 80-15,-5 3-144 16,8-6-48-16,0-1-80 31,0 1 96-31,0-7-32 0,11 0-16 16,10-6 112-16,-6 0 72 15,2-2-96-15,-2-11-16 0,-2 0-40 16,-10-3 8-16,-3 0 24 16,0 4 113-16,0-1 79 31,-16 7 88-31,4-1-168 0,1 7-136 0,-2 0-96 15,6 0 0-15,3 10-320 16,0-1-577-16,4 1 65 0,0 3 8 16,0-4-384-16,11-3-505 15,-3-2-935 1,1-4-1401 0</inkml:trace>
  <inkml:trace contextRef="#ctx0" brushRef="#br0">18499 15529 1360 0,'0'0'1200'31,"0"0"-136"-31,0 0-304 0,0 0 49 16,0 0 63-16,0 0-312 16,0 0-144-16,0 0 40 0,0 0 144 15,0 0-8-15,0 0-120 16,0 0-183-16,0 0-33 31,0 0-48-31,0 0-8 0,0 0-112 16,0 0-40-16,0 0-32 0,0 0 32 15,0 0-48-15,0 0-8 0,0 0-104 16,0 0-224-16,0 0 24 16,0 0 216-1,4 0 88 1,-4 0-161-16,4 0-95 0,-4 0 0 16,0 0 104-16,0 3 64 0,0-3-8 15,0 0-464-15,0 0-184 0,0 0-104 16,0 0-96-16,0 0 255 31,0 0 329-31,0 0 240 16,0 0 128-16,0 0 304 0,0 0 369 15,0 0 135-15,0 0-80 0,0 0-24 16,0 0-120-16,0 0-152 16,0 0-128-16,0 0-32 31,0 0 136-31,0 0 33 0,0 0-97 15,0 0-72-15,0 0 128 16,0 0 8-16,0 0 72 0,0 0 64 16,0 0 16-16,0 0-144 15,0 0-144-15,0 0-64 32,0 0-72-32,0 0-24 0,0 0-104 15,0 0 72-15,0 0 25 16,0 0-9-16,0 0 0 0,4 0 104 0,3 0-8 15,6 0-40-15,6 0-136 16,1 0 32 0,5-3-48-1,-1 0 0-15,-1-1 8 0,-3 1 0 16,0 3 0-16,0-3 8 16,-4 0-8-16,3 3 0 0,-2-4-8 0,3 4 8 15,3-2-8-15,1 2 8 31,0 0-8-31,1 0 0 16,-2 0-80-16,-3 0-16 0,0 0 88 16,-4 0 0-16,4 0-8 15,-9 0 16-15,10-4-8 0,-1 4 8 16,3-3 0-16,5 3 0 31,0-3 0-31,0 3 0 0,4-3 8 16,-4 3-8-16,-4 0 0 15,-5 0 0-15,2 0 0 0,-10 0 0 16,2 0 8-16,2 0-8 16,2 0 0-16,3 0 8 31,3 0-8-31,5 0 0 0,0 3 16 16,8 0-16-16,-5 0 0 15,-3 3 8-15,-3-2 0 0,-5 2 0 16,-9 1 8-16,-7-4-8 0,0 3 0 15,0 0-8 1,-4 1 8 0,0 2-8-16,0 1 8 0,5 6 0 15,-5-1-8-15,0 2 8 16,0 1 0-16,0 1 40 16,0 4-48-16,-5-1 64 0,-3 0-48 0,4-3-8 31,1 4 0-31,-5-1 8 15,4 0-8-15,-5 0 0 0,5 1 8 16,4-1-8-16,-3 3 0 16,3-3 0-16,0 7-8 15,0-7 0-15,3 3 8 0,10 1-8 32,-5-7 8-32,-1 0 0 0,1-3-8 15,1 3 8-15,-1-4 0 16,-1 2 8-16,1-5 32 15,1 4 80-15,-2 0 40 0,1-3-40 16,0-1-48-16,-3 1-32 31,-1-3-40-31,-1-1 8 0,5 1-8 16,-8-1 8-16,8-3 56 16,-8 4-72-16,4 0 0 15,0-1 0-15,0 1 0 0,8-4 56 16,-1 3-56-16,6 1 8 15,-2 0-8 1,6-1 8-16,3 1-8 0,0-1 16 16,4 0-8-16,-5 1-8 15,9-3 8-15,0 2-8 16,-4 0 0-16,8-2 8 0,-4-1 0 16,4 1 0-1,-4-1 0-15,0 0-8 16,3 1 0-16,-3-1 16 0,0-3 0 15,0 3 120-15,0-2 0 16,-1 2 0-16,5-3 0 16,0 1-32-16,1-1-56 0,-2-1-48 31,1 2 16-31,-4-4-8 0,0 3 0 16,-4 0 0-16,-4-3 0 15,4 3 8-15,-5-3 88 16,5 0 0-16,-4 0-48 0,0 4-48 15,4-4-8-15,-4 0 8 32,3 0-8-32,-3 0 0 0,4 3 0 15,-4 0 0-15,4-3 0 16,-3 3 8-16,1 1-8 16,-1-2 8-16,3 2-8 0,-4-1 64 15,0 0 8-15,-1 0-16 16,1 0 16-1,-7 1-24-15,-6-4-40 0,-3 3 0 16,-3 0 0-16,2-3 8 16,-7 0 32-16,4 0-40 15,-4 0-8-15,4 3 0 0,0-3 0 16,0 3 8 0,0 0 8-16,4-3-8 15,0 0-8-15,0 4 8 0,-4-4 0 16,-1 0-8-16,-3 0 0 15,0 3-8-15,5-3-80 16,-5 0-176-16,0 0-160 0,0 0-256 31,0 0-352-31,0 3-545 0,0-3-311 16,-5 0-993-16,2 0-2032 0</inkml:trace>
  <inkml:trace contextRef="#ctx0" brushRef="#br0">20933 16313 6833 0,'0'0'3889'0,"0"0"-2993"16,0 0 184-16,0 0-40 16,0 0 289-16,-12-29-137 0,12 26-400 15,0 3-376 1,0 0-128 0,0 0-96-16,0 0 0 0,0 0-32 0,0 0 0 15,0 0 0-15,0 0 57 16,0 3 7-16,0 7 16 15,4 0-40-15,8 2-24 0,0 4-56 16,8 0-24-16,0-1 32 16,3 2-120-1,5-2 56-15,-3 5-56 16,3-8 0-16,-4 1 0 16,-5-1 0-16,-3-5 0 0,0-1-8 15,-12 1 8-15,4-1 0 31,-4-6 0-31,-4 3-8 0,0-3 0 16,0 3-72-16,0 4 72 16,0-1 0-16,-4 3 16 15,-8 4-16-15,-4 3 96 0,-4 3 112 32,-4 3 0-32,-4-3-72 15,1 1-88-15,-5-1-48 16,8-4-8-16,0 8-648 0,12-11-1545 0,4-2-4024 15</inkml:trace>
  <inkml:trace contextRef="#ctx0" brushRef="#br0">13438 16510 1584 0,'0'0'3969'0,"0"0"-2017"16,0 0-800-16,0 0 145 16,0 0 15-16,0 0-80 0,0 0-256 15,0 0-263-15,0 0-57 31,0 0-112-31,0 0 8 0,0 0-32 16,0 0-56-16,0 0-32 16,0 0-32-16,-4-6-280 15,1-1-24-15,-5-3-88 0,0-3-8 32,-1 1 0-32,2-4 0 0,-1 0 0 15,0 1 0-15,-4 2 0 16,0 0-8-16,0 0-104 0,-4 0 64 15,0 4 0-15,-4 0 48 16,4-1 0-16,-8 4-8 16,5-1-48-1,-6-2 48-15,5 2-8 16,-3 1 8-16,3 0 0 16,0 3 8-16,-5-4-16 0,6 1-32 0,-1 3 0 15,1-3 40-15,-2 2 8 16,-3 1-16-16,4 3 8 0,-7-3-64 31,-1 3 64-31,0 0 8 16,0 0-48-16,0 0 48 15,0 0 0-15,8 0 0 0,-3 3-8 16,2-3 8-16,1 7 8 0,1-4-8 31,2 0 8-31,-7 3-8 16,5 0 0-16,-5 1-8 15,0-1 8-15,0 4 0 0,4-1 0 16,-4-2-8-16,4 5 0 16,4-2 8-16,0 3 0 0,1-4 0 31,-2 7-8-31,2-4-40 16,-2 1 48-16,2 3 8 15,2 0 0-15,-2-3 0 0,2 3-8 16,2-4 8-16,-1 4 0 15,4 0 0-15,0 3 64 0,4 0-56 16,0 3 48 0,0-3-16-16,0 1-40 15,4-5 64-15,0 4-64 16,-3 1 40-16,3-5 32 0,0 7-72 16,0-2 0-16,0 2 40 0,0 3 24 15,0-3-56 1,0 1 40-16,3-1 16 15,1-3-24-15,4-3 0 16,0 3-40-16,8 0 0 16,-4-3 40-16,0 0-48 0,4 0 8 15,4-1 16-15,-1 4-16 0,5-3 0 32,8 0 48-32,-4 0-48 15,4 3 8-15,0-6-8 16,4-1 0-16,-5 1 0 0,1-3 8 15,0-4-16-15,0 4 8 16,1-1 0-16,-1-3 0 0,-1 1-8 31,1-1 0-31,0-2 0 16,0 2 0-16,4-3 0 16,-5-3-72-16,1 3-64 0,-4-3-32 15,0 0 48-15,0 0 64 16,-5 0-40-16,5 0 0 0,0 0-32 15,-4 0-24 1,-3 0-72-16,2 0-64 16,-3 0-16-16,0 0-40 15,0 0-16-15,0-3 152 0,0 0 88 16,0-7 112-16,-4 4-8 16,3-4 8-16,2-2 0 15,-5 2-8-15,3-2 8 16,1 2-16-16,1-3 24 15,-2 1-8-15,-3 2 8 16,-4 0 8-16,-4 1 96 0,4 3 0 16,-8-1-16-16,0-2-80 15,4-1 0 1,0 1-8-16,0-4 8 16,4 0-8-16,-5 1 8 15,6-4-8-15,-1 0-8 0,-9 0 8 16,6 3 0-16,-5 0 8 15,0 1 112-15,-4-1-112 0,0 0 56 32,0-2 0-32,0 2-16 15,0-6-48-15,0 3 0 16,0-7 0-16,0 5 0 0,0-8 64 16,0 4-8-16,0 3 8 15,-8-3 48-15,-4 3-56 0,0 3 48 16,-1 3-8-1,2 0 128-15,-1 1-168 16,-4-1 16-16,4 4-64 16,-4 2 0-16,0-2-8 0,-4-1 0 15,0 4 0-15,1-4 0 16,-6 1 0-16,1-4 8 16,0 3 0-16,-3-3-8 15,3 4 0-15,-4 0 0 16,0-1-168-16,-4 4-224 15,0 3-272-15,-12 3-856 0,12 0-1241 16,0 0-4497-16</inkml:trace>
  <inkml:trace contextRef="#ctx0" brushRef="#br0">4095 15198 2600 0,'0'0'10106'0,"0"0"-8129"0,0 0-1441 16,0 0-384-16,0 0 0 16,0 0 264-16,4 4-72 15,9-1-192-15,2 0-64 0,9 0 64 31,8 0 56-31,8 1 40 16,27-4-48-16,34 0 16 0,38-4 40 16,27-8 8-16,6 2-40 15,-9 1-80-15,-19 5-88 16,0 1 8-16,-5 0-56 0,-12 0 120 16,-3 3 17-16,-12-4-49 31,-13-1-16-31,-19 1 16 0,-16 1-80 0,-25-3-16 15,1 6 8-15,-3-7 0 16,-6 4-8-16,1 0 8 16,-16 3-8-16,-9 0 0 0,-2 0-288 15,-5 0-377 1,4 0-447 0,0 3-1152-16,0 7 399 0,0-1-2528 0</inkml:trace>
  <inkml:trace contextRef="#ctx0" brushRef="#br0">10650 16713 1608 0,'0'0'5817'0,"0"0"-3352"0,0 0-1569 32,0 0-408-32,0 0 264 15,0 0 560-15,0 0-575 0,-4 0-313 16,0-3 40-16,-1-1-24 15,5 2 0-15,-4-2 56 0,4-2-96 16,-4-1-248-16,-3 1-56 31,-1-3 40-31,-5-4-128 16,2 3 16-16,-9-2-16 0,0 2-8 16,0-2 8-16,0-1 0 15,1 0 0-15,-2 0 40 0,5 0 40 0,-3-2 160 16,2 2-152-1,-2 0-32 1,2 1 16-16,-3 2 24 16,-3-3-56-16,3 4-32 0,-4 0 112 15,1-1-56-15,-2 3-64 16,5-2 0-16,-4 6 64 0,5-4-72 16,-2 4-8-1,1-3 8-15,1 3 16 16,-1 0 0-16,-1 0-8 15,2 3-8-15,-5-4 8 0,4 4-8 16,-3-3 0-16,-2 0 0 16,1 0 0-16,0 3 0 0,0-4 0 31,1 4-8-31,-1-3 8 16,3 1 0-16,-3 2-8 0,5-4-8 15,-5 4 8-15,4 0 0 16,0 0 8-16,0 0-8 15,0 0-24-15,1 0 24 0,-2 4 0 32,2 1 8-32,-1-1 0 15,-1 2-48-15,2 1 40 0,-1 2 0 16,0-3 0-16,4 4 0 16,0-4-40-16,4 4 40 15,5-4-40-15,-2 1 40 0,5 2-48 16,0 0-64-1,-4 1 72-15,5 6 40 16,-1 3-64-16,-1 0 16 0,1 3-8 16,0 0 56-16,4 4 0 15,0-4-40-15,0 0-16 16,0 4 48-16,0-4-32 0,0 3 48 16,0-2-8-1,0 2 0-15,0-3 0 16,4 4-104-16,0-1-24 0,5-3 64 15,-2 3-32-15,5 1 32 32,0 0 64-32,8-4-96 0,0 3 104 15,0-3-16-15,8 3-24 16,-5-2 32-16,9 2 16 0,-4-6-8 16,4 3 0-16,0-2 0 15,0-1 0-15,0-6 0 16,4 2 0-16,-8-6 8 0,4 4-8 31,0-3 8-31,0-1 40 16,-4-2 8-16,4-1-40 0,-1 1-8 15,1-4 0-15,0 3 8 16,-4-6-8-16,-1 3 0 16,1 0-8-16,0 1-8 0,-8-4-80 15,4 3-72 1,-4-3 24-16,4 0 48 15,0 0-16-15,0 0 48 0,-1 0-48 16,5 0 32-16,0-3 16 16,0-1 0-16,0-2-16 15,0 3 24-15,0-3 32 16,0 2-96-16,-4-5 104 16,-5 5 0-16,2-5 8 15,-10 3-8-15,6-7 0 0,-6 0 8 16,6-5 40-16,-2-8-32 15,5 0 0-15,1-5 0 16,-2-4 0 0,-3-3 96-16,4 3 64 15,-8 0 136-15,0 6 48 0,-8 1 0 16,-4 5-56-16,0 1 72 16,-4 3-136-16,-16 0 56 15,-7 0-232-15,-5 4-56 0,-9-2 0 31,-23 2-488-31,9-1-1032 16,7 6-3249-16</inkml:trace>
  <inkml:trace contextRef="#ctx0" brushRef="#br0">5036 14141 4488 0,'0'0'6210'15,"0"0"-5066"-15,0 0-744 0,0 0 704 16,0 0 649-16,0-6-545 31,0 6-648-31,0 0-336 0,0 0-136 16,0 0-40-16,0 0-48 16,4 0-72-16,0 9-64 0,0 11 136 15,0 2 0-15,3 0 24 16,-3 3-16-16,5-3 40 31,-1-6-48-31,-1-6 8 0,6-1 40 16,-2-9 0-16,5 0 240 15,4 0 144-15,12-13 16 0,7-9-112 16,10-13-135-16,3-2-73 16,4-8 32-16,-1 1-24 15,-3-1-72 1,-4 10-16-16,-8 7-48 0,-12 8 8 15,-9 8-8-15,-6 5-48 16,-10 7-280-16,1 0-609 0,0 0-775 16,-4 19-897-16,-8 1-1279 15,-8-1-4106-15</inkml:trace>
  <inkml:trace contextRef="#ctx0" brushRef="#br0">21671 17313 3728 0,'-4'0'768'16,"4"0"1337"-16,0 0-857 15,0 0-152-15,0 0 9 0,0 0-41 16,0 0-192-16,0 0-128 31,0 0-56-31,0 0-7 0,0 0-73 16,0 0-96-16,0 0-136 16,0 0-48-16,0 0-16 15,0 0-120-15,0 0-64 0,0 0 16 0,0 0-16 16,0 0-48-1,7 0 48 1,5 0-32-16,12 0-8 0,8 3-24 16,7 0 24-16,10 7-8 15,3-4 24-15,3 4-56 16,5-1 48-16,-1 1-16 0,1-1-32 0,-4 1-32 31,-4-1 56-31,-1-6-64 16,-2 4 112-16,-2-1-24 0,1-6 32 15,8 4-8-15,-5-4-72 16,5 0-40-16,4 0-8 16,4 0 8-16,3 0 0 0,2 0 40 31,-2 0-40-31,1 0 0 0,-4 0 0 16,-5-4 0-16,-6 1 0 15,3 0 0-15,-5 0 0 16,5-1 8-16,7 1-8 0,5 0 0 15,4 0 0-15,0-3 8 32,-1 6-8-32,-7-4-8 0,-8 1 8 15,0 0-8-15,-4 0 8 16,-5-3 0-16,1 3 0 16,3-4-8-16,1 1 8 0,4-1 0 15,4 1-8-15,0 0 0 16,4-1-8-1,-1 1-64-15,-3 3 64 0,-8-1-16 16,-4 2 16-16,-9-2 8 16,-2 1-8-16,-5 0 0 15,-9 0 8-15,1 3-8 0,-4-3 16 16,-8-1-8 0,0 1 0-16,-4 3 0 15,-4 0 8-15,-4 0-8 0,0 0-160 16,0 0-432-16,0 0-872 15,0 0-1657-15,-8 0-1784 16</inkml:trace>
  <inkml:trace contextRef="#ctx0" brushRef="#br0">3753 13725 3288 0,'0'0'7458'0,"0"0"-5890"0,0 0-1080 15,0 0-280-15,0 0-200 16,4-3 304-16,3 0 425 16,6-7 223-1,-1-2-464-15,4-1 16 16,7 0-32-16,5 4-256 0,0-1-56 16,4 1-80-16,7-1-80 0,6 4-16 15,2 0-40-15,9-1 48 16,16 4 176-1,20-3-88-15,27-4-88 16,9-3 0-16,0 1 80 16,-5 2-24-16,-16 4-56 15,9-4 0-15,4 7 160 0,3-4-80 16,1 5 16-16,-1-1-48 0,4-4-32 31,8-3-16-31,9-2 0 16,4-4-16-16,7-3 32 15,1-3-16-15,-5-7 216 0,1 7-208 16,-14-1-8-16,-1 8-8 16,-18 2-112-16,-8 4 120 0,-7 2 0 31,-4 1-8-31,7-1-56 16,16 7 64-16,10-3 0 15,9 3 16-15,6 0-16 0,7 0-104 0,4 0-160 16,6 0-8-16,1-3 96 15,6 0 80-15,-1 0-56 16,1 3-88 0,-5-3 240-16,1 3 128 15,-5 0-120-15,-4 0-8 0,-4 0 96 16,-3 3-88-16,-1 0-16 0,4 3 16 16,5-3 32-16,8 4 16 15,2-1 120 1,2 1 24-16,-1-1-96 15,1 0-32-15,-2 1-8 16,-2 2-64-16,-5 0 48 0,-7 4-56 16,-5 0 16-16,1 3-8 15,3 0 0-15,4 0-104 0,4-4 104 32,5 1 80-32,4 0-56 15,3-1-24-15,0-2-8 16,-4 3 8-16,5-4-96 0,-5-2 96 15,0 2-8-15,1 4 8 16,-9-7-96-16,-4 4 96 0,0 2-176 31,-2-2 144-31,2-1-64 16,4 1 96-16,9-4 176 16,-2 0-8-16,10 1-168 0,-1-4-40 0,1 4 40 15,-6-4-80-15,2 0-72 16,-4 3 152-16,-5 0-64 15,-8 1 64 1,-4-1 56-16,1-2 56 16,-1 2-40-16,0-3-64 15,9 0-8-15,3 4 0 0,1-1 0 16,-1 0-8-16,0 4 8 0,-7-4-296 16,-5 4 96-1,-3 2 200-15,-5-2 0 16,-7 2-168-16,-2 1 168 15,-5 3 24-15,-6-3 32 16,0 2 32-16,8 2-160 0,2-5 192 16,-2 7-144-16,8-6 24 0,5 3 0 31,2-4 112-31,2 1-16 16,-4-3-96-16,3-1-96 15,4 1 24-15,1 0 72 0,3-1-160 16,9 4 160-16,3-4 0 15,0 4 0-15,0-3-320 0,-3 2-16 32,-13 1 152-32,-7-1 184 15,-9 1 112-15,-16-4 16 16,-3 1 32-16,-8-3-80 0,-5-1-80 16,-3-6 0-16,0 0 48 0,-1 0-48 15,5 0-16-15,3 0 16 0,5-6 120 16,7-4-120-1,1-3-320 1,-1 4 72-16,-3-7 248 16,-8 3 224-16,-5-2-216 0,-8-2 56 15,-7 5-64-15,0-4 208 0,-5 3-88 16,-3 0-120 0,-12 1-144-16,-12-1 136 15,-12 3-80-15,-5 1 80 16,9 0 8-16,4-4-416 15,0 0 168-15,-9 3 248 0,-7 1 8 16,-8 0 96-16,-4 2-24 31,-8 4-80-31,-3 0 0 0,-6-1-8 16,-3 4-80-16,-8 0 80 16,4 0 8-16,-4 0-8 0,4 0-128 15,0 7-104-15,0 3-48 16,4 5-128-16,0 1 312 31,-4 3-240-31,-1 3 183 0,2 7 161 16,-5 3-72-16,0 6 144 15,0 3-40-15,0 7 113 0,0 6-137 16,0 0 56-16,-5 6-56 16,2 4 64-16,-5 2-32 15,0 11-40 1,-8 14 0-16,0 18 48 0,-4 8-48 15,5-2 0-15,-2-14 160 16,2-6-152-16,2-3-8 0,5 0 8 16,-3 4-8-16,2-1 8 15,-2 6 48 1,-2-2 56-16,1 6-104 16,1 3 32-16,-9-1-40 0,4-1-96 15,-4-8 96-15,0-9 8 16,-3-4 88-16,-2 1-88 0,1-3 8 15,0 2-16-15,5-5-16 32,-1 3-72-32,3-4 88 15,2-3 8-15,-2 3-8 0,-2 0 0 16,-1-12-8-16,3-13 0 0,2-12 0 16,-1-7-8-16,-4 2-64 15,0 8 80-15,-4 3 0 31,5-4 8-31,2-3-8 0,9 1-8 16,1-1-8-16,-2 6-40 16,5 1-96-16,4 6-96 0,-4-3-9 15,0 3 153-15,-7-4 0 16,2-5 96-16,-6-7-64 16,3-6 72-1,-8-6 0-15,4-1 8 0,0-3-8 16,-4-3 8-16,1 0 40 15,2 3-40-15,-7-6-16 0,0 4 8 16,-3-5-64-16,-5 1-24 16,-9 0 80-1,-2 0-8-15,-9 0 8 16,-8-4-32-16,-4 4 32 0,-15 0 0 16,-21 3 0-16,-20 4-96 15,-7-5 96-15,7 1 8 0,6 1 56 16,13-8 112-16,2 4 8 31,-1 0-72-31,5-3-96 0,-4 2 144 16,-2 2-47-16,-2-5-9 15,0 4-96-15,2 3 8 0,-6-3-8 16,8 0 104-16,-1 0-56 16,4 3 16-16,4-3 48 31,1 2-48-31,4 2-64 0,-1-5 64 15,0 5 0-15,-3-4-48 16,-5 2 112-16,1-1-32 0,-1-5-88 16,-1 1 216-16,6 3-144 15,-5-4 64-15,-3-2-72 32,-4 3 80-32,-2 0 48 0,2-1-24 0,-4 1 48 15,3 3-8-15,-12-4-48 16,1 4-32-16,0-3-120 0,-1-7 80 15,-4 4-96-15,0-7-16 16,6 3-16 0,-6-2 16-1,0-1 16-15,5 0 0 0,-1 3 8 0,1-3 0 16,-1 0-8-16,0-3 8 16,5 0-8-16,-4 0-80 0,3 0 80 15,1 0 8-15,-1 0 0 31,9 0 32-31,-5-3-40 16,4-6-168-16,0-1 160 0,1-3-264 16,3 1 224-16,-4-4 48 0,5 3 0 15,-4 1 8-15,-2-4 40 16,-2 0 40-16,4 0-40 31,3 0 24-31,4-3-16 0,5 0-56 16,-1-3-72-16,4-4 64 15,1 4 0-15,-1-3 8 0,5-1-16 16,-13 1 16-16,0 0-8 16,-3-1-8-16,-9 0 16 31,1 4 0-31,-1-3 0 0,-4 3 0 16,9-3 0-16,-4-1 0 0,-1-2 0 15,4 2 0-15,0-2 0 16,1-4-72-16,-9 3 40 0,1 1 32 15,-5 2 112 1,-3 1 8 0,-5-1 24-16,1 1-144 0,-5 3 0 15,12 0 8-15,5 0 40 0,7 2-48 16,9-2 0-16,3 6 0 16,0 0 0-16,5 4 8 0,4 5 160 31,-5 1-112-31,0 3 112 15,-4 3-88-15,-3 0-72 0,3 0 56 16,4 0-56-16,13 0-8 16,10 0 0-16,18 0-40 0,4 0 40 15,-9 0 16-15,-12 6-8 32,-4 1-8-32,-4 2 8 0,1 4-8 15,-13 0-64-15,-12 6 56 16,4-4-8-16,17-2-32 15,-9 3 40-15,24-7 8 0,-7 1 0 16,-9 3 8-16,16-7-8 31,-8 6 0-31,1 1 0 0,7 4 0 16,0 1-8-16,0 5 8 16,-3 2-88-16,3 0 88 0,-4 4-8 15,4-4 0-15,4-2-112 0,1-4 64 16,-1-1 16-1,8-1 40 1,-4-5 0-16,1 4 8 0,3 0-8 16,-8 3 0-16,5-3 0 15,-9 6-8-15,0 3 8 0,0 1-248 16,-4 0-24 0,5-1-160-16,-1-3 224 15,0-3 144-15,0 0-48 16,0-6 96-16,4-4-40 0,-7 1 56 15,3 3 0-15,-4-7 24 16,-3 3-24-16,3-2 0 0,-4 2-104 16,5-2-40-16,-1 2 80 31,4-3 64-31,0 1 8 0,4 3-8 16,4-4 0-16,-4 0 0 15,-2 0 8-15,-2-2-8 16,-4-1 8-16,-1-3 40 0,-6 0-48 15,3 0 0-15,-3 0 40 32,3 0-32-32,-4 0-8 0,-3 0 16 15,6 0-8-15,-2-3 40 16,3-1 16-16,5 4 16 16,-5-3-80-16,0 0 0 0,0 0 0 0,-3 0 0 15,-1-3 0-15,0-1 0 16,-3 1 8-16,-2-4 0 15,6 1 88 1,-4-4-96-16,2 0 8 16,2 1 176-16,0-1-160 15,-2-3 72-15,10 4 16 0,-5-1 32 0,1 0 96 32,-1 3-80-32,-4-6-56 15,-4 4-104-15,-11-1-48 0,-13-6-80 16,-12-4 48-16,0-2 64 15,9 0 16-15,8 3 56 16,7 0-56-16,-4-1 0 0,0 1 0 31,-3 0 64-31,-1 0-64 0,1-4-80 16,-1 1 80-16,5 0 56 16,-5-4 16-16,5 0-48 15,-1 1 56-15,0-7-16 0,1 6-64 16,-1-3 0-16,4-3 16 31,12 7-16-31,17 2 0 0,11 4 128 16,-1 3-40-16,-6-6-88 15,-8-7 8-15,-10 1-16 16,2-5 16-16,4 8 48 0,-1-1-48 16,-1 4 8-16,2 0-8 15,3 3-8 1,1-1-80-16,3 7 40 0,4-3 40 15,5 3 72-15,2 1-64 16,6-2-8-16,-1 2 0 16,0 2-96-16,0 3 96 0,0 4-16 15,5-3 8 1,-2 5 8-16,9-2 48 16,1 0 40-16,11-1-24 0,-4 1-8 15,12-4-48-15,-4 1-8 16,5-4 8-16,-2-3 0 15,1 0 72-15,0-3 32 0,0-3-16 32,1 0 64-32,-2-7-16 15,6 1-40-15,-1-7-32 0,-1-3-56 16,1-6-16-16,5-8 16 16,-1-2 48-16,0-3-8 0,0-3-88 15,-1-3 104-15,-3 6 56 31,1-4-128-31,-1 4 104 16,-5-3-56-16,6-1-96 0,-5-2-8 16,3-4-96-16,-2-3 40 15,7 3 112-15,-4-5 8 0,8 2 40 16,0-13 8-16,0-12-56 16,0 12-8-1,0 7 8-15,0 16 32 16,0 16 16-16,0-4 8 0,4-3 40 15,0 0-48-15,0 1 24 16,4 2-120-16,0-6 96 16,0 3-48-1,4-6 0-15,0 0-24 0,4 3-144 16,-5 0 120-16,2 3 32 16,-2 10-32-16,-2 0-40 0,-1 6 80 15,-4 3 8-15,-4 0 8 16,3 3 0-16,-3 1 0 0,0-4 40 31,4 0-48-31,0-3 72 31,5-3-80-31,2 0 8 0,-3 0-208 16,5-3 208-16,-6 6 72 16,1-3-24-16,-4 9-48 0,-4-2-104 15,0-1-24-15,0 0 120 16,0-3-80-16,0 0 88 15,0 0-24-15,0-3 24 0,0 0 56 16,0 3-56-16,9 3 0 16,-6 0 16-16,1 4 48 0,0 6 16 15,0-1-80-15,0 5 16 32,0 1 104-32,0 2-72 0,-4-5 0 15,4 5-48-15,-4-11 16 0,8 1-16 16,0-13-136-16,0-10 16 15,4-2-128-15,4-8 0 0,0 1 32 16,-1 6-392 0,2 10 320-1,-2 3-560-15,-2 13-1153 0,-5 9-2880 16</inkml:trace>
  <inkml:trace contextRef="#ctx0" brushRef="#br0">10626 16259 4416 0,'0'-3'5202'15,"0"-1"-3810"-15,0 4-488 0,0-2-144 16,0 2 384-16,0 0 153 15,0 0-449-15,0 0-376 0,0 0-208 16,0 0-112 0,0 0-72-1,0 0-32-15,0 0-48 0,0 0 0 16,0 0-8-16,0 0-88 0,3 6 8 16,10 10 88-16,-5 3 120 15,7 3-24-15,2 3-40 0,-2 4-40 31,1-1-8-31,0-2 88 16,0-4-96-16,-4 0-8 0,-3-9 8 16,2 0-16-16,-7-10 8 15,0 0 8-15,0-3 0 0,0 0 8 16,8-6 216-16,7-13 24 31,6-13-104-31,6-10 8 16,18-18 120-16,14-19-32 0,13-19-144 15,-4 9-32-15,-12 15 8 16,-21 24 113-16,-7 21-81 0,0 1-96 31,-4 2 64-31,0 1-64 16,-9 5-8-16,-6 11-112 16,-9 6-145-16,-4 3-687 0,0 0-1400 0,-12 19-2745 15,-8 0 2976-15,0 3-5512 16</inkml:trace>
  <inkml:trace contextRef="#ctx0" brushRef="#br0">13829 16393 1256 0,'0'0'7441'0,"0"0"-4984"16,0 0-729-16,0-10-231 15,0 10-49-15,0 0-144 0,0 0-240 16,0 0-231-16,0 0-209 31,0 0-160-31,0 0-272 0,0 0-120 16,0 0-72-16,0 0-80 16,0 10-48-16,4 8 8 0,4 8 112 15,0 2-40-15,4 7 40 0,-4-3-80 16,4-1 80-1,-4-5-160 1,0-4 48-16,-1-6-24 0,-2-6-8 16,-1-7 56-16,0-3 96 15,0 0 128-15,7-6 336 0,10-17-232 16,3-8-96-16,11-17-128 0,9-6 40 31,8-9-40-31,12-1 0 16,-1 0 40-16,1 7-32 0,-4 13-8 15,-12 9 40-15,-16 13 16 16,-4 9-64-16,-13 6-184 16,-6 4-168-16,-1 3-376 0,-8 0-713 31,0 3-1663-31,-13 17 751 0,-6-1 145 16,-1-4-4178-16</inkml:trace>
  <inkml:trace contextRef="#ctx0" brushRef="#br0">18778 15951 1096 0,'0'0'4801'16,"0"0"-3025"-16,0 0-616 15,0 0-327 1,0 0-169-16,0 0 8 16,0 0-72-16,0 0-136 15,0 0-144-15,0 0-80 0,0 0 32 0,0 0 24 16,0 0-96 0,0 0-56-16,0 0-56 15,0 0 24-15,0 0 24 16,0 0 137-16,0 0 55 15,0 0 32-15,0 0 16 16,0 0-152-16,0 0-40 0,0 0-104 31,0 0-16-31,0 0 16 0,0 0 48 16,0-3 24-16,0-1-24 16,0 1-48-16,0 0-72 15,0 3 296-15,0-3 24 0,0 3-104 16,0 0-24-16,0 0-80 15,0 0-72-15,0 0-48 0,0 0 0 32,0 0-80-32,0 0 32 15,0 0-144-15,0 3-136 16,0 7-24-16,0 9 256 0,0 0 88 16,0 3 0-16,0 7 8 0,4-7 0 15,-4 3 0-15,0-9 8 16,0 0-8-1,4-3 0-15,-1-7 0 16,-3-3 0-16,0 0 0 16,0-3 8-16,4 0 48 0,-4 0-56 15,0 0 136-15,8 0 184 0,1-3 192 32,2-13-200-32,13-9-240 15,4-10 0-15,4-3-56 0,4-6-8 16,0-1 8-16,3 1 0 15,-2-4-8-15,2 10-8 0,-3 0 0 16,-4 9 0-16,-4 7-8 31,-4 3 8-31,-9 6-16 0,-2 7-40 16,-9 0 48-16,0 6-144 16,-4 0-376-16,0 0-648 0,0 0-1401 15,-32 19 1041-15,4-4 384 16,4-2-3169-16</inkml:trace>
  <inkml:trace contextRef="#ctx0" brushRef="#br0">5278 2946 1240 0,'0'0'1368'16,"0"0"1321"-1,0 0-697-15,0 0-1080 0,0 0-336 16,-4 0 113-16,4 0 127 15,0 0 32 1,0 0-80 0,0 0-256-16,0 0-232 0,0 0-168 15,0 0-24-15,0 0-80 0,0 0 48 16,0 0 32-16,-3 0 24 0,3 0 32 16,-4 0-8-16,0 0 32 15,-4 0 329-15,-4-3-177 16,0-3-320-16,-8-4-64 0,4 0 64 31,-4-2 192-31,0 2-144 0,1-3-16 16,-6-2-32-16,5 2-96 15,1-3 96-15,-1 0 72 16,4 0-16-16,0-3 40 0,4 3 48 16,0-6-64-16,4 7 296 31,-4-8-280-31,7 1 64 0,-2 0 8 15,-1-4-16-15,0-2-144 16,4-1 144-16,-4 1 88 16,0-1-120-16,4 4 8 0,0-4-56 15,-3-3 176-15,2 7-144 16,5-4-32 0,-4 1-64-16,0 2 40 15,0 4-40-15,4-3 64 0,-4 2 80 16,1-2-152-16,-1 0 0 15,-1 3 0-15,-3-7 24 0,8 6-24 16,-4-2 0 0,0 0 0-16,1-1 0 15,3 1 0-15,-4-4 0 16,0 1 0-16,-1 3-8 0,1-4 8 16,4 0 0-16,0 1-8 15,0-1-48-15,0 1 40 0,4-1-160 31,5 1 104-31,2-1-32 16,1 0 56-16,0 1-32 0,4-1-48 16,0 4-16-16,0-4 144 15,0 1 168-15,-1-1-56 0,6-3-112 16,-1 4-112-16,4-4 112 31,-5 3 104-31,6 4-104 16,-5 0-184-16,-5 3-280 0,6 2 456 31,-2 1-456-31,1 4 464 16,0-1-88-16,3 0 0 0,5 0 88 15,0 0 16-15,8 3-16 16,1-3-144-16,2 0 40 0,5 1 8 16,-4-1 40-16,-4 6 0 0,0-3 56 15,-8 1 104-15,0 2-32 16,-4 1-64-16,-5-1 72 0,9 1-80 15,-4 2 8 1,-5-2-8 0,9-1 8-16,-3 1 0 15,6 2 0-15,1-5-8 0,0 5-56 16,0 1 0-16,0-3 48 0,0-1 8 16,-8 4 0-1,4-1-8-15,-4 1 8 16,-5 0 0-16,5 2 0 15,0-2 0-15,4 3-8 16,4-1-88-16,0 2 32 0,4 2 56 16,-4 0-80-16,-1 0 32 0,1 0 48 15,0 0-48-15,-8 0 40 32,0 0 8-32,-3 0-32 15,2 0 40-15,1 0 8 0,4 0-8 16,4 0 8-16,0 0-8 15,7 0 16-15,2 2-16 0,-2 2 0 16,1-1 0-16,-8 3 0 31,3-2 0-31,-11 5-8 16,4-3-48-16,-3 1 56 0,-1 2-16 0,-1 1 8 16,5 3 0-1,0-1-40-15,7 1 40 0,-3 6 0 0,0-3-56 16,1 3 48-1,-1 3 8 1,-5 1-64-16,-3-5 64 16,0 5-120-16,-4-5-104 0,0 5 63 15,-4-4 161-15,3 3-40 16,5 3 40-16,1-2 0 0,-1-1 0 0,0 3 8 31,8 1-16-31,-9 2-40 31,1-2 48-31,0-1 8 16,-9 0-56-16,6 1-16 0,-10-4-16 16,2 4 88-16,2-4 16 15,2 0-16-15,-2 1 0 0,2 2 8 16,7-3-8-16,0 3 0 16,-1-3 0-16,1 1-8 0,0 2-88 15,-3-6 16-15,2 3 24 16,-7-3-16-16,-1-3 0 0,-6 3-16 15,3-2 24-15,-5-5 64 32,6 4 0-32,-5-3 0 15,3-1-8-15,-3 1 0 0,1 0 0 16,-2-1-16-16,1 4-24 0,1 0 48 16,-1 0-8-16,-1 0 0 15,1 3-48-15,-4-3 48 16,5-1 0-1,-2 5 8-15,-3-4-8 16,4-4 8-16,1 4-8 0,-2-3 8 16,5 3-8-16,-3 0 8 15,-2-1 0-15,1 2 0 0,-4 2 0 16,3-1 0 0,-2-1 8-16,-5 1-8 15,8-2 0-15,-8 3 0 16,0 0 0-16,4-2-8 0,-4 1 8 15,4 1-8-15,0 1 0 16,-4-1 0-16,3 3 8 0,1 0 0 31,1-3 0-31,-5 3 0 16,0 0-8-16,0-3 8 0,0 1-16 16,0-5 16-16,0 1-8 15,-5 0 0-15,1 0 8 0,1-3-16 16,-5 0 0-16,4-1 16 31,4 1-8-31,-8-1 8 16,8 1 0-16,-5-4-200 0,5 4-200 15,-3 6-1080-15,3-6 712 16,-4 0-1897-16</inkml:trace>
  <inkml:trace contextRef="#ctx0" brushRef="#br0">7028 1130 1032 0,'0'0'8289'0,"0"0"-6384"31,0 0-1241-31,0 0-448 16,0 0 16-16,0 0 248 0,0 0 408 15,0 0 9-15,0 0-217 16,0 0-280-16,0 0-216 0,0 0-184 16,0 0 0-16,0 0-128 15,0 3-64 1,0 1-120-16,0 5-368 15,12 7 560-15,0 6 112 0,8 3 8 16,-5 7 56-16,6 0 16 16,-2 0-64-16,-3-4-8 0,0 4 0 15,-4-7 0 1,0-2 0-16,1-8 8 16,-6-2-56-16,1-6-224 15,0-4-193-15,8-3 465 0,8 0 128 16,16-20 425-16,20-15-249 15,27-28 56-15,29-22-360 16,12-14-48 0,-9 1-200-16,-23 21 16 15,-36 27-272-15,-17 18 504 0,-15 10-137 16,0 0 290-16,-4 2-121 16,-9 8 192-16,-7 5-224 31,-8 7-601-31,0 0-1143 0,-15 13-1097 15,-6 3-1215-15,-3 0 1415 0</inkml:trace>
  <inkml:trace contextRef="#ctx0" brushRef="#br0">14797 2686 1040 0,'0'0'4841'16,"0"0"-3121"-16,0 0-1072 31,0 0-520-31,0 0-48 16,0 0 472-16,0 0 217 0,0 0-369 0,0 0-248 15,12 0-96-15,4 3 136 16,4-3 200-16,12 3-56 0,7 3 176 15,14 1-224-15,-1-1-80 16,4 4-40 0,2-4-8-1,7 4-16-15,-1-4 24 0,-1 0-80 0,1 1 16 16,4-1-16-16,-1-3 88 16,1 1-128-16,-5-2 48 0,10-2-88 15,-2 0 168-15,1 0 32 31,0 0-160-31,-1-6 33 16,-3 0-49-16,-4-4-24 0,-8 4-8 16,0 0 16-16,-4-1-16 0,-1 1 72 15,5-1-64-15,-4 1 48 16,8 0-56-16,3 3-8 31,-3-1 0-31,0 4 8 0,0-3 0 16,-5 3-64-16,5 0 48 15,-8 0-104-15,8 0 47 0,-1 0 73 32,1 0 0-32,4 0-176 15,0 0 128-15,-1 3-64 16,5 1-32-16,-1-1-240 0,2 0 376 16,-2-3 8-16,1 0 0 0,-4 0 64 15,-1 0-64-15,-3 0 96 0,-4 0 32 16,4-6 80-1,0 2-80 1,0-2 0-16,11 3-72 16,-4 0-48-16,10 3 0 0,-6 0-8 15,-3-4 8-15,-9 4 0 0,-3-2 0 16,-7-2 48-16,-10 1 129 0,1 3 39 16,-5-3-32-16,6 0-80 31,-5 3-64-31,7 0-32 15,2 0 0-15,2 0-16 0,-3 0 8 16,0 3 0-16,0 0-8 0,-12 0-8 16,0 3-48-16,-4-2 0 15,-5-4 48-15,-3 3-64 32,-5-3 24-32,-2 0-96 0,-5 3-16 15,-1-3-193-15,-3 0-175 16,1 0-752-16,-1 3-1481 0,-4-3-2296 0</inkml:trace>
  <inkml:trace contextRef="#ctx0" brushRef="#br0">21678 10912 9313 0,'0'0'2321'31,"0"0"-745"-31,0 0-159 15,0 0-81-15,0 0-88 0,0 0-152 32,0 0-191-32,-4 0-209 15,4 0-64-15,0 0-112 0,0 0-48 16,0 0-128-16,0 0-152 16,0 0-112-16,12 0-72 15,24 0 40-15,36 0-32 0,43 0-16 16,17 0 8-16,-1 0-8 15,-31 0-72-15,-41 0-40 0,-19 0 32 16,-12 0-8-16,-8 0 32 16,1 0-32-16,-10 0 88 31,-3 0 8-31,-8 0-8 0,0 0-96 0,0 0-360 16,0 0-160-16,9 0-600 15,-2 0-1545-15,9 0-4144 0</inkml:trace>
  <inkml:trace contextRef="#ctx0" brushRef="#br0">23104 11039 10234 0,'0'0'3833'15,"0"0"-2321"-15,0 0-40 0,0 0-168 16,0 0-415-16,0 0-401 0,13-6-96 16,2 6-64-16,13-3-184 15,24 3-96-15,27 0-48 32,30 0 0-32,10 0 0 0,-19 0 0 15,-29 6 8-15,-23-3-8 16,-12 0 0-16,3 1 0 0,-3-1 8 15,-8-3 0-15,-8 3 40 32,-12-3-48-32,-4 0 8 0,-4 0 0 15,0 0-8-15,0 0-216 0,0 0-224 16,0 0-736-16,4 0-1649 16,1 0-3520-16</inkml:trace>
  <inkml:trace contextRef="#ctx0" brushRef="#br0">24343 11058 1064 0,'0'0'10994'31,"0"0"-8393"-31,0 0-889 16,0 0-352-16,0 0-367 0,0 0-329 15,0 0-272-15,0 0-224 0,69-6-168 16,-26 6 0-16,13 0-264 31,23 0-400-31,22 6-473 16,13-6-1159-16,-13 0-1841 0,-26 0-4993 16</inkml:trace>
  <inkml:trace contextRef="#ctx0" brushRef="#br0">25451 10998 10682 0,'0'0'2696'16,"0"0"-1439"-16,0 0-137 0,104-3-16 16,-40 0-304-16,24 3-184 15,-5 0-264 1,-7 0-207-16,-9 0-73 15,-15 3-56-15,8 0-8 0,4 0-8 16,-8-3-64-16,-9 0-57 16,-11 0-151-16,-8 0-176 0,-8 0-248 15,-20-3-440 1,0-3-1033-16,0-1-4520 16</inkml:trace>
  <inkml:trace contextRef="#ctx0" brushRef="#br0">24710 11471 312 0,'0'0'0'0,"0"0"0"31,0 0 0-31,0 0 0 0,0 0-296 0</inkml:trace>
  <inkml:trace contextRef="#ctx0" brushRef="#br0">24666 11874 408 0,'0'0'1960'0,"0"0"-256"15,0 0-271-15,0 0-105 0,0 0-224 31,0 0 425-31,0 0-25 16,0 26-184-16,0-26-56 0,0 0 65 16,0 0-129-16,0 0 40 15,0-7-472-15,0-6-232 0,0-2 25 32,0-4-89-32,0-7-80 15,4-2-128-15,0-7-40 16,4-7-24-16,4-5-56 0,-4-1-48 15,4 0 8-15,-4 11 104 16,0 8-40-16,-4 7 32 0,-4 12-32 16,0 4 56-16,4 3-136 31,-4-1-88-31,0 4 0 0,0 0-248 16,0 0-384-16,0 0-392 0,0 10-593 15,-4 3 561-15,0 9-1328 16,-7-3-849-16,6-3-2048 0</inkml:trace>
  <inkml:trace contextRef="#ctx0" brushRef="#br0">24595 11601 4016 0,'0'0'1353'16,"0"0"-369"-1,0 0-24-15,0 0-40 16,0 0 297-16,0 0-473 15,0 0 232-15,-37 48-344 0,37-42 80 16,0-3-280-16,0-3-80 16,0 0 312-16,0 0 225 0,0 0 39 15,5 0 160-15,7-15-72 32,12-11-672-32,0-6 32 15,3-9 49-15,-3-3-177 0,0 2-64 16,-8 4 16-16,-4 13 176 15,-8 6 8-15,0 9 24 0,-4 10-184 32,0 0-192-32,4 0-32 0,-4 0-152 15,9 3-16-15,-2 10 72 16,9 6 96-16,4 6 0 0,4 1 0 16,-1 2 0-16,1-2-160 15,0 3-696-15,-7-4-1321 16,-6-13-2928-1</inkml:trace>
  <inkml:trace contextRef="#ctx0" brushRef="#br0">21228 10798 4945 0,'0'0'4993'0,"0"0"-3697"15,0 0-408-15,0 0-40 0,0 0 192 16,0 0-63-16,0-4-153 16,3 2-112-16,6-8-320 0,3 0-304 15,8 1-88-15,3-4-224 16,5-2-560 0,4 2-800-16,0-3-761 15,5 3-119-15,-9 0 87 0,-5 4 1113 16,-7-1 512-16,-4 7 752 15,0-3 568 1,-4 0 688 0,-4 2 224-16,7-5-191 0,2 5-457 0,6-5-72 15,1 3-232-15,5-4-360 16,6 7-120-16,1-4-48 0,4 7-608 16,3 0-880-16,2 0-305 31,-1 0-663-31,-5 0-1457 15,-3 4 2257-15,-4-4 1504 0,-11 3 152 16,-2-3 1496-16,-7 0 1801 0,0 0-993 16,0 0-1056-16,0-3 73 15,-4-3-337-15,8-1-176 16,0 4-312-16,8-3-208 0,-1 2-184 31,5 4-104-31,25 0-960 16,-6 0-1233-16,-7 0-2416 0</inkml:trace>
  <inkml:trace contextRef="#ctx0" brushRef="#br0">22412 10572 5921 0,'0'0'3096'0,"0"0"-1799"16,0 0-833-16,0 0-360 0,0 0-96 15,87-44-8 1,-60 41-376-1,14 0-825-15,-5 3-1519 0,-8 0-2857 16</inkml:trace>
  <inkml:trace contextRef="#ctx0" brushRef="#br0">22797 10547 7153 0,'0'0'1856'31,"0"0"-1199"-31,0 0-457 16,0 0-152-16,100-19-48 0,-60 19-641 15,-8 0-1327-15,-4 0-3057 0</inkml:trace>
  <inkml:trace contextRef="#ctx0" brushRef="#br0">23184 10572 8409 0,'0'0'1385'0,"0"0"-833"16,0 0-376-16,0 0-72 0,0 0-104 15,0 0-8-15,0 0-312 16,96-37-657-16,-68 37-639 0,8 0-1312 31,-8 2-81-31,0 2 1242 0</inkml:trace>
  <inkml:trace contextRef="#ctx0" brushRef="#br0">23456 10563 144 0,'0'0'2832'0,"0"0"193"15,0 0-1601 1,0 0-464-1,0 0-576-15,0 0-152 0,0 0-152 16,79-13-40-16,-63 13-40 16,3 0-120-16,-2 0-224 0,3 7-360 15,3 2-96-15,-6-3 0 0,-2 1 152 16,1-1 376-16,-4-3 272 16,-3 1 64-1,-2-4 424-15,-3 2 40 16,0-2-48-16,0 0 64 15,4 4-272-15,4-1-200 0,8 0-72 16,4 4 0-16,4-1-144 16,0 3-304-16,7 1-400 0,-7-4 16 31,-4 4 120-31,-3-4 431 16,-6 1 217-16,-7-1 64 15,-4-6 297-15,-4 0 503 0,0 0-8 16,5 0-304-16,-2 3-360 31,5 0-80-31,4 0-48 0,4 0-320 16,0 7-584-16,4-3-641 15,0 2 433-15,-1 0 360 16,-2-2-408-16,-6-1 1160 0,2-2 296 0,-5-2 896 16,-1 2 352-1,-3-1-239 1,5-3-369-16,-5 0-336 0,7 0-232 15,-3 3-264-15,5-3-40 0,-2 3-64 16,6 0-808 0,-2 4-880-16,-7-4 143 0,0 0 929 0,0 3 408 15,-4-2 208-15,0-1 176 16,-4-3 576 0,4 3 169-16,-4-3 31 15,0 0-192-15,0 0-208 16,4 3-320-16,-4-3-160 15,0 4-72-15,0 1 0 0,0-1-128 32,0 2-184-32,0 1-40 0,0 2-8 15,0-3 152-15,0 4 128 16,0-4 72-16,0 1 8 16,0 2 0-16,0-2 216 0,0 2 96 15,0 4 136-15,0 0-112 16,0-1-224-16,0-2-64 0,-4 5 8 31,4-2-56-31,-4 3 0 16,0 0-376-16,-4 0-368 0,4 0-817 15,-4 0-303-15,0 0-80 0</inkml:trace>
  <inkml:trace contextRef="#ctx0" brushRef="#br0">24188 11119 392 0,'0'0'1328'16,"0"0"-440"-16,0 0 152 15,0 0 41-15,0 0 63 16,-44 73-496-16,41-64-184 0,-5 1-200 16,3-1-136-16,-7 1-72 0,1-1-56 15,-2 0-336 17,-2 1-912-32,-2 0-713 15,-2 0-39-15,3 2 944 16,-4-6 1056-16,4 4 480 15,5-7 528-15,-2 3 408 0,5-2 129 16,-3-4-257-16,6 3-264 0,-3 0-152 16,4-3-184-16,-3 0-207 15,-6 3-273-15,1-3-96 16,-4 3-112-16,-3 3-440 0,-5-2-497 16,-1 2-151-16,1 1 408 31,-3-1 568-31,-1 0 112 0,0-6 312 15,4 3 392-15,-4 0-32 16,4 1-96-16,1-4 97 16,3 3-177-16,3-3-208 0,2 3-160 15,-2-3-80-15,2 7-48 16,-5-4-608 0,4 0-929-16,-8 0-1039 15,-11 0-2385-15,-10-3 4050 0</inkml:trace>
  <inkml:trace contextRef="#ctx0" brushRef="#br0">23291 11404 56 0,'0'0'464'0,"0"0"4321"0,0 0-2809 16,-91 0-568 0,68 0-351-16,-1 0-329 15,3 0-336-15,1 0-200 16,5 0-176-16,-2 0-16 0,-2 3-632 16,2 4-761-16,-7-1-375 15,1-3-448-15,-9 4 471 0,1-4 1129 16,-1 0 616-16,0 0 824 31,0-3 857-31,4 0-273 0,0 0-424 16,0 4-232-16,-4-4-256 15,8 0-240-15,-4 3-136 0,4-1-120 16,1 5-320-16,-5-4-376 16,0 0-160-16,0 1-344 31,-4-1-905-31,0 0 753 0,-3-3 16 15,3 0 1336-15,-9 0 680 16,5 0 544-16,1 0 673 0,-1 0-401 16,4-3-64-16,4-4-192 31,0 4-335-15,4-3-177-16,9-3-120 15,2 5-320-15,-2-2-40 0,6-1-168 16,-3 1-48-16,1 0-32 15,-6-1-496-15,-2 1-240 0,-5 0 248 16,-8 0 272-16,-8-1 200 16,4 1 16-16,-4-4 224 0,5 4 192 15,3 0 64-15,4-4-312 0,8 3-168 16,-5 5-40-16,14-2-152 16,-4 1-80-16,6 3 40 0,-3-3 88 15,5 0 144-15,-6 0 0 31,1-7 0-31,-8 4 8 0,5-4-8 16,-9-3-72-16,-4 4-424 16,0 3-585-16,-4-4 233 0,4 3 192 15,-4 1 520-15,4 0 136 32,4 3 136-32,5 0-8 15,2-4 0-15,9 1-16 0,-3 3 16 16,7-4 48-16,-5 1-48 15,2-3-72-15,-5-1-56 0,-1 0 16 16,2 1-16-16,-9-4 88 16,4 4 184-16,-4-4 184 31,3 4 17-31,6-1 63 0,3 1 136 0,4-4-456 16,4 4-168-16,0-8-48 15,0-2 0-15,4 1 120 0,4-2 240 16,0-2 112-16,0 3-40 15,0-3 136 1,-4-1 401 0,4 5-369-16,-5-5-192 0,-3 4-64 0,9 0-160 15,-5 0-88 1,8 3-96-16,4-6-832 0,3 6-1417 0,-2 0-3920 16</inkml:trace>
  <inkml:trace contextRef="#ctx0" brushRef="#br0">24614 10433 1696 0,'0'0'6577'16,"0"0"-4584"-16,0 0-1289 15,0 0-24-15,0 0 432 0,0 0-144 31,0 3-231-31,0-3-89 16,0 0-144-16,0 0-96 0,0 0 144 16,0 0 248-16,0-10-176 15,0 1-424-15,-4-7-96 0,-7-6 16 16,2 0-32-16,-2-7 40 0,3 1 145 16,0-8-121-1,0-5 16 1,0-3 56-16,4-7-80 0,4-19-64 15,0-22-8-15,0-16 16 16,0 0-80-16,0 19 0 16,0 26 72-16,0 25-64 15,0 3 120-15,-4-4 320 16,0 2-256-16,-4-5 16 16,0 10-112-16,4 7-40 0,0 9-8 15,4 3-40-15,0 10-16 16,0 0 0-16,0 3-240 15,0 0-360 1,0 0-648-16,-4 0-1201 16,-8 16-296-16,4 0-127 0,-4-3-2569 15</inkml:trace>
  <inkml:trace contextRef="#ctx0" brushRef="#br0">24156 9531 3792 0,'0'0'3137'0,"0"0"-1969"15,0 0-584-15,0 0 0 0,0 0 217 16,0 0-57-16,0 3-96 15,0 1-248-15,0-4-160 0,0 2-112 16,0 2-56-16,0-1-64 16,0 0 136-1,0-3-16-15,0 3 32 16,5-3 112-16,3 0 448 0,3 0 617 16,6-13-529-16,6-9-440 15,9-13-176-15,-1-6-112 16,6-13-24-16,-5 0-56 0,0-9 0 31,-4-1-64-31,-5 4 64 0,1 6 48 16,-8 6 48-16,0 13 32 15,-4 10 624-15,0 12-216 16,-4 7-240-16,4 6-72 0,11 0-224 31,5 9-48-31,9 13 48 16,6 7-8-16,-3 6 0 0,4 10-96 15,0 18-800-15,-9-6-1168 16,-7-12-2449-16</inkml:trace>
  <inkml:trace contextRef="#ctx0" brushRef="#br0">26862 11074 11738 0,'0'0'2617'0,"0"0"-1721"31,0 0-584-31,0 0-192 16,0 0 152-16,0 0 224 0,0 0 48 15,0 0-168-15,80-3-256 16,-52 3-120-16,3 0-512 0,29 7-576 15,-9-2-1209-15,-2-5-2768 0</inkml:trace>
  <inkml:trace contextRef="#ctx0" brushRef="#br0">27503 11096 9690 0,'0'0'2176'0,"0"0"-1592"16,0 0-472-16,80 0-64 0,-44 0-48 16,15 0-336-16,-7 0-1528 0,-4 0-2561 15</inkml:trace>
  <inkml:trace contextRef="#ctx0" brushRef="#br0">28085 11096 3272 0,'0'0'7754'0,"0"0"-6170"0,0 0-984 16,0 0-360-16,0 0-88 31,84-25-136-31,-56 25-16 16,4 0-368-16,19 0-936 0,-7 7-920 16,4-2-3746-16</inkml:trace>
  <inkml:trace contextRef="#ctx0" brushRef="#br0">28551 11128 9874 0,'0'0'3976'0,"0"0"-3415"15,0 0-361-15,0 0-200 16,0 0-136-16,76 0-649 16,-44 3-823-16,4 3-3089 0</inkml:trace>
  <inkml:trace contextRef="#ctx0" brushRef="#br0">29133 11169 9634 0,'0'0'2240'0,"0"0"-1664"16,84 0-456-16,-41-6-64 15,5 6 0-15,0 0-56 0,-9 0 0 16,-6-3-488-16,-10-3-1232 31,-10-1-2785-31</inkml:trace>
  <inkml:trace contextRef="#ctx0" brushRef="#br0">24348 11366 1432 0,'0'0'6921'16,"0"0"-5328"-16,0 0-817 0,0 0 32 15,0 0 304-15,0 0 64 16,0 0-367-16,0 0-257 0,0 0-144 31,0 0-56-31,0 0-152 0,0 0-64 16,0 3-128-16,0-3-8 16,4 0-176-16,11 0 176 0,2 0 0 15,11 0 120 1,7 0-104-1,5 0 40-15,4 0-40 0,4 0 40 16,0 0-48-16,7 0 8 0,-3 0-8 16,0 0 0-16,-1 0 0 15,-10 0 88-15,-9 0-24 0,-1-3 24 16,-10-3 128-16,-6 0 48 16,2-1-88-1,-6 4 32-15,5 0-136 16,-8-3-72-16,4 6 0 15,-1-4-8-15,-2 4 8 16,-1 0-16-16,-8 0-72 0,4 0-376 16,-1-3-160-16,-3 3-240 0,4 0-416 31,-4 0-273-31,5-3-207 16,-5 0-601-16,0 0-2520 15,0-4 2089-15</inkml:trace>
  <inkml:trace contextRef="#ctx0" brushRef="#br0">25085 11306 104 0,'0'0'2832'0,"0"0"-663"0,0 0-289 16,0 0 8-16,0 0-311 15,0 0-417-15,0 0-264 0,19-6-104 16,-19 6-192-16,0 0-23 0,0 0-25 16,0 0-240-16,0 0-144 15,0 0-160-15,0 6 0 16,0 10 216-1,0 3-40-15,0 6 64 16,0 4-64-16,0 2-8 0,-3 4-56 16,-1 7-40-16,4-1 16 0,0 0-40 15,-4 4-40-15,4-4 32 16,0 0-40 0,0-6 8-16,0-3-8 15,0-7 48-15,0-3-40 16,0 1-16-16,0-7-192 0,0-3-368 15,0-7-472-15,-8-6-953 32,-4 0-631-32,-4-6-3738 0</inkml:trace>
  <inkml:trace contextRef="#ctx0" brushRef="#br0">24423 11436 4544 0,'0'0'4785'0,"0"0"-3352"15,0 0-465-15,0 0 8 16,0 0 104-16,0 0-431 0,0 0-409 31,0 0-232-31,0 12 112 0,-7 5 184 16,-1 5-104-16,-5 3-24 15,6 7 80-15,-6 3 88 16,1 3-32-16,1 3-88 0,-2 4-72 16,6-7-32-16,3 0-112 15,0-6 40-15,4-4 16 0,0-2-64 31,0-7-56-31,0-3-240 16,4-4-304-16,0-2-512 16,-4-4-353-16,0-2-407 0,0-4-977 15,-4 0-191-15</inkml:trace>
  <inkml:trace contextRef="#ctx0" brushRef="#br0">24283 11950 1608 0,'0'0'2880'16,"0"0"-1167"0,0 0-513-16,0 0 64 15,0 0-87-15,0 0-209 16,0 0-184-16,0 0-88 0,105 32-112 16,-70-32-232-16,14 0-88 15,6 0-88-15,8 0-72 0,6 0 8 16,2 0 0-16,1 0 209 31,-9-3 199-31,-11 0 104 16,-3-4 8-16,-10 4-104 0,-7 0-160 15,-8 0-88-15,0 0-24 0,-8 0-112 16,0 3-64-16,-8 0-72 31,3 0 8-31,-3 0-8 16,1 0-8-16,-2 0 8 0,1 0-8 15,0 0 0-15,1 0-144 16,-6 0-256-16,-3 0-568 0,4 0-1297 16,-4 0-1799-16</inkml:trace>
  <inkml:trace contextRef="#ctx0" brushRef="#br0">29885 10709 9033 0,'0'0'2201'15,"0"0"-1465"-15,0 0-200 16,0 0 384-16,17-13 337 15,-17 13-225 1,0 0-344-16,0 0-400 16,0 0-288-16,0 0-376 0,0 0 128 15,-12 4-408-15,0 5 384 16,-12 4 272-16,-4 0-8 16,-4-1-304-16,-4-2 56 0,0-1 0 31,1-6 8-31,3-3-81 15,-4 0-47-15,4 0-72 0,0 0 120 16,4-12 0-16,0-1 152 16,4-3-40-16,-4-6 200 15,9 3 16-15,-1-3 168 0,0 3 64 0,0-1 8 16,0 5 168 0,-4 2-72-1,0 0-208-15,-4 0-128 0,1 1-8 16,-10 2 8-16,10-3 32 15,-10 1-16-15,2 2-16 16,-1-2-80-16,0-1 56 16,-3 0 24-16,7 4 152 15,-5-1-64-15,5 4-72 16,1 0 40-16,-1 2-56 0,0 4 16 16,-4 0-16-16,4 7-48 15,0 5-40-15,-3 4 80 16,-5 3-8-1,4 0 8-15,0 7 0 16,-4-4-8-16,5-3 24 0,-6 0-8 16,5-3 0-16,1 0 8 15,-1-7-8-15,0 1-40 16,1-4-160-16,-2-6-144 0,1 0 88 16,1 0-80-16,3-6 144 31,-4-10-24-31,8-3 160 0,0-10 48 15,4 1-88-15,5-4-88 16,-2 7 184-16,10 2 120 16,-6 4 64-16,6 7-176 0,-2 2 0 31,6 7 0-31,-5 0 0 0,3 3-8 16,-2 0 8-16,-10 0 0 15,6 0 0-15,-9 0 56 0,-4 0-48 16,-4 0-16-16,-4 0 0 15,-3 0 16-15,-2 0 32 16,2 0 168-16,-5 3-96 16,4 10-48-16,0-4-64 15,1 7 32-15,7-3-32 16,-4 3-8-16,8-4-8 0,0 1 8 16,-4 0 0-16,4-4-96 15,-4 1 24-15,4-4-112 0,-7 0-16 31,-1-2 8-31,-1-4 40 16,2 0 144-16,-5 0-40 0,1 0 40 16,3-7-56-16,4-2-40 15,4-1-40-15,0-3-128 0,8 1-136 32,0-4 224-32,4-3-16 15,5-6 0-15,-2-4 160 16,1 0 40-16,0-2 56 0,4 5 352 15,0 1-144-15,5 12 464 16,-10 1-264-16,9 12-216 0,-7 0-192 16,-6 0-56-16,-2 3-48 15,-5 12 48 1,0 2 0-16,-8-2 0 16,-4 4 8-16,0 0 0 0,1 0 0 15,-6-2 8-15,2-8-8 16,-5 0-8-16,4-2 8 0,0-7 0 15,1 0-8 1,2 0 0-16,5-13-16 16,0-3-32-16,4-3 48 15,9 0 0-15,-5 3 8 0,12 3 144 16,0 7 0-16,0 3-24 16,4 3-24-1,0 0-88-15,0 0-8 16,-4 0 0-16,0 6 0 15,4 1-8-15,0-1 0 0,1 0-8 16,-2-3-184-16,1-3-272 16,1 0-896-16,3 0-1737 0</inkml:trace>
  <inkml:trace contextRef="#ctx0" brushRef="#br0">26292 10052 4120 0,'0'0'2841'0,"0"0"-2065"16,0 0-512-16,0 0-160 0,-91 47 208 16,50-31 280-16,1 4 137 15,-3 2-217-15,-1-3-200 16,0-1-184-1,0 5-120-15,4-4 16 16,1 0-16-16,3-3 0 0,8-4 168 16,4 5-120-16,12-8-56 0,0 0 0 15,8-2-8-15,0 3-48 16,4-4 0 0,0 3 48-16,0-2-8 15,0-1 16-15,8 0 152 16,1 1 128-16,-2 2-40 0,5 4-16 15,4 3-96-15,4-1-48 16,8 8-32-16,7 5 16 0,10 4-16 31,2 3-48-31,25 12-464 16,-17-8-1280-16,-7-11-3594 0</inkml:trace>
  <inkml:trace contextRef="#ctx0" brushRef="#br0">23997 8023 6009 0,'0'0'1872'15,"0"0"-920"-15,0 0-39 0,0 0 247 31,0 0 40-31,0 0 168 16,0-13-367-16,0 13-465 0,0 0-376 16,0 0-160-16,0 13-24 15,0 6 24-15,0 10 208 0,0 12 56 16,0 7-56-16,0 9-112 0,0 3-48 16,0 6-40-16,0-2 64 15,0 0-64-15,0-7 0 16,0-6 0-1,0-4 0-15,0-9 0 16,4-3 0-16,0-13-8 0,0-3 0 16,0-9-56-16,-4-4-312 0,0-2-312 31,0-4-184-31,0-13 119 16,-8-9-815-16,0-4-6010 0</inkml:trace>
  <inkml:trace contextRef="#ctx0" brushRef="#br0">23997 8032 6065 0,'0'0'912'0,"0"0"416"16,0 0-552-16,0 0 657 15,0 0-465-15,0 0-272 0,0 0-48 0,4-35-272 16,16 33-248 0,8 2-80-1,11 0 32-15,25 0 16 0,28 0 80 16,35 0 185-16,17 0 55 15,-9 0-64-15,-11 0-112 16,-37 6-56-16,-23 0-16 0,-20-3-64 0,-16 0-16 31,0-3-72-31,-4 4-8 16,-4-1 0-16,-9-3 32 0,-6 3-40 16,3-3-552-16,-4 3-536 31,3 3-33-31,-3 1-271 0,9 3-368 15,-5-5-937-15,-5-1-2728 0</inkml:trace>
  <inkml:trace contextRef="#ctx0" brushRef="#br0">25168 8064 568 0,'0'0'5369'0,"0"0"-3825"15,0 0-944-15,0 0-328 31,0 0 40-31,0 0 401 0,0 0-41 16,0 0 128-16,4 83-248 16,0-52-32-16,1 8-320 0,-1-1-16 15,-1 6-56-15,5 0-56 0,-4 4 32 16,0-7-56 0,1 1-32-1,-1-8-8-15,-1 1 40 0,1-6-48 16,0-4 48-16,-4 1-48 15,0-7 0-15,0-3-8 0,0 0-64 16,0 0 72 0,0-3-72-16,0-4 64 15,-11 0 0-15,-10 1-56 16,-3-3 64-16,-8-5-8 0,-11 2 8 16,-9-4-16-16,-12 0 16 15,-11 0 0-15,-22-4 16 0,-10-2 0 16,-9 0 64-16,9-1 48 31,7 4 16-31,29 0 40 0,11 0-48 16,16 3-8-16,9 0-64 15,-2 0-56-15,-3 0 48 0,5 0-56 16,7 0 0-16,12 0 0 31,4 0-128-31,8 0-336 16,4 0-96-16,4-9-904 0,4-4-4353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cm"/>
          <inkml:channel name="T" type="integer" max="2147480000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cm"/>
          <inkml:channelProperty channel="T" name="resolution" value="1" units="1/dev"/>
        </inkml:channelProperties>
      </inkml:inkSource>
      <inkml:timestamp xml:id="ts0" timeString="2020-10-04T20:12:1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16705 15440 2312 0,'0'0'0'0,"0"0"-88"0,0 0-136 32,0 0 224-32,0 0 624 15,0 0 816-15,52-32 2625 0,-48 26-2016 16,-4-1-585-16,9 4-232 16,-5-3 41-16,0 3-345 31,0-1-320-31,-1 1-160 0,-3 3-40 15,0 0-104-15,0 0-80 0,0 0 0 16,0 0-24-16,0 0 0 0,0 0-48 16,0 0-32-16,0 0 120 15,0-3-64-15,-7-3-72 16,-10-4-88-16,-2 1-8 16,-5-7 0-16,-4 6 0 15,-4-3-8-15,-4 4 0 16,1 3-16-16,-10-1 8 0,10 7 0 15,-5-3-8-15,4 3 8 16,3 0-40-16,2 0 40 16,-1 0-8-1,0 3 8-15,0 0 8 16,4 4-8-16,-4-4 8 16,4 4 0-16,1-1 0 0,-1 3-16 15,-4 1-40-15,1-1-16 31,-1 4 16-31,-5 0 40 0,5 3 8 16,0-4 0-16,1 4 0 16,3 0-40-16,1 0 48 0,2 0 0 15,1 0-8-15,0 0 0 16,5 2 8-16,-1-1-8 16,-1 5 8-16,10-3-8 0,-6 0-40 31,10 3 40-31,-1 0-8 0,0 0 8 15,3 4-40-15,-2 2 48 16,-1 4-48-16,4-3 48 16,0 2-8-1,4 1 8-15,0 3-104 16,0 0 96-16,8-3 8 0,4 6-8 16,4 0 0-16,3 0 8 15,2-3 0-15,-5 0 0 0,3-6-24 16,2-1-48-16,-1-3 64 0,-1-2 0 15,1-4 0-15,4 3 0 16,-4-6-56 0,4 3 56-16,0-3 0 15,0-3 0-15,4 2-120 16,-1-2-8-16,1 0 48 0,0 0 16 16,8-4 56-16,-4 4-64 15,-1-7 80-15,6 1-8 0,3 2 8 31,-5-3-8-31,-7 1-8 16,4-1 8-16,-4 3-40 16,0-5 48-16,0 2-8 0,4 1 8 15,0-4 0-15,4-1 0 16,3-2-16-16,2 0-96 0,-6 0-24 31,-3 0-16-31,0 0 96 16,-4 0-24-16,-5 0 64 15,-3 0 8-15,5 0 0 0,-1 0 0 0,4-5 0 16,0 1-64 0,3-5 0-1,1 2 0-15,0 1 64 0,0-4 0 16,-4 1-56-16,-1 3 64 16,-3-4 0-16,4 4 32 0,-8-3-32 15,4-1-16-15,-4 0 8 0,0-2 8 16,-1-1 0-16,2 0 0 15,3-3 0 1,-9 1 0-16,2-2 8 16,-2 2 0-16,-2-1-8 15,-2 0 48-15,2 3 0 16,-6-3 0-16,1 0 80 0,0 1 0 16,-3-4-48-16,-2 3-8 0,1-3-48 31,0-7 32-31,-4 7-48 15,0-3 48-15,0 0-48 32,0 0 8-32,0-1 48 0,0 1-56 15,0 0 0-15,0-7 0 16,0 4 0-16,-4-4 0 0,0 1-8 16,1-4 48-16,3 3 24 15,-9 4 120-15,5 0 16 16,-4 2 64-16,-3-2-80 0,2 3-40 0,-6-1-80 15,2 5-16-15,-2-5 16 16,-6 4 0-16,2 0-56 16,-5 0-8-1,-8 0-8-15,0 3 0 16,-8 3-80-16,-7-2 72 16,-6 5 0-16,-3-2 0 0,5 5 0 15,-1 1-216-15,4-1-376 0,-7 4-400 16,14 3-1649-1,6-3-3800-15</inkml:trace>
  <inkml:trace contextRef="#ctx0" brushRef="#br0">16235 15227 1840 0,'0'0'6585'0,"0"0"-4608"0,0 0-953 16,0 0-328-16,0 0 712 16,0-51 81-16,0 45-353 31,0 2-280-31,0-1-192 0,0 1-32 0,0 4-15 15,0-3-161-15,0 3-112 16,0 0-120-16,0 0-32 0,0 0-96 16,0 0-40-16,0 0-56 15,0 3-8-15,0 10 0 16,0 3 8-16,4 6 8 16,0-3-8-16,9 0 8 15,-6 0 0-15,5-3 0 16,4-7 0-16,-4-2 8 0,4-4-8 15,5-3 8-15,-6-3-8 16,13-16 0 0,0-10-8-16,8-12 48 15,12-19-48-15,12-23 8 16,15-21 8-16,-7 8-16 0,-12 23 8 16,-21 32 0-16,-15 25 56 15,-8 3 40-15,4 4-40 31,-8-1-64-31,-4 7 8 0,0 0-8 16,-4 3 0-16,0 0 0 16,0 0-8-16,0 0-40 0,0 0-144 15,0 0-208-15,0 0-264 16,0 6-73-16,0 0-519 31,-4 4-1136-31,-4 0-1649 0,-4-4-3081 0</inkml:trace>
  <inkml:trace contextRef="#ctx0" brushRef="#br0">23379 13655 6009 0,'0'0'3056'0,"0"0"-1095"16,0 0-489-16,0 0 409 0,0 0-209 31,4 0-296-31,-4 0-312 16,0 0-295-16,0 0-49 0,0-3-216 15,-4-9-224-15,-7-7-232 16,-6-4 24-16,-15-5-72 15,-7-4 8-15,-13 0 24 0,-4 1-24 32,-12 2 0-32,-3 6-8 15,-5 1 0-15,4 10-8 0,-3 5-40 16,7 4 48-16,-4 3 0 0,5 0 0 16,-5 13-8-16,0 3 8 15,-3 6 0-15,-9 10 0 16,-16 6 8-1,-12 9-16-15,1 4 8 16,20-6 0-16,22-11 0 0,22-5 0 16,2-3 0-16,-2 6 48 15,-9 2-48-15,-4 8 0 0,8-5 0 16,5-2 8 0,4-3 0-16,-2 0 16 15,6 3 56-15,-2 0 32 16,2 3-40-16,7 3-24 0,4 4 0 15,9-1-40-15,6 4 0 16,5 2 0-16,8-2 8 0,0 6-8 31,0-3 40-31,12 3-48 16,0 0 8-16,0 0-16 16,4 3 8-16,4-3-8 0,0 0-8 15,4 0-80-15,4 0 24 16,0-3-24-16,4 0 40 0,4-7 40 15,11 0-24-15,5 4 40 32,8-7 8-32,24 10 0 15,15 0 0-15,17 0 0 0,3 3 40 16,-8-10-48-16,-11-6 0 16,-24-9 0-16,-16-4 0 0,11 1-8 15,13-7 0 1,12 3-88-16,16-6-24 15,-13-6 48-15,-11-10-32 16,4 0 40-16,-6 0 64 0,6-4-8 16,-4-5-40-16,0-4-16 15,3-3 64-15,-3 4 0 16,0-5 0-16,0 5 0 16,-1 2 64-16,-4-3 64 15,1 1 8-15,0-4-8 16,-1 0-8-16,-3 1-64 0,-8-2-8 15,-12 2-48-15,-8 2 8 16,-9-6-8 0,13-6 8-16,8-4 0 15,7-6-8-15,-6-7 8 16,-6 1 0-16,-7-3-8 0,-4-1 8 16,-8 1 0-16,-5-4 8 15,-3-2 32-15,-4-1-40 0,0-3 0 31,0 0 40-31,0 0 0 16,4 3-40-16,-4 4 0 16,-4-1 40-16,-1 0 0 0,-3 1-32 15,-4 2 56-15,0-6-16 16,1 4-48-16,-6-4 0 0,-7 0 88 16,0 0-24-1,-4 1-16-15,0 5 16 16,-15 1 24-16,-10 2-48 15,-3 4-40-15,0-3-8 0,-3 3 0 16,-1-3 8-16,-4-1 0 16,-8-2-8-16,-7 6 0 15,-26-3 0-15,-30-1-8 16,-29 1 8-16,-19 3 0 16,-4 6-8-16,7 3-40 15,13 4 40-15,-8-4-56 0,-1 1-8 16,4-1-24-16,13 1-48 15,15 6 64 1,13 2-16-16,24 14 96 16,19 3-80-16,12 3-248 15,0 0-136-15,-4 16-448 0,-39 25-929 16,11-6-2368-16,12 0-3256 0</inkml:trace>
  <inkml:trace contextRef="#ctx0" brushRef="#br0">23802 13529 7841 0,'0'0'3097'0,"0"0"-905"16,0 0-191-16,0 0-289 15,0 0-120 1,0 0-415-16,0-32-273 16,0 28-144-16,0 4-256 0,0 0-312 15,0 0-192-15,0 16-56 16,-4 13 56-16,0 12 16 16,-5 7 32-16,6 9-48 0,-1 0 56 15,4-3-48-15,0-3 32 16,16-10-40-16,11-12 0 0,10-13 56 15,34-16 8-15,36-13 0 32,50-44-56-32,21-16 0 15,9-16 0-15,-7 3 8 0,-33 16-16 16,-35 23 8-16,-40 18 0 0,-37 19-8 16,-18 7-8-16,-9 3-152 0,-8 0-416 15,0 7-320 1,-8 8 304-1,-20 8-384-15,-24 9-977 16,8-7-2376-16,0-6-4065 0</inkml:trace>
  <inkml:trace contextRef="#ctx0" brushRef="#br0">24925 16357 3488 0,'0'0'3993'15,"0"0"-2953"1,0 0-224-16,0 0-55 16,0 0 367-16,16-82 32 0,-12 66-120 15,-4 0-15-15,0 0-25 16,0 0-336-16,-4 0-256 16,-8-3-8-16,-4 0-160 0,-4-6-160 31,1-1 40-31,-9-2-48 15,0-4-72-15,0 1 16 0,-8-4 40 16,1 6-48-16,-2 0-8 16,-7 7 8-16,1 0-8 15,-5 6 56-15,-4 4-56 0,1-1 0 16,-5 0 0 0,0 4 8-16,-8-1-8 15,0 3 8-15,-3-2-8 0,-17-1 0 16,9 4 48-16,-2 0-40 15,-3 2-8-15,17 4-48 16,-13-2 48-16,5 2 0 16,2 0 8-1,-2 0 0-15,3 0 56 0,5 0-64 16,-1 0 8-16,0 6 0 0,1 0-8 16,-1 0 0-16,-5 4 8 15,-2-1 0-15,-4-2 0 16,-1 3-8-1,4 2-8-15,-4-2 8 16,1-1-8-16,3 4 8 0,0 0 0 16,4 2 0-16,-3 1 8 15,4 0-8-15,2 3 0 16,5 0 0-16,1-3 0 0,-1 3 64 31,4 0-56-31,4 0 0 16,0 1-8-16,1 2 0 0,-1-3-40 15,0 3 32-15,1 3 8 16,-5 0 0-16,-4 4-16 16,-4 0 8-16,4 6 8 0,-3 0 0 31,7 0-8-31,0 2 8 0,5-2 0 16,6-3 72-16,2 3-72 15,11-3 0-15,0 3 0 0,8 0 0 16,8 0 0-16,4 3 0 15,4 0-8-15,8 3 8 16,0 3 48 0,8 4-40-16,16 3 8 0,8 0-16 15,4 3 72-15,16 0-24 16,8 3 8-16,15 0-56 0,28 3 0 16,26 1 8-16,9-7 0 15,-3-16 0 1,-6-10 40-16,-10-9-48 15,0-2 48-15,1-5-48 16,7-2-16-16,-3-10 8 0,-5 0-200 16,-3 0 16-16,-4-4 72 15,-9-5 112-15,0 0 0 0,2-1 8 32,-6 0 0-32,0-2 8 15,1 5 40-15,0-2-40 16,-21 3-8-16,-15-1 8 0,-16 4 64 15,-4-4-56-15,8-2 48 16,8 0-56-16,7-4-8 0,-3 0 8 31,8 0 0-31,-4-2-8 0,3 2 0 16,-3 0 8-16,4-3 40 16,-1 4 48-16,-3-8 64 0,-4 5-64 15,-5-7-96-15,-10-4 56 16,-2-2-40-16,-3-4 40 15,0 0-40 1,-1 0-8-16,5-3 8 0,1 0-8 16,2 1 40-1,-3 2 24-15,-8-3 129 0,-1 3 63 0,-7 3-8 16,-8-2-16-16,-4-4-16 16,-4 0-112-1,0-6 32-15,-4-4 128 16,4-3-152-16,0-6-16 15,0-3-104-15,0-3 8 16,-4 0 8-16,-4 2 32 0,-8 4-40 16,0-3 0-16,-20 7 0 0,-12 2-8 31,-8 3-8-31,-12 8-216 16,-44-8-584-16,9 10-1657 15,-5 0-8881-15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cm"/>
          <inkml:channel name="T" type="integer" max="2147480000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cm"/>
          <inkml:channelProperty channel="T" name="resolution" value="1" units="1/dev"/>
        </inkml:channelProperties>
      </inkml:inkSource>
      <inkml:timestamp xml:id="ts0" timeString="2020-10-04T20:33: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4279 7007 4352 0,'-4'-7'2713'0,"4"1"-1129"0,-4-3-1016 16,4-1 185-16,0 4-201 16,0 2 808-16,0 2-264 15,0-2-144-15,0 1-167 0,0 3-241 16,0 0-192-16,0 0-64 15,0 0-88 1,0 0-16-16,0 0-32 16,0 0-40-16,0 0 0 15,0 0 8-15,0 0-120 0,0 0-144 16,0 0-48-16,12-3 192 16,12-3 0-16,23-4 440 0,37-9 56 31,36 0-200-31,11-3-88 15,-4 3-56-15,-7 3 56 16,-20 3-8-16,-4 4-24 0,-10-1 41 16,-2 0-41-16,-11 1-24 31,-14 3-56-31,13-4-88 0,16-2-8 16,-5-1 144-16,1 0-96 0,-24 4-32 15,-17 2-16-15,5-3-64 16,0 4 56-16,4-3 8 0,-13-1-8 15,-6 1-104 1,-1-1-72 0,-17 4-8-16,2-1-161 0,-10 1-527 15,-3 3-896-15,-4 0-2033 0,0 0-272 16</inkml:trace>
  <inkml:trace contextRef="#ctx0" brushRef="#br0">4000 6994 656 0,'0'0'6945'0,"0"0"-4432"15,0 0-1665-15,0 0-536 16,0 0-112-16,0 0-120 0,0 0-80 16,0 0-96-16,0 41 96 15,0-5 304-15,0 8-48 0,0 19 192 32,0 20 136-32,0 19-200 15,8 6 0-15,-5-7-39 16,1-6-129-16,1-6 152 0,3-16-112 15,-4-13-152-15,-4-12 0 16,4-10-96-16,-4 10 0 0,3 12 0 31,-3 17 72-31,0-8-72 16,0 4 0-16,0-6-8 16,0-13 8-16,0 3-8 0,0-9 0 0,0-7-136 15,4-9-448 1,0-7-377-1,-4 7 89-15,0-10-896 16,0-3-1457-16</inkml:trace>
  <inkml:trace contextRef="#ctx0" brushRef="#br0">3964 8851 3880 0,'0'0'5433'0,"0"0"-3648"16,0 0-1297-16,0 0-232 15,88-19 472-15,-24 1 408 0,31-8-63 16,40-2-417-16,17-4-88 31,-5 3-24-31,-8 7 8 16,-27 6-208-16,-9 0-128 0,-2 0-216 15,-22 7 136-15,-15-4-16 16,-16 3 0-16,-5 4 8 0,6-3-16 16,6-4-96-16,9 4 32 15,-9-1-48 1,-3 0 0-16,-3 4-96 15,-6 0-272-15,-4-1-752 0,-2 1-616 16,-10-1-529-16,-7 2-2152 16</inkml:trace>
  <inkml:trace contextRef="#ctx0" brushRef="#br0">6116 6581 3688 0,'0'0'2225'0,"0"0"599"16,0 0-1247-16,0 0-689 0,0 0-336 31,0 0-216-31,0 0-240 16,0 0-96-16,0 32 0 0,0 3 72 15,0 6 64-15,-5 23 64 16,-7 22 232-16,-3 22 16 0,-1 22-104 16,-1 0-15-16,6-6-65 31,-1-7-40-31,-1-9-144 15,10 3 88-15,-5-3 8 0,4-3-40 16,0-7 16-16,0-2-24 16,-1-7 48-16,5-1-56 0,0-18-104 15,0-9 32-15,0-20-48 32,0-3-56-32,0 4 48 0,0 2 16 15,0-3-16-15,0-9-256 0,0-16-880 16,5-7-401-16,-1-9-2384 15</inkml:trace>
  <inkml:trace contextRef="#ctx0" brushRef="#br0">4589 7359 2536 0,'0'0'4033'0,"0"0"-1873"16,0 0-1287-16,0 0-561 0,0 0 176 16,0 0 336-16,-7-3-232 31,-10 10-352-31,2 5-24 0,-9 8 48 16,0 8-56-16,-4 3 88 0,0 8-56 15,4 5-88-15,4 4-32 16,4 3-72-16,8-4 8 15,8 4-8 1,0-7-48 0,8-5 0-1,12-7-104-15,4-7 16 0,8-10-328 0,4-5 312 16,-1-7 104-16,6-3 48 16,-5 0 32-16,-4-16-56 15,-5-6 56-15,-7-3 0 0,-4-4-80 16,-12 1-32-16,-4-1-88 15,0 10 120-15,0 0 584 0,-13 6-183 16,-2 7-249-16,-1 3-72 16,-4-1-48-16,4 4-32 0,4 0-112 31,5 0-40-31,3 0-273 16,4 0-271-16,0 0-16 0,0 0 328 15,0 0 152-15,11-3-608 16,10-6 840-16,2 3 200 15,5-4 208-15,0 1-200 0,0 2 24 32,-4-2-80-32,-5 5 112 15,1 1 40-15,-7 3-104 0,-1 0-64 16,-5 0-136-16,1 0-440 16,-3 13 416-16,-1 3 24 0,0 6 320 15,-1 10 128-15,-3 3 8 0,4 3-95 16,-4 0-73-1,0 0-144 1,0 0-40-16,0-3-24 0,0-3-32 16,0-3-48-16,0-1-168 15,4-6-1033-15,0-6-743 0,5-10-1081 16,-5-6-2560-16</inkml:trace>
  <inkml:trace contextRef="#ctx0" brushRef="#br0">5095 7521 9762 0,'0'0'1800'16,"0"0"-384"-16,0 0 201 0,0 0-209 31,0 0-696-31,0 0-576 16,0-13-136-16,-4 26-80 0,-4 6 80 15,5 6 0-15,-1 5 0 16,-4 4 0-16,3 1 0 16,1 7 8-16,4-1 8 0,-4 0-16 15,1-3-200 1,3-3-456-16,0-7-856 15,0 1-433-15,0-10-703 0,0-9-2938 16</inkml:trace>
  <inkml:trace contextRef="#ctx0" brushRef="#br0">5052 7413 1632 0,'0'0'4729'0,"0"0"-3177"16,0 0-504 0,48-76-327-16,-33 57-49 15,6 3 208-15,7 7-376 16,-5 2-120-16,5 7-296 0,0 0-88 16,-4 7-48-16,0 12-120 15,-9 6-8-15,2 3 104 0,-10 11 64 31,-7-4-40-31,0 3 48 16,0 0 64-16,-7 0 40 16,-10 0 32-16,-2 0-32 0,-9-6 0 15,0-4-8-15,0-2-40 16,0-7 64-16,4-6-120 0,9-7 40 16,2-6-32-1,5 0-16-15,8-10 8 16,0-2-96-16,0-4 96 15,12 0 56-15,0 3 144 0,4 4-40 16,4 6 16-16,-4 3-64 16,0 0-112-16,0 0 0 0,0 6-80 15,-5 10 8 1,-2 3 64-16,3 3-48 16,-5 4 56-16,6 2 80 15,-9 1 0-15,-4 3-72 0,4-1 56 16,-4-2 8-16,0-1-64 15,0-2-8-15,0-4 0 0,0-6-80 32,0 0-376-32,0-7-776 15,0-6-1961-15</inkml:trace>
  <inkml:trace contextRef="#ctx0" brushRef="#br0">5470 7397 7801 0,'0'0'2241'16,"0"0"-1113"-16,0 0-632 0,0 0-216 15,0 0-112-15,0 0-88 16,-20 35 96-16,16-9 56 16,-4 5-72-1,4 4 96-15,0 6 40 0,4 1-64 16,0 3-80-16,0-4-72 16,0 3-80-16,0-6 16 0,8 0 56 15,0-6-72-15,4-6 0 16,0-4 0-1,0-9-48-15,-1-7-80 16,2-6-320-16,-1 0 448 16,0-6 192-16,0-14 40 0,-5-8 56 15,1-10-87-15,-3-7 311 16,-1-9-72-16,-4-3-104 0,0-3-32 16,0-1 16-16,0 7 208 31,0 4-120-31,-9 8 40 15,9 8 88-15,-4 8-336 0,4 10-96 16,0 3-104-16,0 13-288 16,0 0-1592-16,4 0-3545 0</inkml:trace>
  <inkml:trace contextRef="#ctx0" brushRef="#br0">4610 10246 1584 0,'0'0'7978'0,"0"0"-6634"31,0 0-1008-31,0 0-216 0,0 0 400 16,0 0 280-16,-45 63-96 16,26-31-39-16,-1 3-89 0,-1 6 40 15,-2 7-184-15,-1-1-184 16,0 1-104-16,-4 3-64 16,4-4 72-16,1-2-24 0,-1-7-128 15,3-3 64 1,6-7-56-16,2-6-8 15,6-6-104-15,3-6-536 0,0-4-568 16,4-6-489-16,-4 0-743 16,-1 0-2481-16</inkml:trace>
  <inkml:trace contextRef="#ctx0" brushRef="#br0">4275 10392 4520 0,'0'0'6866'0,"0"0"-4594"16,0 0-1551-16,0 0-481 15,0 0 120-15,0 0 200 0,0 0 248 31,15 57-80-31,2-26-360 16,-2 7-128-16,2 1-64 16,-2 2 80-16,5-6-112 0,-3 0 0 15,2-3-144-15,-3-1 48 32,4-5 8-32,-8-1-56 0,4-3-8 0,-4-2-248 15,-4-2-152-15,0-5-272 16,-5 0-440-16,-3-10-568 15,4 0-569-15,-4-3-2384 0</inkml:trace>
  <inkml:trace contextRef="#ctx0" brushRef="#br0">4908 10233 1456 0,'0'0'8154'15,"0"0"-6418"-15,0 0-784 16,0 0 8-16,0 0 57 0,0 0-233 15,0-4-400 1,0 11-176 0,0 12 16-16,-12 3 256 0,-4 7-136 15,-3 6-48-15,-6 0 8 0,-6 6-48 16,-1-3-64-16,0 0 32 16,0-6-56-16,4 0-96 0,4-7-24 31,9-6-40-31,2-6 0 15,9-7 16-15,0-2-16 0,4-2-8 16,0-2-8-16,0 3 0 16,0 4 8-16,8-1 16 0,5-2 104 15,-2 5-40-15,5-6 48 32,0 4-7-32,4-1-49 0,-1 3 8 15,2 1-64-15,-1 0-8 16,-1 2 0-16,5 4 0 15,-3 0 0-15,-6 0 0 0,5 0-8 16,-8 0 0-16,1-4-240 31,-6-2-113-31,1 0-183 0,-4-8-264 16,-4 2-704-16,0-4-937 16,0 0-1728-16</inkml:trace>
  <inkml:trace contextRef="#ctx0" brushRef="#br0">5119 10372 1192 0,'0'0'5049'0,"0"0"-2425"15,0 0-1271-15,0 0-345 16,0 0-88 0,0 0 72-16,0 0-248 15,0 0-279-15,0 0-89 16,0 0-24-16,0 0 0 0,0 0 0 15,0 0 152-15,0 0-72 32,0 0 32-32,0 0-32 0,0 0-168 15,0 0-160-15,0 0-24 16,0 0-8-16,0 0-64 16,0 0 0-16,0 0-8 0,0 0 8 0,0 0 8 15,0 0-8-15,0 0-8 16,0 0 8-1,0 0 0 1,0 0-8-16,0 0 8 0,0 0 0 16,0 0-8-16,0 0 0 15,0 0 8-15,0 0 64 0,0 0-64 0,0 0 64 16,0 0 24-16,0-6 80 31,0-3 89-31,4-7-193 16,0 0-64-16,1 0 40 0,-1 0-40 15,-4 6 0-15,0 1 40 16,0 6 88-16,0 3 8 0,0 0-8 31,0 0-48-31,0 0-40 16,0 0-32-16,0 3-16 0,0 10-48 16,0 12 48-16,0 4-8 15,0 6 8-15,0 6 8 0,0 3-8 16,0 1 8-16,0-4-8 31,0-3 8-31,0-6 0 16,0-3 0-16,0-4-8 0,0-6 8 15,0-3 0-15,0-7-8 16,0-2-64-16,0-1-216 0,0-6-232 16,0 0 39-16,0 0 25 15,0-10-664 1,-4-21-2665-16,-5 2 849 15,1 0-2738-15</inkml:trace>
  <inkml:trace contextRef="#ctx0" brushRef="#br0">5087 10252 8329 0,'0'0'3169'0,"0"0"-1657"0,0 0 201 16,0 0-73-16,-7-10-776 15,-1 10-328-15,-5 0-352 0,2 0-120 16,-1 10-48-16,-8 2-8 16,3 5 0-16,-2 5 0 0,3 0-8 15,-4 6-504-15,4 7-1016 31,1-3-1345-31,6-6-2632 0</inkml:trace>
  <inkml:trace contextRef="#ctx0" brushRef="#br0">4889 10757 1280 0,'0'0'2504'0,"0"0"1689"16,0 0-3313-16,0 0 281 0,0 0 23 16,82 0-256-16,-54-4-232 15,9-2-288 1,-5-4-208-16,4 4-200 16,-4 0 0-16,-4-1-544 0,7 4-576 15,-7-3-1000-15,-9 3-3698 16</inkml:trace>
  <inkml:trace contextRef="#ctx0" brushRef="#br0">5379 10109 7313 0,'0'0'4673'0,"0"0"-3345"16,0 0-431-16,0 0 215 15,0 0-200-15,0 0-376 16,0 0-200-16,0 31 256 0,11-14-128 31,6 2-136-31,-2-1-79 16,9 5-97-16,0-4-32 0,4 6-56 15,-1-5-56-15,1 2 0 16,-7-3-8-16,3 0-48 16,-13 0-24-16,2 0-24 0,-5 0 24 31,-5 0-8-31,-3-3 7 16,0 6 65-16,-11 0-88 0,-6 4 96 0,-11 2 0 15,0 1 8-15,-3 3 0 16,-5-7-8-16,0 0 0 15,-3 4-752-15,7-7-1304 16,4-9-3017 0</inkml:trace>
  <inkml:trace contextRef="#ctx0" brushRef="#br0">4924 9811 1040 0,'0'0'5169'16,"0"0"-3817"-16,0 0-568 0,0 0 152 15,0 0 121-15,0 0-233 16,0 15-112-16,0-15-88 15,0 0 216-15,0 0 273 0,0 0 55 16,0 0 8-16,0-12-224 31,0-10-632-31,-4-10-216 0,4-3-8 16,-4-13-16-16,4-3 8 16,0-15-80-16,0 5 0 0,0-9 8 15,0 4 120-15,0 15-48 16,0 0 65-1,0 13-57-15,0 9 24 16,0 4 88-16,-3 6-24 0,3 7-64 16,0 2-104-16,0 3 72 15,0 4-16-15,0 3-24 16,0 0-40-16,0 0-8 16,0 0 0-16,0 0-72 15,0 0-200-15,-5 0-312 16,5 0-209-16,0 0-375 0,-8 0-688 15,4 0-1041-15,-3 3-2496 16</inkml:trace>
  <inkml:trace contextRef="#ctx0" brushRef="#br0">4657 9474 1824 0,'0'0'4481'0,"0"0"-3313"16,0 0-184-16,0 0 361 16,0 0 111-16,0 0-200 0,0 0-104 0,0 0-47 15,0 0 15 1,0 7-48-1,0-7-216-15,0-4-296 0,0-9-312 16,8-2-127-16,-4-11-65 16,8-3-8-16,0-5 8 15,0-8-48-15,4-5 0 16,0 2-8-16,-1 1 0 16,-2 9-8-16,-5 9 8 15,-1 11 8-15,-3 8 0 16,-4 1 40-1,0 6 56-15,4 0-104 16,1 0 0-16,3 0-144 0,7 6 16 16,9 4 80-16,4 2 48 15,8 5 0-15,4-5 0 16,-4 4-40-16,11 0-969 0,-11-6-1631 16,-8-5-3690-16</inkml:trace>
  <inkml:trace contextRef="#ctx0" brushRef="#br0">2657 8064 1400 0,'0'0'1040'0,"0"0"1673"0,0 0-1193 15,0 0-280-15,0 0 369 0,-23 0-241 16,23 0-384-16,0 0-240 15,0 0-8-15,0 0 57 0,0 0-57 16,0 0-104 0,3 0-288-1,5 0-344-15,12 0 0 0,4 0 120 16,11 0 16-16,14 0 48 0,3 0-56 16,4 0-128-16,2 0 88 15,-2 3-16 1,8 1-64-16,-4 2 8 15,4 0-16-15,-8-3-72 16,0 1 0-16,-4-4-112 0,-9 0 48 16,-7 3 16-16,-4-3 48 15,-12 0 16-15,-9 3-112 0,-2-3 32 32,-9 0-168-32,4 3-8 31,0-3 56-31,0 0-457 15,0 0 177-15,-1 3-400 0,1-3 152 16,-4 0-1200-16,0 0-2193 0</inkml:trace>
  <inkml:trace contextRef="#ctx0" brushRef="#br0">3347 7956 6009 0,'0'0'4569'0,"0"0"-3321"15,0 0-32-15,0 0 121 0,0 0-353 0,0 0-440 16,-9-9-384-16,9 9-160 31,5 0-184-31,10 6 168 16,2 4 16-16,6 5 72 0,1 2-64 15,4-2 72-15,-4 4-72 16,0 1 0-16,-5-5-8 0,-2 4 0 16,-9-3-48-16,-1 3 48 31,-7 3 8-31,0-2-8 0,0 2 16 16,-7 3-16-16,-18-3-16 15,-3 7-88-15,-35 9-600 0,7-6-1289 16,1-7-4048-16</inkml:trace>
  <inkml:trace contextRef="#ctx0" brushRef="#br0">1414 8054 3952 0,'0'0'5345'15,"0"0"-4256"-15,0 0-481 16,0 0 272-16,0 0 736 0,0 0-183 16,0 0-401-16,0 0-224 15,15-37-352-15,-15 30-208 16,0 1 104-16,0-3-288 0,0-4-56 31,-7 0-8-31,-9-6-8 16,0 3-144-16,-12 0-64 0,0 6 56 15,-4 4 112-15,4 3 32 16,-8 3-120-16,1 13 64 0,3 9-8 16,0 7-40-16,4 5 40 31,8 8 16-31,8 2-8 0,8 4 24 15,4-4-32-15,4 1 32 16,20-10-224-16,8-10-344 16,0-9 88-16,8-10 368 0,-5-6 152 15,2-9 8-15,-10-10 16 32,-3-6 40-32,-4-7 120 0,-8-7-128 0,-8 1-48 15,1-6 0-15,-2 2 0 16,-3 8 128-16,0 2 224 15,0 13-136-15,0 6-16 0,0 7 64 16,0 6-192 0,0 0-72-1,0 0-200-15,0 13 0 0,0 6 192 0,0 6 8 16,0 4 16-16,0 6 40 16,0 2 16-16,0 5 32 15,0-4-96-15,0 3 0 0,0 1 0 31,0-5-8-31,12-2-168 16,4-3-1016-16,24-10-1001 0,-4-9-559 16,-1-13-2714-16</inkml:trace>
  <inkml:trace contextRef="#ctx0" brushRef="#br0">1773 7823 280 0,'0'0'8641'0,"0"0"-6672"0,0 0-1009 16,0 0-352-16,0 0 64 0,0 0-40 15,-44 9-71-15,23 17-161 16,6 2-24-16,3 7 40 0,0 7-168 15,0 2 80 1,8 0-16 0,0 4-128-16,4 3-48 0,0-6-72 15,8-1-56-15,4-3 40 0,4-6-48 16,3-7-544-16,6-5-1032 16,10-20-457-16,-3-3-439 0,0 0-3850 15</inkml:trace>
  <inkml:trace contextRef="#ctx0" brushRef="#br0">1936 7969 6633 0,'0'0'3057'0,"0"0"-1401"0,0 0-704 31,0 0-368-31,0 0-160 16,0 0-88-16,0 0-160 15,-40 76-72-15,32-35-8 0,4 1-15 16,4-1-73-16,0 0 40 31,4-6-48-31,12-9 0 0,3-7-305 16,-2-13-39-16,3-6 272 16,-1-3 72-16,-2-16 88 0,-6-13-16 15,-3-3 256-15,-8-3-143 0,0 0 551 16,-11 3 8-1,-5 3-144 1,-8 10 8-16,0 9-296 0,0 7-296 16,4 6-16-16,-4 9-1160 15,4 10-1153-15,8-6-2152 0</inkml:trace>
  <inkml:trace contextRef="#ctx0" brushRef="#br0">2000 7782 9874 0,'0'0'2584'16,"0"0"-1264"-16,0 0-359 15,0 0-505-15,7-7-328 16,1 14-120-16,12 6 152 0,5 12 64 15,2 0 64-15,1 7-128 32,0 3-32-32,4 0 8 0,-9 6 8 15,2 3 8-15,-5 4-8 16,-5 3-64-16,-6 3-32 16,-1-3 32-16,-8 3-72 0,0-6-8 0,-21 5-280 15,-3-8-1032 1,1-14-2729-1</inkml:trace>
  <inkml:trace contextRef="#ctx0" brushRef="#br0">4984 6740 1592 0,'0'0'728'0,"0"0"-280"15,0 0 2561-15,0 0-1209 0,0 0-864 16,0 0-264-16,0 0-79 31,0 6-97-31,0-6-208 0,0 0-8 16,0 0 88-16,0 0-112 16,0 0-8-16,0 0 312 0,0 0 296 15,0 0 337-15,0 0-9 16,0 0-168-1,0-6-16-15,0-6-440 16,0-7-440-16,0-7-48 0,0-9-72 16,0-6 24-16,0-7-16 15,12-9 0-15,-5-16 48 0,6-22-8 16,2-19-40 0,2 12 56-16,-10 26-8 15,-3 31-40-15,-4 26 161 16,0 4-17-16,0-2-24 0,0 8 8 15,0 3-136-15,0 2 48 16,0 4-56-16,0 0-689 0,0 4-1071 31,-7 24-968-31,-9-2 431 16,4-1-2168-16</inkml:trace>
  <inkml:trace contextRef="#ctx0" brushRef="#br0">4769 6252 7481 0,'0'0'1296'15,"0"0"-960"-15,0 0-160 16,0 0 609-16,0 0 455 0,0 0-192 16,0 0 128-16,0 0 209 15,4 0-177-15,7-13-344 16,2-4-448-16,6-8-208 16,5-3 8-16,0-13-208 15,8-4 16-15,-4-6-24 16,8-9-136-16,-4-7-176 0,0 1 8 15,-4 2 304-15,-8 10 24 16,-9 19 160-16,-3 10 240 0,-4 12-184 31,1 10-112-31,-5 3-128 16,0 0-336-16,8 22-408 0,-1 7 496 16,14 9 248-16,3 9 0 15,7 4-176-15,13 16-672 0,-8-10-1297 31,-5-13-1815-31</inkml:trace>
  <inkml:trace contextRef="#ctx0" brushRef="#br0">5036 5318 5825 0,'0'0'5921'0,"0"0"-4753"0,0 0-752 16,0 0-288-16,0 0 200 16,0 0-63-1,0 0-265-15,0-7-929 16,0 1-1687-16</inkml:trace>
  <inkml:trace contextRef="#ctx0" brushRef="#br0">4999 5140 7329 0,'0'0'1904'16,"0"0"-1407"-16,0 0-497 0,0 0-601 16,0 0-1159-16,0 0-3649 0</inkml:trace>
  <inkml:trace contextRef="#ctx0" brushRef="#br0">5016 5000 8913 0,'0'0'1705'0,"0"0"-937"0,0 0-328 0,0 0 72 15,0 0 0-15,0 0-512 16,0 0-976-16,0 0-4977 15</inkml:trace>
  <inkml:trace contextRef="#ctx0" brushRef="#br0">4505 4273 7721 0,'0'0'2401'16,"0"0"-713"-16,0 0-192 15,0 0-23-15,0 0-305 0,0 0-520 16,0-16-384-16,0 16-264 31,0 10-56-31,0 9 8 0,0 6 48 16,0 4 8-16,0 3 0 16,0-1 0-16,9-5 0 0,7-4-8 15,4-3-256-15,-1-9-376 0,9-7-120 16,4-3 296-1,0-6 128 1,0-14-233-16,-4-8-71 0,-8-4 456 16,-9-3 176-16,-7-3 0 15,-4 6 208-15,0 4 184 0,0 6 329 16,0 5 295-16,0 11 64 0,0 3-424 31,0 3-408-31,0 0-248 16,0 0-48-16,0 7-152 0,0 5 136 15,0 13 64-15,0 4 0 16,0 6 8-16,0 9 0 0,5 4-8 16,-5 3 16-16,4 9-8 31,-4 1 0-31,4 2-8 0,-4 7-8 16,0-3-96-16,0 0-72 15,-13-8-152-15,-2-5 128 16,-2-12 184-16,6-17 16 0,-1-9 56 15,4-13 344-15,-4-3 632 32,0-12 193-32,-4-17-785 15,1-12-168-15,2-10 120 0,5-6 48 16,8-16-152-16,12 3-40 16,12 0-248-16,4 0-160 0,8 16-328 0,3-9-456 15,-2 18-1089 1,-14 10-3136-1</inkml:trace>
  <inkml:trace contextRef="#ctx0" brushRef="#br0">4673 4051 8673 0,'0'0'2761'16,"0"0"-1329"-16,0 0-560 15,0 0-183-15,0 0 39 0,0 0-240 16,-4-3-288-16,4 3-152 31,0 0-48-31,0 0 0 16,0 0 8-16,0 0 0 0,0 0 32 15,0 0 136-15,0-3 312 0,4-4 24 16,0-2-144-16,8-4-208 16,-5-6-64-16,6-3-24 15,-1-7-64 1,-4-3 8-16,4 4 32 15,-8 2-40-15,0 4 48 0,-1 7 16 16,1 5 168-16,-4 7-64 16,0-1-24-16,5 4-152 0,-5 4-216 15,4 11-40 1,4 11 192-16,3 3 64 16,2 12 0-16,6 0 0 15,5 0-400-15,16 10-896 0,-7-13-1713 16,-2-9-3864-16</inkml:trace>
  <inkml:trace contextRef="#ctx0" brushRef="#br0">5263 4070 8369 0,'0'0'1945'0,"0"0"-401"16,0 0-248-16,0 0 129 0,0 0-305 15,0 0-488-15,0 0-384 16,0 0-176-16,-20 7-72 0,0 11 64 31,-4 8 16-31,-8 9 40 16,1 6 64-16,-5 7 40 0,4 9-64 15,4 0 0-15,4 3-8 16,7 1-80-16,14-1 16 0,3-6-88 16,0-3 0-16,24-4-8 31,8-5 0-31,3-10-264 15,14-10-288-15,18-16-136 0,-11-6-472 16,-9 0-2801-16</inkml:trace>
  <inkml:trace contextRef="#ctx0" brushRef="#br0">5574 4210 7769 0,'0'0'2137'16,"0"0"-841"-16,0 0-112 15,0 0-184-15,0 0-368 0,0 0-383 32,-4 15-241-32,-4 11 304 15,3 6 88-15,1 3 0 0,0 6-144 16,1 0-88-16,3-3-88 15,0 4-72-15,0-8 40 16,0 1-40-16,0-6-8 0,0-7-432 31,0-6-1105-31,0-3-607 0,0-13-2953 16</inkml:trace>
  <inkml:trace contextRef="#ctx0" brushRef="#br0">5514 4219 9538 0,'0'0'2104'32,"0"0"-8"-32,0 0-639 15,0 0-465-15,0 0-328 0,0 0-360 16,0 0-160-16,-68 16-72 15,40 6-24-15,4 4-40 0,5-1-8 16,-1 3-232-16,-1 17-1096 16,6-7-1585-16,11-9-1928 0</inkml:trace>
  <inkml:trace contextRef="#ctx0" brushRef="#br0">5342 4657 4656 0,'0'0'3209'15,"0"0"-2273"-15,0 0-624 0,0 0 481 16,0 0 583-16,0 0-608 16,60 0-208-16,-28 0-200 0,12-6-224 15,-1-3-136-15,17 2-216 16,-15-3-1320-1,-10 4-3289-15</inkml:trace>
  <inkml:trace contextRef="#ctx0" brushRef="#br0">5721 4054 10218 0,'0'0'1784'15,"0"0"-584"-15,0 0-440 16,0 0-503-16,0 0-73 0,0 0 472 15,100 26 176-15,-57-1-232 16,5 4-224-16,-4 8-104 0,-4 5-72 31,-8 5-72-31,-13 4-48 16,-6 4-32-16,-13 2-48 0,0 6-88 16,-36 19-440-16,4-12-1704 15,-8-16-4450-15</inkml:trace>
  <inkml:trace contextRef="#ctx0" brushRef="#br0">6116 7632 2568 0,'0'0'232'15,"0"0"1608"-15,0 0-719 0,0 0-97 16,0 0-216-16,91 16 120 15,-59-16-128-15,0 0-23 0,12 0-153 16,-1 0-128 0,9 0-120-1,4 0-56-15,4 0 8 0,11 0 0 16,25 0-48-16,20 0-16 0,15-3 112 31,-8 3-72-31,1 0-39 16,-8 0 7-16,3 0-152 0,1-3 8 15,3 3-40-15,5-3 88 16,-5 3 200-16,-3 0 80 16,-4 0 8-16,-5 0-80 0,-7 0-80 15,-1 0-72-15,-11 0-72 32,-1 0-48-32,-15 0-48 0,-16 0-56 15,-12 0 8-15,-1 0 40 16,5 0-40-16,-4 0 0 0,0 0-16 15,-13 0-96-15,-7 0-24 16,-15 0 0-16,-5 0-280 31,-8 0-304-31,0 0-552 0,0 0-785 16,-12 0-1944-16</inkml:trace>
  <inkml:trace contextRef="#ctx0" brushRef="#br0">8844 7461 10322 0,'0'0'2848'0,"0"0"-1479"31,0 0-817-31,0 0-48 16,0 0 256-16,0 0-128 0,0 0-216 15,64 19-192-15,-19 0 72 16,6 0-72-16,-3 3-128 0,-1 3-40 16,-14-5-48-16,-6-1 8 31,-11 0-8-31,-12 0-8 0,-4 0 0 16,-15 3 8-16,-17 3 40 15,-16 4-40-15,-8-3-8 0,-44 15-488 16,20-13-1520-16,5-2-3817 0</inkml:trace>
  <inkml:trace contextRef="#ctx0" brushRef="#br0">7430 7143 6913 0,'0'0'4513'0,"0"0"-3849"16,0 0-448-16,0 0-40 15,0 0 744 1,0 0 273-16,0-57-561 16,0 42-112-16,-4-8-232 0,-4-2-120 15,1-4-80-15,-14 0 88 16,1-2 72-16,-3 3 40 0,-1 2 192 15,0 10-184-15,0 4 24 32,-1 5-192-32,2 7-120 0,-5 3 0 15,0 13-8-15,0 13-16 16,4 6-88-16,5 9 56 0,10 1 32 16,9 2-32-16,0-5-80 15,13-1-144-15,6-13-32 31,13-6-344-31,0-9 304 0,5-10 336 16,-2-3-40-16,1-16 48 16,0-6 8-16,-8-6 56 0,-4-7 0 15,-9 0-48-15,2-3 88 16,-10-1-104-16,1 4 8 16,-4 4 296-1,1 6 40-15,-5 9 344 0,0 3-232 16,0 10-88-16,0 3-247 15,0 0-121-15,0 9-89 0,0 11 17 16,-9 11 72-16,1 4 56 16,1 6-7-1,3 4-41-15,4-1 0 16,0-3 0-16,15-2 0 0,9-1 40 16,12-10-48-16,0-9 0 15,8-6-8-15,-1-13-113 16,-3 0-135-16,-8-19-336 0,-4-25-720 31,-8 5-1136-31,-12 1-2089 16</inkml:trace>
  <inkml:trace contextRef="#ctx0" brushRef="#br0">8056 6753 1296 0,'0'0'9386'15,"0"0"-7546"-15,0 0-1008 16,0 0-464-16,0 0-7 0,0 0 583 16,-91 12 8-16,54 8-216 15,1 5-288-15,4 7-104 0,4 3-48 32,5 6 24-32,7 4-16 0,8-1-128 15,8 7-64-15,0-7-63 16,15 1-1-16,10-1-48 0,6-6 0 15,5-9-233 1,5-7-71 0,2-9-336-16,13-13-584 0,-9-7-1833 15,-10-15-5657-15</inkml:trace>
  <inkml:trace contextRef="#ctx0" brushRef="#br0">8223 6839 1424 0,'0'0'10426'0,"0"0"-8121"15,0 0-873-15,0 0-384 16,0 0-264-16,0 0-400 15,0 0-240-15,-20 44 152 0,12-9-8 16,0 6-136-16,5 7-71 31,3-3-33-31,0-1-40 0,0-3-8 16,3-3-569-16,13-3-959 0,-7-10-1457 16,2-15-2320-16</inkml:trace>
  <inkml:trace contextRef="#ctx0" brushRef="#br0">8382 6731 7961 0,'0'0'2689'0,"0"0"-577"16,0 0-359-16,0 0-513 0,0 0-352 16,0 0-392-16,-4-7-176 15,12 20-200-15,9 6-24 0,7 7 56 0,4 5-8 32,-1 8 8-32,-3 2-104 15,-4 0-40-15,-8 3 0 16,-9 4 0-16,-3-3 56 0,0-1-64 15,-7-3-168-15,-21 10-352 16,0-10-1184-16,0-15-3633 0</inkml:trace>
  <inkml:trace contextRef="#ctx0" brushRef="#br0">9494 6635 9674 0,'0'0'2560'16,"0"0"-1560"-16,0 0-656 0,0 0-336 31,0 0 208-31,0 0 521 31,-47 118-9-31,30-32-32 0,6 31-88 16,-2 26-200-16,9 0-40 16,0-7-40-16,0-15-104 0,1-3-104 15,3-1-24-15,-8-2 80 16,8-8-32-16,0-5 16 15,-4-10-152-15,4-16 8 0,-5-22-8 16,5-16-8-16,0-13-80 16,0 1-288-16,-4-10-296 0,4 0-488 15,-4-16-1120-15,1-16 455 32,-1-9-2640-32</inkml:trace>
  <inkml:trace contextRef="#ctx0" brushRef="#br0">9506 6635 6305 0,'0'0'4233'0,"0"0"-3273"16,0 0-584-16,0 0-40 0,96-6 440 15,-32 3 521-15,27-3-313 16,33-1-264-16,20-2-224 16,6 2-232-16,2 1-80 0,-13 3-80 15,9 0-88 1,-1-4 40 0,-4 4-48-16,-11-3 96 0,-13 0-96 0,-11-1-8 15,-25-3 0-15,-18 7 8 16,-18-3-8-16,-7 0-8 15,4-1-56-15,4 4 56 16,0-7-64 0,-5 8-48-16,-7-2-160 15,-8 1-272-15,-4 3-856 0,-4 0-537 0,-8 0-1143 16,-8 0-3722-16</inkml:trace>
  <inkml:trace contextRef="#ctx0" brushRef="#br0">11809 6499 8425 0,'0'0'2865'0,"0"0"-2065"0,0 0-752 32,0 0 8-32,0 0 504 15,0 79 336-15,0-37 65 0,0 5-169 16,0 10-200-16,0 13-248 15,0 22-16-15,0 22-40 16,-12 20-104-16,-3-4 128 0,-6-3-136 16,1-16-104-16,1-6-16 31,6 3 0-31,9-3 8 0,4-4 16 16,0-2-64-16,4-4 40 0,9 0-56 15,-2-3-8-15,-3-19 0 16,1-12-184-16,-5-20-136 15,3-6-16 1,-7 3 64-16,8 0-88 16,-4 0-24-16,0-6-72 0,-4-13-168 15,5-3 128-15,-5-10 48 0,0 1 143 16,0-5-143-16,-9-2 176 16,-10 0 272-16,-13 0 0 0,-5-12 8 31,-10-1 40-31,-5-6 272 15,-8 0-120-15,-19-6-64 0,-25 0-16 16,-24-7-24-16,-16 7-80 16,2 2 8-16,10 4 193 0,17 6 175 31,3 7 192-31,8 0-112 16,9-1 24-16,-1 4-64 0,20 0-136 15,12 3-184-15,17 0 0 16,3 0-88-16,-8 0 88 15,-3 0-96-15,-9 0 40 0,8 0-40 32,4 0-8-32,5 0 0 15,6 0 8-15,2 0 8 0,3 0-16 16,4 0 0-16,0-7-136 16,4 1-360-16,4-7-240 0,4-12-856 15,12 3-1497-15,0 0-6169 0</inkml:trace>
  <inkml:trace contextRef="#ctx0" brushRef="#br0">10056 7099 4721 0,'0'0'5273'15,"0"0"-4257"-15,0 0-168 16,0 0-336-16,0 0 104 0,-87-16 176 16,55 39 137-16,-5 5-97 15,5 13-320 1,0 7-128-16,9 6-112 15,7 3-176-15,4-3 24 16,12-3-80-16,0-1-32 0,16-5-16 16,12-4-88-16,7-12-184 15,6-4-48-15,-2-9 96 16,5-13-96-16,-7-3-40 16,-6 0-200-16,-7-3-40 15,-8-6 391-15,-8-4 217 16,-8 0 0-16,0-2 105 0,-8-2-1 15,-12 2-32-15,-4 2-64 16,4 3 48 0,-4 1-48-16,8 2-8 15,12 4 0-15,4-3-8 16,4-1-409-16,20-2-1007 0,12-4 368 16,8-2 752-16,-5 2 152 15,-3 3 144-15,-4 1 8 0,-12 2 664 16,-8 4 392-16,-3 0 64 31,-6 3-207-31,-3 0-249 16,0 0-296-16,0 16-160 0,0 9 296 15,-8 10-152-15,4 10-112 16,0 3-64-16,0 2-48 0,0 7-24 16,4-3-88-1,0 0-16-15,0 7-224 16,0-14-1600-16,0-15-2217 15</inkml:trace>
  <inkml:trace contextRef="#ctx0" brushRef="#br0">10526 7321 9394 0,'0'0'2832'15,"0"0"-807"-15,0 0-665 16,0 0-424-1,0 0-296-15,0 0-392 16,0 0-72-16,-28 42 144 16,17-5-96-16,6 5-40 0,-3 5-64 15,0 4-72-15,1 0-48 16,2 3 72-16,1-6-72 0,-4-1-256 31,1-5-872-31,-6-4-1456 16,5-9-1353-16,-3-14-3073 0</inkml:trace>
  <inkml:trace contextRef="#ctx0" brushRef="#br0">10502 7178 7945 0,'0'0'1665'0,"0"0"-65"16,0 0-704-16,56-85-152 15,-37 72-32-15,5 7-288 16,4 6-207 0,0 0-145-1,0 19-72-15,-7 9 0 16,-6 7 0-16,-7 6-8 16,-8 7 8-16,-4-4-8 0,-11 1 8 15,-13-7-8-15,-4-6 8 16,0-7 16-16,-4-2 64 0,0-8-8 15,4-2 64-15,5-4-120 16,10-5 96-16,10-1-24 0,3-3-24 16,4 0 88-16,0 0 120 15,4 0 176-15,7 0-320 16,6 3-48-16,2 4-72 0,1 2 0 31,4 4-8-31,-4 6 0 16,0 3 0-16,0 6 0 0,-1 4 0 15,-2 3 8-15,-6 7 0 16,2-5-8-16,-9 2-216 31,7 8-904-31,-7-15-601 0,-4-7-2424 0</inkml:trace>
  <inkml:trace contextRef="#ctx0" brushRef="#br0">10857 7252 8849 0,'0'0'2121'0,"0"0"-505"16,0 0-31-16,0 0 87 31,0 0-504-31,0 0-688 0,0 0-480 16,0 0-48-16,0 37 8 15,0 11 40-15,0 3 8 0,0 13 40 16,0-4-40-16,12 0 56 15,3-3-56-15,5-9-16 32,1-7-144-32,3-12-120 0,-1-16-48 15,5-13 216-15,-8 0 104 16,4-26 40-16,-8-15 32 0,4-23 152 0,-8-18 136 16,-8-26-16-16,4 0 176 15,-4 16-176 1,-4 25-23-1,0 29-105-15,0 10 80 0,0 5 8 16,0 7-160-16,0 7-144 16,0 18-960-16,0 17-4002 0,-12-1-2159 0</inkml:trace>
  <inkml:trace contextRef="#ctx0" brushRef="#br0">10347 9594 7889 0,'0'0'4633'0,"0"0"-2392"16,0 0-721 0,0 0-624-16,0 0-24 0,0 0-416 15,-20-6-256-15,0 32-143 16,-15 11 95-1,-6 11 64 1,1 10-40-16,-4 5-168 0,4 0 0 16,5 1 56-16,-1 0-64 0,8-14-144 15,4-5-889-15,5-11-807 0,10-14-1297 16,1-11-2672-16</inkml:trace>
  <inkml:trace contextRef="#ctx0" brushRef="#br0">10008 9598 10202 0,'0'0'2584'0,"0"0"-1432"16,0 0-791-16,0 0-161 31,0 0 656-31,0 0 616 0,40 108-168 16,-12-61-487-16,3 11-169 15,9 2-232-15,4 0-208 16,-4 1-128-16,-8-1-64 0,0-9-16 16,-8-7-368-16,-8-6-464 31,-4-6-793-31,-8-10-1247 0,-4-9-1761 0</inkml:trace>
  <inkml:trace contextRef="#ctx0" brushRef="#br0">10781 9614 2496 0,'0'0'7378'0,"0"0"-5642"16,0 0 224-16,0 0-551 0,0 0 279 15,0 0-544-15,0 0-432 32,-20-20-399-32,4 24-137 0,-4 8 48 15,1 4-80-15,-5 4 104 31,3 5-80-31,-3 3 24 16,1 1 16-16,7 3 8 0,-5-4 24 16,14-2-88-16,-5-4-16 15,8-6-32-15,4-7-8 0,0-2-16 16,0-7 88-16,0 0 168 0,0 0-16 16,0 0-8-16,0 0-48 15,0 0-64-15,0 0-88 0,0 0-104 16,0 0 56-1,0 0-64 1,0 0 0-16,0 0-144 0,-4 0-240 0,4 0-280 16,-4 0-184-16,-8 0-760 15,4 0-2249-15,1 0-3553 16</inkml:trace>
  <inkml:trace contextRef="#ctx0" brushRef="#br0">10753 9579 2896 0,'0'0'4089'15,"0"0"-2113"1,0 0-527-1,0 0-313-15,0 0-448 16,0 0-168-16,0 0 312 0,0 0 425 16,-60 41-289-16,36-19-184 0,-3 7 88 15,-10 3-16-15,6 5-151 0,3 5-217 32,1 5-48-32,6 1-192 15,14 3-24-15,7 3-96 16,3-7-40-16,25 5-80 0,8-8-8 15,7-6-64-15,10-3-224 0,-6-10-344 16,9-9-953-16,-16-6-2279 31,-8-10-2258-31</inkml:trace>
  <inkml:trace contextRef="#ctx0" brushRef="#br0">10929 9731 7177 0,'0'0'2945'0,"0"0"-1785"16,0 0-280-16,0 0 496 0,0 0 1 0,71 0-505 31,-55 16-376-31,-4 3-248 16,-8 3-144-16,0 4-8 15,-4 2 56-15,-8 4 112 0,-12 0 112 16,0-4-96-16,-4-2 88 15,0-4 0-15,9-3-216 0,6-9-103 32,9-1-33-32,0 0-16 15,24-5-89-15,12-1 73 0,16-3-464 16,32-7-1384-16,-9-11-2753 16,-11-5-6601-16</inkml:trace>
  <inkml:trace contextRef="#ctx0" brushRef="#br0">11339 9525 928 0,'0'0'10338'0,"0"0"-7578"15,0 0-1343-15,0 0-505 16,0 0 136-16,0 0-112 0,0 0-495 31,12-7-329-31,11 20-24 16,9 6-40-16,9 6 128 0,-2 7-96 15,1 7 32-15,0 5 56 16,-13 3 8-16,-2 10-56 0,-13 4-64 16,-12 2 8-16,0 1-64 31,-32 3 0-31,-12-4-80 15,-35 10-728-15,6-16-3425 0,6-16-5809 0</inkml:trace>
  <inkml:trace contextRef="#ctx0" brushRef="#br0">10678 9483 3136 0,'0'0'6041'0,"0"0"-4416"0,0 0-1089 31,0 0 264-31,0 0 1056 16,0 0 121-16,0 0-569 15,-9-6-304-15,9-7-335 0,-4-2-225 16,4-8-104-16,0-9-32 0,0-2-120 16,0-14-40-16,9-15-104 15,6-20-64 1,9-19 16-16,-3 10-80 15,-6 19-8-15,-3 25-8 16,-7 20 0-16,-5 2-88 0,3 4 88 16,1 0 8-16,-4 13-8 0,0 5-80 15,0 4-216 1,0 0-480-16,0 4-897 16,-20 27-263-16,5-2-688 15,2-1-2434-15</inkml:trace>
  <inkml:trace contextRef="#ctx0" brushRef="#br0">10487 9090 3440 0,'0'0'2881'0,"0"0"-857"0,0 0-631 31,0 0-233-31,0 0 0 16,0 0-256-16,0 0-192 16,-37 54-7-16,37-54 63 0,0 0 80 15,0 0 208-15,0 0-16 0,13-6-223 16,2-14-153-16,5-8-376 0,8-11-160 16,4-5-24-1,0-10-88 1,0-6-16-16,0 3-24 15,-4 9-40-15,-9 7 64 0,-3 15 0 16,-8 13 8-16,-4 8 0 16,5 5-8-16,2 3 0 15,6 12-56-15,10 11 56 16,1 9 48-16,8 3-48 16,-9 3 0-16,10 10-680 15,-5-10-1377-15,-17-9-3144 0</inkml:trace>
  <inkml:trace contextRef="#ctx0" brushRef="#br0">10522 6607 3264 0,'0'0'4737'16,"0"0"-2640"-16,0 0-1217 0,0 0-232 15,0 3 168-15,0-3 328 16,0 0 81-16,0 0-121 31,0 0-88-31,0 0-96 0,0 0-176 16,0 0-87-16,0-3-233 0,0-10 56 16,0-3-280-16,0-6-96 0,0-6-16 15,0-4-16-15,4-12-24 16,8-17 24-1,0-25-24 1,8-31-40-16,4-7 104 0,-9 6 0 16,-2 26-104-16,-6 38 40 0,-7 20 56 15,4 11-96-15,-4 4 96 0,0 4 16 32,0 5-112-32,0 3-8 15,0 7-48-15,0 0-192 16,0 0-576-16,0 7-1185 0,0 21-575 15,-4 1 319-15,-3 0-2208 0</inkml:trace>
  <inkml:trace contextRef="#ctx0" brushRef="#br0">10335 6039 16 0,'0'0'7929'0,"0"0"-6040"15,0 0-937 1,0 0 216-1,0 0 640-15,0 0-31 0,0 0-217 16,0 0-448-16,16-19-664 0,0-1-231 16,7-5-201-16,5-10 80 0,4-6-40 15,0-4-8-15,5-5-48 32,2-4-56-32,-7 3 56 15,4-3 8-15,-5 9 104 0,1 7 120 16,-8 10-72-16,4 9-56 15,-3 6-104-15,-2 10-176 0,5 3 176 16,-4 12-120-16,4 17-64 31,4 9 168-31,-8 13-80 0,-5 6-345 16,-6 3-759-16,-13 20-1160 16,0-14-1721-16,-13-18-6601 0</inkml:trace>
  <inkml:trace contextRef="#ctx0" brushRef="#br0">10418 4137 9754 0,'0'0'2072'16,"0"0"-872"0,0 0-232-16,0 0-255 0,0 0-321 15,0 0-184-15,0 0-208 16,-8 31-16-16,-3 4 16 15,2 7 16-15,1 8-8 0,8-2 8 16,0-7-8 0,4-2 40-16,13-14-48 15,2-9-56-15,5-13 56 0,0-3 8 16,4-16 136-16,0-19-136 16,0-6 40-16,-8-10-40 15,-4-3 48-15,-5 0 136 0,-3 6 296 31,-3 14 168-31,-5 5 8 0,0 16 176 16,0 7-271-16,0 6-569 16,0 9-120-16,0 20-105 15,0 15 121-15,0 20 104 0,8 15 16 16,-1 23 0-16,1-1-16 31,-8-2 0-31,0-23-104 0,-11-25-232 16,-1-13-184-16,-4-9 224 15,0-4 64-15,-4 0 144 16,-4-5 88-16,0-14 56 0,4-6 272 16,4-6 256-16,1-23 64 15,2-6-159 1,13-12-169-16,0-5-48 0,9-7 24 16,19 1-296-16,4-2-72 15,11 0-496-15,13-17-641 16,-13 13-1559-16,-7 14-2577 0</inkml:trace>
  <inkml:trace contextRef="#ctx0" brushRef="#br0">10371 3921 8265 0,'0'0'3017'0,"0"0"-2001"16,0 0-712-16,0 0-160 31,0 0 48-31,0 0 64 0,0 0-32 0,0 3-96 16,0-3 104-16,0 0 113 16,0 0 311-16,0 0 280 15,0-3 184-15,11-10-112 0,10-9-416 16,-2-13-432-1,9-3 9 1,-4-10-161-16,0 1 64 0,-3-1-24 16,-6 7-40-16,-3 9 80 0,-4 10 32 15,-4 6 8-15,0 13-128 16,-4 3-80-16,4 19-665 0,0 16 105 31,12 22 440-31,12 22 48 16,8 17-560-16,11-8-1056 0,-6-24-1273 15,-13-26-5057-15</inkml:trace>
  <inkml:trace contextRef="#ctx0" brushRef="#br0">11092 3914 9946 0,'0'0'2288'0,"0"0"-471"16,0 0-921-16,0 0-464 0,0 0-24 16,-56 13 80-16,33 19-96 0,-2 12-72 15,1 7 8-15,4 3-152 0,8 9-32 32,9 11-72-32,3-8 40 15,3 4-64-15,22-6-48 16,10-13-64-16,9-1-456 0,32-8-760 15,-9-11-865-15,-7-15-2392 0</inkml:trace>
  <inkml:trace contextRef="#ctx0" brushRef="#br0">11247 4168 3264 0,'0'0'5001'0,"0"0"-3392"15,0 0-241-15,0 0 88 16,0 0 233 0,0 0-433-16,0 0-120 15,0 0-264-15,0 0-208 0,-8-25-288 16,16 25-311-16,5 0-65 15,2 0 8-15,1 0-8 0,4 10-97 16,-8 5 81 0,-8 5-56-16,-4 2 56 15,0 3-120-15,-8 4 64 16,-12 2 72-16,-4-5 56 0,0-1-56 16,1-5 56-16,6-8-40 15,10-2-8-15,3-1-8 16,4-6-8-1,0-3 8-15,15 0-112 16,13 0 112-16,8 0 192 0,12 0-192 16,-1 0-192-16,5-12-376 15,12-8-688-15,-16 1-1697 16,-12-3-3560-16</inkml:trace>
  <inkml:trace contextRef="#ctx0" brushRef="#br0">11562 3892 9618 0,'0'0'1712'0,"0"0"-720"16,0 0-528 0,0 0 248-16,0 0 289 0,0 0-913 15,0 0 152 1,31 20-240-16,-6-2 680 16,10 8-160-16,2 2-192 15,6 4 152-15,-3 6-152 16,4 0-104-16,-12 4-208 0,-8 2-16 15,-8 3 152-15,-9 5-80 0,-7 5-8 16,-19-3-8-16,-13 9-56 16,-16-3 0-16,-32 20-440 15,12-16-1752-15,9-14-3570 0</inkml:trace>
  <inkml:trace contextRef="#ctx0" brushRef="#br0">11984 7477 7313 0,'0'0'6689'15,"0"0"-4968"-15,0 0-1161 16,0 0-136-16,0 0 32 0,8 0 80 31,1 0-200-31,-2 0-192 16,9 0-144-16,0 0-424 0,20 0-1496 16,-8 0-2233-16,-4 0-4009 0</inkml:trace>
  <inkml:trace contextRef="#ctx0" brushRef="#br0">12498 7454 3912 0,'0'0'7074'0,"0"0"-5970"0,0 0-768 16,0 0 120-16,88-9 32 15,-65 6-288 1,2 3-200-16,19 0-760 15,-5 0-1288-15,1 3-3649 16</inkml:trace>
  <inkml:trace contextRef="#ctx0" brushRef="#br0">13120 7445 5697 0,'0'0'4705'15,"0"0"-3945"-15,0 0-520 16,0 0-160-16,0 0 64 0,91-22-64 15,-47 22-80-15,-4 0-544 0,4 0-2385 16</inkml:trace>
  <inkml:trace contextRef="#ctx0" brushRef="#br0">13674 7432 5449 0,'0'0'5449'0,"0"0"-4641"31,0 0-656-31,0 0-152 16,0 0-8-16,107-22-40 16,-63 19-8-16,28 3-472 0,-13 0-1080 15,-7 0-3097-15</inkml:trace>
  <inkml:trace contextRef="#ctx0" brushRef="#br0">14243 7388 6177 0,'0'0'2600'0,"0"0"-879"0,0 0-1081 16,0 0-464-16,100-3-176 16,-17 3-312-16,-3 10-1128 15,0-1-3193-15</inkml:trace>
  <inkml:trace contextRef="#ctx0" brushRef="#br0">14985 7439 4200 0,'0'0'6962'16,"0"0"-4730"-16,0 0-1047 15,0 0-721 1,0 0-112-16,79-22-32 16,-51 22-112-16,0 0-208 15,8 0-448-15,-8 0-2169 0,-4 3-6537 16</inkml:trace>
  <inkml:trace contextRef="#ctx0" brushRef="#br0">19252 6486 6977 0,'0'0'2080'32,"0"0"-463"-32,0 0-73 0,0 0 112 15,0 0-135-15,0 0-457 16,0-22-408-16,0 22-296 0,0 0-192 0,-4 16-168 16,0 13 0-16,0 21 328 15,0 30 8-15,4 24-16 16,0 17 73-16,0 12-73 15,4 1-128 1,4-7 48-16,-1 0-120 16,-3-13 8-16,0-3-80 0,1-9 0 0,-5-7-40 15,4-25 40-15,-4-16 16 32,0-22-64-32,0-10 0 15,4-3-48-15,-4 0-192 0,0-10-272 16,0-2-88-16,0-7-305 15,4-16-23-15,-1-10-656 0,-3-5-4313 0</inkml:trace>
  <inkml:trace contextRef="#ctx0" brushRef="#br0">19332 6531 2904 0,'0'0'1064'0,"0"0"1873"0,0 0-985 16,0 0-239-16,0 0-353 0,0 0 120 31,0 0-79-31,-4-20-449 16,4 20-256-16,0 0-104 0,8 0 0 15,11 0-296-15,14 0-112 16,30 0-96-16,29 0-80 0,39 0 72 15,21 4-72-15,7-4 56 32,0 0-56-32,-7 0-8 0,-1 0 48 15,-7-4-32-15,-13-5 40 16,-11-4-48-16,-25 4-8 0,-27-1 0 16,-20 7 0-16,-16-3 0 15,0 3 0-15,-9-3 0 31,-7 2-168-31,-4 1-360 0,-8 3-592 16,4 0-760-16,24 0-473 16,-8 0-167-16,8 3-1681 0</inkml:trace>
  <inkml:trace contextRef="#ctx0" brushRef="#br0">21399 6445 5353 0,'0'0'3032'15,"0"0"-1591"-15,0 0-569 16,0 0 160-16,0 0-184 0,0 0-312 16,0 0-536-1,4 7 0-15,-4 8 0 16,0 7 128-16,0 7 224 0,0 6-72 16,0 9-15-16,-4 4 231 15,-3 18 64-15,-2 20-136 16,-6 23-120-16,-2 8 128 0,6 7-80 31,3-7-24-31,4-9-96 0,-1-6-48 16,5-1-104-16,0-2-72 15,0-1 72-15,0 1-32 16,0-4-40-16,9-10-8 0,-9-18 8 16,4-13-8-16,0-16-104 31,-1-6-72-31,1 6-16 0,0-3-184 15,5 3-128-15,-5-9 128 16,0-10 168-16,-4-10 120 16,3-2 24-16,-3-7 64 0,0 0 96 15,0 0 24-15,-3-3 472 16,-10-10-400 0,-6-6-192-16,-5-3 56 0,-8 2-48 15,-8-2 48-15,-4 0 32 16,-12 0-8-16,-16-3-80 15,-19-4 64-15,-33 4-56 0,-15-4 80 16,-1 10-24 0,1 3 16-16,3 6 120 15,1 1-32-15,-5 3 8 0,2-1 40 16,5 4-112-16,6 0 96 16,7 0-56-16,13 3-64 15,19 0 24-15,25 0-16 0,19 0 17 31,12 3-97-31,1 0-8 16,-2 0 8-16,1 0 0 0,13-3 0 16,6 0-8-16,5 0 16 15,5 0 64-15,-1 0-72 0,4 0 56 16,0 0-64-16,0-3-72 31,0-6-1193-31,0-4-6360 16</inkml:trace>
  <inkml:trace contextRef="#ctx0" brushRef="#br0">19981 6934 9153 0,'0'0'2585'0,"0"0"-753"15,0 0-711-15,0 0-585 0,0 0-256 0,0 0-136 16,-68 25 136-16,32 4 184 16,-8 12-168-16,5 7-56 15,3 9-80-15,3 4-24 0,10-2-8 16,7-1-120-1,12-7 56 1,4-7-56-16,8-9-8 0,16-6 0 16,8-11-40-16,3-5 40 0,10-7 96 15,-6-6-96-15,-3 0 0 16,-4-9 16-16,-12-4-16 0,-8-6 8 31,-12 0 128-31,0-3 0 16,0 3 232-16,-20 3-200 0,0 0-64 15,4 4-32-15,-4 2-72 16,8 4 0-16,8 2 0 0,4 4-8 16,0 0-240-16,0-3-288 31,16 3-80-31,8-3 408 16,8-6 128-16,4-1 72 0,0-2 8 15,-8 2 64-15,-4 0-16 16,-13 4 520-16,-3 6-120 0,-4 0-224 15,-4 0-224-15,5 9-88 32,-5 14 88-32,4 2 72 15,0 10 48-15,3 0 32 0,-3 3-80 0,-4 3 32 16,4 1-96-16,-4-1-8 16,0-3-344-16,-12 9-600 0,1-12-1616 15,2-12-2401-15</inkml:trace>
  <inkml:trace contextRef="#ctx0" brushRef="#br0">20312 7077 5881 0,'0'0'3961'0,"0"0"-2209"31,0 0 136-31,0 0 273 16,0 0-593-16,0 0-696 0,0 0-456 15,0 0-159-15,0 0-57 0,-9-13-88 16,9 13-40-16,0 0 32 0,-4 3-48 16,4 10 32-1,-3 3 80 1,-5 12 80-16,-1 7-56 15,1 6-40-15,1 7-56 0,3 3-48 16,-4-3-40-16,-1 5 0 16,6-5-8-16,-5 0-72 0,0-10-496 0,-1-3-465 31,2-13-471-31,-1-12-1112 16,0-7-489-16,0-3-1624 15</inkml:trace>
  <inkml:trace contextRef="#ctx0" brushRef="#br0">20371 7007 6065 0,'0'0'3056'0,"0"0"-599"16,0 0-921-16,0 0 289 16,48-76-905-16,-36 73-336 0,4 3-344 15,4 3-160-15,3 13-80 16,2 6 0-16,-5 9-48 31,-12 4 40-31,-8 7-72 0,0-4-48 16,-25 0-24-16,-6-3 104 15,-9-6 48-15,-3-7 56 0,-2-7 48 0,6-5 32 16,11-3-8 0,7-4-56-1,14 0-64-15,7-3 48 16,0 3-56-16,0 0-8 0,4 0-112 15,12 7 120-15,3 0 8 16,2 2 0-16,-6-2 96 0,1 5-96 16,0 1-8-1,-4 0 8-15,0 6-8 16,-3 4 0-16,-2 3 16 16,5-1 88-16,-4 7-48 0,-4 3-48 15,8-3 0-15,-8-3-8 16,-4-7-576-16,0-6-1368 0,0-9-1209 31,0-10-3841-31</inkml:trace>
  <inkml:trace contextRef="#ctx0" brushRef="#br0">20646 7052 616 0,'0'0'9538'0,"0"0"-7146"15,0 0-1416-15,0 0-576 16,0 0-151 0,0 0 391-16,0 0 120 15,-40 82-384-15,33-34-88 0,-1-1-88 16,3 4-56-16,5 3 8 15,0-6-56-15,9-4-40 16,2-6-40-16,6-9-16 16,-2-4-8-16,2-9 8 15,-6-10-8-15,5-6 8 16,4 0 168-16,0-6 40 0,4-16-16 16,4-10 56-16,-1-6 248 15,1-9 0-15,4-17 121 16,-8-3-89-1,-4 0-184-15,0-2 0 16,-8 15-56-16,-4-3-16 0,-4 15-56 16,-4 14-48-16,0 9-32 15,0 15-136-15,0 8-464 16,-8 18-1688-16,-3-3-3962 0</inkml:trace>
  <inkml:trace contextRef="#ctx0" brushRef="#br0">19913 9538 3344 0,'0'0'9034'0,"0"0"-7329"16,0 0-1097-16,0 0-456 15,0 0-16-15,-63 44 360 0,22-6 64 0,2 6 48 16,-6 7-112 0,2 6-200-16,0 0-104 0,2 1-112 15,-2-5-72 1,7-1-8-16,0-11-392 15,4-6-1016-15,0-13-977 16,12-9-1591-16,9-10-3018 0</inkml:trace>
  <inkml:trace contextRef="#ctx0" brushRef="#br0">19495 9579 3808 0,'0'0'5001'0,"0"0"-3136"15,0 0-89-15,0 0 233 0,0 0-345 32,0 0-560-32,0 0-584 15,0 0-328-15,11-10-128 16,-2 39 528-16,3 9-39 0,-1 9-161 16,6 7-48-16,11 3-88 15,3 7-40-15,5-4-72 0,4 4-40 31,-5-10-104-31,-7-3-56 16,-4-7-968-16,-11-12-825 16,-9-10-2680-16,-4-13-3920 0</inkml:trace>
  <inkml:trace contextRef="#ctx0" brushRef="#br0">20320 9642 6633 0,'0'0'4849'0,"0"0"-3849"16,0 0 224-16,0 0 441 0,0 0-417 16,0-13-256-16,0 13-400 15,-4 0-256 1,-5 0-224-1,-14 0 9-15,-1 7-105 0,-12 6 160 16,-8 6 96-16,0 9 64 0,0 4 32 16,-3 12 32-16,2 1-160 0,10 9-96 15,7 0 0-15,12 3-72 32,12-3-16-32,4 0-48 15,12-4 0-15,16-2-8 0,11-7-128 16,10-6 0-16,7-3-264 15,19-13-784-15,-8-6-1545 0,-14-10-4184 0</inkml:trace>
  <inkml:trace contextRef="#ctx0" brushRef="#br0">20655 9683 4705 0,'0'0'4648'0,"0"0"-2607"15,0 0-353 1,0 0-87-16,0 0-161 15,0 0-432-15,0 0-312 16,0 0-360-16,0-6-176 0,0 22-48 16,-4 6 289-16,-1 10 119 31,1 3-112-31,0 9-40 16,-4 1-80-16,1 6-64 0,2-1 0 15,1-2-128-15,0 3-48 16,4-10-40-16,-4-3-8 0,0-6-8 15,1-7-144-15,-1-6-288 32,-5-3-616-32,1-6-1185 31,1-10-2904-31</inkml:trace>
  <inkml:trace contextRef="#ctx0" brushRef="#br0">20408 9683 1200 0,'0'0'7417'16,"0"0"-5688"-16,0 0-625 0,0 0-80 0,0 0 200 31,0 0-151-31,-4-2-161 16,4 2-200-16,7 0-400 16,9 0-56-16,4 0 256 0,8 0 88 15,8-4-48-15,3 1-183 16,6-3-49-16,2-4-112 0,-3 3-32 15,4-2-72-15,-13 3-32 32,-3-1-24-32,-4 1 0 0,-11 3-40 15,-2 0-8-15,-6 0-40 16,-5 3-312-16,-1 0-585 0,1 0-1231 16,0 9-1729-16,0 1-1408 0</inkml:trace>
  <inkml:trace contextRef="#ctx0" brushRef="#br0">21089 9522 8009 0,'0'0'3049'0,"0"0"-1361"16,0 0-592-16,0 0-151 0,0 0-137 31,0 0-168-31,-9 6-248 0,22 13 152 16,7 9 184-16,7 11-256 0,1-2-136 15,4 11-55-15,-4 6-193 16,-4 0-8-16,-8 7-16 15,-12-1-48-15,-4 0-16 16,-13 1 8-16,-15-4-8 16,-11-3-96-16,-13-3-72 15,-8-4-257-15,-31 4-719 0,15-13-1760 16,9-16-3658-16</inkml:trace>
  <inkml:trace contextRef="#ctx0" brushRef="#br0">20367 9306 5881 0,'0'0'6049'0,"0"0"-4161"31,0 0-1175-31,0 0-321 0,0 0 488 0,0 0 104 16,0 0-280-16,0 0-264 16,0 0-136-16,0 0-32 0,0 0 73 15,0 0 95-15,0 0-24 16,0 0-96-1,0 0-48 1,0-13-152-16,0-6-48 0,-8 0-64 16,1-10 184-16,3-3-184 0,0-9 40 15,-1 0 0-15,1-10 0 0,4-3-48 16,0 0 8-16,0-6-8 31,0-1-8-31,0 4 0 16,4 0-8-16,1 3 8 0,3 4 0 15,-5 5 0-15,1 4 8 0,0 6 0 16,0 13 0-16,-4 2 0 16,0 8 0-16,0 2 8 31,0 7 64-31,0 0-64 0,0 0 0 16,0 3 0-16,0 0-8 15,0 0-136-15,0 0-136 0,0 0-192 16,0 0-200-16,0 0-545 15,0 9-983-15,-12 13 352 32,-4-2-873-32,4 2-4353 0</inkml:trace>
  <inkml:trace contextRef="#ctx0" brushRef="#br0">19993 8775 1800 0,'0'0'5961'15,"0"0"-4537"-15,0 0-311 0,0 0 71 16,0 0 192-16,0 0 9 15,0 0-361 1,0 0-184-16,0 0-16 16,0 0 128-16,0 0 89 15,3-3-313-15,10-9-336 0,6-8-224 16,5-8-160-16,4-7 40 16,8-6-48-16,0-7 8 0,4-9-8 15,4 0-72-15,-5 0-112 16,-2 0 96-16,-14 12 88 31,-3 16 40-31,-4 7 64 0,-7 13 16 16,-6 5 16-16,1 4-136 15,8 13-64-15,8 13-72 0,4 12 136 0,8 6 0 16,4 4 0-16,3 3 48 16,-3-4-48-1,-4-2-208 1,-4 9-992-16,-12-13-2545 0,-8-13-3721 15</inkml:trace>
  <inkml:trace contextRef="#ctx0" brushRef="#br0">20129 6575 1096 0,'0'0'5833'32,"0"0"-4457"-32,0 0-704 0,0 0 489 15,0 0 319-15,0 0 504 16,0 0-335-16,0-25-457 15,0 15-624-15,0-6 80 0,0 1-128 16,0-8-120-16,0-2 17 31,0-4-1-31,-5-6-72 0,5-3-64 0,0-3 8 16,0-10-72-16,0-16-120 16,5-18-16-16,14-20-8 15,1 10-24-15,-4 22 40 16,-8 28-24-1,-4 29 48-15,0 3-40 16,-4 4-64-16,0 3 64 0,0 6-72 16,0 0-512-16,0 10-880 0,-12 15 247 15,0 7-63-15,-8 22-1336 16,0-10-497-16,8-9-3873 0</inkml:trace>
  <inkml:trace contextRef="#ctx0" brushRef="#br0">19909 6051 4304 0,'0'0'7146'16,"0"0"-5402"-16,0 0-1248 0,0 0-360 15,0 0 225-15,0 0 663 32,0 0-48-32,0 0-32 15,4 0 24-15,12-6-55 0,12-10-521 0,8-6-272 16,12-10-24-16,3-6 24 16,9-7-64-16,-4-2-8 0,-4-4-48 15,-9 7-48 1,-7 9 48-1,-12 6 48-15,-7 13-40 16,-14 10 112-16,1 3-56 0,-4 3-64 0,4 3-256 16,-4 16-272-16,4 7 320 15,5 11 16-15,-2 11-185 0,1 3-455 32,-4 15-1056-32,0-14-1233 15,-4-15-4768-15</inkml:trace>
  <inkml:trace contextRef="#ctx0" brushRef="#br0">19996 4477 10490 0,'0'0'3985'0,"0"0"-3169"15,0 0-408-15,0 0-88 0,0 0 8 0,0 0-128 16,0 0-120 0,-7 22-32-1,-5 3 72-15,8 4 8 16,-4 2-80-16,8-2 16 0,0-4-64 15,8-6 16 1,4-3-8 0,8-9 0-16,7-7 64 0,6 0 104 0,-1-10-56 15,4-12-16-15,-1-10-104 16,-7-9 72-16,-4 0 0 16,-4-1 120-16,-13 1 328 0,2 13 105 15,-5 5 79-15,-4 11-144 16,0 5-216-16,0 7-320 0,0 0-24 31,0 19-208-31,0 13 80 16,0 9 128-16,4 13 8 0,7 16 48 15,2 13-56-15,-5 18-64 16,-1 1-40-16,-7-19 16 0,0-20-88 16,-11-22-88-16,-10-9 32 31,-3 0-80-31,-8-7 184 15,-3 1 56-15,-5-14 72 0,1-6 80 16,7-6 96-16,0 0 192 16,12-12 176-16,3-7 8 0,10-13-264 15,7-9-16-15,7-20-104 16,34-21-88 0,-2 3-80-16,5 9-280 15,-4 9-456-15,0 4-608 0,-8 6-2513 16,-4 1-3825-16</inkml:trace>
  <inkml:trace contextRef="#ctx0" brushRef="#br0">19953 4080 6889 0,'0'0'5489'0,"0"0"-3696"0,0 0-1001 31,0 0-624-31,0 0-168 16,0 0 0-16,0 0 144 15,-16 22 40-15,12-12-56 0,4-1-48 0,0-3-72 16,0-3 120-16,0-3 216 16,0 0 376-16,0 0 368 0,12-3-119 15,4-16-505-15,4-6-168 16,-1-7-224-16,2-6 0 15,-5-7-8-15,-1 4 32 16,-7 6 32 0,-3 10 24-16,-1 9 88 0,0 7 24 15,-4 5-144-15,0 4-120 0,4 4-176 16,-1 18-360-16,9 9 192 16,1 17 224-16,11 9-216 15,-1 3-457 1,13 26-1111-16,-4-19-2353 15,-5-13-4457-15</inkml:trace>
  <inkml:trace contextRef="#ctx0" brushRef="#br0">20786 4289 8665 0,'0'0'2649'16,"0"0"-881"-16,0 0-551 0,0 0 111 31,0 0 32-31,0 0-440 16,-8-22-536-16,-12 32-240 16,-12 12 0-16,-12 10 33 0,0 9 23 15,1 10 112-15,7 6-120 16,12 3-64-16,11 16 0 0,13-12-128 31,9 5 8-31,27-2 8 16,7-10-16-16,13 4-152 15,8-17-480-15,12-9-393 0,-12-13-975 0,-17-19-2705 16</inkml:trace>
  <inkml:trace contextRef="#ctx0" brushRef="#br0">21096 4340 184 0,'0'0'9730'0,"0"0"-7754"0,0 0-8 15,0 0-599-15,0 0 319 16,0 0-448-16,0-41-591 16,0 41-409-16,0 0-240 0,0 15-136 15,0 7 72-15,-7 14 64 0,-2 8 104 16,-3 10 56-16,5 3-24 16,-1 0-48-1,3 1-48-15,1-8-40 16,4 1 0-16,0-6 0 15,0-8-152-15,0-5-481 0,0-3-759 16,0-10-1400-16,0-10-1769 16</inkml:trace>
  <inkml:trace contextRef="#ctx0" brushRef="#br0">20754 4366 2776 0,'0'0'2785'16,"0"0"-1081"-16,0 0-200 15,0 0 1-15,0 0 79 0,0 0-40 16,0 0-95-16,-17-20-217 16,17 20-208-1,0 0-272-15,13-3-360 16,2 0-120-16,10-1-144 0,10-1-39 15,14 1-81-15,7-2 88 16,15-1 16-16,-4 4-24 16,1 0-32-16,-12 0-40 15,-4 0-8-15,-20 0-8 16,-8 3-216-16,-12-4-337 16,-9 4-407-16,-6 0-1224 0,-22 0-2009 15,1 0-3097-15</inkml:trace>
  <inkml:trace contextRef="#ctx0" brushRef="#br0">21542 4102 8937 0,'0'0'3265'15,"0"0"-1176"-15,0 0-769 16,0 0-656-16,0 0-424 16,0 0-128-16,0 0 304 15,84 44 0-15,-48-9-104 16,8 7-120-16,0 2 0 0,-4 10-120 31,-4 6 64-31,-8 14-72 16,-20 17-16-16,-8 14-40 15,-32 10-8-15,-17-8 0 0,-7-8 0 16,5-23 0-16,3-15-104 0,-16 5-1056 16,12-21-2665-16,5-11-5561 0</inkml:trace>
  <inkml:trace contextRef="#ctx0" brushRef="#br1">2936 8629 1016 0,'0'0'544'0,"0"0"-336"15,0 0-136-15,-8 0 544 0,8 0 992 31,-4 0-359-31,4 0-281 16,0 0-168-16,0-3 112 0,0 3-24 16,0 0 17-16,0 0-113 15,0 0-216-15,0 0-120 16,0 0-96-16,0 0-200 0,0 0 24 31,0 0-40-31,0 0-8 16,0 0-16-16,0 0-32 0,0 0 32 15,0 0-48-15,0 0-64 16,4 0-8-16,7 0 48 16,-2 0-32-16,3 0-16 0,-1 0 0 15,2 0 72 1,-2 0-64-16,-2 0 0 16,3 0 48-16,-1 0-56 0,6 0 0 15,-6 0 8-15,6 0 0 16,2-3-8-16,-3 3 8 15,5-3 0-15,-6 3 0 16,5-3 0-16,0 0 0 16,0 3-8-16,0 0-8 15,-1 0-120-15,-2-4 48 0,-2 4 72 16,6 0-8-16,-6 0 8 16,5-3 8-16,1 0-8 15,-6 0 8 1,9 3-16-16,-4-4 16 15,3 2-8-15,-6 2 0 0,7-4-8 16,-9 4-96-16,6 0-56 16,-6 0 32-16,2 0-64 15,-1 0 24-15,-1 0 88 0,6 0-16 32,-6 0 88-32,9 0-32 15,0 0 48-15,8 0 0 0,0 0 0 16,4 0-16-16,-1 0-32 15,1 0 48-15,-4 0-104 32,0 0-16-32,-8 0 16 0,0 0 32 0,-4 0 16 15,3 0 48 1,-2 0 8-16,7 0-8 0,-4 0 8 0,8-3 0 16,0 0 0-16,3 0 0 15,5 0 0-15,-1-4 8 16,6 4 0-16,-10 0 48 15,5 0-8 1,-3 3-48-16,-10-3 0 16,1 3 8-16,-4 0-8 0,0 0 0 0,0 0 0 15,4-4-8-15,0 4 8 16,4-6 0-16,0 3 8 16,3-1-8-1,-3-1 0-15,4 1 0 16,-4 1 0-16,0 0 0 15,-4 0 0-15,0 3-8 0,0-4 8 16,3 4 8-16,5-3-8 16,0 0 0-16,-1 0 0 0,1-3 8 31,5 6-8-31,-6-7 8 16,5 4-8-16,-4 0 24 0,-5 3 24 15,1-3-40-15,-4 3 0 16,-4-4 0-16,4 4 0 15,-3-3-8-15,3 3 0 0,-1-3 8 32,5 3 0-32,0-3-8 0,0 0 0 15,4 0 8-15,-1-4-8 0,5 4 16 16,-4 0-16-16,0 0 0 16,0-3 8-16,-4 2-8 15,0 4 0-15,0-3 48 16,-4 0-48-1,-4 3-8-15,4-3 8 0,-5-1-8 16,5 1 8-16,0 0 0 0,4 0 0 16,-4-3 8-16,7 6-8 15,-7-7 0 1,4 4 0-16,0-3 0 16,0 2 8-16,0 2 0 15,-1-2-8-15,1 4 0 0,0-3 0 16,-4 3 8-16,4-3 0 15,0 3-8-15,-4-3 16 16,0 0 40-16,4-1-8 0,-4 1 32 31,-4 0-24-31,4-3 16 16,0-1-16-16,0 4-40 16,-1-3 48-16,1 2-56 0,0 1 40 15,3 1-24-15,-3-2 24 16,8-2 0-16,1 6-40 0,-1-7 56 31,7 4-64-31,1 0 8 16,0 0-8-16,4-1 8 0,-5 4-8 15,6-2 8-15,-6 2-8 0,0 0 0 16,2 0 0-16,-6 0 16 16,5 0-16-16,0 0 0 15,0 2 0 1,0-2 16-1,3 0-8-15,2 0 8 16,3 4-16-16,3-4 120 16,1 3 0-16,3 0-64 0,-3 0-56 15,8 1 48-15,-4-1-40 16,4 3-8-16,-5 0 0 0,9-3 8 16,-4 4-8-16,-1-4 16 15,1 4-16-15,-4-4 8 16,3 0-8-16,-3 0 16 0,4-3-8 15,0 3-8-15,-4 0 0 0,-1 1 0 32,1-1 0-32,-4-3 8 15,0 3-8-15,0 3 0 16,4-6 0-16,-5 6 0 0,10-2 8 16,-7-1-8-16,7 0 0 15,-1 4 0-15,-1-4 8 0,1 0-8 16,0-3 8-16,-4 3-8 31,-4 0 8-31,2-3 72 16,2 3-72-16,0-3 0 0,0 0 8 0,0 0-8 15,3 0 40-15,-3 0-40 16,4 0 8-16,0 0 40 16,-5 0-8-1,-3 0 32-15,4 0 56 16,-8 0-40-16,4 0 24 15,-1 0-64-15,1 0 0 0,0-3-40 16,0 3 48-16,4 0-48 0,4-3-16 16,-1 0 64-1,1 0-56-15,3 0 0 16,6-4 57-16,-6 4-57 16,-3 0 40-16,0 3 48 15,-4-4 40-15,-1 4 16 0,-3-2-56 16,3 2-24-16,1-4 0 0,0 4-64 31,4-6 0-31,4 3 48 16,0 3-48-16,3-3-8 15,0-1 8-15,-2 1 0 0,-2 3 0 16,-3 0-8-16,0 0 0 16,-4-3 8-16,-1 3-8 0,5-3 16 31,0 3-16-31,3-3 0 15,17-4 32-15,8 4-24 16,15 0 0-16,-3-4-8 0,-28 4 0 16,-20 3-8-16,-12 0 8 15,7 0 0-15,1 0 8 0,8 0-8 16,-4 0 0 0,-1-2 8-16,-3-2-8 15,0 1 0-15,-1 0-8 16,1-4 16-16,0 4-8 0,1 0 0 15,-6 0 8 1,1-1-8-16,-1 2 8 16,2-2-8-16,-6 1 0 0,1 0 16 15,-4 0-16-15,-4 0 0 16,3-4 0-16,2 1 0 16,2 0 0-16,1-1 0 0,4 1 0 15,4-3 0-15,4 2 0 16,-1 1 8-1,5-1-8-15,0 1 16 16,3 0-8-16,1 3-8 16,8-4-8-16,-4 4 0 0,7 0 8 15,-3-3 16-15,0 2-16 16,-1 1 8-16,5 0 0 0,0 0 0 31,8-1-8-31,11 1 0 16,-3 0 0-16,-17-3 0 15,-3 6 8-15,-16-3-8 0,4 3 0 16,8 0-64-16,-5 0-216 16,-10-3 16-16,-2 3 160 0,-3 0 88 15,-5 0-56 1,-3-4 64-16,0 1-24 16,4 0 16-16,4 0 32 15,-1-1-16-15,2 1 0 0,-2 0-56 16,-3-3 48-16,4 3-8 15,-8-4 16 1,4 1 0-16,-9-1 0 16,10-2 8-16,-6 3-8 0,5-1 0 15,4-2 0-15,4 3 0 16,-1-1 0-16,9 1 0 0,0-1-64 16,-4 1 64-16,0 0 56 31,-4-1-56-31,-1 1 56 0,1 3-56 15,0-3-8-15,-1-1 8 16,1 1 0-16,0 3 0 0,0-3-48 16,-4 2 32-16,-5 1-24 15,-2 0 40-15,-2 0 48 32,1-1 24-32,-4 1 64 0,-1 3-16 15,2 0-48-15,-5-3-64 16,4 3-8-16,-1 0 0 0,1 0-8 15,0 0-88-15,-1-3-16 16,-2 3 96-16,-1 0 8 31,-5 0 0-31,-3 0-40 0,0 0 40 0,-4 0 8 16,4 0 0-16,0 0-8 16,-4 0 8-16,-1 0-8 0,9 0 8 15,-4 0 0 1,1 0 16-1,3-3-16-15,-4 3 64 16,-5-3-56-16,1 3 72 0,0 0-64 0,-4 0 80 16,0 0-40-16,0 0 0 15,0 0-8-15,0 0-24 0,4 0 32 16,-1 0-48-16,1 0 0 31,1 0 0-31,3 0 0 16,-9 0 0-16,6 0 120 0,-6 0 64 15,1 0-40-15,4 0-144 0,-4 0 80 16,-1 0-40-16,6 0-32 16,-1 0 88-16,-1 0-96 31,2 0 0-31,-1 0 0 0,-5 0-8 16,6 0 8-16,-6 0 0 15,1 0-8-15,0 0 0 0,4 0 8 16,-4 0 0-16,4 0 32 31,0 0-32-31,-5 0-8 16,10 0 8-16,-9 0 56 0,3 3-48 15,-2 0-16-15,-6-3 0 0,6 3 8 16,-2-3-8-16,-2 0 0 0,-2 3 0 16,1-3 0-16,4 0 0 15,0 0 0 1,0 3 0-1,4-3 48-15,-4 0 16 0,4 0-56 16,-8 0 48-16,0 0 8 0,0 0-56 16,-5 0 96-16,1 0-40 0,-3 0-16 15,3 0-40-15,-1 0 56 32,-3 0-56-32,9 0-8 15,-5 0 0-15,-1 0 8 0,10 0-8 16,-10 0 8-16,5 0-8 0,1 0 0 15,-2 0 0-15,-3-3 8 16,0 3 8-16,4-3-16 31,-4 3 8-31,-1-6 0 0,6 3 40 16,-9 0 0-16,4-4-48 16,-5 1 0-16,6-1-8 0,-5 1 8 15,0-3-8-15,0 2 8 16,0-3 0-16,-1 4-8 31,1 0-8-31,-4-4 8 0,0 4-64 16,5 0 64-16,-5-1 8 15,0 1-16-15,0-1-48 0,0 2 64 0,0 1-8 16,0 1-40-16,0 0 48 16,0 0-176-1,0-1-240 1,-12-2-784-16,0 0-393 0,-4-4-1351 15</inkml:trace>
  <inkml:trace contextRef="#ctx0" brushRef="#br1">11288 6867 2936 0,'0'0'224'0,"0"0"3817"0,0 3-3105 15,0-3-384-15,0 0 401 16,0 0 447-16,0 0 40 0,0 0-120 0,0 0-351 31,0 0-361-31,0 0-216 16,0 0-56-16,0 0-64 16,0 0-8-16,0 0 152 0,0 0 136 15,0-6-184-15,0-4-192 16,0-2 40-16,0-4-48 0,0-6-32 31,0-7-15-31,0-3 343 16,0-6-344-16,7-9-64 0,1-14-8 15,0 4 0-15,8-9-32 16,3-1 40-16,-2 6-48 0,-2-5 80 16,2-1-16-16,-6 4-16 31,2 5 8-31,-2 5 8 15,-3 11-16-15,5 4-8 0,-10 6-48 16,5 4 8-16,-4 6 0 16,-4 9 0-16,0 0-8 15,0 7 0-15,0 3-8 0,0 3-312 16,0 0-656 0,0 3-1065-16,-12 9-623 15,-16 27 1007-15,4-8-535 0,0 1-2833 16</inkml:trace>
  <inkml:trace contextRef="#ctx0" brushRef="#br1">11155 6239 5801 0,'0'0'2944'0,"0"0"-1647"0,0 0-761 16,0 0-152-16,0 0 384 15,0 0 56-15,0 0-80 16,0 0-288-16,0 0-224 0,0 0-31 31,0 0 151-31,0 0 288 16,0 0 184-16,8-10-8 0,8-3-592 15,5-9-128-15,2-6-8 16,5-10-80-16,9-4 112 31,-2-5-112-31,-7 2 64 0,4 1-24 0,-9 9 152 16,-3 9 288-16,-8 11 265 16,1 2-313-16,-10 6-200 0,1 7 8 15,0 0-176-15,0 0-72 16,9 0-144-16,2 13 40 15,13 6 32-15,4 10 72 16,12 2 8-16,0 8-8 16,4 5-48-16,-5 1-384 15,-3 18-833-15,-8-12-1007 0,-16-10-2513 16</inkml:trace>
  <inkml:trace contextRef="#ctx0" brushRef="#br1">9952 3594 4624 0,'0'0'1433'16,"0"0"959"-16,0 0-1431 15,0 0-793 1,0 0 16-16,0 0 176 15,0 0 368-15,4 0-64 16,-4 0-152-16,0 0-240 0,0 0-184 0,0 3-88 16,0 13 0-16,-4 9 8 15,0 4 80 1,-3 12 16-16,3 7 96 16,4 15 8-16,-4-2 0 15,-1 5 112-15,5 1-88 16,-4-7-24-16,4 7 97 0,0 12 15 15,0-12-136-15,0 6-40 0,0-7-40 32,0-8 24-32,0 2-120 15,0-3-8-15,0-2 48 16,0-8 0-16,0 0-48 0,0-5 0 16,0-4 32-16,0-3-32 15,0-3-8-15,0-7-192 0,0 0-584 31,0-3-361-31,0 1-391 16,0-7-1273-16,-4-7-3776 0</inkml:trace>
  <inkml:trace contextRef="#ctx0" brushRef="#br1">9853 5020 1768 0,'0'0'6401'0,"0"0"-4480"16,0 0-817-1,0 0-280-15,0 0-64 16,0 0-16-16,0 0 329 16,84-4-289-16,-52 1-192 15,7-3-224-15,5 2-240 0,0-2-112 16,7 3 88-16,5 0-96 0,0 0 48 31,8-4-8-31,8 7-48 16,-4-6 56-16,3 3-56 15,0-1 64-15,2 2-64 0,-6-2 8 16,1 1-8-16,-1 0-8 16,-3-4-80-16,8 1 0 0,8-3 88 31,15-1-56-31,21-6-56 15,0 4 40-15,-4 2 64 16,-26 4-232-16,-26 3 232 0,-12-1 8 16,-8 1 0-16,4 3 56 15,0-3-40-15,4 0 0 0,-8 0 32 16,-12-1 24 0,-4-2 32-16,-5 3 48 15,-6 0-56-15,-2 3-40 16,-7-3 0-16,0 3-56 0,-4 0 48 15,4-4-48-15,-4 4-128 16,4 0 32-16,-4 0-96 16,0 0 56-16,0 0 64 15,0 0 64-15,0 0 8 16,0 0 8-16,4-3 0 16,0 0 48-16,0 0-56 0,0-1 0 15,4 2 0-15,-4-1 0 16,-1-1 8-1,2-2 96-15,-5-1-40 16,0-2 120-16,4-4-88 16,-4-2-16-16,0-5-64 0,0-2 32 15,0-3-48-15,4-7 8 16,-4 0 56-16,4-6-64 0,0-6 8 31,3-7-8-31,-2-3 0 16,-1-3-8-16,0-3 0 15,0-1 8-15,-4 1 0 0,0 6 80 32,0 3 0-32,0 0 32 15,4 0 24-15,3 1 8 0,2-4-88 0,-1 0 8 16,3 3-56-16,2 6-8 16,-9 8 8-16,3 2 40 15,-3 9 8-15,-4 4-56 0,0 6 56 16,0 6 112-16,0 4-96 15,0 3-64 1,0 0 40-16,0 3-40 16,0-3-8-16,0 3 0 0,0 0 0 15,0 0-48-15,0 0-48 16,0 0 40-16,0 0 48 0,0 0 8 16,0-4 0-16,0 1-8 31,0-3-120-31,0 2-240 0,0-2 224 15,0 3 32-15,0-3-56 16,0 6 16-16,0-3-16 0,-4 3 168 16,1 0 0-16,-5 0-80 15,-1 0 0-15,-14 0-32 32,-1 0 56-32,-8 0-24 0,-4 0 80 15,-4-4 0-15,-7 1 8 16,-2 3-8-16,-2-3 16 0,-1 0-8 15,-8 0-8-15,4 0-8 16,0-1-40-16,-3 4 48 31,-1-3 0-31,-4 0-80 0,4 0 80 0,-3 3 0 16,3-4 0-16,0 1 0 16,0 1 8-16,1-2-8 0,3 4 0 15,0-6 8-15,0 3 0 16,0-1-8-1,5 1 0 1,-1 3 0-16,4-3 0 0,4 3 0 0,1 0-8 16,-1 0 0-16,4 0-72 15,1 3 72-15,2 0 0 0,1 1 0 16,-7-1 0-16,2 0-64 31,-2-3-8-31,-4 0-40 16,2 3 112-16,6-3 0 0,-2 0 0 15,5 0-8-15,1 0 8 16,3 0-96-16,4 0 96 0,4 0-8 16,4 0 8-16,8 0-40 31,4 0-168-31,4 0 128 0,0 0 80 16,1 0 8-16,3 0-176 15,-4 0-889-15,-5 0-1159 0,-3 0-2993 0</inkml:trace>
  <inkml:trace contextRef="#ctx0" brushRef="#br1">15247 4416 9602 0,'0'0'3208'15,"0"0"-1879"-15,0 0-769 16,0 0-256-16,0 0 88 16,0 0-56-16,0 7-120 15,0 5-104-15,-3 10 64 16,-1 4 32-16,4 2-96 16,0 1-104-16,0-3 88 0,11-4-88 31,6-3 0-31,7-3 80 0,8-10-8 15,-1-3-80-15,1-3 48 16,4 0-40-16,-8-16 8 16,-5-3-8-16,-3-10 48 0,1-2 16 15,-10-4-24-15,2 0-40 16,-6 6 0-16,1 4 176 0,-8 12 136 31,4 4 240-31,-4 6-104 16,0 3-247-16,0 0-209 15,0 9-185-15,0 13 57 0,0 10 128 16,0 16 0-16,0 19 0 16,0 24 56-16,0 33-56 15,-4 19-8 1,-7-3 8-16,-14-1-24 0,1-18 24 16,-7 0-144-16,-9-4 32 15,4-25 48-15,4-22 64 0,4-26 0 16,4-15 0-16,-8 0 72 15,-3-7 144 1,-1-6 241-16,-1-16 543 16,6-10 56-16,-1-37-136 0,0-36-272 15,20-41-104-15,12-22-167 16,21-3-161-16,22 6-216 0,9 19-144 16,-1 10-193-16,1 25-151 31,-12 22-192-31,-4 26-336 0,0-9-528 15,-4 5-2281-15,-13 4-6697 0</inkml:trace>
  <inkml:trace contextRef="#ctx0" brushRef="#br1">15399 4095 5281 0,'0'0'5161'0,"0"0"-4113"16,0 0-736-16,0 0-200 31,0 0 56-31,0 0 264 16,0 0 32-16,-8 23-208 0,8-20 24 15,0 0-56-15,0 0-96 0,0-3 32 16,0 0 225-16,0 0 375 16,0 0 192-16,4-3 128 31,8-9-136-31,4-11-496 0,3-9-255 16,5-6-49-16,1 0 0 15,-9-3 0-15,-1 9 112 0,-7 10 64 16,1 6-80-16,-5 10-120 15,-4 2 80-15,3 4-200 32,1 0-136-32,8 17-128 0,0 11 184 15,8 7 80-15,0 16-96 0,4 0-248 16,8 28-617-16,-8-12-1239 0,-1-13-3153 16</inkml:trace>
  <inkml:trace contextRef="#ctx0" brushRef="#br1">16256 4105 9754 0,'0'0'1968'16,"0"0"-512"-16,0 0-616 15,0 0-255-15,-100-3 87 0,68 25-56 0,-4 10-40 16,-4 12-72-16,8 10-80 16,1 13-48-1,6 19-128 1,10-7-32-16,6-9-40 0,9-10-64 15,17-12-32-15,15 6-72 16,7 0 0-16,13-6-8 0,8-11-200 0,-4-5-440 16,8-13-240-16,-1-19-1456 31,-7 0-2065-31,-16-19-3585 16</inkml:trace>
  <inkml:trace contextRef="#ctx0" brushRef="#br1">16590 4213 8849 0,'0'0'2617'0,"0"0"-225"0,0 0-887 31,0 0-545-31,0 0-432 15,0 0-336-15,0 0 88 0,0 0 408 16,-68 108-288-16,49-63-136 16,2 5-31-16,6 4 7 15,3-3-16-15,8-4-128 0,0 1-24 0,12-9-64 16,8-2 0 0,8-5-8-1,7-10 0-15,1-2-256 0,8-8-192 16,0-9-521-16,12-12-1271 15,-9-14-2777-15,-15-5-3193 16</inkml:trace>
  <inkml:trace contextRef="#ctx0" brushRef="#br1">16263 4489 3144 0,'0'0'5705'31,"0"0"-3640"-31,0 0-961 16,0 0-256-16,0 0 272 0,0 0 209 15,0 0-305-15,108 7-128 16,-21-7-496-16,25 0-216 0,-9 0-96 16,-15-7-88-16,0-5-344 31,-36-1-1888-31,-1-6-2793 0</inkml:trace>
  <inkml:trace contextRef="#ctx0" brushRef="#br1">17140 3867 9209 0,'0'0'2601'0,"0"0"-473"16,0 0-615-16,0 0-721 15,0 0-480-15,0 0-48 0,87 51 304 16,-46-10 56 0,6 10-120-16,5 9-231 15,-5 13-137-15,2 16-64 0,-14 15-8 16,-18 8-64-16,-17-11 0 31,-20-12-72-31,-29-6-361 16,-14-1-279-16,8-21-1520 0,3-11-4146 0</inkml:trace>
  <inkml:trace contextRef="#ctx0" brushRef="#br1">14638 4166 4689 0,'0'0'4985'16,"0"0"-3033"-16,0 0-1184 0,0 0-456 15,0 0-200 1,0 0-24-1,0 0-80-15,0 0 0 16,-16 50 248-16,8-12 96 0,-4 10-24 0,-4 18-39 16,-4 21-41-16,0 24 80 15,1 15-16-15,-2 7-32 0,14 4-16 32,-1-7-88-32,8-6-40 15,0-3-8-15,0-10-120 16,0-3 40-16,0-7-32 0,0-8 48 15,0-21-64-15,0-17-528 0,-5-5-1153 16,5-14-183-16,-8-11-1425 0</inkml:trace>
  <inkml:trace contextRef="#ctx0" brushRef="#br1">14458 6064 1824 0,'0'0'6081'0,"0"0"-4705"15,0 0-551-15,0 0 175 0,0 0-80 16,56 0 56-16,-15 0-104 0,26 0-159 16,29-13-313-1,23 1-128 1,16-5-88-16,1 5-8 15,-4-1-24-15,-1 1-32 0,5-1-40 16,3 0-24-16,-4-3-40 0,9 0 64 16,-1 0-72-1,5-3-8-15,7 1 0 16,5-2 0-16,-5 5 8 16,-7-4 40-16,-6 6 32 15,-14 0-24-15,-9 0 64 0,-11 4-48 16,-25 0 128-16,-23 2-40 0,-15 1-24 15,-13-1 16-15,7 1 32 32,1 0-16-32,4-1-16 15,-4 1-56-15,-5-3 8 0,-7 5-88 16,0-2 56-16,-7 3-64 16,-10-4 72-16,-3 4 80 0,-8 0 240 15,0 0-135-15,0-3 87 31,0-1-16-31,0-3-208 16,0-2-80-16,0-1-48 0,0-3 0 16,0 0 0-16,0-3 0 15,0 0 0-15,0-3-72 0,8-3 24 0,-8-7 40 16,8-3 8 0,-8-6-8-1,8-4 0-15,-4-8 8 16,8-18-16-16,4-27-104 0,12-29-128 15,0-6-24-15,-4 6 152 16,-9 16 112-16,-11 22-64 0,-4 3-25 0,-8 7 81 31,1 9-48-31,-5 12 0 16,3 14 64-16,2 3 72 16,3-7-48-16,-4-9-16 0,4-7 40 15,4-2-48-15,0 3-40 16,0-1 32-16,0 4-104 0,4 2 104 31,0 8-40-31,0 2 48 16,-4 10 0-16,0 3 0 0,0 3-88 15,-8 4 88-15,4 2-176 16,4 4 96-16,-5 6 8 16,2 0-8-16,-1 10 72 0,4-3 0 31,0 5 0-31,-4 1 0 15,4 0 8-15,-4 0 0 0,0 3 0 16,0 0-8-16,-4 0-48 16,-8 0-160-16,-4 0-56 15,-8 0-8-15,-8 0 88 0,-3 0 112 16,-10 0-16 0,-7-4 88-16,-19 1 0 15,-24-3-8-15,-29 3 8 0,-19 3 0 16,-8 0 8-16,-1 3 8 15,1 3 0-15,-9 4 0 16,-7 0 0-16,-1 2 48 16,-2-2-40-16,6 2 32 15,5 4 40-15,15-3-72 16,13 3-16-16,11 0 0 0,9-4-8 16,15-2-48-16,20-1-120 15,20-5-96-15,25-1-240 16,7 0-136-1,0 4-873-15,8 2-583 16,8-3-3113-16</inkml:trace>
  <inkml:trace contextRef="#ctx0" brushRef="#br1">15634 6045 2480 0,'0'0'184'16,"0"0"3857"-16,0 0-2193 0,0 0-831 15,0 0-417-15,0 0 16 16,0 0 80-16,0 0-136 16,0 0-296-16,0 0-136 0,0 0-120 31,0 0 0-31,-5 6-8 16,-2 7 8-16,-5 3-8 0,0 9 8 15,-4 1 0-15,5 6 0 16,-6-4 0-16,2 3 0 15,2-1 0-15,-2 1-8 0,-2-3 8 16,-3 7-8 0,5-6 8-1,-6 6 8-15,6-3-8 0,-5 3-8 0,-4-1 8 16,4 5 8-16,-4-1-16 16,-4 0 8-16,0 3 0 15,0 1-8-15,-4-5 8 16,4-1-8-1,-3-1 0-15,3 0 0 16,-8-7-8-16,4 7-40 0,0 0-16 0,-7 0 56 16,-1 6-48-16,-4 4-8 31,0-1 64-31,0 4 0 16,0-1-8-16,0-5 8 0,5-5-16 15,-5-5-48-15,4-6 48 16,-4-8 8-16,5-1 0 0,-6-4-88 15,2-1 96-15,3-6 0 16,0 4-80-16,0-7-152 0,1 0-40 31,-2-3 128-31,-2 0 80 16,3-6 56-16,0-7 0 16,0-6 8-16,4 3 24 0,-3-9-24 15,7 3-8-15,0-7-240 31,-5 1-200-31,-2-1 144 0,-1 4 296 16,-8 3 8-16,1 5 216 16,-1 8-96-16,4-1-56 15,-4 4-16-15,8 3 24 0,-4 3-64 0,4 0 144 16,1 0-48-16,-1 9-88 16,0 4-8-16,4 0 8 15,-7 6-8 1,-2 0-8-16,2 6 8 15,-5 1-8-15,4 2 0 16,0 4 8-16,4-1 56 0,4 8-48 0,-3-4-8 16,2 6 0-16,-2 3 0 15,3 1 48 1,-4 3-48-16,-4-4 72 16,1 1-72-16,-2-1 56 15,-2-3-64-15,-5-3 56 16,1-3-48-16,-1-3 40 0,3-3 48 15,2-1-40-15,-1 1-48 0,4-4 0 32,-4 0 48-32,1-3-40 15,-1 4-8-15,0-7 48 16,0 3-48-16,0-3 8 0,1-9-16 16,-2 0 8-16,-2-4 56 15,-1-6-64-15,-4 0 56 0,5-13-40 31,-1-12-16-31,0-7 0 16,0-6-8-16,1-3-176 16,2 2-24-16,2 4 128 0,-1 7 80 15,-4 9 64-15,4 3-56 16,0 7 8 0,1-1-8-16,-5 7-8 0,5-1 8 15,-2 2 0-15,-3 2-8 16,5 0 48-16,-5 0 88 15,0 6-8-15,1 7-24 0,-5 2 40 16,3 7-88-16,2 4-8 0,-1 0-40 16,0 5 64-1,1 4-64-15,3 3 0 16,4 0 0-16,0 3 0 16,1 1 48-16,-6-1-56 15,6 4 0-15,-1-1 8 0,0-6 40 16,0 4 24-16,0-5-64 0,1-5 64 31,-2 0-56-31,2-7 40 16,-1 1 16-16,0-4-8 15,0-3-56-15,-3-3 0 0,3 0-8 16,-4-7 48-16,0-2-40 16,0-1-8-16,4-3 8 0,-3-3 0 31,2 0 8-31,2-3-16 15,0-10 8-15,-6-2-8 16,6-4 0-16,-5-7-8 0,-4-5 8 16,0-1-56-16,-7-3 56 15,3 3 0-15,0-3 0 0,0 6 8 16,5 1 96 0,2 6 192-16,2 3-112 15,3 3 40-15,4 3 9 16,1 10-73-16,2 0-72 0,-7 3-80 15,5 0 0-15,-2 12 16 16,-2 7-24-16,0 0-16 16,-6 7 16-16,6 2-8 15,-5-2 8-15,8-1 0 16,-8 4 8-16,8-4 80 16,-4 1-24-16,4 6-48 0,1-1-8 15,-6 1 56-15,6-1 24 16,-5-2-80-1,4-4 136-15,0-3 40 16,1-5 64-16,3-4-96 16,-5-1 0-16,6-6-48 0,-1-2-56 15,-3-4 40-15,3 0-32 16,-5-4 16-16,2-8-64 0,3-4 40 31,-3 0 24-31,-2 0-72 16,1 0 0-16,5 3 0 15,-10 4 0-15,2 2 0 0,-9 1 0 16,1 0 8-16,-1 3 0 31,-8-4 40-31,4 1 104 0,-4 6-16 16,0-3 56-16,0 3-40 0,-7 0 16 16,-1 6-32-16,-3 7 24 15,-2 3-80-15,2 0 96 0,4 9-104 16,-6 0-16-16,6 1-48 15,3 2 56 1,0 7-56-16,4-3 40 16,4 3-40-16,5-3-8 0,3-3 24 15,9-1-16-15,-2-2-8 16,5-4-8-16,4-7 8 0,9 1 8 16,-5-3-8-16,8-3 0 31,0-4 0-31,4-3 48 0,-4-3-40 15,1 0 56-15,-1 0 8 16,-8-9-16-16,-4-10-8 0,-8-4-40 16,3-6 56-16,-2 4-56 15,3 3-8-15,4 6 8 32,1 7 56-32,-1 5-56 0,-4 4-8 15,-5 0 0-15,2 7 0 16,-4 3 0-16,-6 2 48 0,2-2-48 15,-9 2-8-15,0-2 0 16,-4 2-80-16,0-2 8 31,1 0 16-31,-1 2 0 0,0-2-24 0,0 5-8 16,0-2 88-16,5 6-64 16,-5 1 64-16,5 2-48 0,-1-3 48 15,3 3-40-15,6 0 40 16,3-3-88-1,4-6 88 1,5 3 0-16,-1-7 0 0,8 1 0 0,-4-4 8 16,4-3 0-16,0 1 0 15,4-4 0-15,-4 0 0 0,0 0 8 16,1-10 64-16,-1 1-64 31,0 2 0-31,4-2-8 16,0 5 0-16,3 4 0 0,2 0 0 15,-1 0-72-15,4 0 72 0,0 0-16 16,8 4-208-16,5-1-144 31,-1-3-1208-31,0 0-57 16,4 0 265-16,0 0-264 0,0-7-649 16,0-5-3080-16</inkml:trace>
  <inkml:trace contextRef="#ctx0" brushRef="#br1">3446 8912 6025 0,'0'0'1744'16,"0"0"-632"-16,0 0-111 0,0 0-265 16,0 0 368-16,0 0-64 15,0 0-160 1,15-51-199-1,-18 64-433-15,-17 9-120 0,0 10-64 16,-8 3-56-16,0 6 0 0,-4 4 72 16,0-4 48-16,1-3 128 0,3-3 48 15,0-4-104-15,8-5-48 32,4-4-80-32,4 0-56 15,4-3-8-15,8-6 48 0,0 0-56 16,0-4-8-16,4 7-64 0,8-3 72 15,3 6 8-15,6 0 8 32,7 3 48-32,4 0-64 15,7 0 56-15,13 4-56 0,4-4-72 16,8 1-384-16,28 2-1008 16,-17-9-761-16,-12-4-2784 0</inkml:trace>
  <inkml:trace contextRef="#ctx0" brushRef="#br1">17188 5927 1408 0,'0'0'6401'0,"0"0"-4929"16,0 0-999-16,4 0-241 15,-4 0 160-15,0 0 120 0,0 4-160 16,0-4-320-16,0 6-32 0,0 0-128 31,3 7 56-31,1 9 72 16,1 7 0-16,7 6 8 15,-5 9 56-15,6 1-64 0,2 5 0 16,2-2-8-16,6 0 8 16,1-4-144-16,4-6 104 0,0 0 40 31,4-6 0-31,4-7 0 15,-1-2-32-15,6-7-72 16,2-4 104-16,9-2 0 0,-1-4 0 16,9-6 8-16,5 0 88 0,2 0-96 15,1-3 0-15,3-6-144 16,6-1-120 0,-2-6 256-16,1 0 8 15,-1-6 48-15,2-1 136 16,-2-2-176-16,0-3-16 0,1-4-272 15,-4-3-360 1,0 0 640-16,0-3 88 16,-5-3-80-16,1-1 216 0,-5 1-40 15,1 3-8-15,-4 3 256 16,0 7-216-16,-4-1 88 16,0 10-224-16,0 3 144 0,-5 3-112 15,5 7-112-15,-8 3 96 16,-1 3-96-1,-2 0 0-15,-6 0 0 16,-3 9 48-16,-4 4-40 16,3 0-16-16,-3 6 40 0,5 3-32 15,-1 4 0-15,3 2 104 16,1 4-56-16,0-1 8 0,0-2-56 31,-1 0 8-31,-3-4 0 16,1-3-8-16,-2-3 0 15,1-2-8-15,0-5 0 0,-1-6 0 16,6 1 8-16,-1-4-8 16,-5-3 80-16,5 0-128 15,0 0 112 1,0 0 48-16,-1-6 24 0,1-7-32 16,-3-3 72-16,6-7-80 15,-3-2-24-15,8-6-64 0,-1-7-136 16,1-1-192-16,5-5 192 15,1 3-72 1,6-4-40-16,4 1 72 16,1 3-216-16,-2-4 376 0,5 7 16 15,-8 3 248-15,-4 6 192 16,-9 7-208-16,-11 9-232 0,-1 7 0 16,-7 3 0-16,0 3 0 31,-4 0 0-31,1 6-8 0,-6 10-176 15,1 6 16-15,4 7 40 16,-3 3-104-16,2 9 232 0,5 4-32 16,0 2 32-16,0 4 0 31,3-1 72-31,1 2-64 16,4-5 64-16,-4 1-72 0,4-10 8 15,4 0-8-15,-4-6 0 16,11-7-16-16,-3-3 8 0,4-3 8 15,0-3-136-15,-9-6 96 32,6-4 40-32,-2-6 0 0,-7 0-64 15,8-6 64-15,0-10 232 0,4-6-232 16,3-7-96 0,5-3-40-1,0-9 48-15,4 3 80 0,4 0-40 16,-1 0 48-16,1 3-24 15,-4 6 24-15,0 10 152 0,-1 3-104 16,1 7 152-16,-8 2-96 0,3 4-104 16,-6 3-8-16,3 0 8 15,-9 7 48-15,2 5-48 0,-6 11-104 16,-3 2 48-16,-4 3-128 31,-1 8 176-31,-3-1-280 0,4 6 280 16,0-3 8-16,4 3 72 15,8-3-16-15,-4 0-56 0,7-3-8 16,-3-7 8-16,4-5 128 16,-4-7-128-16,3-3 112 31,-6-7 88-31,6-3-48 0,-2-3 256 16,-2 0-64-16,-3-13-88 15,4-5-80-15,-1-8-56 0,-2 0 16 16,6-2 96-16,-2 2-224 15,2 1 160-15,1 0-168 32,-1 6-144-32,-2 3-160 0,-2 7 8 0,-3 2 296 15,-5 7 16-15,-11 0 184 16,-3 0-192-16,-6 0 64 0,-2 3-72 16,-2 6-8-16,2 1-128 15,2 6 136 1,9 3 8-1,-3 0 40-15,6 6-48 0,5-2 0 16,-4-4-8-16,3 3-96 0,-3-10-136 16,8 1-472-16,-4-3-1112 0,-8-7-777 15</inkml:trace>
  <inkml:trace contextRef="#ctx0" brushRef="#br1">24941 6051 4184 0,'0'0'3241'0,"0"0"-568"0,0 0-1817 15,0 0-848-15,0 0 312 16,0 0-8-16,0 0-88 31,40 38 8-31,-12-12 24 0,0 5-96 16,8 4 8-16,-1 4 88 0,1-2-120 15,-4-1-48-15,1-1-80 0,2-7 656 16,-11 1-391-16,-4-4 31 16,-9-9-128-1,-2 0-176 1,-9 0-80-16,0-4 80 0,-16 7 120 15,-28 7-16-15,-36 5 48 0,-27 4 48 16,-13 1-200-16,5-1-760 0,23-10-1033 16,32-6-1031-16,21-10-5066 15</inkml:trace>
  <inkml:trace contextRef="#ctx0" brushRef="#br1">16308 6613 1168 0,'0'0'1464'0,"0"0"1145"16,0 0-1697-16,0 0-424 31,-9 19-88-31,9-16 168 15,-4 1 256-15,4-1-248 0,-4 0-207 16,4 0 71-16,0-3-264 16,0 0 0-16,0 4 88 0,0-4 176 0,0 0 152 15,0 0 216-15,0 0 168 16,0 0 89-16,-4 0-1 16,4-7 24-16,0-9-336 15,0-6-488 1,0-7-80-16,0-3 16 15,0-9-56-15,4-3-48 16,4-7 0-16,1 0 8 0,-2-3 24 0,1 3-8 16,0 1-24-16,1 2 33 15,-6 10 87 1,5 9-88-16,-8 4-8 16,4 6 24-16,0 6-24 15,-4 7-32-15,4 0 72 16,-4 2-32-16,0 4-56 0,0 0-72 15,0 0-8-15,0 0-120 0,0 6-408 32,0 14-73-32,-8 5-215 15,-7 23-824-15,-6-10-2217 16,1-3-1280-16</inkml:trace>
  <inkml:trace contextRef="#ctx0" brushRef="#br1">16088 6296 5937 0,'0'0'4001'16,"0"0"-2553"-1,0 0-936-15,0 0-304 16,0 0 120-16,0 0 336 0,0 0-56 15,-4 0-111-15,4 0-17 0,0 0 16 16,0 0-96-16,0 0 64 16,0 0 144-1,4 0 136-15,12-7-8 16,8-8-528-16,4-7-96 16,4-10-104-16,0-7 40 0,-4-8-40 15,4-1-8-15,-9 1 0 31,-7 8 0-31,0 5 0 0,-8 11 8 16,0 11 80-16,-4 5 73 16,-4 4 95-16,0 3-88 15,4 0-168-15,0 6-88 0,4 10 16 16,0 16 72-16,11 3 0 16,6 6 8-16,3 7 40 0,3-4-40 31,5 1 0-31,1-4-8 15,-10-6-328-15,-15 3-1305 16,-8-6-2656-16,-4-16-4345 0</inkml:trace>
  <inkml:trace contextRef="#ctx0" brushRef="#br1">20408 10766 6145 0,'0'-9'2640'0,"0"-1"-1415"31,0 0 7-31,0 1 280 16,0-1-135-16,0 4 39 0,0 3-208 15,0 0-256-15,0 3-264 0,0 0-287 16,0 0-177-16,0 0-136 31,0 0-40-31,0 9-48 16,0 11 0-16,0 8 80 0,0 7-24 15,0 6 32-15,-9 3-32 16,5 4 32-16,4 0 0 0,-4 3 72 16,4-1-40-16,0 5-24 15,0-5-32-15,0 4 8 31,4-3-8-31,-4 0-16 0,0 3-48 16,0-3 8-16,0 3-8 0,0 0 8 16,-12-4 0-16,9 1 0 0,-6-6 0 15,5-8 0-15,-4-5 0 16,4-3 0 0,4-7 0-1,0-3-8-15,0-3 0 0,0-3-240 16,0-3-376-16,0-4-721 0,0-6-543 15,0 0-1937-15,0 0-1168 16</inkml:trace>
  <inkml:trace contextRef="#ctx0" brushRef="#br1">20013 11715 8889 0,'0'0'3281'0,"0"0"-2153"16,0 0-704-16,0 0 73 0,0 0 503 31,0 0 360-31,47 52-400 16,-23-30-368-16,8 3-232 0,0 4-111 15,0-1-97-15,3-3-80 16,-3 1-64-16,0-4 56 0,-4-3-64 16,-8-3-200-16,-3-6-529 0,-2-8-815 15,-3-2-1185 1,-3 0-1543 0</inkml:trace>
  <inkml:trace contextRef="#ctx0" brushRef="#br1">20602 11649 10362 0,'0'0'2408'0,"0"0"-695"0,0 0-585 16,0 0 96-16,0 0-88 16,0 0-464-16,-3 0-359 15,-5 16-209-15,-12 9 120 0,-5 10-136 31,-3 7-48-31,-3 2-40 0,-25 25-809 16,8-8-3263-16,4-4-6235 0</inkml:trace>
  <inkml:trace contextRef="#ctx0" brushRef="#br1">19176 12423 10538 0,'0'0'2856'0,"0"0"-639"0,0 0-1057 16,0 0-560-16,0 0-216 16,0 0-48-16,-28 83 697 15,16 0-273-15,-4 28-184 16,9 10-152-16,-2-1-72 15,1-6-16-15,4-9-64 16,1 0-112-16,-1-4-64 0,0-2-24 16,-1-7-64-16,5-19 72 15,0-16-72-15,0-12-8 16,-4-11 8-16,0 1 0 0,0 0-8 31,-3 0-56-31,3-12-224 0,4-11-184 16,-4-9-240-16,-1-9-544 15,1-13-657-15,0-10-2960 0</inkml:trace>
  <inkml:trace contextRef="#ctx0" brushRef="#br1">19367 12398 4368 0,'0'0'5290'16,"0"0"-3386"-16,0 0-520 15,0 0-167-15,0 0-145 0,0 0-152 32,0 0-200-32,12-7-80 15,20 11-216-15,31 5-56 0,33 4 32 16,40 0-55-16,16 0-97 15,-1-7-88-15,-12 0-80 0,-16 1-24 32,-3-1 16-32,-4-3-56 15,-13 4 32-15,-7-7 0 16,-16 2-48-16,-24-2 8 0,-9 0 0 16,-11 0-8-16,4 0 0 15,0 0 0-15,8 0-32 0,-8 0 32 16,-1 0 0-16,-3 0-8 31,4 0-112-31,-4-2-176 0,0-2-272 16,-4 1-521-16,-1-10-743 0,-6 1-1369 15,-6-4-4897-15</inkml:trace>
  <inkml:trace contextRef="#ctx0" brushRef="#br1">21336 12376 1504 0,'0'0'8938'0,"0"0"-7210"16,0 0-928-16,0 0-16 16,0 0 25-16,0 0-121 0,0 22 8 15,0-6 392-15,0 9-448 16,0 7-216-16,0 6-128 0,0 7 257 15,-4 5-233-15,-5 20-112 32,-2 10-96-32,-1 18 24 15,-1 4 16-15,2-7 64 0,-2-10-96 16,9-8-40-16,1-1 8 16,3-12-24-16,-4-14-16 0,4-8 24 15,0-4-72-15,0 3-8 31,0 7 8-31,0 3 0 16,0-4 0-16,7-6 0 0,-3 4 8 0,5-4 0 16,-1-3 0-16,-1 0-8 15,1-3 0-15,-3-3 0 16,-1-4-8 0,-4-2-88-16,0-4-8 15,0 0 8-15,0-6-72 16,0 0-56-16,-9 0-16 0,1-6-8 15,1-1-40-15,-10 0 32 0,6-5 71 16,-5-1 137-16,0-3-104 0,-1 0 144 31,-2 0 0-31,-5-3-104 16,0-7 112-16,-4 4-16 16,-8-4 8-16,1-3 8 0,-5 1 0 15,-4-4 0-15,-4 3 80 0,-4 0-16 31,-4 1 96-31,-4-1 1 16,-3 4-25-16,-1 2 0 16,0 1-8-16,-3 3 64 0,-1 3-72 15,-4 0 16-15,4 0 56 16,-3 0-56-16,0 0-8 0,2 6-48 31,-2 1 8-31,3-1 8 16,5 0-16-16,-1-3-24 15,4 4-40-15,4-1 64 0,0-2-72 16,9-4 0-16,-1 3 8 0,-1-3-8 16,6 0 0-16,-1 0 0 0,4 0 0 15,0-3 0 1,12-1-8 0,0 4 8-16,9-3-8 15,3 3 0-15,0 0-96 0,0-3-384 16,-4 0-512-16,0-1-1185 0,8-2-3664 15</inkml:trace>
  <inkml:trace contextRef="#ctx0" brushRef="#br1">19706 13014 4905 0,'0'0'4000'0,"0"0"-1895"0,0 0-345 15,0 0 9-15,0-13-185 16,0 13-288 0,0 0-600-16,0 0-376 15,0 0-144-15,0 7-104 0,0 12 49 16,0 6 199-16,-8 7-40 15,-4 6-16-15,4 0-112 0,-4 0-16 16,0 4 64-16,0-1-96 0,5 3 8 31,-6-5-56-31,5-5-8 16,1-2-48-16,3-4-8 0,4-5 0 16,0-7 0-16,0-4-120 15,0-5-256-15,8-4-296 0,3-3-185 16,9 0-559-16,-4-10-1472 31,-8 1-1994-31</inkml:trace>
  <inkml:trace contextRef="#ctx0" brushRef="#br1">19662 13500 6649 0,'0'0'4497'16,"0"0"-3193"-16,0 0-528 0,0 0 969 15,0 0-321-15,100-3-312 16,-57-4-440-16,2 1-176 0,2-1-79 16,-4 5-201-16,-6-2-160 15,-9 4-56 1,-9 0 0 0,-2 0-344-1,-13 0-321-15,0 0-359 0,-4-6-432 16,-12-1-1073-16,-4-2-3104 0</inkml:trace>
  <inkml:trace contextRef="#ctx0" brushRef="#br1">20339 13097 4416 0,'0'0'2849'0,"0"0"-624"15,0 0-721-15,0 0 40 0,0 0 433 16,32-80-233 0,-40 74-712-16,-11 3-600 15,-13 3-176-15,-5 0 96 0,2 0 16 16,3 3-23-16,4 9-177 16,4 8-72-16,8-1-88 15,5 6 48-15,6 4-48 0,5 2 0 16,0-2-8-1,5 3 0-15,10-4-144 16,5 1-56-16,4-4-72 0,0 1-1 16,4-4 73-16,3-3 32 15,-6-3-16-15,-1 3 48 16,-9 0 56-16,-2-3 32 0,-9 0 40 31,-4-1-48-31,0-2 56 0,-17-3 160 16,-6-1 136-16,-5-2 184 15,-4-4 17-15,-5-3-129 16,6 0-168-16,3 0-128 0,5-10-72 16,19-22-512-16,4 4-1737 31,0-4-5120-31</inkml:trace>
  <inkml:trace contextRef="#ctx0" brushRef="#br1">20539 13093 6633 0,'0'0'5489'0,"0"0"-3248"31,0 0-545-31,0 0-224 16,0 0-488-16,0 0-527 0,0 0-273 16,-12 23-24-16,3 5 296 0,-2 10-208 15,-2 3-56-15,6 1-64 16,-1 2-56-16,0-2-56 0,4-4-16 16,-1-4-48-1,2-5-408 1,3-4-472-16,0 1-785 0,0-10-1159 15,0-10-2218-15</inkml:trace>
  <inkml:trace contextRef="#ctx0" brushRef="#br1">20243 13084 5049 0,'0'0'3920'16,"0"0"-2047"-16,0 0-1129 15,0 0-136-15,92-26 640 0,-44 23 137 16,12 3-457-16,4 0-272 16,-4 0-304-16,-4 0-184 0,-5 3-168 15,-11 7-1608-15,-13 0-3129 0</inkml:trace>
  <inkml:trace contextRef="#ctx0" brushRef="#br1">20754 13240 968 0,'0'0'9938'15,"0"0"-7442"-15,0 0-551 16,0 0-585-16,0 0-392 0,0 0-568 16,0 0-280-16,-28 38 16 31,16-10 80-31,-4 10-112 15,0-3-88-15,4 0 32 0,4-3-48 16,-3-3-256-16,6-11-488 0,-3-5-216 16,8-3-512-16,0-7-721 0,0-10-47 15,4-8-289 1,5-7-5208 0</inkml:trace>
  <inkml:trace contextRef="#ctx0" brushRef="#br1">20722 13249 3544 0,'0'0'4801'15,"0"0"-2264"-15,0 0-609 0,0 0-599 16,0 0-569 0,0 0-464-16,0 0 184 15,0 0-72-15,32 54-224 16,-12-35-184-16,-4 0-88 0,0-6-472 16,3-7-696-16,-2-2-569 15,-2-4-447-15,2-4-105 0,-2-12-391 31,-6-9 1727-31,2-4 1041 32,-3 1 1593-32,-4-4 335 0,0 10 137 15,1 6-81-15,-5 10-32 16,0 6-943-16,0 0-745 16,0 22-192-16,-5 6 224 0,-7 7-96 15,-8 6-120-15,4-2 16 16,0-1-96-16,-3-6-40 0,2-4-208 15,2-9-216-15,6-3-360 16,1-10-129-16,5-6 209 0,3-3 520 16,0-16-736-16,16-6 136 15,3-13 656 1,5-7 168-16,4-3 48 16,4-6 192-16,-8 7 528 0,4 5 280 15,-12 11 512-15,0 12-55 16,-4 9-321-16,-8 7-160 0,-1 3-336 15,6 0-320 1,-1 16-15-16,-4 3 207 16,3 9-80-16,-3 4-208 15,-4 3 0-15,0 7-56 0,0-4-48 16,0 6-56-16,0-3-104 31,-4 1-8-31,1-1-104 16,-1 7-728-16,4-10-1993 0,-4-13-5857 0</inkml:trace>
  <inkml:trace contextRef="#ctx0" brushRef="#br1">23570 13208 6409 0,'0'0'4409'0,"0"0"-3417"0,0 0-464 16,0 0 240-16,0 0 0 15,-28-4-127-15,5 4 7 0,-1-3-160 16,-8 3-120-16,-3 0-16 16,-6 0-64-16,-6 0-88 15,-5 0-56 1,1 0-40-16,-9 0-16 0,-5 0-24 15,1 0 32-15,1 0-96 16,-1 0 8-16,4 0 0 0,0 7 40 16,1-1-40-16,0-3 0 15,-1 3 0 1,-5-2 40-16,6-1-32 16,0 0-8-16,-1-3 40 15,4 0 40-15,4 0 40 0,4 0 72 16,0 0-80-16,5 0-40 15,2 0-32-15,-2 0-32 0,7 0 48 32,-8 3-48-32,4 1-8 15,-3-1 0-15,-2 0 8 16,6-3 64-16,-6 3-80 0,6-3 0 16,3 0 0-16,4 0 8 31,-3 0 0-31,7 0 0 0,0 0 0 15,3 0 0-15,1 0 0 16,9 0-8-16,-2 0 8 16,10 0-8-16,-1 0 0 0,4 0 0 0,-3 0-48 15,-2 0-16-15,1 0 8 16,-3 0-24-16,2 0-8 16,-3 0-32-1,5 0-40-15,-2 0-64 16,9 0 8-16,0 0-64 0,0 0-240 15,12-9-1000-15,13-1-1633 16,-6-3-944-16</inkml:trace>
  <inkml:trace contextRef="#ctx0" brushRef="#br1">21854 13062 4689 0,'0'0'2384'0,"0"0"-792"0,0 0-151 16,0 0 207-16,0 0 168 16,0 0-719-16,0 0-633 0,0 0-272 31,-24-13-32-31,3 16 16 15,-3 10 88-15,-8 0 56 16,1 2-56-16,-5 4-80 0,-4-3-56 0,-4 0 112 16,-3-3-8-1,-2 3-136 1,2-7-32-16,8 1 0 0,2-4-48 16,14 0 32-16,6-2-48 15,6-4 8-15,11 0 0 16,-4 3 40-16,4-3 40 0,0 0 264 15,0 0 88-15,0 0-87 0,0 0-57 16,0 0-32 0,0 0-32-16,4 0-40 15,-4 3 8-15,8 0-80 16,3 3 40-16,6 7-24 16,-2 0 0-16,5 3-80 0,4 3 8 15,1 6-56-15,10 4 88 0,-3-1-8 31,8 7-8-31,-1 4-32 16,-7-2 0-16,5-2-40 31,-10 0-8-31,-7-3 0 0,-4-3 0 16,-4-7 0-16,-8-6 0 16,0-4-8-16,-4-5-64 0,0-4-32 15,3 0-8-15,-3-3-32 16,0 0-152-16,13 0-272 15,-9-9-785-15,4-1-2951 0</inkml:trace>
  <inkml:trace contextRef="#ctx0" brushRef="#br1">24440 12934 6241 0,'0'-9'2880'0,"0"0"-711"0,0-1-745 16,0-3-664-16,0 4 281 0,0-4-9 15,-9 4-144-15,-3-4-280 16,-4 3-176-16,-3 1-56 0,-9-4 0 31,0 7-88-31,-8-1-31 16,-4 7 15-16,-4 0-48 0,-3 0 40 16,-1 13 80-16,-1 9 64 15,2 4-136-15,3 9-8 16,8 9-80-16,4 7 48 0,8 6-88 31,16 7-24-31,8-1-32 0,4-2-16 16,28-1 16-16,12-6-40 15,20-7 48-15,32-12-88 16,19-16 64-16,-11-9-24 0,-17-10-48 31,-39-10-304-31,-20-12-360 16,-4-38-824-16,-4 6-3113 0,-12-3-6482 0</inkml:trace>
  <inkml:trace contextRef="#ctx0" brushRef="#br1">1175 8642 6513 0,'0'0'2776'15,"0"0"-1775"-15,0 0-481 16,0 0 200-16,0 0 248 0,-12 0 184 31,12 0-79-31,0 0-265 16,0 3-288-16,0-3-176 16,0 0-72-16,0 0 24 0,0 0-72 15,0 0 16-15,8 4 40 31,8 2 88-31,11-3 184 0,14-3-95 16,22 0-17-16,25-7 0 0,-5-8-160 16,-3-1-96-16,-12-3-96 15,-12 6-72-15,0 0 32 0,7-2-48 16,-10 2-64 0,-10 4-208-1,-11 2-240-15,-12 4-152 0,-12 3-345 16,-4 0-623-16,-12 6-1001 0,-12 7 809 15,-8 0-2657-15</inkml:trace>
  <inkml:trace contextRef="#ctx0" brushRef="#br1">1251 8836 1176 0,'0'0'8169'31,"0"0"-6608"-31,0 0-897 0,0 0 520 16,0 0 537-16,0 0-737 15,0 0-344-15,0 6-56 16,28-6 88-16,8 0 88 0,11 0-232 16,5 0-111-16,8-6-121 15,4-7-48-15,3-3-64 0,-3-3-88 31,3 0-16-31,-7-3-64 16,-8 9-8-16,-12 0-8 16,-16 7-184-16,-13 3-344 0,-6 3-369 0,-5 0-431 15,0 3-1304 1,-8 3-1505 0</inkml:trace>
  <inkml:trace contextRef="#ctx0" brushRef="#br1">25069 12617 9313 0,'0'0'2217'0,"0"0"-649"31,0 0-880-31,0 0-127 16,0 0 343-16,-80-19 96 0,40 32-112 15,-7 12-112-15,2 13-104 16,-7 20-135-16,1 21-177 0,11 19-8 16,13 10-16-16,18-9-160 31,9-20-56-31,13-25-72 15,6-13-40-15,5-3 8 0,12 3-8 16,8 1-8-16,12-4-296 0,3-6-48 16,1-10 80-1,0-13-384 1,12-9-1257-16,-12-9-1920 0,-17-13-648 16</inkml:trace>
  <inkml:trace contextRef="#ctx0" brushRef="#br1">25419 12839 9378 0,'0'0'2920'0,"0"0"-399"0,0 0-785 31,0 0-176-31,0 0-495 16,0 0-457-16,0 0-328 0,-12-3-160 16,5 29 200-16,3 9-16 15,-5 9-80-15,5 7-56 32,4 3 48-32,0 0-64 0,0 0-72 15,0-7-64-15,4-5 32 16,5-4-48-16,-9-7-112 0,4-5-360 15,0-4-240-15,3-9-920 16,-7-4-2177-16,4-9-1849 0</inkml:trace>
  <inkml:trace contextRef="#ctx0" brushRef="#br1">25224 12782 10186 0,'0'0'2584'0,"0"0"-719"15,0 0-225-15,0 0-112 0,0 0-247 16,0 0-353-16,8-28-408 31,28 28-312-31,12 0-128 0,12 0-72 16,11 3 40-16,-2 9-48 15,-11 1-48-15,-9 0-680 0,-1 6-1041 16,-16-6-2552-16,-13-4-3168 0</inkml:trace>
  <inkml:trace contextRef="#ctx0" brushRef="#br1">25647 13109 11602 0,'0'0'3065'16,"0"0"-1609"-16,0 0-192 0,0 0-592 16,0 0-232-16,95-19-71 15,-55 13-169 1,8 6-128-16,-1-3-72 15,-2 0-248-15,-2 0-529 0,-3-1-479 16,-8-5-688-16,-8 2-865 16,-17-12-464-16,-7 6-1256 0,0-2 226 15</inkml:trace>
  <inkml:trace contextRef="#ctx0" brushRef="#br1">25898 12878 6065 0,'0'0'3993'16,"0"0"-2569"-16,0 0-96 16,0 0 257-16,0 0-233 0,0 0-584 31,0 0-80-31,-12 47 280 16,12-12-215-16,0 3-217 0,0 7-104 15,0-4-160-15,4 3-96 16,0-3-112-16,7-2-56 31,-7-4-8-31,5-3-72 0,-1-4-504 0,-1-6-553 16,5 0-855-16,0-5-2025 15,0-12-2680-15</inkml:trace>
  <inkml:trace contextRef="#ctx0" brushRef="#br1">26212 12912 11858 0,'0'0'3017'0,"0"0"-905"15,0 0-728-15,0 0-671 16,0 0-433 0,0 0-88-16,0 0 320 15,-15 89-152-15,10-44-136 16,1 9-120-16,4-3-32 0,0 2-56 15,0-2-16-15,13-3 0 32,-10-4-472-32,9 1-496 0,-3-10-1601 15,-2-10-2720-15</inkml:trace>
  <inkml:trace contextRef="#ctx0" brushRef="#br1">26455 12630 10338 0,'0'0'2992'16,"0"0"-1071"-16,0 0-777 0,0 0-448 31,0 0-376-31,0 0 176 16,116 73 160-16,-69-22-79 0,13 22-161 16,-4 12-176-16,0 17-112 15,-16 6-56-15,-24-13-56 0,-16-15 56 16,0-26-64-16,-16-13-8 15,-8-3 0-15,-16 3-248 0,-39 22-440 32,3-8-1049-32,0-14-3672 0</inkml:trace>
  <inkml:trace contextRef="#ctx0" brushRef="#br1">20268 14046 1464 0,'0'0'4353'0,"0"0"-2225"16,0 0-1208-1,0 0-279-15,0 0 215 0,0-3 96 16,0 3-200-16,0 0-168 16,0 0-184-16,0 0-104 15,0 0-96-15,0 0-24 0,0 0 0 16,0 0 1-1,0 0-1-15,0 0 24 16,0 0-24-16,0 0 16 0,0 0 48 16,0 0-16-16,0 0-64 15,0 0-56-15,0 0-8 16,0 0-48 0,0 0-40-16,0 0 64 15,0 0-72-15,0 0 8 16,0 0-8-16,0 0-8 0,0 0-896 15,0 0-1689-15,0 0-2472 0</inkml:trace>
  <inkml:trace contextRef="#ctx0" brushRef="#br1">20439 14036 1168 0,'0'0'5033'16,"0"0"-3073"-16,0 0-391 15,0 0-33-15,0 0-248 16,-12-47 32-16,12 44-191 0,0-1-337 16,0 4-208-16,0 0-56 31,0 0-224-31,0 0-80 0,-4 0-80 15,0 7-136-15,0 12 104 16,-3 9 320-16,-6 11 64 0,5 11-103 16,1 14 39-16,7 22-32 15,-4 15-8-15,4 7-80 16,0-6-120-16,0-4-64 0,4-6-120 31,-1-3 40-31,5-16-40 16,-4-16 0-16,0-15 8 0,-4-11-8 15,5 4 0-15,-5 0-8 16,0-3-8-16,0-7-208 0,0-6-176 16,0-9-384-16,0-7-481 15,0-3-631 1,-9-13-2097-16,-3-6-3112 16</inkml:trace>
  <inkml:trace contextRef="#ctx0" brushRef="#br1">20060 14944 4176 0,'0'0'7162'0,"0"0"-4746"16,0 0-935-16,0 0-481 16,0 0-280-16,0 0 72 0,0 0 273 31,9 61-361-31,14-29-336 15,9 3-192-15,0-4-96 0,4 1-64 16,-4-1-16-16,0-5-216 16,4-4-392-16,-8-3-457 15,4-9-311-15,11-10-824 0,-7 0-985 32,-5-6-3576-32</inkml:trace>
  <inkml:trace contextRef="#ctx0" brushRef="#br1">20778 14881 10098 0,'0'0'4657'15,"0"0"-2977"-15,0 0-168 16,0 0-479-16,0 0-241 0,0 0-336 16,-37 0-160-16,5 26 88 15,-3 5-8-15,-5 7-56 16,1 4-128-16,-6-5-80 15,13-2-112-15,4 0-48 16,5-6-528-16,11-4-456 16,8-6-1353-16,0-9-3992 0</inkml:trace>
  <inkml:trace contextRef="#ctx0" brushRef="#br1">20475 15513 288 0,'0'0'8873'0,"0"0"-6352"0,0 0-1641 16,0 0-664-16,0 0 200 15,-95 44 521 1,59-15-129-16,8 0-264 16,4 2-320-16,7-2-136 15,6-7-80-15,11-3-8 0,0-9 0 16,4-4-216-16,16-6 160 0,8 0-24 31,8-10-192-31,-1-9-208 16,1-9-48-16,-12-4 279 0,-12 4 241 15,-4-1 8-15,-8 6 657 16,-8 11 295-16,-16 5-520 0,-7 7-240 31,-10 13 80-31,2 9 144 16,7 4-88-16,4 2-184 0,4-2-144 15,16-4 8-15,4 0-8 16,4-9-272-16,4-7-160 0,16-2 80 16,7-4 240-16,6-7-8 31,-1-12-360-31,-5-6 0 16,-3 0 184-16,-8-5 240 0,-8 12 56 15,-8 5 272-15,-4 13 328 16,-16 0-416-16,-12 16 40 0,0 9 232 15,0 7-184-15,8 0-160 16,5 0-64-16,10-7-48 16,9-9-32-1,0-4-248-15,9-12-32 0,10 0 120 16,5-3 88-16,4-16-88 16,-3-6-208-16,-1-4 16 0,-9-6 208 15,-7 10 120 1,-8 6 56-16,-4 13 256 15,-20 6-128-15,-8 22 168 16,-4 10 264-16,1 9-184 0,10 0-176 16,10 0-96-16,11-9-56 15,4-7-48-15,8-12-56 0,12-6-48 16,7-7 104-16,1-10 0 31,4-15-72-31,0-7-56 0,-8-6-8 16,-4-3 72-16,-12 2 64 15,-4 8 0-15,-4 12 0 0,-8 12 200 16,-16 7-136-16,0 13 0 16,-3 12 136-16,3 7-48 31,7-3-144-31,10-1 0 0,7-6-8 16,0-6-200-16,11-6-272 15,13-10-224-15,-3 0-1129 0,-2-10-4344 0</inkml:trace>
  <inkml:trace contextRef="#ctx0" brushRef="#br1">20818 3575 4745 0,'0'0'4584'0,"0"0"-3871"16,0 0-457-16,0 0-152 15,-44-38 88-15,32 28 416 0,4 0 440 47,-5 1 104-47,2 0-471 16,3-1-217-16,-8 1-72 0,4 2-176 15,0-2-48-15,-8-1-88 16,0 1-64-16,-4 2 64 0,-3 1-72 16,-1-1 0-16,-4 1 0 15,4 6 0-15,0-3 0 16,-4 3-8-16,-3 0 8 0,-2 0 0 16,1 0 0-16,-3 0-8 15,3 0 40-15,4 0-32 0,-4 3 0 31,5 1-8-31,3 2 8 16,-4 0-8-16,0 4 16 0,0-1-16 16,-5 1 16-16,2 2-8 0,-1 4 0 15,-7 0 104-15,2 0-48 16,-6 6 24-16,2-3 48 0,2 0 48 16,-1 3-8-1,8 1-64 1,4-1-64-16,4-3-32 0,1 0 0 15,3 6 56-15,0 1 32 0,0-1-8 16,4 7-48-16,0 3 0 16,0 3-40-1,-3 4 48-15,2 2-48 16,1 0 64-16,-4 1-56 16,5-1 32-16,2-3-40 15,6-3 8-15,-2 4-8 0,5-1 16 16,1 0 32-16,3 1 8 0,0 2-56 31,4 1 88-31,0-1-40 16,0 3 16-16,0-5 16 15,0-4-24-15,4 0 8 0,4-3 24 16,8 0 56-16,-4 0-40 16,8-4-40-16,-1 4 8 0,1-6-72 15,1 3 48-15,-2-4-48 31,1 1 0-31,0-1 0 16,4-2-8-16,0 2 8 0,-4-5 8 0,4 2-16 16,-1-3 16-16,1 1-16 15,-3-5 8-15,3-1 8 16,-5-2-8 0,1-2 0-16,0 0 64 15,0 0-72-15,-4-4 8 16,4 4-8-16,0-4 16 0,0 4-8 0,-1 0 0 15,2-1 0-15,3 1 0 16,-1-1 0-16,9 5 0 0,0-4-8 31,4-1 89-31,8 4-81 16,-9-7 0-16,6 4 8 16,-5-4-8-16,-4 1 0 0,-1 0 0 15,-3-1-8-15,0 1 8 0,-1-1 0 16,1-2-8-16,-4-1 8 31,4 0-8-31,0 1 8 16,4-1-8-16,4 0 8 0,3-3 0 15,6 1 0-15,-2-1 0 16,-2 3-8-16,-2-2 8 0,-3-1-8 31,-8-1 16-31,0-2-16 16,0 4 0-16,-4-1-56 15,-1-3 48-15,5 0 8 0,4 0 8 16,4 0-8-16,1 0 8 0,2 0-8 16,1 0 0-16,-1 0 8 15,-2 0-8-15,-1 0 8 16,-1 0-16 0,1-3 16-16,-8-1-8 15,4 4 0-15,-4-5 8 0,4-2-8 16,-1 4 8-1,1-4-8-15,8 1 16 16,-3-3-16-16,6-4 0 16,4 4 0-16,1-1-104 0,1 0 56 15,-2-2-129-15,-8 2 41 16,2 4 88-16,-9-4 40 0,-4-2 8 16,0-1 0-16,0 0-8 15,-1-6-8-15,5 3 8 0,0-6 8 31,-5 3-104-31,1-3 8 16,0 3 24-16,-3-3 16 0,-5-4 48 16,-1 1 8-16,-6 0 0 15,-2-7 0-15,1 0 0 16,-3-3 8-16,2 3-8 0,-3-3 8 31,4 0 0-31,-4 4 0 16,0-1 104-16,1 3-16 0,-6-3-32 15,1 4 8-15,0-4 40 16,-4 4-56-16,0-4 64 16,0 3-23-1,0-3-1-15,-4-3-40 0,0 4-8 16,1-7-48-16,-6 3 0 16,5-4 16-16,0 5-8 0,-4 2 0 15,-4 0 40-15,0 0-48 16,-4 1 16-16,-3 2 40 0,2-3 16 15,-7 4-64 1,1-1 0-16,-1 1-8 16,0-1 8-16,-4 4 0 15,4-4 8-15,0 4-16 0,0-4 8 16,0 4 0-16,-4-4-8 16,4 4 0-16,-3 0 8 0,-1 2 0 31,0 1 0-31,-8 0-8 15,0 0-8-15,0-1 8 0,-4 1-8 16,5 0 0-16,-6 0 8 16,2-4-8-16,-1 4 8 31,-8-6-8-31,4 2 8 0,-4-3-16 16,1 7 16-16,2-3-8 15,2 9 8-15,0-3 0 0,-2 6-8 31,6 4 0-31,-1-1-40 16,-4 7 48-16,4 0-8 0,-4 3 0 16,0 0 8-16,1 0-16 0,-1 0 8 15,4 0 0-15,0 3-168 16,4 3-121-16,0 4-191 0,0-1-536 16,1 7-512-16,-10 6-633 15,6-2-247-15,7-5-2865 16</inkml:trace>
  <inkml:trace contextRef="#ctx0" brushRef="#br1">20152 15519 3672 0,'0'0'5185'16,"0"0"-2576"-16,-4-3-1633 0,4 3-344 31,0 0 465-31,0 0-33 15,0 0-344-15,0 0-224 16,0 0-160-16,0 0-80 0,4-3-64 16,0 3-40-16,4 0 96 15,0-4 32-15,4 2 64 0,0-2-48 16,4 1-47-16,8 0-25 31,4 3 0-31,4-6-32 0,7 2-48 16,6-2-40-16,2 3 16 15,1 3-24-15,-1 0-8 0,-2 0-72 16,-6 0 40-16,-3 0-56 16,-8 0 0-1,-8 0-48-15,-8 0-40 16,-5 0-8-16,-7 0 88 0,0 0-104 16,0 0-40-16,0 0-64 15,0 0-16-15,-7 0-337 16,3 0-359-16,4 0-72 0,-4 0-312 0,4 0-129 31,0 0 377-31,-4 0 536 16,0 0 352-16,4 0 176 0,-4 6 160 15,-4 1 504-15,4 2 312 16,0 4 41-16,0 6-81 16,0 0-112-16,4 6-72 0,0 7 16 31,-3 3-111-31,-1 3-153 0,-1 7-216 15,1-1-96-15,0 4-120 16,0-4-16-16,0 0 0 16,1-6-48-16,-1-6 0 0,4-3-8 31,0-10-128-31,0-3-160 16,0-6-400-16,-5-8-601 0,1-2-863 15,0-2-1977-15,0-11-4449 0</inkml:trace>
  <inkml:trace contextRef="#ctx0" brushRef="#br1">20133 15579 864 0,'0'0'6737'0,"0"0"-4680"0,0 0-1241 15,0 0-208-15,0 0 200 16,0 0 320-16,0 0 25 0,0 26-137 16,0-7-312-16,-4 3-104 31,-1 7 80-31,-3 2 160 16,4 1-55-16,-3 6-281 0,3 1-88 15,-5-4-96-15,5 2-160 16,0-5-152-16,4 0 40 0,0-3-24 15,0-4-24 1,0-6-568-16,0-3-681 16,0-4-839-16,4-5-1905 15,-4-7-1488-15</inkml:trace>
  <inkml:trace contextRef="#ctx0" brushRef="#br1">20077 16037 1632 0,'0'0'144'16,"0"0"5257"-16,0 0-3873 0,0 0-375 16,0 0 31-16,0 0-232 15,0 0-184-15,-8 41 0 0,12-32-215 32,11-2-113-32,-2-1-16 15,10 0-80-15,5-3-152 16,8 1-16-16,8-4-80 0,3 0-48 15,5 0-40-15,0 0 16 0,0-4-16 32,-4 1 40-32,0-3-32 15,-8 3-16-15,-1-3 0 16,-7-1 16-16,-8 1-8 0,-4 0 0 16,-4 2 72-16,-4 1 152 15,-4 0 40-15,0 3-72 0,-4-3-72 16,-4 3-24-16,0 0-104 15,0 0 8 1,0 0-8-16,0 0-40 16,0 0-440-16,3-3-960 0,-3-3-1313 15,0-1-4152-15</inkml:trace>
  <inkml:trace contextRef="#ctx0" brushRef="#br1">19124 13417 1016 0,'0'0'5921'0,"0"0"-3649"16,0 0-1183-16,0 0-465 15,0 0 144-15,0 0 184 0,0 0 240 16,0 0-63-16,0-3-353 0,-7 3-248 16,-6 0-224-1,-6-3-176 1,-5 3-40-16,-4-3 64 0,-4 3 24 16,-8 0-24-16,-8 0-24 15,-4-3 24-15,-8-1 8 0,-4 1 40 16,-7-3-72-16,-17-4 72 15,13 1 16 1,-5-4-16-16,1 0 73 16,10-2-97-16,-2-1 16 0,-1 0 8 15,9 0-104-15,-1 0 8 16,8 0 16-16,8 4 16 0,12 2-56 16,8 3-24-16,13 5-40 31,2-2-8-31,9 4-8 0,4 0-80 15,0 0-216-15,0 0-176 16,0 0-185-16,0 0-247 16,0 0 8-16,8 0-48 0,5 4-568 15,2-4-689-15,1 0-896 16,0 0-3440-16</inkml:trace>
  <inkml:trace contextRef="#ctx0" brushRef="#br1">17721 13043 2560 0,'0'0'5545'31,"0"0"-4545"-31,0 0-639 16,0 0 423-16,0 0 736 0,0 0 112 16,0 0-463-16,0 0-361 15,0-13-152-15,0 13-176 0,-15 3-200 16,-9 10-136-16,-12 3 184 15,-12 3-104-15,-16 0-24 16,0-3-72 0,-11 0 120-16,8-1 0 0,3-2 16 15,8-4 9-15,15-5-49 16,14-1-32-16,11-3 0 0,12 3 16 16,4-3 8-16,0 0 24 15,8 3-168 1,12 4-64-16,8 2 64 15,0 1-56-15,0 5 32 0,-1 5-40 16,1 2 0-16,0 0 0 16,0 7 0-16,0 2 72 0,8 1-80 31,-1 0 0-31,2-3 0 16,3-4 0-16,-8-6-520 0,-8-6-801 15,-13-4-2511-15,-7-9-3426 0</inkml:trace>
  <inkml:trace contextRef="#ctx0" brushRef="#br1">17279 11991 6225 0,'0'0'2624'0,"0"0"-1119"16,0 0-689-16,0 0-456 15,0 0 312-15,-91-37 512 0,51 37 33 32,-8 0-217-32,-8 0-184 15,-4 15-112-15,-4 5-16 0,1 8-136 16,-1 10-7-16,8 7-65 15,13 9-136-15,7 3-152 0,20 10-88 16,16-4-32-16,3 0-64 0,30-2 64 16,26 2-64-1,25-5 0 1,28-17-8-16,-9-16-96 0,-19-19-152 16,-9-12-432-16,-30-13-1249 15,-9-6-3072-15</inkml:trace>
  <inkml:trace contextRef="#ctx0" brushRef="#br1">17698 12023 7033 0,'0'0'2184'0,"0"0"-815"15,0 0-601-15,0 0 416 16,0 0 329-16,-84-15-401 16,60 18-384-16,0 16-176 0,-4 6-144 15,5 13 208-15,-5 13-96 16,8 3-104-16,-1 6-112 0,14 1-31 31,3-4-161-31,4 0-16 16,20-6-32-16,12-7-48 0,4-6-16 15,7-9-56-15,1-10-264 16,0-10-441-16,-9-9-479 0,14-19-1240 16,-21-6-1553-16,0-7-3217 0</inkml:trace>
  <inkml:trace contextRef="#ctx0" brushRef="#br1">17973 12115 8041 0,'0'0'2625'0,"0"0"-489"16,0 0-319-16,0 0-305 0,0 0-352 15,0 0-584 1,0 0-328-16,-5 23-72 15,-2 8 481-15,-1 11-193 16,-4 5-144-16,7 4-72 0,-2 0-56 16,7 0-96-16,-4-4-40 15,4-5-56-15,0-1 0 0,0-9-40 32,0-7-392-32,0-9-432 31,0-9-721-31,0-5-1527 0,0-2-1994 15</inkml:trace>
  <inkml:trace contextRef="#ctx0" brushRef="#br1">17717 12128 8489 0,'0'0'2297'0,"0"0"-697"16,0 0-104-16,0 0 105 0,0 0-761 15,0 0-440-15,88-28-80 16,-32 21 104-16,8 4 152 0,3 3-120 16,-3 0-231-1,-8 0-169-15,-8 0-56 16,-12 3-809-16,-12 4-1615 15,-8-4-3177-15</inkml:trace>
  <inkml:trace contextRef="#ctx0" brushRef="#br1">18407 11966 10050 0,'0'0'2304'0,"0"0"-1000"0,0 0-135 16,0 0-33-16,0 0-256 0,0 0-408 16,0 0-240-16,0 0 200 15,0 23 64-15,4-14-223 16,0 1-25 0,4-1 56-1,-4-6-8-15,-1 0-104 16,-3 4-8-16,5-4-8 15,-5 0-72-15,4 7 8 0,0-1-32 16,4 10 48-16,-1 7-40 16,10 6-16-16,-6 5 0 0,2 11-64 15,-1 3 0-15,-12 3 80 16,0 6-88-16,-8-3-8 0,-24 4-48 16,-28 5-304-16,-35 4-664 15,11-13-929-15,0-16-3600 16</inkml:trace>
  <inkml:trace contextRef="#ctx0" brushRef="#br1">14514 12627 6873 0,'0'0'2513'0,"0"0"-825"32,0 0-328-32,0 0 232 15,0 0-87-15,0 0-329 0,0 0-408 16,0 0-272-16,-28 6-296 15,17 45 296-15,-10 25 177 16,2 32-265 0,-1 13-8-16,4-1-56 0,4-6-104 15,8-12-48-15,0-6-48 16,4-5-88-16,-4-8-40 0,4-10-8 16,0-19 0-16,0-16-8 15,0-9-104-15,0-4-264 16,0-3-360-16,0-12-729 15,0-10-1455-15,0 0-1769 16</inkml:trace>
  <inkml:trace contextRef="#ctx0" brushRef="#br1">14471 12719 6913 0,'0'0'4897'0,"0"0"-3313"31,0 0-463-31,0 0-225 0,0 0 128 16,0 0-128-16,0 0-384 16,71-67-288-16,-11 70-96 0,35 16-8 15,38 4-40-15,26-5 8 16,12-1-40-16,4-8 32 15,-12-6-72-15,9 0 0 0,-13 1 40 16,-28-1-40 0,-31 0 0-16,-36-3-8 15,-28 3-224-15,-17-3-344 0,2 0-48 16,-14 0-16-16,-7 0-192 16,0 0-344-1,-24 0-977 1,-8-3-791-16,5-3-281 0,-4 2 432 0,6 1 1425 15,5 0 1360-15,9 3 992 16,2 0 1017-16,5 0-1 16,4 0-120-16,0 0-463 0,0 0-417 15,0 13-312-15,0 2 928 16,0 11-319 0,0 6-177-16,4-1-272 15,-4 11-168-15,5 2-144 16,-5 7 49-16,0 22-129 0,4 16-64 15,-1 19-136-15,5 3-64 16,9-6-80-16,-2-10 96 0,5-16-216 31,-8-9 8-31,0-16-8 16,0-16 0-16,-4-6 0 16,-1 0-168-16,2-1 24 0,-5-5 40 15,-4-10 16-15,0-6 40 31,0-4 48-31,-8-3 0 0,-20-3 0 0,-12 0 8 16,-24 0 40-16,-31 0 16 16,-53 0-56-16,-19 3-8 15,-16 0 16-15,-1 4-8 0,25-4-8 16,8 0 88-16,19 0 24 16,28 0-24-16,33-3-88 15,27 0 72-15,13 0-72 16,6 0 0-16,9-6-296 15,12-16-512-15,4 3-1769 16,13-7-3112-16</inkml:trace>
  <inkml:trace contextRef="#ctx0" brushRef="#br1">14877 12906 8009 0,'0'0'4489'16,"0"0"-2856"-16,0 0-1073 16,0 0-464-16,0 0 568 0,-16 80 224 15,8-33-272-15,0 7-184 16,-4 3-40-16,4 0-224 16,-8 4-8-1,4-7-48 1,4-6-56-16,-4-4-8 15,9-9-48-15,3-10 0 16,0-3 0-16,7-9 8 0,14-4 0 16,10-2 64-16,13-7-24 15,4 0-32-15,7 0-8 0,-3-10 40 16,-4 4-40-16,-8-4-8 16,-8 4-48-16,-8-4-232 0,-12 8-176 15,-5-2-56-15,-7 1 0 31,0 0-424-31,-4-4-1553 0,-11 4-15 16,6-3-1785-16</inkml:trace>
  <inkml:trace contextRef="#ctx0" brushRef="#br1">15431 13160 7217 0,'0'0'3009'0,"0"0"-1185"0,0 0-664 16,0 0-231-1,0 0 87 1,0 0-280-16,-92-19-104 0,64 35-264 16,9 3 32-16,2 3-104 15,6 1-64-15,11 5-96 0,0 1-48 16,11-1 0-16,17 0-80 0,4 2 0 31,0-8-8-31,4 0-48 16,-4-3-168-16,-4-6-8 0,-12-1-48 15,-4-6 96-15,-9 1 120 16,-3-4 40-16,-3 4 16 16,-22-5 144-16,-10 5 112 0,-5-1-96 15,-12 1-80-15,9-4-32 0,-2 0-48 31,10-3-320-31,7 0-768 16,12-6-1657-16,11-4-2528 0</inkml:trace>
  <inkml:trace contextRef="#ctx0" brushRef="#br1">15626 13116 8937 0,'0'0'4073'15,"0"0"-2432"-15,0 0-497 0,0 0-320 0,0 0-328 16,0 0-152-16,0 0 528 31,-16 82-479-31,12-40-81 16,4 2-136-16,-4-3-80 0,4-2 8 15,0-2-104-15,0-8-248 16,0-4-505-16,4-5-463 0,0-14-848 31,0-3-1857-31,0-3-3049 16</inkml:trace>
  <inkml:trace contextRef="#ctx0" brushRef="#br1">15395 13097 7865 0,'0'0'2673'15,"0"0"-937"-15,0 0-728 16,0 0-143-16,0 0 47 0,112-74-240 15,-69 65-312-15,1 6-152 0,-4 3-192 16,4 0-16 0,-9 6-1688-1,-10 4-2425-15</inkml:trace>
  <inkml:trace contextRef="#ctx0" brushRef="#br1">15781 13284 7865 0,'0'0'3025'16,"0"0"-841"-16,0 0-359 0,0 0-857 15,0 0-496-15,0 0 288 16,0 0-88-16,-71 98-384 0,55-63-192 16,7 0-24-16,6-3-72 15,3-7-344 1,0-5-376-16,0-8-384 15,0-9-760-15,3-3-57 0,10-12 369 16,2-14-937-16,2-12 73 16,-2-3 1111-16,2-7 1305 0,-2 10 985 15,-6 6 1311-15,-2 13 129 32,-3 16-209-32,-4 3-1296 0,8 10-760 15,0 12 248-15,4 6-135 16,4 1-177-16,0 3-96 0,0-7-609 15,-4-6-655-15,4-13-624 32,-4-2-97-32,-4-4-199 15,-4-13 231-15,3-13 1321 0,-7-2 632 16,0-3 1441-16,0-5 527 16,0 11-400-16,0 6 257 0,0 10 15 15,0 9-568-15,-3 0-863 16,-5 15-337-16,-4 11 80 15,0 2-72 1,-4 4-24-16,4-7-56 0,0-3-112 16,8-5-281-16,4-14-247 15,0-3 232-15,0-3 312 0,16-20-232 16,8-5 112 0,0-7 208-1,4-10 0-15,0 4 0 0,0-4-8 16,-5 14 16-16,-7 5 144 0,-4 14 520 15,-4 9-24-15,-3 3-512 16,-2 22 233-16,-3 9 415 0,4 5-312 31,-4 2-264-31,0 3-200 16,-4 9-48-16,-4-8-1296 0,-4-10-1545 16</inkml:trace>
  <inkml:trace contextRef="#ctx0" brushRef="#br1">14957 10122 3088 0,'0'0'2337'16,"0"0"-641"-16,0 0-344 0,0 0 1 15,23-64 271-15,-18 55 40 16,-5 2-119-16,4 4-177 0,-4 0-240 15,0 3-432 1,-9 3-328-16,-10 13-224 16,-13 12-64-16,-9 14 16 15,-14 21 72-15,-13 20-23 0,0 18-41 16,-3 4-56-16,19-19 0 16,16-25-48-16,16-24 8 0,1-8-8 15,-2 3-449 1,6-4-671-16,-1 1-224 15,4-19-1185-15,8-7-1551 16,-1-3-1338-16</inkml:trace>
  <inkml:trace contextRef="#ctx0" brushRef="#br1">14447 10233 7281 0,'0'0'1944'16,"0"0"-711"-16,0 0-321 0,0 0 592 15,0 0 353-15,0 0-521 0,0 0-528 16,0 0-488-16,11-48-256 31,9 70 24-31,12 13 136 16,4 13 96-16,8 9-24 0,7 7-48 16,2 5-72-16,2 1-55 15,1-6-65-15,-4-7-48 0,-8-10-8 16,-12-8 0-16,-8-14-289 15,-9-3-439 1,-11-9-248-16,-4-6-608 16,-7-7-905-16,-5 0-703 0</inkml:trace>
  <inkml:trace contextRef="#ctx0" brushRef="#br1">15466 9982 8313 0,'0'0'2625'15,"0"0"-1233"-15,0 0-960 0,0 0 112 31,-91 38 833-31,47-3-177 16,5 9-240-16,2 10-56 16,5 16-288-16,17 19-207 0,15 16-177 15,0-10-112-15,19-19-48 16,9-22-56-16,4-16-16 16,8 0-40-16,8 1-280 0,8 2-529 31,4-9-631-31,-21-13-2385 15,-3-10-1952-15</inkml:trace>
  <inkml:trace contextRef="#ctx0" brushRef="#br1">15721 10153 10098 0,'0'0'2192'15,"0"0"33"-15,0 0-993 16,0 0-568-16,0 0-320 0,0 0-176 16,0 45 464-16,0-1-64 15,0 4-208-15,0 9-87 0,0 0-89 31,0 4-96-31,0-8-80 16,9-2-8-16,-5-6 0 0,0-10-88 16,-1-10-409-16,-3-9-519 15,0-6-496-15,0-7-1185 32,0-3-2616-32</inkml:trace>
  <inkml:trace contextRef="#ctx0" brushRef="#br1">15435 10150 7849 0,'0'0'1713'0,"0"0"-689"15,0 0 16-15,0 0 544 0,0 0-239 16,0 0-409-16,0 0-504 15,7-10-232-15,25 10 0 16,20 0 224 0,20 0 128-16,0 0-24 0,3-5-136 15,1-2-120-15,-16 4-104 16,-9-4-95-16,-6 7-73 0,-21-3 8 16,-9 3-16-16,-7 0-361 15,-8 0-599 1,0 7-616-16,-15 8-176 15,-6 1-1249-15,6-3-5601 0</inkml:trace>
  <inkml:trace contextRef="#ctx0" brushRef="#br1">16020 10449 11018 0,'0'0'3249'0,"0"0"-1265"16,0 0-616-16,0 0-231 15,0 0-377 1,0 0-376-16,0 0-272 0,84-32-64 16,-44 29 0-1,8 3-48 1,-5 0 0-16,2 0-336 0,-10 0-624 16,5 0-785-16,-4 0-2088 15,-16 0-1640-15</inkml:trace>
  <inkml:trace contextRef="#ctx0" brushRef="#br1">16638 10112 12018 0,'0'0'2857'15,"0"0"-1137"-15,0 0-1096 16,0 0-384-16,0 0-64 0,0 0 696 15,0 76-167-15,0-35-321 32,0 7-176-32,0 6-128 0,0 0-32 15,0 3-48-15,0 1-48 16,0-5-464-16,-8 8-921 16,4-14-1343-16,0-15-3058 0</inkml:trace>
  <inkml:trace contextRef="#ctx0" brushRef="#br1">16802 9957 9642 0,'0'0'2040'16,"0"0"-480"-16,0 0-776 15,0 0-383-15,0 0 231 0,115 37 72 16,-63-2 184-16,8 10-184 31,-5 3-96-31,-7 9-312 0,-8 13-96 31,-20 16-192-31,-20 12 0 16,-4-6-8-16,-28-16-560 16,-28-3-568-16,8-29-1128 0,1 1-2954 0</inkml:trace>
  <inkml:trace contextRef="#ctx0" brushRef="#br1">15283 11128 7257 0,'0'0'2449'0,"0"0"-345"16,0 0-264-16,0 0-287 0,0 0-553 16,0 0-536-16,0 0-312 15,0 48 216-15,0-7 144 16,-4 22-160 0,-4 23-128-16,5 26 64 15,-10 5-15-15,5 0-65 0,-3-6-8 16,-2-19 144-16,6-3-88 0,3-3-160 15,0-7-8-15,4-12-40 16,0-13-40 0,0-12 48-16,0-5-56 15,0 5-40-15,0-1-64 16,0 0-296-16,4-9-264 0,0-7-409 16,-1-15-295-16,1-7-1417 31,-4-3-1568-31</inkml:trace>
  <inkml:trace contextRef="#ctx0" brushRef="#br1">14913 12109 8793 0,'0'0'4385'15,"0"0"-3496"-15,0 0-401 0,0 0 240 0,0 0 328 16,59 80-232-16,-19-46-304 16,8 5-264-1,0-4-256 1,0-4-208-16,0-9-880 0,12-9-1288 16,-13-7-1873-16,-7-6-2297 15</inkml:trace>
  <inkml:trace contextRef="#ctx0" brushRef="#br1">15646 11912 6481 0,'0'0'5481'15,"0"0"-2528"-15,0 0-1121 16,0 0-1056-16,0 0 112 0,0 0 121 16,-112 102-345-16,76-55-264 31,1 7-232-31,-1 0-80 0,0 3-88 15,-8 17-136-15,8-14-1064 16,8-12-3945-16</inkml:trace>
  <inkml:trace contextRef="#ctx0" brushRef="#br1">15208 14052 5473 0,'0'0'3072'16,"0"0"-1495"-16,0 0-449 0,0 0 624 15,0 0 505-15,15-51-241 0,-15 51-511 16,0 0-457-16,0 0-504 15,0 0-296 1,0 17-184-16,-4 11-16 16,-3 13 224-16,-1 10-8 15,-1 19-72-15,2 16-80 0,3-4 0 16,4-6-104-16,0-3 8 16,0-19 24-16,0 7-40 0,7 2-120 15,-3-12-272-15,5-4-136 31,-1-8-456-31,-1-7-961 0,-3-14-2008 16,0-8-2072-16</inkml:trace>
  <inkml:trace contextRef="#ctx0" brushRef="#br1">14845 14672 9618 0,'0'0'5001'0,"0"0"-3697"16,0 0-448-1,0 0-352-15,0 0 384 16,0 0-239-16,112 92-265 0,-73-48-248 16,5 3-136-16,0 1-256 15,4 6-1201-15,-8-9-1503 0,-12-17-2466 16</inkml:trace>
  <inkml:trace contextRef="#ctx0" brushRef="#br1">15515 14611 984 0,'0'0'12666'0,"0"0"-10153"16,0 0-897-16,0 0-607 31,0 0-465-31,0 0-104 0,0 0 288 15,-108 92-296-15,64-38-280 16,-4 9-120-16,8 1-32 16,-16 18-688-16,13-18-1777 0,7-16-6249 0</inkml:trace>
  <inkml:trace contextRef="#ctx0" brushRef="#br1">14929 15472 10042 0,'0'0'3872'0,"0"0"-2743"0,0 0-465 32,0 0-8-32,0 0 560 15,-16 76 121-15,16-32-401 0,0 14-304 16,0 14-288-16,3-2-120 31,1 0-32-31,5 3-56 0,-5-13-80 16,0 4-40-16,0-7-16 15,-1-10-144-15,-3-8-248 16,4-11-320-16,-4-8-560 0,0-11-913 16,0-9-2672-16,-4 0-2937 0</inkml:trace>
  <inkml:trace contextRef="#ctx0" brushRef="#br1">15000 15554 984 0,'0'0'8954'0,"0"0"-7130"15,0 0-624-15,0 0-360 0,0 0-55 16,0 0-145-16,0 0 56 16,88-28-176-16,-41 21-96 0,13 1-80 31,4 0-104-31,4-1-160 16,8 4 0-16,-9 0-80 0,-3 3-184 15,-8 0-528-15,-12 0-296 16,-12 0-336-16,-9 0 375 0,-6 0 569 31,-10 0 296-31,-3 0 104 16,-4 0 248-16,0 0 368 15,0 0 217-15,0 0 7 0,0 0-232 16,0 0-80-16,0 3-152 16,0 9-128-16,-4 8 464 0,1 5-120 15,-1 10-95-15,0 6-153 31,0 1-120-31,0 8-24 0,4 1-40 16,-5 6-104-16,5 0 0 0,0 4-56 16,0-1 8-16,0 0-8 15,0-6 0-15,0-6-8 0,5-10-96 16,-5-6-24 0,0-10-40-1,0 0 72-15,0-9 0 0,0-4 96 16,-16-2-16-1,-12-1 16-15,-8-3 8 16,-16-3 112-16,-19 4 48 16,-29-4 8-16,-16 0 0 0,4 3 16 15,26-3-48-15,33 0-136 16,25 0 0-16,1 0-8 0,11 3-256 16,11-3-832-16,5 0-1561 15,9 0-3456-15</inkml:trace>
  <inkml:trace contextRef="#ctx0" brushRef="#br1">15347 15732 1224 0,'0'0'7353'16,"0"0"-5184"-1,0 0-337 1,0 0 201-16,0 0-473 0,0 0-376 16,0 0-512-16,-48 9-376 15,20 17 113-15,1 2-161 0,2 7-120 0,6-6-16 16,7-1-112-16,8-9-168 15,4-3-289-15,0-6-439 16,16-7 104 0,11-3-392-16,5-6-1081 15,5-17-495-15,-2-2-1169 16,-7-10 984-16,-5 4 1457 0,-10 2 1488 16,-5 10 2849-16,-8 6 1263 15,-16 13-1911-15,-12 3-385 0,-4 16 129 31,-8 10-593-31,4-1-320 16,8 4-264-16,5-3-343 0,11-1-233 16,8-2-192-16,4-11-24 15,11 2-289-15,17-8-439 32,8-9-352-32,4 0-616 0,-4-3-393 15,4-13-71-15,-8-6 487 31,-12 3 913-31,-9-1 784 0,-7 8 888 0,-4 9 1281 16,-15 3 79-16,-13 0-575 16,-8 12-289-16,0 11-192 15,5 2-416-15,3 4-335 0,11-4-169 16,6 4-184-16,11-7-88 16,0 0-248-16,11-6-537 0,17-7-415 15,0-6-352-15,4-3-529 0,-4-3 409 16,-4-9 272-16,-8-4 504 15,-8 3 896 1,-8 7 1256-16,-12 3 528 16,-12 3 121-16,-12 3-369 15,4 10-304-15,0 6-272 0,8-4-439 16,9 5-273-16,15-8-208 31,0-2-40-31,11-1-264 0,13-5-273 16,4-4-367-16,8 0-240 15,-4-4-120-15,-8-12 55 0,-4 1 337 16,-12-5 496-16,-4 5 376 16,-4 5 608-16,-12 10 553 15,-12 0-49-15,4 6-112 0,0 13-184 32,4 1-440-32,8-1-224 15,8-1-152-15,4-5-504 0,16 0-248 16,4-7-1032-16,4-6-361 15,4-3-655-15,-8-9-1393 0,-9-5-96 16</inkml:trace>
  <inkml:trace contextRef="#ctx0" brushRef="#br1">14295 13373 1272 0,'0'0'11122'15,"0"0"-9586"-15,0 0-1031 0,0 0-505 0,0 0-64 16,-103-48-529-16,63 42-863 15,0-1-1456-15</inkml:trace>
  <inkml:trace contextRef="#ctx0" brushRef="#br1">13486 13290 9570 0,'0'0'2968'0,"0"0"-1872"16,0 0-768-16,0 0-223 31,0 0 79-31,0 0 32 0,-87-9-216 16,47 9-449-16,0 9-1439 15,4 1-2617-15</inkml:trace>
  <inkml:trace contextRef="#ctx0" brushRef="#br1">12590 13322 7961 0,'0'0'1977'0,"0"0"-1001"16,-104-13-416-16,77 4-144 16,3 2 152-16,7 1-568 0,-11 0 0 15,0 3-1928 1,1 3-3873 0</inkml:trace>
  <inkml:trace contextRef="#ctx0" brushRef="#br1">11621 13157 9978 0,'0'0'2240'0,"-86"-35"-936"32,37 22-872-32,6-6-295 15,6 7-41-15,9 5-48 0,5 1-48 16,-5 6-473-16,-8 0-1199 16,-4 0-584-16,-4 0-233 0,-4 3 849 15,-7 0 768-15,-1-3 415 16,0 0 249-16,-7 0 160 0,3-3 48 31,4-10 312-31,4 1 449 16,1-1-337-16,-2 4-272 15,5 2-152-15,-3 4-440 0,-5 3-601 16,0 0-351-16,-4 0 864 16,1 0 528-16,-5 0 832 0,0 0 616 31,-3-3 41-31,-5 3-321 15,0-4-440-15,0 1-224 0,9 0-120 16,-1 3-104-16,-12 0-280 0,16 0-896 16,9-3-4529-16</inkml:trace>
  <inkml:trace contextRef="#ctx0" brushRef="#br1">8857 13017 11778 0,'0'0'2817'0,"0"0"-1889"15,-96-16-928-15,69 13-752 16,10 0-265 0,-7 3-383-16,9 0-1729 15,-10 0-2992-15</inkml:trace>
  <inkml:trace contextRef="#ctx0" brushRef="#br1">8096 12966 10474 0,'0'0'3112'16,"0"0"-1839"-16,-88-15-1233 16,64 11-40-16,0 4-1473 0,8 0-751 15,5 0-2289-15</inkml:trace>
  <inkml:trace contextRef="#ctx0" brushRef="#br1">7355 12951 11386 0,'0'0'2729'0,"0"0"-1361"16,-96-17-864 0,72 15-336-1,13-2-168-15,2 1-88 16,5 3-768-16,0 0-1129 0,-4 0 113 16,-4 0 632-16,-4 0 439 15,-4 0 257-15,1 0 56 0,2-3-816 0,6-3-3441 16</inkml:trace>
  <inkml:trace contextRef="#ctx0" brushRef="#br1">4864 11007 4600 0,'0'0'4834'15,"0"0"-2898"-15,0 0-40 0,0 0-175 16,0 0-481-16,0-9-464 16,0 9-304-16,0 9-272 0,0 14-192 15,0 8 360-15,-3 14 184 16,-1 6-71-16,4 9-81 15,0 6-88 1,0 17-168-16,0 22-88 0,0 3 24 16,0-7-32-16,0-21 0 15,0-23 0-15,0-16-40 16,0-9 0 0,0 3 0-1,0 3-8 1,0-6-144-16,0-10-488 0,0-9-681 15,-13-13-951-15,2-4-1689 0,-1-11-2688 16</inkml:trace>
  <inkml:trace contextRef="#ctx0" brushRef="#br1">4514 11773 7097 0,'0'0'2481'15,"0"0"-1185"-15,0 0-232 16,0 0-248-16,0 0 48 0,0 0 953 31,0 0-577-31,47 95-544 16,-22-63-272-16,6 3-232 0,5-4-192 15,4 1-64-15,16-10-1088 16,-12-3-1721-16,-4-12-2264 0</inkml:trace>
  <inkml:trace contextRef="#ctx0" brushRef="#br1">5076 11712 12722 0,'0'0'4241'16,"0"0"-2897"-16,0 0-895 15,0 0-209-15,0 0 592 16,-68 89-344 0,40-47-216-16,-4 5-144 15,4 0-64-15,0 7-64 0,-16 29-288 16,8-13-1456-16,4-6-2849 0</inkml:trace>
  <inkml:trace contextRef="#ctx0" brushRef="#br1">4267 12665 3080 0,'0'0'7258'15,"0"0"-5362"-15,0 0 145 0,0 0-369 16,0 0-72-16,0 0-528 31,-33-38-439-31,29 54-313 0,-3 25-104 16,-1 29 320-16,-5 28-136 0,6 16-32 15,-1 7-16-15,8-4-48 16,0-12-24-16,0 3-80 0,0-6-24 16,0-10-104-1,0-16-72 1,0-19 0-16,0-19 0 0,0-9-8 16,0-4-120-16,0-3-160 15,0-9-200-15,0-13-216 0,8-22-280 16,4-16-1185-1,-8-9-5832-15</inkml:trace>
  <inkml:trace contextRef="#ctx0" brushRef="#br1">4275 12639 1456 0,'0'0'7849'15,"0"0"-5824"-15,0 0-1033 16,0 0-120-16,0 0 25 15,0 0-49-15,11-9-264 0,17 15-8 16,12 4 128 0,28-1 80-16,28 1-72 15,31-10-119-15,12 0-201 16,9 0-192-16,-12-10-24 0,-17-2-32 16,-11 5 24-16,-20-2-16 0,-29 9-104 15,-15-4-40-15,-12 2-8 16,-4 2-56-1,-4-4-200-15,-5 4-200 16,-6 0-265-16,-10 0-439 16,1-3-264-16,-4 0-985 0,8 0-1487 15</inkml:trace>
  <inkml:trace contextRef="#ctx0" brushRef="#br1">5737 12582 7721 0,'0'0'4241'0,"0"0"-2641"15,0 0-303-15,0 0-593 16,0 0-376-16,0 0 256 0,0 0 584 31,0 111-592-31,0-53-152 16,0 12-15-16,0 15 15 16,-4 17-64-16,4 9-176 0,-4-7-24 15,4-2 8-15,0-13-64 16,0 0-32-16,-4-6-64 0,0-1-8 31,4-18 0-31,-4-10 0 0,4-13 8 16,-5-10-8-16,5 8 0 15,-3-4 0-15,3-3-8 16,-4-7-80 0,4-9-16-16,0-7-136 0,0 0 56 15,0-5-32-15,0-1 24 16,-4-3 16-16,0 0 112 0,0 0 8 15,-3 0 56-15,-10 0 8 16,-3 0-8-16,-3-3 64 0,-9-3-64 16,-13-1 0-16,-2 4 72 15,-25 3 104 1,-28 0 112-16,-27 0-8 16,-8 0-16-16,3 0-16 15,8 3 80-15,21 4-8 0,19-5 8 16,17-2-72-16,23 0-16 15,7 4-112-15,2-4 0 0,-1 3-64 32,8-3-16-32,9 0-40 15,6 0 0-15,9 0 40 16,4 0-40-16,0 0 8 0,0 0 24 16,0 0-40-16,0 0-8 15,0-3-224-15,-3-1-120 0,3-1-352 16,-8 1-832-16,3-5-3849 0</inkml:trace>
  <inkml:trace contextRef="#ctx0" brushRef="#br1">4398 13258 24 0,'0'0'1536'16,"0"0"1288"-16,0-79-487 0,0 44-681 15,0 7 89-15,0 2 55 31,0 11 288-31,0 5-167 0,0 7-361 16,0 3-496-16,0 0-519 16,0 0-321-16,0 16-152 0,-3 9 40 15,-1 10 160-15,-9 9 24 16,5 4-32-16,-3 6-16 31,-2 0-32-31,2-3-56 0,-2 0-88 16,5-7-64-16,5-9 0 0,3-7 0 15,0-9 0-15,0-3-8 0,3-3 8 16,9-10 0-16,8 0-8 16,4-3 8-1,4 0 0 1,8 0-8-16,-4-9-104 0,4-1-120 16,-8 1-264-16,0 0-160 0,0 2-425 15,-4 1-303-15,-1-7-608 16,1 4-969-16,-8-1-2048 0</inkml:trace>
  <inkml:trace contextRef="#ctx0" brushRef="#br1">4861 13186 4849 0,'0'0'5145'0,"0"0"-3361"15,0 0-200-15,0 0 313 16,0 0-497-16,0 0-264 0,-40-39-568 16,20 39-376-16,-8 13-15 15,-8 6 199-15,4 3 16 32,4 0-168-32,8 7-104 0,8-3-32 15,9-4-80-15,3 0 80 16,7-3-80-16,21-3 0 0,12-4 0 0,4 1-8 15,3 0-152-15,2-3-96 16,-10 2-72 0,-3 1 224-1,-16 0 40-15,-8-1 8 0,-12 1 40 16,0 3 8-16,-8 3 80 16,-12-3 96-16,-12 3 40 0,0 0 8 0,-7-3-56 15,3-3-48 1,4-4-120-16,0-9-192 0,12 0-544 15,12-25-1313 1,4-4-2880-16,4-3-4457 16</inkml:trace>
  <inkml:trace contextRef="#ctx0" brushRef="#br1">5083 13141 5281 0,'0'0'7025'15,"0"0"-5016"-15,0 0-1001 0,0 0-504 16,0 0 408-16,0 0 744 16,4 89-847-16,0-48-457 31,-4 0-176-31,0 4-40 0,0-4-128 16,0-3-8-16,0-3 0 15,0-3-448-15,-4-10-737 0,0-9-751 16,1-7-2545-16,-1-6-3433 0</inkml:trace>
  <inkml:trace contextRef="#ctx0" brushRef="#br1">4932 13157 1040 0,'0'0'10130'0,"0"0"-7930"0,0 0-655 16,0 0-785-1,0 0-488-15,80-32-136 16,-33 29 0-16,5 3-88 16,1 0-48-16,-2 3-704 0,-11 13-3137 15,-12-3-3729-15</inkml:trace>
  <inkml:trace contextRef="#ctx0" brushRef="#br1">5330 13236 1744 0,'0'0'5193'0,"0"0"-288"16,0 0-2704-16,0 0-697 0,0 0-568 15,0 0-536-15,0 0 192 16,-39 76 128-16,22-34-416 0,-7 5-160 15,9 4-63-15,-5-3-81 16,4-7 8 0,4-3-8-16,4-12-145 15,0-8-423-15,8-8-208 0,0-10 184 16,0-10 208-16,12-18-424 16,4-16-80-1,8-7 255 1,-1-6 33-16,-2 0 80 0,-1 5 448 0,-8 11 72 15,-5 16 656-15,-3 12 601 16,-4 10-233-16,5 3-568 16,-5 10-320-16,0 12 208 0,4 3-88 15,4 0-168-15,-5 1-8 16,9-4-80 0,-3-3-8-16,2-6-392 15,6-10-296-15,-6-3-160 16,6 0-361-16,2-16 33 0,-3-6 104 15,-4-3 488-15,-1-13 256 16,-2 3 280-16,-5 3 56 0,-4 4 536 31,0 11 960-31,0 14 457 16,0 3-993-16,-8 22-648 16,-4 10 112-16,0 6-168 0,0 10-32 15,-4-3-80-15,5-1-136 31,-2-6 40-31,2-6-48 0,-2-10-8 16,5-6 8-16,4-13-8 0,4-3-80 16,0 0 80-16,0-16-288 15,12-12-160-15,8-11 144 0,4-5 192 16,0-6 0 0,3-2 72-1,-2 8 40-15,-5 9 8 0,-9 10 368 16,-2 15 216-16,-5 7-64 0,4 3-168 15,-4 0-176-15,-4 16 296 16,7 9 48-16,-7 4-119 0,0 9-121 16,0 3 64-16,0 4-24 15,0-1-216 1,-4 0-104-16,-3-2 0 16,-10 5-864-16,10-5-1681 15,-9-14-4889-15</inkml:trace>
  <inkml:trace contextRef="#ctx0" brushRef="#br1">6880 13147 7209 0,'0'0'4217'16,"0"0"-3041"-16,0 0-688 15,0 0-240-15,-8 0 440 16,-3 0 17 0,-2 0-201-16,-6 0-176 0,-5 0-120 15,0 0-64-15,-4 7-64 16,-8-1-24-16,0 3-8 0,-7-2-32 15,-9 3-8-15,-8-4 8 16,-4 0 72-16,1-3-80 0,3 0 40 31,4 1 48-31,0-4 8 16,12 3 80-16,4-3-64 16,4 3 24-16,8 4-32 0,0-5-24 15,5 5-88-15,-1-1 8 16,4-2 0-16,0 5 56 0,4-6-64 31,1 0 0-31,2 0 8 16,5-3-8-16,4 0 16 0,4 0 64 15,0 0-80-15,0 0-24 16,4 0-496-16,8-3-512 31,8-9-1529-31,-4 2-311 0,0 0-2850 0</inkml:trace>
  <inkml:trace contextRef="#ctx0" brushRef="#br1">6266 13021 8057 0,'0'0'4121'0,"0"0"-3417"15,0 0-704-15,0 0 0 0,0 0 128 0,0 0 520 16,-103 69-23-16,60-37-121 15,-13 3-120-15,0-3-72 16,-4 0-64 0,8-4 56-16,5-6 24 15,15-6-80-15,4-3-16 0,11-4-144 16,13-6-40-16,4 7-40 16,0 0 0-16,21 9 168 31,7 3 88-31,7 3-40 0,5 0-120 15,8 1-8-15,4 0-88 16,3-4 0-16,-3 0-8 0,4 0-264 16,16 7-800-16,-9-7-1649 15,-10-9-3168-15</inkml:trace>
  <inkml:trace contextRef="#ctx0" brushRef="#br1">4745 14033 8601 0,'0'0'3089'0,"0"0"-1297"15,0 0-863-15,0 0-33 16,0 0-176-16,0 0-216 16,0 16-200-16,11 12 24 0,-2 27 432 15,-1 21-104-15,-8 23-247 16,0 2-89-16,0-6-40 16,0-19-72-16,0-22-136 15,0-12-72-15,0-4 0 16,0 0-224-16,0 6-520 15,0 4-769-15,0-10-1527 0,0-16-2538 16</inkml:trace>
  <inkml:trace contextRef="#ctx0" brushRef="#br1">4442 14697 5337 0,'0'0'5545'16,"0"0"-4585"-16,0 0 136 15,40 89 73-15,-8-55-297 0,4 5-456 16,7-8-192-16,2-5-120 31,-6-4-104-31,5-6-272 0,-9-4-984 16,6-12-617-16,-9-5-1368 0,-4-12-3760 15</inkml:trace>
  <inkml:trace contextRef="#ctx0" brushRef="#br1">4936 14672 4993 0,'0'0'5785'16,"0"0"-1512"-16,0 0-2417 0,0 0-912 16,0 0-416-16,0 0 377 15,0 0-241-15,-103 117-320 0,78-66-216 16,1 9-128-16,5 16-608 0,3-9-1385 31,0-16-2536-31</inkml:trace>
  <inkml:trace contextRef="#ctx0" brushRef="#br1">4402 15414 10202 0,'0'0'4881'16,"0"0"-3409"-16,0 0-472 16,0 0-136-1,0 0-351 1,0 0-249-16,0 83 456 0,0-29-288 16,0 6-200-16,0 1-168 0,0 2-64 15,0-3 8-15,0-3-8 0,0-6-40 16,0-13-520-16,0-6-833 31,0-10-1207-31,0-15-2801 16</inkml:trace>
  <inkml:trace contextRef="#ctx0" brushRef="#br1">4374 15402 7465 0,'0'0'6858'16,"0"0"-5378"-16,0 0-512 0,0 0 56 16,0 0-464-16,0 0-312 15,72-41-144-15,-13 28-87 32,29 0 31-32,24-6-40 0,-1 0 0 15,-14 6-8-15,-26 4 0 16,-31 6-145-16,-12 3-23 0,3 0 72 0,-6 0 88 15,-1 0 0 1,-13 0 8 0,-7 0 128-16,0 6 105 15,0 3 39-15,-4 7 216 0,0 10 80 16,5 6-264-16,-1 2-192 16,-4 8-48-16,3-1-56 0,1 7 0 15,0-4 40 1,4 1-48-16,0-1 0 15,0-3-56-15,4-3-120 16,-5 0-40-16,2-3-96 0,3-3-152 16,-8-7 40-16,-4-6 256 15,0-3 160-15,0-6-8 0,-12 3 16 32,-16-4 112-32,-11 4 120 15,-25 6 104-15,-28 3 40 0,-20 4-64 16,9-8-136-16,19-1-80 15,28-15-24-15,24-2-72 0,0 0-456 16,-3-12-824-16,7-7-2825 31,16 0-5785-31</inkml:trace>
  <inkml:trace contextRef="#ctx0" brushRef="#br1">4737 15602 9514 0,'0'0'4208'15,"0"0"-3487"-15,0 0-89 32,0 0 464-32,0 0-104 15,-95 70-480-15,78-42-312 0,9 1-200 16,5-7-152-16,3-3-656 16,0-6-728-16,3-7-425 0,29-6 233 15,-4-16-448-15,0-3-2489 0</inkml:trace>
  <inkml:trace contextRef="#ctx0" brushRef="#br1">4801 15665 6601 0,'0'0'5001'0,"0"0"-3593"15,0 0 145-15,0 0-217 0,-72 73-432 16,56-50-336 0,8-5-336-1,4-2-232-15,4-3-376 16,12-6-448-16,12-7-592 0,16-7-737 0,-5-9-1015 15,-7-3-3874-15</inkml:trace>
  <inkml:trace contextRef="#ctx0" brushRef="#br1">4801 15665 8265 0,'47'70'3857'16,"-66"-51"-1744"-16,-2 3-473 0,-3 4-680 16,13 2-488-16,3-6-304 15,8-2-168-15,0-8-544 16,15-2-616-16,17-10-825 0,-4-7-583 31,-4-5-2169-31</inkml:trace>
  <inkml:trace contextRef="#ctx0" brushRef="#br1">4908 15751 8481 0,'0'0'3113'0,"0"0"-1089"16,0 0-239-16,0 0-665 0,-92 38-656 31,88-25-464-31,4-4-344 15,4-5-1240-15,16-4-737 0,1 0-1728 0</inkml:trace>
  <inkml:trace contextRef="#ctx0" brushRef="#br1">4908 15751 4424 0,'-40'-60'5842'0,"12"72"-3938"0,4 7-1304 15,1 7-600-15,10-4-472 0,6-3-3977 16</inkml:trace>
  <inkml:trace contextRef="#ctx0" brushRef="#br1">23682 12423 808 0,'-16'0'6985'16,"0"0"-4936"-16,5 0-913 0,-2 0-312 15,6 0 200-15,3 0 321 16,0 0-97-16,4 0-240 16,0 0-240-16,0 0 0 0,0 0-168 31,8 0-127-31,7 0-177 0,13 0-88 16,16 0-56-16,28-2-48 15,36-5-8-15,51 1 0 16,28-1 24-16,21 1-112 0,-2 0 88 15,-15 3-48-15,-3-4-40 32,-13 4 8-32,-16-4 56 0,-15 1-64 15,-13 0 56-15,-15-4-64 16,-8 1 16-16,-12 3-8 16,-1-1-8-16,-3 1 16 0,3-1-8 15,-3 1 0-15,-4 3 0 16,-17 0 0-1,-11 3 0-15,-17 0-8 0,-11 0-8 16,0 0-192-16,5 0-256 16,-9 0-528-16,-13 0-601 15,-15-3-671-15,0-4-825 0,0-3-4969 16</inkml:trace>
  <inkml:trace contextRef="#ctx0" brushRef="#br1">26786 12255 7905 0,'0'0'2361'0,"0"0"-1073"0,0 0-136 16,0 0 401-16,0 0-89 16,0 0-264-16,0 0-272 15,88-6-240-15,-76 9-247 0,-5 10-241 16,2 6-104-16,-1 9-16 31,-4 7 16-31,-1 22 0 0,1 23 48 16,-4 31 32-16,0 9 168 15,4-5-96-15,0-13-128 16,1-17 16-16,6 1-64 0,1-13 48 16,-3-13-112-16,-2-15 72 31,1-7-64-31,0 3 24 0,1 0-40 0,-6 4-8 15,-3-10-160-15,0-4-224 16,0-11-264-16,0-1-352 16,-16-10-633-16,4 1-1247 0,-4-10-2626 15</inkml:trace>
  <inkml:trace contextRef="#ctx0" brushRef="#br1">23830 12528 6633 0,'0'0'1248'0,"0"0"-456"15,0 0 257-15,0 0 159 0,0 0-136 16,-28-79 264-16,24 79-167 0,4-3-465 31,-4 3-344-31,-1 3-168 16,1 19-104-16,-11 32 408 0,-5 35 192 15,-4 25-120-15,1 16-96 16,6-9-128-16,9-16 49 0,8-13 95 16,0-3-88-16,4-3-160 31,8-4-72-31,0-15-24 15,0-10-136-15,-4-13 0 0,0-5-8 16,-4 5 0-16,4 4-352 16,-4-1-424-16,-4-3-681 0,0-12-1071 15,0-12-2921-15</inkml:trace>
  <inkml:trace contextRef="#ctx0" brushRef="#br1">23662 13982 5145 0,'0'0'7337'0,"0"0"-5576"16,0 0-1161-16,0 0-64 0,0 0 208 15,0 0-128-15,0 0-344 0,96 13-144 31,-44-3-32-31,11-1-96 16,21 0 24-16,28 1-16 16,31 3 8-16,20 0-8 0,5-4 64 15,-5 4-24-15,-12-4 112 16,1 7 184-16,-1-3 56 0,1 0 9 31,-8-4-113-31,-13 1 8 16,-15-4-184-16,-17-6-72 0,-7 0-48 15,-17 0-168-15,-15-3-128 16,-12-7 72-16,8 1 103 0,3-1 25 16,9-3-80-16,12-2-80 31,-13 5 136-31,9 0 104 16,0 1 16-16,-4 6 8 0,-1-3-8 15,-3-1 8-15,-4 4-8 16,-5 0 8-16,-3 0 64 0,0 3-64 15,0-3 0-15,-5 3 0 0,1 0-8 16,-8-4 8 0,0 4-8-1,-8 0 0-15,0-3 8 0,-12 0 0 16,-4 0 0-16,-8-1 40 16,-5 4-40-16,-3-2 40 0,-4 2-32 0,0-3 0 31,0 3-16-31,0-4-80 15,-11 1-424-15,-1 0-784 16,-16-4-856-16,4 4-337 0,0 0-2048 16</inkml:trace>
  <inkml:trace contextRef="#ctx0" brushRef="#br1">685 7645 5169 0,'0'0'3944'0,"0"0"-2335"15,0 0-873-15,0 0-432 0,0 0 16 16,-8-9 336-16,8 9 248 15,0 0-15-15,0 0-169 0,0 0-288 32,0 0-176-32,0 0-80 15,0 0-48-15,8-4-48 16,16 1 40-16,15-6 64 0,30-7 160 16,34-10-16-16,36-9-80 15,12 4-8-15,-11 2-88 0,-33 10-48 16,-38 7-8-1,-18 8-48-15,-10 1-48 16,2 0 16-16,4 0-8 16,5 0 0-16,-7-1-8 0,-6 1 8 15,-3 0-8-15,-4 0-8 16,4 3 8-16,-1-6 0 16,6 2 0-16,10-5 48 15,1 0-48-15,4-1-8 16,0 0-400-16,-13 0-520 15,-11 4-536-15,-12 3-473 0,-20 3-95 16,-16 0-1121-16,-7 0-3568 16</inkml:trace>
  <inkml:trace contextRef="#ctx0" brushRef="#br1">2251 7312 5297 0,'0'0'2808'0,"0"0"-1135"15,0 0-689-15,0 0 120 32,0 0 128-32,0 0-31 15,0 0-313-15,0 0-488 0,20-32-328 16,-20 45-64-16,4 12-8 16,0 7 96-16,-1 9-8 0,1 7 24 31,0 6 64-31,1 3-16 0,-5 0-24 15,4 7 0-15,4 2-80 16,-5 4 16-16,1-3 200 0,0-1-168 16,0-2-56-16,1-1 0 15,-1 1-40-15,-1 0 48 0,1-1-56 16,-4-3 56 0,4 1 40-16,-4-8-88 15,4-5 56-15,0-3-56 16,5-4 40-16,-6 0-48 0,5-3 0 15,0 3 8-15,0-2-8 16,0-4 0-16,-4-1 8 16,0-5-8-1,-4-10 0-15,0-6 0 16,4-4 0-16,-4-5 0 0,0-4 0 16,0 0 8-16,0 0 0 15,0 0 104-15,0 0-40 31,0 0 8-31,0 0 176 0,-4 3-120 16,-12 0-96-16,-8 6-40 16,-11 1-192-16,-10 6-280 0,-34 9-664 15,7-3-1905-15,4-6-3368 0</inkml:trace>
  <inkml:trace contextRef="#ctx0" brushRef="#br1">737 7712 5033 0,'0'0'2072'0,"0"0"-816"31,0 0-215-31,0 0-17 0,0 0 120 15,0 0-152-15,-28-29-256 16,28 29-200-16,0 0-175 0,-4 10-161 16,0 18-144-16,-5 26 424 15,5 32 200-15,4 28-136 32,0 13-8-32,4 3-280 0,13-12-128 15,-6-17 96-15,10-5-32 16,-5-11-96-16,-1-18-48 0,2-10-40 0,-6-12 64 15,-3-7-72-15,5 3-120 16,-2 7-512 0,-3 9-1096-1,-4-13-969-15,-4-12-2848 0</inkml:trace>
  <inkml:trace contextRef="#ctx0" brushRef="#br1">828 9150 2720 0,'0'0'4009'16,"0"0"-3249"-16,0 0 304 15,0 0 41-15,104 57-65 0,-56-47-112 16,23-4-112-16,29-6-320 31,43-6-40-31,20-17-128 0,5-5 249 16,-8 0 415-16,-29 5-312 15,-12 7-216-15,-27 7-328 0,-24 2-24 16,-24 1-112-16,-8 6 0 16,-4-3-256-16,-8 0-80 31,-1 0 136-31,-11 3 152 0,-8 0 48 16,-4 0 8-16,0 0 64 15,0 0-24-15,0 0-48 0,0 0 0 16,0-7-1200-16,4 1-2673 0,-4-4-6521 15</inkml:trace>
  <inkml:trace contextRef="#ctx0" brushRef="#br1">20327 16345 8481 0,'0'0'2433'0,"0"0"-497"31,0 0-103-31,-7-7-289 0,7 7-288 31,0 0-408-31,0 0-351 16,-4 0-225-16,4 13-176 0,-4 6-40 16,-5 13 56-16,5 9-8 15,1 7-32-15,-1-4-56 16,4 1 64-16,0-4-80 0,0-10 0 16,0-5-112-16,0-7-120 15,0-10 24-15,0-2-16 0,0-7 136 0,0 0 88 16,0-3 40-16,4-13 8 15,7-6-40 1,6-10 40 0,7 0-48-16,4-3 0 0,4 7 0 15,-1 5 0-15,5 14 0 16,-4 6 0-16,-4 3 16 0,0 9-16 0,-9 10-8 16,-6 6 0-16,-9 5-56 31,-4-2 64-31,-8 0 48 15,-16 1-40-15,-8-3 0 0,-13-4 0 16,-2-3 40-16,-1-3-48 16,5-4-72-16,11-5-401 0,8-7-775 15,24-4-864-15,7-11-2017 32,14-11-3689-32</inkml:trace>
  <inkml:trace contextRef="#ctx0" brushRef="#br1">20737 16580 3872 0,'0'0'8762'0,"0"0"-6081"31,0 0-1753-31,0 0-296 0,0 0 704 16,0 0-199-16,0 0-361 16,-7 104-232-16,3-69-336 15,4-3-136-15,0 3-72 0,0-3-648 0,4 2-1097 16,0-5-1231-1,3-13-7690 1</inkml:trace>
  <inkml:trace contextRef="#ctx0" brushRef="#br1">20260 16716 1424 0,'0'0'1624'16,"0"0"2713"-16,0 0-2473 15,0 0-215-15,-4 0 95 0,4 0 153 16,0 0-337-16,0 0-192 31,0 0-272-31,0 0-311 16,15 0-265-16,13-3-160 0,28-4-240 16,36 1-8-16,28 0-96 15,11 3-8-15,-28 3-8 0,-27 0-80 16,-40 0-216-16,-19 0-360 15,-2 3-537-15,-15 3-559 16,-24 10-1217 0,-20 0 489-16,-8-7-1625 0</inkml:trace>
  <inkml:trace contextRef="#ctx0" brushRef="#br1">20133 16881 6937 0,'0'0'3105'0,"0"0"-1665"16,0 0-1032-16,0 0-176 16,114 3 648-16,-54-3 257 0,16-6-417 31,0 3-320-31,0 0-168 16,-1 3-64-16,-19 0-112 0,0 0-48 15,-13 0-8-15,-11 0-432 16,-15 9-1081-16,-13-3-599 0,-12 4-168 15,-16-3-217-15,-8-5-752 0</inkml:trace>
  <inkml:trace contextRef="#ctx0" brushRef="#br1">20383 16656 1040 0,'0'0'6705'16,"0"0"-5297"-16,0 0-799 15,0 0-369-15,96-73-56 16,-53 63-32-16,6 4 104 16,3 0-56-16,-1 2-96 15,-11 4-64-15,-4 0-40 16,-12 0 0-16,-20 0 0 0,-4 0-184 15,-16 4 184-15,-20-2 72 16,-12-2 200-16,-7 0 0 16,-5 0 40-1,-4 0 72-15,8 0-120 16,8-2 56-16,20-2-88 0,9 1-48 16,19 3-128-16,0-3-56 15,19 3-256-15,13-3-24 16,8 3 72-16,8 0-56 0,0 0-88 31,-5 0 48-31,-3 0 200 16,-7 0 56-16,-10 0 48 0,-15 3 48 15,-8-3-48-15,-16 3 72 16,-16-3 24-16,-16 3 88 16,-3-3-56-16,-5 0-48 0,8 0 96 15,0 0 88-15,17 0-56 16,14 0-136-1,13 0-8-15,4 4-64 0,32 2-8 16,28 3 8-16,0-2 0 16,11 3-8-16,-2-8-304 15,-2-2-552-15,-7-6-816 16,-20-7-3602-16</inkml:trace>
  <inkml:trace contextRef="#ctx0" brushRef="#br1">20666 15818 1408 0,'0'0'5737'0,"0"0"-3336"16,0 0-1305-16,0 0-376 0,0 0 152 15,0 0 304-15,0 0-39 16,0 0-425-16,0 0-256 0,0 0-128 31,0 0-8-31,0 0 80 0,0 0 48 16,0 2-96-16,0-2-32 16,0 0-88-16,16 0-56 15,4 4 32-15,4-1-24 0,12 0-15 16,3 4 7-16,6 2 48 31,7 4-56-31,-1 0-32 0,5-1-48 16,-4-2 8-16,-1 2-24 15,-3 1 0-15,-1-3 16 16,-6-1-88-16,-1 1 8 0,-9-1 64 16,-3-3-72-16,-3 1 0 15,-6-4 48-15,-7 4-40 0,-4-7 0 31,-4 0-8-31,0 0 8 0,-4 0-16 16,0 0 8-16,0 0-176 16,0 0-96-16,0 0-176 0,0 0-305 15,0 0-407 1,0 0-280-16,-12 0-905 16,1-10-767-16,-2 3-2337 0</inkml:trace>
  <inkml:trace contextRef="#ctx0" brushRef="#br1">21300 15811 800 0,'0'0'4545'16,"0"0"-2625"-16,0 0-488 0,0 0-15 15,0 0-97-15,0 0 88 16,0 0-87-16,-28-41-425 0,28 41-312 31,0 0-192-31,0 0 0 16,0 0-96-16,0 0 0 15,0 0 0-15,0 9 32 0,0 7 184 16,12 4-64-16,12-2-47 31,8 5-113-31,7-1-112 0,6-3-104 0,-10 0-56 16,-7-3-8-1,-9-4 16-15,-10 5-24 0,-9-5-16 16,-9 4 16-16,-19 0 16 0,-11 3 72 16,-8 0 8-1,-5 0-40 1,3 0-56-16,6 0 0 0,7 3-72 0,8 1-944 16,12-5-2121-16,12-1-6561 15</inkml:trace>
  <inkml:trace contextRef="#ctx0" brushRef="#br1">21781 15919 9738 0,'0'0'4192'0,"0"0"-2615"15,0 0-305-15,0 0-176 0,0 0-183 16,0 0-313-16,9-16-280 15,14 16-200-15,13 6-24 0,5 14-96 16,-2-1 0-16,-11 9-8 31,-16 4 8-31,-12 3-72 16,-4 3 72-16,-28-3 8 0,-8 0 96 16,-8-3 96-16,5-7 16 15,7-3-88-15,8-2-8 0,12-5-72 0,12 1-40 16,4-3 40-1,12-1-40 1,24 1 40-16,7-3-40 16,17-1-8-16,8 1-160 0,4-7-48 15,-8 0-376-15,-4-3-593 16,-13-3-1255-16,-15-10-2697 0,-16 4-2929 0</inkml:trace>
  <inkml:trace contextRef="#ctx0" brushRef="#br1">21538 16186 1032 0,'0'0'8305'0,"0"0"-5952"0,92-6-625 15,0 6-71-15,23 0-609 16,-3 0-384-16,-24 0-240 0,-29 3-320 15,-7 3-104-15,-12-3-2040 32,-4-3-3289-32</inkml:trace>
  <inkml:trace contextRef="#ctx0" brushRef="#br1">22399 16161 9033 0,'0'0'6234'16,"0"0"-4274"-1,0 0-792-15,0 0-87 16,0 0-57-16,52 76-312 0,-40-38-272 16,0 3-280-16,-8 6-160 15,-4 20-336-15,-8-6-1176 16,-8-14-4570-16</inkml:trace>
  <inkml:trace contextRef="#ctx0" brushRef="#br1">15530 16068 1144 0,'0'0'8690'0,"0"0"-6002"0,0 0-1143 16,0 0-441-16,0 0-128 16,0 0 8-16,48 45-168 0,-32-10-88 31,4 6-287-31,4 3-241 15,-5 4-104-15,6 3-80 0,-1 0 40 16,-4-1-48-16,3-5 0 16,-3-4 8-16,1-6-8 15,-6-9-8-15,1-8-152 0,-8-5-144 16,0-6-137-16,-4-4-183 31,1-3-264-31,-2-6-456 0,1-11-1881 0,0 2-4737 16</inkml:trace>
  <inkml:trace contextRef="#ctx0" brushRef="#br1">16144 16583 10234 0,'0'0'3168'0,"0"0"-1543"0,0 0-873 0,0 0-384 16,0 0-32-16,108-35 312 15,-65 35-168 1,-3 6-160-16,-8 20-176 15,-16 5-88-15,-8 7-48 16,-8 7 240-16,-24 2 321 16,-16 5-9-16,-3-2-112 0,2-2-56 15,5-7-80-15,8-6-144 0,17-7-96 32,11-5-64-32,11-4-8 15,26-4-8-15,31-5-64 16,19-10-88-16,-4 0-304 0,-2 0-648 15,2-13-913-15,-31 1-2280 16,-4-4-3240-16</inkml:trace>
  <inkml:trace contextRef="#ctx0" brushRef="#br1">22256 16132 1432 0,'0'0'4681'0,"0"0"-2313"15,0 0-839-15,0 0-169 0,0 0 24 0,0 0-7 16,0 0-353-1,0 0-296 1,0 0-192-16,0 0-112 0,0 0-32 16,0 0 32-16,0 0 16 15,0 0 0-15,0 0-87 16,0 0-9-16,16 0-80 0,12 0 8 0,20-3-104 16,7 0-56-16,5-1-24 15,8-2-16 1,-8-1-24-16,-9 2 48 15,-10-2-40-15,-9 7-40 16,-17-3 0-16,-7 0 0 16,-4 3-8-16,-4 0 40 0,0 0-48 31,0 0-344-31,0 0-616 0,0 9-1257 16,-4 4-1688-16,0-4-3728 0</inkml:trace>
  <inkml:trace contextRef="#ctx0" brushRef="#br1">16869 16910 984 0,'0'0'9650'15,"0"0"-6666"-15,0 0-1543 0,0 0-665 16,0 0-424-16,-12 31 248 16,4-2 0-16,4 6-192 0,4 7-216 15,-4-2-64-15,4 2-80 32,-4-4 0-32,4-3-48 15,-3-3-8-15,-2-10-560 0,5-3-296 0,0-3-744 16,0-7-1201-16,0-5-3000 15</inkml:trace>
  <inkml:trace contextRef="#ctx0" brushRef="#br1">16742 16849 7073 0,'0'0'5113'16,"0"0"-3200"-16,0 0-481 16,0 0-400-16,0 0-304 0,0 0-304 15,0 0-272-15,43-12-56 0,-3 9-24 16,8-1-72-16,4 1 0 31,-1 0-496-31,5 3-808 16,-12 0-1713-16,-16 6-2640 0</inkml:trace>
  <inkml:trace contextRef="#ctx0" brushRef="#br1">17076 17027 4096 0,'0'0'4025'15,"0"0"-1920"-15,0 0-561 0,0 0 112 16,0 0-639-16,0 0-321 0,88 20-480 15,-60-20-216 1,20 0-1777 0,-9-10-2055-16,1-3-2922 15</inkml:trace>
  <inkml:trace contextRef="#ctx0" brushRef="#br1">17551 16805 8241 0,'0'0'6498'0,"0"0"-4218"16,0 0-760-16,0 0-663 0,0 0-577 16,0 0-24-16,-13 82 16 15,5-31-168-15,1 0-104 0,-5 7-240 32,-1-1-832-32,-2 9-721 15,2-12-2304-15,2-16-4449 0</inkml:trace>
  <inkml:trace contextRef="#ctx0" brushRef="#br1">13419 16430 10682 0,'0'0'4169'15,"0"0"-3129"-15,0 0-528 16,0 0-296-16,0 0-112 16,0 0-104-1,0 0-344-15,-56-22-1144 0,24 29-1625 16,-4-1-4241-16</inkml:trace>
  <inkml:trace contextRef="#ctx0" brushRef="#br1">12602 16456 7841 0,'0'0'5633'0,"0"0"-4088"0,-84-29-1033 15,57 20-336-15,3 2-112 31,3 1-56-31,1 3-8 0,-3 3-504 16,-5 0-1113-16,-20 13-631 16,4-1-833-16,0-2-2280 0</inkml:trace>
  <inkml:trace contextRef="#ctx0" brushRef="#br1">11849 16452 2712 0,'0'0'2593'15,"0"0"-513"1,-104 0-584-16,64 0-743 15,8 0-489-15,1 0-264 0,7 0-168 16,-1 0-321-16,-10 4-551 16,7-4-824-16,0 0-953 15</inkml:trace>
  <inkml:trace contextRef="#ctx0" brushRef="#br1">10263 16516 11898 0,'0'0'4177'0,"0"0"-2825"16,-88-6-856-16,56 6-336 0,4 0-160 15,5 6-360-15,-1-3-224 16,-4 0-296-16,4-3-1649 0,0 0-2976 0</inkml:trace>
  <inkml:trace contextRef="#ctx0" brushRef="#br1">4908 15805 9209 0,'0'0'3945'16,"0"0"-2984"-16,0 0-329 0,0 0 104 0,0 0-200 16,0 0-232-16,0 0 288 15,63 73 104 1,-31-29-56-16,1 7-432 15,7 3-40-15,-5 0-88 16,5-3-15-16,0 0-57 16,-4-7 40-16,-4-2-48 0,0-5-153 15,-13-5-215-15,1 0-248 0,-3-9-184 32,-2-1-664-32,-2-4-1121 15,-5-8-1800-15</inkml:trace>
  <inkml:trace contextRef="#ctx0" brushRef="#br1">5083 16443 9722 0,'0'0'4032'0,"0"0"-3527"16,0 0-337-16,81 13 32 15,-42-7 208-15,8 4-72 0,-2-1-120 16,-6 4-136-16,2-3-80 0,-9 2-456 16,-1-6-1089-1,-7 1-751-15,-8-4-2401 16</inkml:trace>
  <inkml:trace contextRef="#ctx0" brushRef="#br1">5442 16215 10018 0,'0'0'4665'0,"0"0"-3049"15,0 0-144-15,0 0-487 0,0 0-473 16,0 0-320-16,0 0-40 15,0 0 64-15,-28 98-112 0,25-57-64 32,3 3-40-32,0 1-520 15,0 16-1025-15,0-11-2680 16,0-15-4744-16</inkml:trace>
  <inkml:trace contextRef="#ctx0" brushRef="#br1">5250 16859 11922 0,'0'0'4129'0,"0"0"-3001"0,0 0-240 16,0 0-119-16,0 0-305 16,0 0-240-16,0 0 24 0,108-41-64 15,-68 41-104 1,0 0-24-16,0 12-40 15,-12 7-8-15,-4 10 8 16,-12 3-8-16,-8 6 112 0,-4 3 48 16,0 7 80-16,-8 2 16 15,-9-2-88 1,6-3-104 0,3-8-64-16,4-2 8 0,4-12-8 0,8-4-8 15,11-3 8-15,13-10 0 16,13-3-8-16,7-3 0 0,6-3-56 15,7-13-136-15,7-6-160 32,-5-7-248-32,-3-3-384 15,3-12-993-15,-18 9-3080 0,-18 1-3353 16</inkml:trace>
  <inkml:trace contextRef="#ctx0" brushRef="#br1">5366 17126 568 0,'0'0'13699'0,"0"0"-9731"0,0 0-3239 0,0 0-241 16,0 0-96-16,0 0-128 15,56-29-168-15,-16 23 0 0,4-4-88 16,3 1-8-16,5-1-88 16,1-3-432-1,14-9-985 1,-15 3-3416-16,-16 0-6873 0</inkml:trace>
  <inkml:trace contextRef="#ctx0" brushRef="#br1">6231 17015 4640 0,'0'0'12603'32,"0"0"-10402"-32,0 0-1497 0,0 0-488 15,0 0 104-15,3 82 152 0,6-34-208 16,3 2-136-16,4 4-128 0,0-6-200 15,4-7-432-15,-1-3-784 16,1-9-2377 0,-8-13-3521-1</inkml:trace>
  <inkml:trace contextRef="#ctx0" brushRef="#br1">19682 5600 3392 0,'0'0'4665'0,"0"0"-3152"0,0 0 111 15,0 0-368-15,8-85-56 16,-5 62-47-16,-3 8-177 15,5 2 48-15,-5 0-48 0,4 7-160 32,-4 3-151-32,0 3-273 0,0 0-256 15,0 3-136-15,0 16-104 16,0 6 104-16,0 10 16 16,0 7 32-16,0 2-40 0,8-3-8 15,-4 4 8-15,3-4 0 31,2-3 40-31,-5-9-40 0,0-4-8 16,-4-6-160-16,0-6-240 16,0 0-185-16,0-7-407 15,0-3-384-15,0 0-616 0,-4-6-17 16,0-10-311-16,-1-6-3834 0</inkml:trace>
  <inkml:trace contextRef="#ctx0" brushRef="#br1">19738 5566 6001 0,'0'0'1696'0,"0"0"-944"16,0 0-168-16,0 0 41 0,0 0 335 16,0 0 176-16,0 0 64 0,47-67-248 15,-34 64-471-15,-2 3-305 16,13 0-80-16,8 0-96 0,8 0 8 31,8 0 0-31,12 0 0 16,0 0-8-16,3 0-104 0,-3 0-32 15,-9-4-16-15,-10 1 24 16,-13-3 64-16,-13 2 64 0,-2 2 8 16,-9-1 88-16,-4-1-24 31,4 4 104-31,-4-3 216 15,0 3 104-15,0 0-144 0,0 0-144 16,0 0-120-16,0 0-32 16,3 0-56-16,1 0 8 0,4 0-8 15,-4 3 8-15,5 4 0 32,-2 2-8-32,1 1 0 15,-4 5 8-15,5 5 0 0,-6 2 0 0,5 3 0 16,4 4-8-16,-4 3 48 15,4-1-40-15,-4 1-8 0,0-7-8 16,0-6-88-16,-4-2-8 16,-4-5 40-1,0-9 8 1,0-3-24-16,-17 0 80 0,-10 0 160 16,-4-3-72-16,-10-4 24 0,-6-2 24 15,-1 3 56-15,-8-1-16 0,0 7-56 31,-3 0-8-31,3 0-40 16,4 0-24-16,8 4 0 16,8 2-40-16,13 1-8 0,6-2-16 15,9-1-360-15,8-4-480 16,0 0-808-16,12 0-617 0,8 0-888 0</inkml:trace>
  <inkml:trace contextRef="#ctx0" brushRef="#br1">20252 5721 4256 0,'0'0'2449'32,"0"0"-1001"-32,0 0-143 15,0 0-145-15,0 0-96 0,0 0 56 16,0 0-256-16,0 0-431 15,0 0-305-15,55 0-56 0,-14 0-72 16,6 0 56-16,25 0-8 31,24 0-40-31,31-6 88 16,21 0-16-16,-5 2 88 0,-3-2 184 16,-13 6 0-16,-4 0-112 15,1 0-64-15,7-7-80 0,5 4-80 0,7-6 48 16,5-7-56-1,-1-3-8 1,5-3 64-16,3-3-64 16,-7 2 8-16,3 1 0 0,-8 3 0 15,-3 6 0-15,-17 1 0 16,-8 2 0-16,-7 3 0 0,-12-2-8 0,3 3 0 31,-7-1 24-31,-1 1 64 16,-10-4 64-16,-18 7-40 15,-19-3-56-15,0-1-48 0,-1 1 80 16,6-3-88-16,-6-1 16 16,-7 0-8-16,-8-2 8 0,-8 6-8 31,-8-1-8-31,-8 1-64 16,-4 2-264-16,0-5-704 0,0 3-345 15,-4-7-487-15,-8 4-600 16,-4 2-2161-16</inkml:trace>
  <inkml:trace contextRef="#ctx0" brushRef="#br1">23950 5159 6729 0,'0'0'1792'16,"0"0"-399"-16,0 0-97 0,0 0-112 16,0 0 136-16,0 0-199 15,0-9-457-15,11 9-416 16,13 3-152-16,8 6-88 16,11 7 64-16,2 6-56 15,2-2-8-15,-2 5 8 16,-10 3 24-16,-11 1-40 0,-12-4-8 15,-12 4-40-15,0 0 48 16,-20-1 16-16,-12 1 144 16,-4 3 24-1,0-1-112-15,-3-2-48 16,3 3-24-16,3-4-240 0,6 4-1072 16,7-7-841-16,9-6-2344 0</inkml:trace>
  <inkml:trace contextRef="#ctx0" brushRef="#br1">25085 5159 7209 0,'0'0'2104'0,"0"0"-855"15,0 0-401-15,0 0 440 0,0 0-216 16,0-41-159-16,0 28-209 15,0-3-48-15,0-3-360 0,0 0-160 32,0-3 8-32,0 0 8 15,-9-7-56-15,-2 0-40 16,-9-2 32-16,-4-1-24 0,-12 3-16 16,-4 4-40-16,-3 13-8 15,-5 8 0-15,-1 4-48 0,-2 19 40 16,-1 16 8-1,9 9 0-15,7 14 48 16,12 2 0-16,15 4-32 16,9-7-8-16,9-7-8 0,19-5-48 15,11-14 40-15,5-8 8 16,0-14 8-16,-4-9 40 16,-1 0 0-16,-7-12 32 15,-4-17-64-15,-4-3 56 16,-7-9-16-16,-2-6 0 15,2-4-48-15,-6 0 56 0,1 0 16 16,0 10 288-16,-4 6-200 16,-4 16-80-1,4 6 56-15,-8 10-48 16,0 3-96-16,0 10-192 16,-4 18 88-16,-8 10 104 0,1 10 0 15,-2-1 16-15,5 7 48 16,4-6-56-16,1-4 0 0,3-2-8 31,3-8 8-31,13-2 0 16,8-9 0-16,0-4 40 15,8-13 0-15,-8-3 0 0,-1-3 32 16,-3 0 8-16,-8-16 9 16,1-3-41-16,-2-6 16 0,-3 0-64 15,-3 2 96 1,-1 4-32-1,-1 7 64 1,-3 2-32-16,0 10-104 16,4 0 0-16,-4 0-304 0,0 0-985 15,0 0-1455-15,0 10-1169 16,-4-4-3425-16</inkml:trace>
  <inkml:trace contextRef="#ctx0" brushRef="#br1">25132 4911 5705 0,'0'0'4153'0,"0"0"-3137"0,0 0-328 16,0 0-448-16,0 0 120 31,-99 13 608-31,63 22-152 16,1 6 73-16,2 7-369 0,10 0-272 15,2-1-160-15,10-5-16 0,2-11-72 16,9-2-64-16,0-7-192 16,9-10-176-16,10-2 176 31,5-10 112-31,8 0 136 0,0-19-288 15,0-9-113-15,-8-11 73 16,0-5 120-16,-12-6 216 0,-9-2 0 16,-3 5 280-16,-3 15 609 15,-21 13-89-15,-16 19-520 16,-7 3-24-16,-9 32 96 0,7 13-48 31,2 6-152-31,15 0-80 0,8 0-56 16,20-4-8-16,4-8-8 0,0-10-136 15,12-10-168-15,12-9 64 16,4-13 120 0,4-7 112-1,0-18-64-15,-4-17-80 0,-5-18 80 16,1-29-8-16,-8 3-48 16,-12 10-48-16,-4 16 88 0,-7 22 88 0,-18 12 416 15,-10 7-128-15,-14 19-176 31,-3 17 176-31,-6 33 120 16,5 7-192-16,9 7-80 0,12 6-88 16,24-10-48-16,1 7-208 15,7-7-672-15,28 3-728 0,7-18-2289 16,-3-16-4825-16</inkml:trace>
  <inkml:trace contextRef="#ctx0" brushRef="#br1">25543 4981 832 0,'0'0'2504'16,"0"0"-295"-16,0 0-745 15,0 0 360 1,0-44 89-16,0 38-201 16,0-4 1-16,0 7-433 15,0-1-64-15,0 1-200 0,0 3-320 16,0 0-319-16,0 0-185 16,0 3-160-16,0 14-24 0,0 8-8 31,0 10 56-31,0 9 40 15,0 7-32-15,0-3-56 0,0-1 16 16,0-5-16-16,4-1 8 16,-4-3-16-16,0-6-136 15,0-4-353-15,0-5-455 0,0-1-344 32,-16-6-920-32,4-4-521 15,-4-5-1576-15</inkml:trace>
  <inkml:trace contextRef="#ctx0" brushRef="#br1">25491 4905 5401 0,'0'0'1264'16,"0"0"192"-16,20-89-256 15,-12 54 161-15,0 13-113 16,0 3 0-16,0 6-335 15,0 7-345-15,0 3 0 0,7 3-192 16,2 0-224-16,3 0-48 16,-1 9-56-16,5 4-48 15,-7 6 0-15,-2 0 8 0,-7 3-8 16,1 3 8-16,-5-2 0 0,-4 2 0 31,0 1 8-31,-17-1-8 16,-7-3 8-16,-4 0-8 15,-8 1-8-15,1 2-328 0,-5 4-1377 16,8-7-1263-16,12-3-4458 0</inkml:trace>
  <inkml:trace contextRef="#ctx0" brushRef="#br1">25913 5229 8361 0,'0'0'1401'0,"0"0"-73"16,0 0-24-16,0 0 280 0,0 0-247 15,0-16-625-15,0 16-440 16,0 3-264 0,0 16 136-1,0 0 136-15,5 10 40 0,-1-1-48 16,7 4-64-16,-3 3-64 16,8-3-24-16,-4 0-64 0,4-7-48 0,-8 0-8 15,4-6-80-15,-7-3-488 31,-5-3-544-15,-9 0-728-16,-7-4-889 0,-4-3-1944 0</inkml:trace>
  <inkml:trace contextRef="#ctx0" brushRef="#br1">25718 5159 10066 0,'0'0'1488'0,"0"0"328"16,0 0-295-16,0 0-689 16,0 0-264-16,103-41 32 31,-23 41-136-31,1 0-184 0,-6 6-136 16,-8 7-144-16,-18-4-16 15,-2 7-1408-15,-7-6-2361 0,-16-4-1856 0</inkml:trace>
  <inkml:trace contextRef="#ctx0" brushRef="#br1">10693 5220 9434 0,'0'0'2048'0,"0"0"-488"31,0 0-439-31,0 0 23 0,0 0-112 15,0-13-184-15,0 13-136 0,0 0-216 16,0 0-264-16,0 9-232 16,0 10 8-16,0 10-8 15,0 6 48-15,-8 6 1 16,1 0-33 0,-2-2-8-16,1-5-8 0,1-5-105 15,3-7-599-15,0 0-528 0,0-9-832 16,-1-10-721-16,1-3-1696 15,-3 0-1640-15</inkml:trace>
  <inkml:trace contextRef="#ctx0" brushRef="#br1">10637 5257 7889 0,'0'0'1961'15,"0"0"-673"-15,0 0-176 0,0 0 136 31,0 0-183-31,0 0-361 16,37-37-288-16,-14 30-264 0,14 1-80 16,10-1-8-16,5 1-56 15,4 0-8-15,-1 3 0 16,-3-4-64-16,-16 7-8 0,-8 0-64 31,-8 0-8-31,-16 0-16 16,0 0 32-16,-4 0 56 0,0 0 64 0,0 3 8 15,-4 4 8-15,-4 5 112 16,3-2-72-16,2 6-40 16,-1 0 0-16,4 6 0 15,0 0 72 1,0 1-32-16,4-1-40 16,4 3-8-16,0 0 8 0,0-3 0 0,-4 1 56 15,-1-4-64-15,2-7-48 16,-1 1 40-16,-4-4 8 15,0-2 0 1,-16-1 0-16,-8 1 104 16,-12-1 16-16,-8 4-40 15,-8-4-72-15,-4-3 64 0,5-3-72 16,7 0 0-16,8 0-280 16,16 0-568-16,12-3-793 15,8 0-1407-15</inkml:trace>
  <inkml:trace contextRef="#ctx0" brushRef="#br1">11346 5270 7057 0,'0'0'4081'16,"0"0"-3001"-16,0 0-520 16,0 0-304-16,0 0-200 15,0 0 728-15,0 67 233 0,0-36-313 16,0 4-296-16,0-3-96 0,0 0-184 31,0-3-120-31,0-1 88 16,5-6-96-16,-1-2-80 15,0-5-584-15,0-5-728 0,4-3-513 16,-8-5-799-16,0-2-3130 0</inkml:trace>
  <inkml:trace contextRef="#ctx0" brushRef="#br1">11311 5200 8145 0,'0'0'2065'15,"0"0"-225"-15,0 0-288 16,0 0-287 0,0 0-385-16,0 0-184 15,63-73-384-15,-22 73-104 16,-2 0-80-16,1 13-80 0,-8 9-40 16,-8 4-8-16,-16 9 0 0,-8-1-8 15,-4 1-160 1,-20 4-104-16,-12-4 80 15,-4-1-192-15,1-5-728 16,11-4-865-16,4-5-999 16,16-8-4274-16</inkml:trace>
  <inkml:trace contextRef="#ctx0" brushRef="#br1">11642 5378 9057 0,'0'0'2145'0,"0"0"-1121"16,0 0 0-16,0 0-167 0,91-16-369 31,-87 26-344-31,-4 9-8 16,-4 6 608-16,-16 4 32 16,-8 5-208-16,1-4-264 0,-1-5-56 15,4-3-112-15,11-6-80 16,13-7-40-16,0 1-16 0,21-7-8 15,23-3-56 1,7 0 56-16,13-9-616 16,31-17-256-16,-22 1-496 15,-10 2-2617-15</inkml:trace>
  <inkml:trace contextRef="#ctx0" brushRef="#br1">8917 5540 12442 0,'0'0'2545'16,"0"0"-1665"-16,0 0-624 16,0 0-152-16,0 0-104 15,0 0-288-15,-108-19-392 16,56 41-801-16,1-3-775 15,-2 0-1849-15</inkml:trace>
  <inkml:trace contextRef="#ctx0" brushRef="#br1">8083 5626 5905 0,'0'0'1864'0,"0"0"-600"16,-115 0-447-16,71 0-401 0,12 0-240 15,-4 0-80-15,8-3-96 16,-3 3 0-16,-1-3-80 0,-8 3-728 31,1 0-721-31,-34 0-631 16,17 0-433-16</inkml:trace>
  <inkml:trace contextRef="#ctx0" brushRef="#br1">7035 5664 2760 0,'0'0'3017'0,"-83"0"-1497"0,43 0-1024 0,13 0-376 15,3 0-72-15,16 0 32 16,-1 0-24-16,9 0-48 0,0 0 40 16,-4 0 120-16,4 0 376 15,0 0 353 1,-3 0 143 0,3 0-344-16,-8 0-448 0,8 0-248 0,0 0-1688 15,0 0-6202-15</inkml:trace>
  <inkml:trace contextRef="#ctx0" brushRef="#br1">25774 8302 6793 0,'0'0'5433'15,"0"0"-3801"-15,0 0-799 16,0 0-521-16,0 0-136 16,-20-6 64-16,8 28 200 0,5 10-16 31,-2 6-240-31,9 0-32 0,0 3-64 16,20-5-80-16,8-5-8 15,4-5-40-15,4-4-72 16,3-13 0-16,2-5 56 0,2-4 40 31,2-13 8-31,-10-9 8 16,1-7 0-16,-8-9 24 0,-9 0 24 15,-2-3 56-15,-10-4 224 16,-3 7 208-16,-4 6 328 16,0 10-47-16,0 9-105 0,0 10-176 15,0 0-264-15,0 3-272 16,0 9 0-1,0 17-120-15,0 19 120 0,4 8 8 16,12 17 48-16,0 22-48 16,4 19 0-16,-3 10 40 15,-6 6-48-15,-7-3-8 0,-4-7-248 16,-4 7 144-16,-7-7 16 16,-14-8 88-16,1-20-56 15,0-26-40-15,1-19 48 16,-1-9 8-16,-4 0 48 15,-4-3 0-15,-4-7 0 16,5-12 48-16,3-13 216 0,0-10 160 31,3-21-56-31,-3-30 88 0,8-37-64 16,9-42-16-16,11-19-152 16,11-2-120-16,22 15-40 15,7 31-64-15,3 29-168 0,-2 26-232 16,-6 22-160-16,20-3-328 31,-10 6-1001-31,-10 6-3784 0</inkml:trace>
  <inkml:trace contextRef="#ctx0" brushRef="#br1">25898 8039 8849 0,'0'0'2657'0,"0"0"-1361"15,0 0-648-15,0 0-136 0,0 0 97 16,0 0-49-16,0 0-128 16,-4 10-56-1,4-10-88-15,0 0 72 16,0 0 392-16,0-4 272 0,11-12-263 15,6-6-513-15,2-10-160 16,1-9-88-16,1-7 64 0,-6-6-64 16,-2 4 8-1,-6-1 48 1,-3 6 16-16,0 13 96 16,-4 7 272-16,0 13-120 0,4 12-88 0,-4 0-232 15,8 12-88-15,0 17 32 16,8 15 56-16,4 7 56 0,4 9-48 31,4 4-8-31,-1-4-240 16,1 4-784-16,20 12-1057 15,-12-13-2488-15,0-15-4089 0</inkml:trace>
  <inkml:trace contextRef="#ctx0" brushRef="#br1">26869 8023 10018 0,'0'0'1704'0,"0"0"32"0,0 0 137 16,0 0-465 0,0 0-480-16,-19-26-416 15,-1 52-264-15,-12 5 345 16,-8 27-145-16,1 25-128 0,-6 18 48 15,6 7-136-15,15-6-8 16,3-13-144-16,21-10-8 16,0-3-8-16,5-9-64 0,15-13 0 15,0-13-128-15,8-3-288 0,11 0-48 16,10 3 32-16,10-2-601 31,24-17-407-31,-15-9-1617 16,-8-13-3376-16</inkml:trace>
  <inkml:trace contextRef="#ctx0" brushRef="#br1">27316 8251 8409 0,'0'0'1833'0,"0"0"-185"0,0 0 360 15,0 0-263 1,0 0-473 0,0 0-640-16,0 0-360 15,0 0 160-15,0 0 41 0,-84 121-121 16,69-61-8-16,2 4-32 16,9 0-160-16,4-1-24 0,0-6-40 0,17-6-80 31,7-3-8-31,3-10 0 15,9-4-152-15,4-8-184 16,7-10-368-16,17-13-681 0,-12-3-1383 16,-4 0-2882-16</inkml:trace>
  <inkml:trace contextRef="#ctx0" brushRef="#br1">27089 8521 6449 0,'0'0'4569'0,"0"0"-3073"0,0 0-272 0,0 0-103 15,0 0-169 1,-36 0 24-16,80 7-272 0,31-1-88 0,33-6-296 15,-4 0-160-15,-17 0-72 16,-27 0-48-16,-28-6-40 16,16-10-1224-16,-8 0-1488 0,-8-3-2521 15</inkml:trace>
  <inkml:trace contextRef="#ctx0" brushRef="#br1">27647 7950 9458 0,'0'0'2376'16,"0"0"-240"-16,0 0-431 0,0 0-233 31,0 0-408-31,0 0-247 16,92-29-345-16,-45 51-56 0,9 10-104 15,15 22-80-15,5 29-72 16,4 28-104-16,-8 9-48 15,-21-2 8-15,-23-10-8 0,-24-19 40 32,-4 6-48-32,-16-3-232 15,-15-6-248-15,-9-16-312 0,-16-3-913 16,4-23-2552-16,12-16-4969 0</inkml:trace>
  <inkml:trace contextRef="#ctx0" brushRef="#br1">28467 8572 7273 0,'0'0'5225'0,"0"0"-3697"16,0 0 9-16,-8-3-345 0,8 0-192 15,0 3 9-15,21-6-281 0,7 2-480 16,11-5-168-16,5 5-80 16,8-1-64-1,-9 5-488 1,-2 0-825-16,-22 0-855 0,-7 2-1921 16,-12 5-1776-16</inkml:trace>
  <inkml:trace contextRef="#ctx0" brushRef="#br1">28320 8756 4456 0,'0'0'1929'0,"0"0"-17"0,0 0-55 16,0 0-329-16,0 0-80 16,0 0-367-16,111 67-177 31,-66-64-304-31,-2-3-272 0,5 0-152 15,0 0-176-15,4-12-1368 16,-13-5-1705-16,-7-1-4553 0</inkml:trace>
  <inkml:trace contextRef="#ctx0" brushRef="#br1">29165 8217 7393 0,'0'0'4449'0,"0"0"-3273"0,0 0 705 16,0 0-577 0,0 0-392-16,-8-64-176 0,-8 64-392 0,-4 7-184 15,-4 18 48-15,-4 10-56 31,0 12-31-31,4 11 63 16,9 2-96-16,11 0-40 0,4-9-40 16,0-4-8-16,19-8-32 15,13-4-80-15,4-13 8 0,8-6 48 16,-1-13 56-16,-2-3 0 31,-2 0 8-31,-7-16 0 0,-8-9 48 16,-12-7-48-16,-8-6 40 15,-4-3 48-15,-8-7-48 0,-20-3-40 16,-8 0 56-16,-3 7-56 16,-2 6-8-16,10 6 0 31,3 13 8-31,12 6 8 0,12 7-8 16,4 3 0-16,0 3-8 0,8 0-8 15,12 0-112-15,16 0 112 0,7 0 8 16,9 0-8-16,4-4 8 15,4-5 0 1,0 3-8 0,-9-4 8-16,-6 1 0 0,-14 2 8 15,-15 4 104-15,-8 0 64 16,-8 3 144-16,0 0 8 0,0 0 0 16,0 0-200-16,0 0-48 0,-4 0-80 31,-4 0-8-31,4 0-136 15,0 0-120-15,4 0-296 0,0 0-377 16,0 0-607-16,4 0-920 16,8 0-513-16,-4 0-2672 15</inkml:trace>
  <inkml:trace contextRef="#ctx0" brushRef="#br1">30025 7680 7617 0,'0'0'1736'15,"0"0"337"-15,0 0 79 0,0 0-207 16,0 0-857-16,0 0-720 0,-52 0-240 16,1 51 248-16,-21 28 344 15,-11 36-103-15,7 24-169 16,16 4-88-16,28-7-144 0,24-15-88 15,8-10-56-15,28-3-72 32,19 0 0-32,26 0 0 0,10-13-80 15,17-12 0-15,3-13-136 16,-3-23-344-16,-9-18-409 16,-31-13-871-16,-20-16-4449 0</inkml:trace>
  <inkml:trace contextRef="#ctx0" brushRef="#br1">30707 7921 7761 0,'0'0'2825'0,"0"0"-737"16,0 0-295-16,0 0-505 0,0 0-496 0,-8-9-264 15,8 18-216 1,0 17 32-16,0 12 312 0,0 22-175 15,8 23-137-15,-1 15-112 0,6-3-112 32,-5-21-16-32,-5-24-88 15,1-15 32-15,0 0-48 0,-4 3 0 16,0 0 0-16,0-6-96 16,0-10-280-16,0-3-305 0,-4-6-359 31,-11-4-752-31,-2-9-2217 15,2 0-3089-15</inkml:trace>
  <inkml:trace contextRef="#ctx0" brushRef="#br1">30619 7807 9217 0,'0'0'1449'15,"0"0"143"-15,12-73 273 16,0 47-673-16,3 11-352 16,13-1-144-1,4 10-248-15,16 6-200 0,8 3-176 16,8 19-56 0,0 7-8-16,-8 9 40 0,-21 3-40 0,-11 4-8 15,-16 2-8-15,-8-3-8 16,-24-2 8-1,-12-4 8-15,-3-4 0 16,-13-2 0-16,0-6 0 16,0-1-120-16,4 4-376 15,13 9-1096-15,10-3-2673 0,14-7-3329 0</inkml:trace>
  <inkml:trace contextRef="#ctx0" brushRef="#br1">31125 8356 9978 0,'0'0'4217'16,"0"0"-3193"-16,0 0 192 0,0 0-344 15,0 0-544 1,0 0-152-16,0 0-56 31,0 29 192-31,0 3 96 16,0 2-159-16,0 5-57 15,0 2-72-15,0-3-48 0,0 3-16 16,0-2 32-16,0-2-88 0,0-8-8 16,0 0-520-16,0-7-561 15,0-3-871-15,-8-7-1953 16,-4-8-2392-16</inkml:trace>
  <inkml:trace contextRef="#ctx0" brushRef="#br1">30866 8274 10162 0,'0'0'1576'0,"0"0"544"0,0 0-103 15,0 0-441 1,0 0-752-16,104-57-480 16,-21 57-191-16,1 0-89 15,-4 6 16-15,-20 0-80 0,-21 1-369 16,5-1-1175-16,-12-3-2521 16,-16-3-1696-16</inkml:trace>
  <inkml:trace contextRef="#ctx0" brushRef="#br1">26308 4502 7041 0,'0'0'1168'0,"0"0"-104"31,0 0-471-31,0 0-73 15,-60-77 96-15,48 62-176 0,1 2 176 16,-6 0-88-16,1 4-144 16,0-4-176-16,-8 7-128 0,-8-4-32 15,1 7-40-15,-9 3 72 16,1-3-72-16,-10 3 8 16,6 0-16-1,-5 0 8-15,-1 6 0 0,6 4 64 16,3 0-64-16,-4 2 0 15,4 4 40-15,1 3-40 0,-2 0 0 16,-2 4 48-16,0 2-8 16,-2 3 48-1,6 4 56 1,3 0-80-16,4 6-64 0,0 0 57 0,4 3-57 16,4 1 8-16,0 5 72 15,5 4 32-15,-2 0-64 0,5 3 40 16,4 3-16-16,1-3 40 31,6 0 40-31,5-3-48 16,0-4-8-16,16 1 0 0,5 3-32 15,7-1 32-15,7 1 0 0,-3 3-24 16,4 0-32-16,0-3 16 16,-5 0-56-16,1-7 40 31,-4 1-40-31,0-4-8 0,0-3 0 15,0-3 0-15,4 0 8 16,0-6 8-16,7-4 64 0,6-3 48 16,2-6-24-16,5-3-16 15,-1 0-32-15,1-8-48 32,1-1 56-32,3-1-16 0,-5-3-40 15,5 0 0-15,0-9 40 0,3-7 8 16,-3-7-48-16,-1-5 56 0,1-1-56 15,0-6 56-15,-4-6-64 16,-4 3 8 0,-8-7 48-1,0 4 40-15,-12-6-8 0,0 5 192 16,-9-2-112-16,-3-1 112 0,-4 4-8 16,1-7-144-16,-2 4-64 15,-3-6-48-15,1-2 32 0,-6 2 16 31,1-4-56-31,-4 0 0 16,0 3 40-16,-7 0-40 0,-10 0 96 16,2 1-96-16,-6 5 56 0,5 1-64 15,-3 3 8-15,6-1 56 16,2 4-56-16,-1 3 40 31,0 3 56-31,0 1-56 0,-4-1-40 16,-4 3 0-16,-4 1-8 15,-12-1-8-15,-4 7 0 0,-7-3 0 16,-2 5 0-16,2 5 0 16,-5-1 8-16,0 6 0 31,5-3-8-31,-6 7 0 0,-2-1 8 16,-5 5-8-16,-19 2 8 0,-13 0 0 15,4 0-80-15,4 0-224 0,17 9-328 16,-12 14-464-16,6-1-1232 15,6 0-1993-15</inkml:trace>
  <inkml:trace contextRef="#ctx0" brushRef="#br1">20642 6839 4488 0,'0'0'2617'0,"0"0"-1033"16,0 0-439-16,0 0-105 16,0-7-64-16,0 1 408 15,0-3-471-15,0 2-305 0,0-6-112 16,0 1 8 0,0-4-200-16,0-3-48 15,0-3-32-15,4-10 0 0,1-6-48 16,-1-10 56-16,-1-19 64 15,5-22-152-15,0-31-72 16,0-17 64-16,0 7 32 0,4 13 0 31,0 18-112-31,0 26 64 0,-4 16-112 16,-5 22 144-16,-3 10-80 16,4 9 97-16,1 0 159 15,-5 3-192-15,4 7-136 0,-4 6-8 16,4 0-705-16,0 13-535 31,3 6 552-31,2 9-992 0,-1 1-553 16,-4 15-423-16,0-12-1321 15,-4-3-1096-15</inkml:trace>
  <inkml:trace contextRef="#ctx0" brushRef="#br1">20574 6074 3136 0,'0'0'1048'15,"0"0"289"-15,0 0-9 16,0 0-224-16,0 0-136 16,0 0 273-16,0 0-305 0,0 0-176 15,-11 72-168-15,11-72 160 16,0 0 377-16,0 0 271 15,4-9-16-15,11-13-672 0,-2-10-480 32,6-6-144-32,1-10-80 0,1-6 64 15,-2-3-72-15,1 0 8 16,-5 0 0-16,-2 3-8 16,-1 6 8-16,-5 10 48 0,2 13 104 15,-5 9 265-15,0 10-105 31,0 6-128-31,3 0-192 0,6 13-64 16,6 9 64-16,5 6 16 16,4 1-8-16,4 3 0 15,4-4 0-15,-1 1-8 0,6-1 0 16,-9-2-544-16,0-1-809 31,-4 0-647-31,-9-3-2465 0,-6-9-5193 16</inkml:trace>
  <inkml:trace contextRef="#ctx0" brushRef="#br1">31563 8740 1032 0,'0'0'7353'0,"0"0"-4776"15,0 0-889-15,0 0 217 16,0 0-633-16,0-15-624 15,0 15-248 1,0 3-72-16,8 13 72 16,5 3 264-16,2 6-199 0,1 1-193 15,-4 2-152-15,-4 1-40 16,-8-1-72-16,-4 1 0 16,-20-1-8-16,-27 4-240 0,-41 9-1033 31,12-6-3256-31,0-6-5473 0</inkml:trace>
  <inkml:trace contextRef="#ctx0" brushRef="#br1">22459 15602 2576 0,'0'0'7386'0,"0"0"-5098"16,0 0-1368-16,0 0-136 0,0 0 441 31,0 0 87-31,0 0-296 16,32-76-424-16,-32 69-64 16,0 1-47-16,0 0-129 0,0-4-104 0,0 4-112 15,-16-1-80-15,-4-2-48 16,-8-1-8-16,-8-3 0 15,-7 4 0 1,-5 3 0-16,-8-1-8 16,-4 4 8-16,0 3 0 15,-4 0 48-15,1 13-40 0,-1 6-8 16,4 3 0-16,0 10 0 0,0-1-8 16,6 8 8-1,1 5-8-15,5 1-32 16,1 2 40-16,2 7 8 15,10 3-8-15,3 4 0 16,4 2 0-16,4-2 48 0,5-1-32 16,6 0 40-16,1-3 0 15,5 1-40 1,7-2-8-16,-4 5 40 16,4 2 24-16,0 1-56 15,8-1-16-15,16 1 8 0,8-4-8 16,7-3 0-16,9-6 0 31,3-3 0-31,13-7-8 0,0-6 8 16,16-7-8-16,19-2-8 15,21-4 16-15,0-3 0 16,-1-9 0-16,-16-4 0 0,-7-3 8 16,-4-3 56-16,3 0-56 15,-7 0 80-15,0-16-80 0,-4-2 64 16,-9-2-64-1,-15-2 64-15,-12-3-64 16,-8-7 40-16,16-22-48 16,7-32-96-16,5-22-56 0,-12 7 8 15,-24 21 72-15,-17 23 64 16,-10 16-16-16,-1-4 24 16,-4-8 96-16,0-21 72 15,-4-12-48-15,-20-12 80 16,-4-4-80-16,-4 17 0 15,4 22-48-15,4 21 72 0,-4 4-88 16,-8-3-8-16,-11-7 24 16,-9 0-64-1,-4 4 0-15,0 9-8 16,-7 7-8-16,-1 5 0 16,-4 7 8-16,4 10 0 0,1 6 0 15,-1 0-32-15,0 16 24 16,-4 6 8-16,5 7-216 31,-5 6 8-31,4 3-128 0,4 3-248 16,4 1-352-16,4-1-649 15,-2 3-639-15,13-12-809 0,13-7-2032 0</inkml:trace>
  <inkml:trace contextRef="#ctx0" brushRef="#br1">31786 8172 3224 0,'0'0'7026'0,"0"0"-5146"15,0 0-168-15,0 0-215 31,0 0-329-31,0 0-368 16,13-57-104-16,10 54-280 0,9-1-216 16,16 4-128-16,4 0-56 0,-1 4-8 15,1 12 9-15,-12-1-17 16,-16 11 0-16,-12 6-81 31,-12 3 33-31,-8 12 48 0,-24 4 0 16,-15 3 64-16,-1-3 105 15,-1-4 63-15,2-5-120 0,11-1 16 16,8-6-80-16,12-3-40 31,12-1 0-31,4 1-8 32,8-3 0-32,20-1 88 0,7-5-40 15,6-5-40-15,10-1 72 0,1-8-80 16,4-9-8-16,-4 0 8 0,-1 0-224 15,-6-19-360-15,2-19-753 16,-15 3-1223-16,-16-3-2801 16</inkml:trace>
  <inkml:trace contextRef="#ctx0" brushRef="#br1">31726 8467 9418 0,'0'0'2400'0,"0"0"-744"0,0 0-383 15,0 0-217-15,0 0-328 32,0 0-424-32,136 0-104 0,-64 0 24 15,3 0-56-15,-3 0-120 16,-20 0-48-16,11 0-1240 15,-18 0-1601-15,-17 0-2344 0</inkml:trace>
  <inkml:trace contextRef="#ctx0" brushRef="#br1">32563 8531 4136 0,'0'0'6066'0,"0"0"-4338"0,0 0 393 31,0 0-105-31,0 0-424 0,0 0-800 16,9-28-495-16,-9 33-217 15,0 15-72-15,0 8 208 16,0 11 56-16,0 2-120 0,0 0-56 15,0 3 8-15,3-5-56 32,9-2-48-32,-8-8 8 0,5-4 8 15,-6-2-16-15,1-11-400 16,-4 1-633-16,0-3-775 16,0-7-1977-16,0-3-632 0</inkml:trace>
  <inkml:trace contextRef="#ctx0" brushRef="#br1">32189 8429 10338 0,'0'0'2288'0,"0"0"-263"16,0 0-641-16,0 0-840 15,80-6-368-15,-13 6 136 16,-3 3 160-16,7 0-256 0,-2 7-216 31,-26-4 0-31,9 0-1400 0,-20 1-1625 16,-13-7-1848-16</inkml:trace>
  <inkml:trace contextRef="#ctx0" brushRef="#br1">32791 7743 10234 0,'0'0'2040'0,"0"0"-79"15,0 0-577-15,0 0-264 16,0 0-272-16,0 0-376 15,0 0-336-15,87 52-56 0,-11 17 0 32,15 33 64-32,9 15-16 0,-20 4-40 15,-20 3-15-15,-32-16-17 16,-17-4-48-16,-11-5 0 16,-32-10-8-16,-24-7-337 0,-19-6-503 15,-24-6-296-15,19-22-1344 31,8-13-2554-31</inkml:trace>
  <inkml:trace contextRef="#ctx0" brushRef="#br1">30515 8001 2480 0,'0'0'2553'0,"0"0"-1705"15,0 0-56-15,0 0 248 16,-99 0-288-16,71 0 120 0,4 0-7 16,0-4-257-16,-4-5 88 31,4-1-104-31,1-2-48 16,-1-7 392-16,-1 0-119 0,1-10-161 15,5-3-200-15,-1-6-56 0,4-6 264 16,4-7-264-16,-4-19-152 0,4-25-72 15,4-22 48 1,4-14-56 0,4 5 0-16,0 14-16 15,0 23 48-15,0 16-96 0,4 16 64 16,0 16-15-16,0 6 87 0,0 0-120 16,0 3-64-16,0 0-48 0,0 13 40 31,-4 10-48-31,0 6-56 31,4 3-985-31,-4 3-1559 16,0 22 399-16,0 4-439 0,0-4-2625 0</inkml:trace>
  <inkml:trace contextRef="#ctx0" brushRef="#br1">29790 6943 8737 0,'0'0'1369'0,"0"0"-649"15,0 0-440-15,0 0-224 0,0 0-48 16,0 0 112-1,0 0 24 1,0 4 48-16,0-4 64 16,0 0 8-16,0 0 88 0,0 0 392 15,0 0 449-15,9-7 71 16,10-9-728-16,1-6-336 0,4-10-128 0,-1-9 0 31,5-6-64-31,-3-7 0 16,-1-10 8-16,0 0-16 15,-9-2 8-15,2 6 0 0,-6 8 216 16,1 15 24-16,-4 11 184 16,0 13 40-16,4 13-304 0,4 0-168 31,12 23 0-31,12 5 0 16,8 7 0-16,12 3 0 0,3 7 8 15,1-4 0-15,-4 3-8 16,-13-5-480-16,-15 8-904 15,-19-9-1529-15,-13-9-3968 0</inkml:trace>
  <inkml:trace contextRef="#ctx0" brushRef="#br1">32009 7972 7417 0,'0'0'1448'0,"0"0"-855"15,0 0 79 1,0 0 160 0,0 0-144-16,0 0 144 0,-19-41 232 15,15 35-415-15,-12-1-329 0,0-3-200 16,-4 1-56-16,-8-1 0 16,0-2 120-16,-4-1 112 0,0-2-56 15,0-2-40-15,1-2 96 16,-1-3 120-1,0-6 8-15,8-1 40 16,0-9-96-16,8-4 152 16,8-5 8-16,8-7-159 0,0-6-121 15,12-20-88-15,12-18 40 16,-1-10-96-16,1 7-40 0,-7 24-8 31,-9 33 64-31,-5 18-24 16,1 4 56-16,-4 6-40 15,4 1-104-15,-4 8-8 0,0 7 0 16,0 0-496-16,0 0-448 16,0 0-873-16,-11 10-463 0,-5 15-161 31,-4-6-431-31,7 3-2786 0</inkml:trace>
  <inkml:trace contextRef="#ctx0" brushRef="#br1">31268 7210 7329 0,'0'0'2169'0,"0"0"-1449"16,0 0-392-16,0 0 32 16,0 0 264-16,0 0 224 0,0 3 120 31,0-3-71-31,4 0 55 0,5 0-368 16,6-9-328-16,1-7-136 15,9-3 32-15,-2-7-144 16,9-5 136-16,3-7-96 0,2-7 0 15,-5-2-48-15,4-1 8 16,-9 3 96-16,-2 4-8 0,-6 6 56 31,-3 10 96-31,-8 9 48 16,-4 7 328-16,0 5-192 16,0 4-432-16,4 6-24 0,4 17 16 0,3 2 8 15,9 7 8 1,4 3 0-1,8 3 48-15,-4-3-48 0,5 3-16 16,-6 0 8-16,-11 13-1008 16,-8-10-1128-16,-12-9-2881 15</inkml:trace>
  <inkml:trace contextRef="#ctx0" brushRef="#br1">24535 16180 5033 0,'0'0'4176'0,"0"0"-3583"16,0 0-9-1,-4-7 336-15,4 7-96 16,0 0 128-16,0-3-496 16,4 0-56-16,4-1-223 0,4 2-97 15,0-2-32-15,-4 4 88 16,3-3 208-16,2 3-64 31,2-3-32-31,6 3-120 0,3-3-48 16,-1 3 40-16,9 0-16 15,4-3 0-15,-4-1 88 0,4 1 8 16,3 0 16-16,-3 0 16 16,5 0 40-16,-2 0-24 15,-3-1-96 1,0 1-64-16,-5 0-80 0,1 0 64 15,4-1-64-15,-4 1 8 16,8 1 40-16,0-5-48 0,3 4 0 16,6-4 40-16,-1 4-48 15,3-3 0 1,-3 0 16-16,0 2-8 16,-4 1 40-16,-5 0-32 0,1 0-8 15,-3 3 56-15,2 0-56 16,-3 0 0-16,4 0 48 0,4 0-40 15,-1 0-8-15,-3 0 8 32,4 3 32-32,0 3-48 0,4-2 8 15,-5-1 0-15,6 0 0 16,-6 0 0-16,1 0 0 0,-4-3 0 16,0 3-8-16,4 4 0 15,-1-7 8-15,6 3 8 31,6-3-16-31,1 0 8 0,3 0 0 16,1 0 0-16,-4 0 0 16,-4 0-8-16,-8 0 8 0,-5 0-8 15,-7 0 8-15,0 0-8 32,-4 0 0-32,4 0 0 0,0 0 0 15,4 0 8-15,0 3-8 0,7-3 0 16,2 4 8-16,2-2 0 15,1-2-8-15,0 3 8 0,-4 1-8 16,-5-1 8-16,-3 0 0 16,0-3-8-1,0 3 8 1,0-3 0-16,0 4 0 0,7-4 0 0,2 0 0 16,2 0 0-16,5 0 0 15,-5 0 8-15,6 0-8 0,-9 0 40 16,-5-4 128-16,-3-2 64 31,-4 3-47-31,-4-4-33 16,0 5-64-16,-4-2-8 0,8 1-80 15,0 3 48-15,3-3-48 0,1 0 0 16,0 3 0-16,3 0-8 16,-7 0 0-16,5 0 8 31,-5 0-8-31,-4 0 16 0,0 0-8 15,-5 0 0-15,5 0-8 16,0 3 8-16,0 0-8 0,4 0 8 31,0-3-8-31,3 4 8 16,-3-2 0-16,0-2 0 16,0 0 0-16,-4 3-8 0,-4-3 8 0,0 0-8 15,0 0 0-15,3 0 8 16,1 0-8-16,4 0 8 0,0 4 0 15,1-4-8-15,2 0 0 16,-3 3 8 0,0-3-8-1,-8 0 0-15,-5 3 8 0,2-3-8 0,-6 0 0 16,-2 0 0-16,-2 0 0 16,6 0 8-16,-6 0 0 0,6-3-8 31,-6 0 0-31,1 3-8 15,-4 0-96-15,0 0-264 16,-4 0-401-16,0 0-335 0,-4 0-312 16,0 0-425-16,0 0-103 0,0 0-536 15,0 0-169-15,0 0-3816 0</inkml:trace>
  <inkml:trace contextRef="#ctx0" brushRef="#br1">29148 15903 6489 0,'0'0'1840'15,"0"0"-327"-15,0 0-17 0,0 0-176 0,-7-31 337 16,7 31-89-1,0 0-536 1,0 0-304-16,0 0-192 16,0 0-216-16,0 0-168 0,0 0-7 15,0 0-65-15,12 6-8 16,7 3 0-16,9 10 32 0,4-3-16 16,4 6 48-16,4 1-88 0,0-4 24 31,0 3 24-31,-9-3-88 15,-3-3 8-15,-7 0 24 0,-6-7-40 16,-6-2 8-16,-5-4-8 16,-4 0 8-16,0 0-8 15,0-3 8-15,0 7-8 0,-9-1 0 32,-3 10 8-32,-8-3 40 0,-7 2 16 15,-6 5-56-15,-6 5 112 16,-9 0-72-16,-11 4-32 15,-1 0 40-15,4 2-48 0,4-5 0 16,12 2 8-16,8-9-16 31,16-3 8-31,8-10-8 0,4 1 0 16,4-7-8-16,0 0 8 16,0 0 48-16,0 0 16 15,0 0 16-15,0 0 16 0,0 0-32 0,0 0-56 16,0 0-8-1,0 0-64 1,0 0-536-16,0 0-1081 0,0 0-3112 16,0 0-3416-16</inkml:trace>
  <inkml:trace contextRef="#ctx0" brushRef="#br1">29552 17056 2472 0,'0'0'2369'0,"0"0"-1417"16,0 0-280-16,0 0 184 0,0 0 96 15,0 0 153-15,0 0-465 0,-5 0-144 16,1 0-56-16,0 0-32 31,0 0-160-31,-7 0-16 16,2-4 184-16,-3 1-40 0,1 3-192 15,-6 0-48-15,-3 0-48 16,1-2-8-16,-5 2 56 0,0 0-56 16,-1-4 64-16,-2 4-72 31,-1 0 32-31,0 0-32 16,-3 0-64-16,3 0 88 0,-4 0-88 0,0 0 0 15,0 0 72-15,0 0-32 16,0 0 0-16,1 0-48 0,-6 0 25 15,5 0-17 1,-4 0 8 0,5 0 32-16,-1 0-40 15,-4 4-8-15,0-2 64 0,4-2-64 16,1 3 0-16,-1-3 0 0,-4 0 8 16,4 4 48-16,4-4-40 0,-4 0-16 31,4 3 8-31,0 0-8 15,0-3 0-15,0 3 48 16,4 1-48-16,-4-1 0 0,0 0 16 31,-3 0-8-31,-1-3 0 0,4 0 0 16,-8 3-8-16,4-3 0 16,0 3 0-16,1-3 8 15,-5 0 120-15,0 0-8 0,0 0-8 16,5 0-32-16,-10 3 96 15,5-3-104-15,-3 0 32 0,3 0-8 16,-8 0-24-16,8 0-64 31,-7 0 0-31,7 4 64 16,-5-4-56-16,10 0 40 0,-1 3-56 16,4 0 8-16,-4-3 0 15,0 3-8-15,0 1 8 0,0-4 0 0,-3 0-8 16,-5 0 16-1,3 0 40 1,-6 0-56-16,0 0 0 16,-2 0 8-16,6-4-8 0,-1 1 0 15,3 0 8-15,6 3 16 0,-1 0-24 16,4 0 8-16,1 0-8 0,3 0 8 31,-4 0-8-31,0 0 8 16,0 0-8-16,-8 0 8 15,4 0 0-15,-4 0-8 0,1 0 0 16,-2 0 0-16,-3 0 0 16,5 0 8-16,-1 0-8 0,0 0 0 31,5 0-8-31,-6 0 8 16,5 0-8-16,0 0 8 0,-3 0 0 15,3 0 8-15,-4-3 0 16,4 3 0-16,-4-4 40 15,5 1-32-15,-5 0 88 0,4 0-8 32,-1 0 32-32,-2-3-120 15,3-1 120-15,0 4-56 0,0-4 40 16,-4 4 48-16,1 1-8 16,3-2-72-16,-4 4-24 0,0-3 40 15,0 3-88-15,4-3 96 16,0 3-40-1,4 0-56-15,0-3 40 16,5-1 24-16,-5 1 0 16,0 3 24-1,4-3-40-15,-4 3-32 16,-4-3-16-16,4 3 8 0,-4 0-16 16,0 0 0-16,0-3 8 0,1 3-8 15,-1-3 8-15,0 3 0 16,4-4 40-16,0 1-40 0,4 0 40 15,1 0 48-15,2 3-16 16,1-3 40-16,1-1 24 16,-5 2-48-1,4-2-40-15,-8 4 0 16,1 0-40-16,-1 0 40 0,-4 0-48 16,4-3 0-16,-4 3-8 15,0 0 8-15,4 0 8 16,-4-3-8-16,4 3 40 0,4-3 0 31,4 3-32-31,4-4 40 16,4 4-48-16,4 0 80 0,8 0-80 15,0 0 81-15,0-3-33 16,0 3 24-16,0 0 8 16,0 0-32-16,0 0-48 0,0 0-8 15,0 0-8 1,0 0-136-16,0 0-241 15,0 0-495-15,0 0-520 0,13-6-1257 16,2 0-1263-16,-3-4-4330 16</inkml:trace>
  <inkml:trace contextRef="#ctx0" brushRef="#br1">25033 16761 7481 0,'0'0'1352'0,"0"0"-759"16,0 0 471-16,0 0-96 0,0 0-192 16,0 0-248-16,-12-10-376 15,4 10-96-15,0 0-8 0,-8 3 32 31,0 1 272-31,-8 1 208 32,-4 2 33-32,-4-1-57 0,-7 4-96 15,-6-1-40-15,2 1-56 16,-5 3-16-16,8 3-104 16,1-4-48-16,7 4-32 0,4 0-16 0,11 0-80 15,2 0 24-15,7 0-72 16,8 3 80-16,0 0 16 0,0 3 32 15,0-3 16-15,8 3-16 16,4 0 8-16,-4 4 48 16,8-1-64-16,4 1 0 15,4 2-24 1,-1 4-23-16,9-3-1 0,4-4-64 16,8 0 120-16,-4-2-80 0,-5-5-32 15,-3-1 32-15,-12-5 8 16,-3-2-48-16,-9-1-8 15,-1-5 0 1,-3 2 8-16,0-3 0 16,0-3 8-16,-4 3-8 0,0 0 96 15,0-3-104-15,0 0 0 16,0 0-56-16,0 0-304 16,0-3-849-16,-4-9-1407 0,-4-5-7202 15</inkml:trace>
  <inkml:trace contextRef="#ctx0" brushRef="#br2">24941 16145 2784 0,'0'0'16'0,"0"0"4529"15,0 0-2264-15,0-4-745 16,0 4-192-16,0 0-40 16,0 0-119-1,0 0-409-15,0 0-168 0,0 0-232 16,0 0-128-16,0 0-72 15,0 0 0-15,0 0-16 0,0 0-16 16,0 0-24-16,0 0-40 16,-3 0 40-16,3 0 56 15,0 0 88-15,0 0 81 16,0-3 47-16,0-3 80 16,-4-4-200-16,4-3-152 15,0-5 0-15,0-5 56 0,0-2-24 16,0 0-88-16,7-4-16 15,5 1-40-15,-3-1 40 16,2 3-40 0,-3 4 40-16,5 3-32 15,-6-3 56-15,-3 6-72 0,4 0 0 16,0 0 0-16,0 0 8 16,4 0 0-16,-4-3-8 15,4 4 0-15,0-8 8 0,0 8 0 31,-4-4-8-31,3-1 16 16,2 5 40-16,-5-4-40 0,-1-1-16 16,5 1 8-16,-3 3 8 15,-2 1-8-15,5-1 0 16,1-3-8-16,-2 3 8 0,2 0-8 16,-2 0 0-1,1 1 0-15,0-2 0 16,-4 4 0-16,0 4 16 0,4 0-8 15,-8 2 0-15,4 1-8 16,4-4 8-16,-4 4-8 16,8-4 0-16,-4 4-8 15,4-3 8-15,0-1-8 16,-4 4 8-16,-1 0 0 16,-2 2 0-16,-5 1 0 0,-4 0 8 15,0 3-8-15,0 0 0 16,0 0 0-16,0 0-16 15,0 0-160 1,0 0-96-16,0 0-216 16,0 0-192-16,0 0-441 0,0 3-631 15,0 10 104-15,0 3-865 16,0-7-2680-16</inkml:trace>
  <inkml:trace contextRef="#ctx0" brushRef="#br2">25200 15348 2760 0,'0'0'2561'0,"0"0"-1025"15,0 0-272-15,0 0 97 16,0 0 31-1,0 0-240-15,0 0 48 32,0-4-159-32,-4 4-201 15,4 0-192-15,0 0-104 0,0 0-104 16,0 0-160-16,0 0-8 16,0 0 32-16,0 0-64 0,0 0 8 15,0 0 0-15,0 0-96 16,0 0-24-16,4 0-32 15,5 0-31-15,14 0 31 0,1 0-40 16,4-3-48-16,4-3 0 31,0 0-8-31,-8-4-16 0,0 0-72 16,-5-2 80-16,-2 2 8 16,-6 1 0-16,-3 3 0 0,-3 2 64 15,-1 1-64-15,-1 0 0 0,-3 3-16 16,0 0 16-16,0 0 0 15,0 0 0-15,0 0 16 16,0 0-16 0,0 0 16-16,0 0 88 15,0 0 40-15,0 0-24 0,0 0-16 16,0 0-56-16,0 0-48 0,0 3 0 16,4 4 0-16,4 8 96 15,0 1 80 1,0 3-8-16,0 7-56 15,0-1-48-15,1-3-16 16,-2 1-32-16,-7-1-8 16,4 0 0-16,0-3 0 0,-4-3-8 31,4-4-376-31,4 1-576 0,0-6-1305 16,4-4-3288-16</inkml:trace>
  <inkml:trace contextRef="#ctx0" brushRef="#br2">25842 16033 7377 0,'0'0'2257'0,"0"0"-1265"15,0 0-224-15,0 0 72 16,0 0 136-16,0 0-184 15,0 0-183-15,0-3-1 0,0 3 120 16,0-3 152-16,0 0-56 31,0-3-208-31,0-7-368 0,0-3 1 16,4-3-25-16,3-3-88 16,6-7-40-16,-2 1-16 0,6-7-32 15,2-6-48-15,5-1 8 31,0-2-8-31,4-4 8 16,-4 7 40-16,0-1-48 0,0 7 8 16,0 4-8-16,-4 6 8 15,3 5 0-15,1 1 40 0,0 3-48 16,4 1 0-16,0 2-8 16,4 0 0-16,0 0 8 15,-4 4 0 1,0-1 0-16,-9 4 40 0,-6 0-40 15,-5 2 0-15,-5 4 0 16,-3-2 8-16,0 2-8 0,0 0-48 16,0 0-184-16,0 0-737 15,-3 9-143 1,-9 4 336-16,-4 6-1224 16,0-1-985-16,0-5-1936 0</inkml:trace>
  <inkml:trace contextRef="#ctx0" brushRef="#br2">26100 15386 7905 0,'0'0'2201'31,"0"0"-625"-31,0 0-224 0,0 0-111 16,0 0-81-16,0 0-264 16,0 0-392-16,0-3-192 0,0 3-136 15,0-4-8-15,13-2-32 16,2 3-88-16,9-4-40 16,4-2 0-1,4 3-8-15,8-7 8 0,0 0-8 16,-4 4 8-16,-4-4-8 15,-12 7 8-15,-8-1 0 0,-5 4 104 16,-7 3 224-16,0 0-56 16,0 0-136-1,0 13-144-15,-11 6 0 16,-2 6 40-16,6 7-32 0,3 0 8 16,0 0-8-16,4-1 8 15,0 1-16-15,8 0-640 0,8 9-1000 16,3-12-2433-16,-6-1-3841 15</inkml:trace>
  <inkml:trace contextRef="#ctx0" brushRef="#br2">26822 16037 6385 0,'0'0'2128'31,"0"0"-759"-31,0 0-129 0,0 0 48 16,0 0 88-16,0 0-215 15,0 0-265-15,0-7-416 0,0 1-184 16,0-3 48-16,0-4-88 16,0 0 40-16,4-3 0 31,-4 0 8-31,4-3-184 0,0-3 8 16,4-7 16-16,0 1-72 15,4-4-64 1,0 0 0-16,3-2 0 15,2 2 0-15,-2 0 8 0,2 3-8 16,-2 1 0-16,-2-1 0 16,2 1 0-16,2 2 0 0,-6 4 0 15,6 0 65-15,-2 6-1 0,-3 6-72 16,4-2 8-16,-1 2 32 16,2 0-40-16,-2 5-8 0,2-2 8 31,-10 1 0-31,2 2-40 15,-5 4 32-15,-4-3 0 0,0 3-97 16,0 0-263-16,0 0-376 16,0 0-304-16,0 0-464 0,0 0-281 15,-4 13 433-15,-5-4-1096 32,-6 1-3466-32</inkml:trace>
  <inkml:trace contextRef="#ctx0" brushRef="#br2">26818 15452 3792 0,'0'0'6954'0,"0"0"-5130"0,0 0 329 0,0 0-873 16,0 0-336-1,0 0-160 1,0 0-456-16,56-66-208 0,-33 63-112 16,9-1 80-16,0-2-88 15,5 6 0-15,-2-6 16 0,1 0 0 16,0-4-16-16,-8 0 16 0,-4 1-8 31,-9 3 8-31,-2 2 40 16,-9 4 8-16,-4 0-64 0,0 0 0 15,0 16-288-15,0 9 280 16,3 10 8-16,5 4 0 0,5 5 0 16,6 1-256-16,13 8-800 31,-4-8-1520-31,-4-13-3378 0</inkml:trace>
  <inkml:trace contextRef="#ctx0" brushRef="#br2">27894 16151 7585 0,'0'0'2633'0,"0"0"-1577"15,0 0-304-15,0 0-296 0,0 0 240 16,0 0 521-16,-20-16-329 31,20 16-280-31,0-3-184 0,-4-3 176 16,4-4-224-16,0-6-24 15,0-3 160-15,0-10-240 16,0-2-72-16,4-4-23 0,7-3-81 16,2-7-24-16,2-2-64 15,5-4 0 1,5 0 80-16,6 3-80 0,-3-2-8 15,0 2 0-15,0 7 8 16,-1 3 0-16,1 3 8 16,-3 6-8-16,-1-3-8 0,0 7 8 15,-5 3-8 1,5-1 8 0,-7 8 0-16,-6 5 0 0,-3 4 0 0,-4 3 40 15,-4 0-40-15,0 3-8 16,0 0-96-16,0 0-433 15,0 0-735-15,0 9 72 0,-8 4-112 32,-7 9-1169-32,-2-3-696 15,2-6-5208-15</inkml:trace>
  <inkml:trace contextRef="#ctx0" brushRef="#br2">27898 15522 5825 0,'0'0'2744'16,"0"0"-1703"-16,0 0-233 16,0 0 184-1,0 0 296-15,0 0 8 16,0 0-375-16,24 0-593 0,-9-3-224 15,6-3-8-15,-2-4 128 16,5-2-48-16,0-4-72 0,4-7-32 16,0-2 0-1,0 0-16-15,-5-4-48 16,5 4 0-16,-4 3 128 16,-3 5 72-16,-10 8 16 0,6 6-56 15,-6 3-112-15,6 10-48 16,-6 5-8-1,9 11 0-15,4 5 72 16,0 1-64-16,0 7 80 16,4-5-88-16,-8 1 0 0,-1 7-600 15,-2-11-1977-15,-13-8-2888 0</inkml:trace>
  <inkml:trace contextRef="#ctx0" brushRef="#br3">25308 17078 1800 0,'0'0'864'32,"0"0"-488"-32,0 0 2129 15,0 0-497-15,0 0-656 0,4 0-239 16,-4 0 79-16,0 0 56 16,0 0-64-16,0 0-207 0,0 0-265 15,0 0-240-15,0 0-192 31,0 0-120-31,0 0-64 16,0 0-8-16,0 0 72 0,8-6 120 16,-4-4-80-16,4-3-120 31,4-2-64-31,-1-4-8 0,2-1 0 0,2-2 0 16,-2-3 40-16,-2 0-40 15,-3-1 8-15,1 1 48 16,-1-1-56-16,-1 1 88 0,-3-1 64 15,4 4-40-15,-3-3 8 16,6 3-80-16,-3-4 16 0,5 4-64 16,-6-4 8-1,1 4 0-15,5-3-8 16,-6 0 0-16,-3-1-8 16,0 4 16-16,0-4 0 0,0 1 0 15,-4 0-8-15,4-1 8 16,-4 4-8-16,0-3 16 0,0-1-8 31,4 1 0-31,0 3-8 16,-4-4 0-16,4 4 8 0,0 3-8 15,0-3 8-15,0 6-8 16,0 0 0-16,-1-3 8 0,2 0-8 16,-5 3 8-16,0-3 0 31,0 0-8-31,0 0 0 15,0 0 8-15,0-3-8 0,0 3 16 16,0-1-8-16,0 2 0 16,0-1-8-16,0 2 0 0,0 2-8 15,0-1 16-15,0 0 0 16,0 0 0 0,-5 0 0-16,2-3 0 15,-1 0-8-15,0 0 8 0,0 3-8 16,0-3 8-16,0 0 0 15,0 0-8-15,0 3 8 0,0-3 0 16,0 3 0 0,0 0-8-16,0 4 0 15,4 2 8-15,0 1 32 16,0 2-40-16,0 4-16 0,0 0 16 16,0-1-8-16,0 4 0 15,0 0-48 1,0 0-184-16,0 0-40 15,0 0 64-15,0-2-16 16,-4-1-440-16,4 3 16 16,0 0-424-1,-7 0-657-15,-2 0-951 16,-3 3-401-16,5 3-2264 0</inkml:trace>
  <inkml:trace contextRef="#ctx0" brushRef="#br3">25288 15729 1192 0,'0'0'1576'0,"0"0"449"16,0 0-177-16,0 0-344 0,0 0-408 15,11 34-119-15,-6-30-121 16,3-4-64-16,-4 3-112 0,4-3 72 15,-5 0 1 1,6 0-153 0,3 0-152-16,-5-3-112 0,6-3-128 15,-2-7 32-15,-3 0 32 0,5-3-8 16,-2-3-120-16,2-3-16 16,-2 3-56-16,1-3 16 0,1 3-40 31,-2-1-32-31,1 5 56 15,-4-1-16-15,4 3-48 0,1 0 64 16,-6 1 72-16,5 2-16 16,-4 4-32-16,0 0-72 0,4-1 32 15,-8 4 8-15,3 3-56 32,6 0 40-32,-5 0-48 15,8 0-48-15,3 16 40 0,2 3 0 16,3 10 0-16,-5 2-336 15,17 23-968-15,-12-6-1305 0,0-10-2680 0</inkml:trace>
  <inkml:trace contextRef="#ctx0" brushRef="#br3">26216 17138 2480 0,'0'0'1632'16,"0"0"-407"-16,0 0-145 16,0 0-360-16,0 0-192 15,0 0 8-15,0 0-168 16,0 0-112-16,0 0-144 16,0 0-40-16,0 0 0 0,0 3 144 15,0 4 33-15,0-4 199 31,0-3-136-31,0 3-56 0,0-3 96 16,0 0 8-16,0 0 160 16,0 0 72-16,9 0 144 0,2-6-272 15,-3-4 17-15,8 1-25 16,-4-4-200-16,0 1 192 16,4-8-192-16,-1-2-8 0,2-3 0 31,-1-1 48-31,4-5-56 15,-8-4-88-15,3-4-80 16,-7 5-24-16,5-8 32 0,-9 5 24 16,3-5 72-16,-3 1 24 15,0 6 40-15,1 0-136 0,-1 3 168 16,0 4-104 0,-1-4-128-16,5 3-32 15,0 1-8-15,1-1 0 16,-2-3 8-16,-3 4-8 0,0 2 64 15,0-2-64-15,0 2 0 16,-4 1 8-16,0 3-8 16,0-3 8-16,5-1-8 15,-5 0 8-15,3 1 8 16,-3 0-8-16,0 3 0 16,0-4 8-16,0 1-16 0,0 0 8 15,0-4 0-15,0 3-8 16,-8 1 8-1,0-1 0-15,-4 1 0 16,0-3-8-16,0 2 0 16,5 4 8-16,-1-3 0 0,-1 5 0 15,5 1 40-15,0 7-32 16,1-1-8-16,3 0-8 0,-4 1 8 31,0 2-8-31,-5 0 0 16,5-2 0-16,0-1 0 15,1 4 0-15,-5-7 8 0,4 3 0 16,4 0-8-16,-5 4 8 16,5 0-8-16,-4 2 0 0,1 1-16 31,3 6-80-31,-4-4-64 16,0 1-152-16,-4 0-64 0,4 3-112 15,-1 0-64-15,2 0-32 0,-5 0-424 16,4 0-729-16,-9 6-327 15,2 7-289-15,-1 0-1864 0</inkml:trace>
  <inkml:trace contextRef="#ctx0" brushRef="#br3">26133 15833 5049 0,'0'0'2136'16,"0"0"-376"-16,0 0-463 16,0 0-233-16,0 0-328 0,12 0-304 15,-1 0-176-15,9 0 8 0,-4 0 112 32,4-3 16-32,-3-3-47 15,2-3-137-15,-3-4 0 16,0-3-56-16,0-3-56 0,3-7-80 15,-6 1 40-15,2-4-48 16,-2 1 0-16,-5-1 40 0,-1 7 80 31,-3 3 240-31,1 6 72 16,-5 4-176-16,4 5-120 16,-4 2 32-16,0 2-40 0,4 0-48 0,-4 0-88 15,4 0 0-15,3 0-80 16,10 6 80-16,-2 3 0 15,13 4 8 1,0 3-8-16,4 6 0 16,0 3-112-16,12 26-744 15,-8-6-1097-15,-4-4-1143 0</inkml:trace>
  <inkml:trace contextRef="#ctx0" brushRef="#br3">27436 17269 2472 0,'0'0'3217'15,"0"0"-1553"-15,0 0 192 16,0 0-327-16,0 0-273 0,0 0-72 15,0 0-239-15,0-7-145 32,0 7-336-32,0 0-160 0,0 0-184 15,0 0-40-15,0 0-72 16,0 0-8-16,7-3 0 0,-3 0 168 16,13-4 224-16,-2-5-216 15,9-8-128-15,-4-4 24 31,4-11-72-31,-8-7 8 0,-1-2 96 16,-6-4-88-16,3-3-8 16,-5-3 40-16,2-3 16 0,-5 3-56 15,4 4 48-15,-8 2-48 16,0 7 48-16,0 6 72 16,0 3-32-1,0 6-32-15,0 1-16 0,0 0-40 16,0-1 0-16,0 4-8 15,0 0 0-15,0 3 0 0,-4-3 0 16,0 2 8-16,4 1-8 16,-4 0 16-1,-5 0-16-15,2-3-48 16,-1 3 40-16,0 0-40 0,0-3 48 16,-4 3 0-16,4 0 0 15,0-1-8-15,0 2 8 0,0-1 0 16,0-1 0-16,0 1 8 31,-4 1-8-31,1-5 0 0,-10 1 48 16,1-4-48-16,-3-2 8 15,-1-1 0-15,-4 1 0 0,4 2 8 16,0 4 0-16,4 0-8 16,0 3 0-16,8 3 0 31,-4 0 0-31,8 4 0 0,1-1 0 15,3 3 40-15,-1-3-40 16,-3 1 56-16,4-4 24 0,-3 0-24 16,3-3-56-16,-5 0 0 15,5 3 8-15,0 3-8 32,0 4 88-32,4 6 8 0,0-1-104 0,0 4 0 15,0 0-16-15,0 0-544 16,0 0-480-16,0 4-320 0,0 5 87 15,0 4-359 1,0 6-552 0,0-3-745-16,-3-3-1600 15</inkml:trace>
  <inkml:trace contextRef="#ctx0" brushRef="#br3">27005 15954 5881 0,'0'0'1712'15,"0"0"-480"-15,0 0 129 16,0 0-177-16,0 0 104 31,0 0 241-31,0 0-745 0,-4-45-232 16,8 39-304-16,4-3-112 15,0-1-72-15,0 1-56 0,0-4 0 16,0 3 88-16,0-5-88 16,0-2 40-16,0 2-32 31,0-7-8-31,-4-4 64 0,4-2-56 0,0-4 32 16,0 0-48-16,-1 0 8 15,2 4 56-15,-5 2 88 16,4 8 104-16,-4 5 24 15,-4 6-8 1,3 7-184-16,6 0-88 16,-5 3-176-16,11 10 176 0,9 3 0 15,4 9 0-15,8-3 0 0,4 4 0 16,4 3 0-16,0-1-312 16,11 13-856-1,-11-2-1441-15,-12-4-1592 16</inkml:trace>
  <inkml:trace contextRef="#ctx0" brushRef="#br3">28324 17230 544 0,'0'0'6265'0,"0"0"-4865"16,0 0-592-1,0 0-439-15,0 0-65 0,0 0 0 16,0 0-144-16,0 0-112 16,4 0 64-16,0 0 64 15,0 0 112-15,4 0 144 0,4 0 296 0,-4 0 88 32,7-3-352-32,2-7-64 15,3-5-168-15,-1-4 1 0,-2-3-89 16,2-7 64-16,-3-3 192 15,1-3-24-15,-10 0-48 16,1 0 8 0,-4-2-144-16,0 2 0 15,0-4 80-15,-4 4-80 0,0 4-16 16,0-1 8-16,0 4-88 16,-4-1-48-16,0 0-32 15,0 4 0-15,0-1-8 0,0 1 40 16,-3-1-48-16,-2-2 0 31,1-1-48-31,4 1 48 0,-3-1 8 16,2 1-8-16,-3 2 8 15,4-2-8-15,0 2 8 16,1 4-8-16,-1 0 8 0,-9 3 0 0,9-3 0 16,-3 3 0-1,3 3 8 1,-4-3-8-16,3 3 0 0,1 0 0 15,1 0 0-15,-1 0 0 16,4-3 0-16,-4-3-8 16,0 3 8-16,-5-7 0 15,2 1 0 1,-1 3 40-16,0 3-48 0,-4-4 0 16,4 5 8-16,0 1-8 0,4 2 0 15,0-4 0-15,0-4 8 16,4 4 0-16,0-3 0 15,-4 0 48-15,4 3-56 0,0 0 0 32,0 3 0-32,-4 3 0 15,0 0 0-15,4 4 0 0,-4-4 8 16,0 1-8-16,4-1 0 16,-4 0 0-16,4-6 0 0,0 3 8 15,0 0-8-15,0 4 0 31,0-1 0-31,0 1 0 16,0 8 0-16,0 1-48 0,0 0-120 16,0 3-240-16,0 0-824 15,-3 0-1065-15,-10 13 225 0,5 2 47 16,1 2-2087-16</inkml:trace>
  <inkml:trace contextRef="#ctx0" brushRef="#br3">28053 15850 3504 0,'0'0'2945'0,"0"0"-1529"16,0 0-440-16,0 0-63 0,0 0 7 31,0 0-88-31,0 0-112 16,0 0 72-16,0 0-136 0,4 0 33 15,8 0-305-15,0-7-240 16,7-6-96-16,2 1 0 0,-1-1-40 16,-1-6 72-16,1-4-72 31,1-2 88-31,-2 0-88 15,-3-7 0-15,5 3 0 0,-10 4 64 16,5 3 8-16,-8 6 80 16,0 3 40-16,-4 10-8 0,-4 0 88 15,4 3-120-15,0 0-160 47,4 13-120-47,4 6 120 0,8 6 0 16,0 0 32-16,4 4-32 0,0 3-8 15,0-1-416-15,8 14-1120 16,-4-10-1041-16,-1-9-3096 0</inkml:trace>
  <inkml:trace contextRef="#ctx0" brushRef="#br3">25475 15170 6825 0,'0'0'1448'16,"0"0"-63"-16,0 0-617 0,0 0-72 15,24-35 32-15,-12 22-168 16,0 0-72-16,0 1 176 31,4-4-159-31,-4 0-41 0,8-3-136 16,-1-3-24-16,2-7-104 15,-1 0-80-15,-1-2-64 0,-2 3-40 16,-2-4 40-16,1 3-40 16,-4 7 0-16,1 6 0 0,-6 3-8 15,-3 7 0-15,-4 3-8 16,4 0 0-1,-4 3-472-15,0 0-1497 16,-4 3-519-16,-7 3 55 0,2 0-2016 16</inkml:trace>
  <inkml:trace contextRef="#ctx0" brushRef="#br3">25563 14643 6177 0,'0'0'2056'31,"0"0"-415"-31,0 0-297 16,0 0-400-16,0 0-272 0,0 0-192 16,0 0-96-16,0 0-56 15,112-29-79-15,-69 35-17 16,9-2 24-16,-1 2 0 0,9 0-160 31,-12 1-24-31,-12-4-64 16,-16 0 8-16,-8 3-16 0,-12 1 0 15,0 3 0-15,-4 5 0 16,-7 5 80-16,-6 8-80 16,6 3 0-16,7 23-912 0,4-6-1049 15,0-3-2416 1</inkml:trace>
  <inkml:trace contextRef="#ctx0" brushRef="#br3">26073 14325 8129 0,'0'0'1377'0,"0"0"135"0,0 0-400 16,0 0-608-16,0 0-480 15,0 4 40-15,0 8-48 0,8 7 96 16,0 0-16-16,3 0-24 16,-2 1-16-16,2-8-48 0,2 1 0 31,2-1 40-31,6-5-40 15,-2-4 0-15,5-3-8 16,4 0 0-16,-4-3 0 0,0-10-8 16,-12-3 8-16,0 1 8 15,-12-8 48-15,0 4-48 0,0 0 40 32,-4 6 160-32,-4 4 272 0,4 6 25 15,0 3-249-15,4 0-256 16,-4 9-64-16,4 7 64 0,0 10 16 15,0-1 32-15,0 7 24 16,12-1 8-16,3 5-72 16,-2 1 8-1,2 2-8-15,2-2 56 0,-6 2-64 16,-2-1 8-16,-5 0-8 16,-4-7 8-16,0-2 0 0,-9-6-8 15,-2-8 8-15,-10-8 40 16,2-4 56-1,-5-3 168-15,-4 0 168 16,4-13-32-16,5-6 88 16,-2-3-24-16,14-10 48 0,3 0-152 15,4-3-168-15,4-3-96 16,15 4-96-16,5-5-8 0,0 8-360 31,-4 8-496-31,0 5-840 16,-8 8-1209-16,-4 3-4576 0</inkml:trace>
  <inkml:trace contextRef="#ctx0" brushRef="#br3">26128 14230 6649 0,'0'0'2024'0,"0"0"-535"15,0 0-369-15,0 0-360 0,0 0-184 32,0 0-112-32,0 0-232 15,0 0-136-15,0 0-88 16,-4 0 8-16,4 0 88 0,0 0 80 15,0 0 449-15,0-10 351 16,0 1-336-16,0-4-432 0,0-6-136 31,0 0-64-31,0-6-8 16,9 2 8-16,-5-2-8 16,4 6 0-16,-1 3 72 0,-3 7 216 0,0 2 128 15,1 7-240-15,3 0-184 16,3 10-136-16,6 6 136 15,2 6 0 1,9 3 8-16,4 4-8 16,0-1-80-16,20 14-904 15,-17-7-1361-15,-3-10-1551 0</inkml:trace>
  <inkml:trace contextRef="#ctx0" brushRef="#br3">26587 14265 7033 0,'0'0'1840'16,"0"0"-951"-16,0 0-193 16,0 0-24-1,0 0-104-15,0 0-104 16,-76 6-80-16,64 17 96 0,0 2 72 15,4 7-79-15,5 0-129 16,3 3-112-16,0-4-56 0,15 1-80 16,5-4-32-16,4 1-64 15,3-7 0 1,1-6-352-16,0-3-289 16,4-4-135-16,5-9-480 0,-10 0-888 15,-3 0-1793-15</inkml:trace>
  <inkml:trace contextRef="#ctx0" brushRef="#br3">26702 14357 5417 0,'0'0'2720'15,"0"0"-719"-15,0 0-585 31,0 0-448-31,0 0-392 0,0 0-384 16,0 0-88-16,0 0 264 16,0 48-15-16,8-26-121 0,1-3-112 15,-2 6-40-15,1-6-64 32,0 3-16-32,1-2-593 0,2 2-775 15,-3-6-560-15,4-10-2201 0</inkml:trace>
  <inkml:trace contextRef="#ctx0" brushRef="#br3">26810 14198 5353 0,'0'0'2776'15,"0"0"-639"-15,0 0-17 0,0 0-552 31,0 0-935-31,0 0-481 16,0 0-56-16,72 29-48 0,-48-1 0 16,-5 1-40-16,-2 3-8 15,-14 0 0-15,-3 3-96 0,0 0-761 16,-20 9-607-16,1-9-1288 16,-5-3-6618-16</inkml:trace>
  <inkml:trace contextRef="#ctx0" brushRef="#br3">26491 15233 4080 0,'0'0'2265'0,"0"0"-601"16,0 0-320-16,0 0-359 0,0 0-185 15,0 0-128 1,84-67 72 0,-52 49-216-16,11-8 144 0,5 1-199 15,12-10 167-15,16-16-96 0,-4 1-184 16,3-4-104-16,1-1-120 16,-21 11-128-16,5-4 80 0,-12 10-40 31,-12 3 120-31,-12 13-32 15,-8 6-16-15,-8 7 8 0,-4 5-64 16,-4 1-64-16,0 3-48 16,0 0-984-16,0 3-1041 0,-4 7 601 31,-4-4-808-31,0 1-2553 0</inkml:trace>
  <inkml:trace contextRef="#ctx0" brushRef="#br3">27432 14243 6481 0,'0'0'1512'0,"0"0"-216"16,0 0-719-16,0 0-369 0,0 0-8 15,0 0 568-15,0 0-248 32,15 54-152-32,-7-35-64 0,1-3-128 15,2-4-128-15,2-2-40 0,2 0 96 16,5-8 48-16,0-2-32 16,4 0-112-16,-4-9 56 0,-1-7-56 15,-6-3-8 1,-1-3 24-1,-5-3 24-15,-2 2 0 0,-1 1 40 16,-4 6 312-16,0 3 209 16,0 10 7-16,0 3-288 15,0 0-328-15,0 3-208 0,0 16 136 0,0 7 72 32,0 3 8-32,0 3 0 15,4 5 40-15,7 2-40 0,-3 2-8 16,-3 0 8-16,-5-3 8 15,0-3-8-15,-13-3 0 16,-6-7 0-16,-1-6 0 0,0-9 0 31,0-7 64-31,0-3 88 0,4 0 128 16,0-13-104-16,8-9 192 16,5-4-144-16,3-8-32 15,0-1-56-15,15-7-16 0,5-2-128 31,0-1-48-31,0 4-552 16,-4-3-1352-16,-8 12-1297 0,-4 10-4161 0</inkml:trace>
  <inkml:trace contextRef="#ctx0" brushRef="#br3">27408 14052 7137 0,'0'0'2128'0,"0"0"-519"15,0 0-433-15,0 0 0 0,0 0-31 16,0 0-361-16,0-3-336 16,0 0-72-16,0 0-248 0,7-4-72 31,6 1 8-31,-2-6-48 15,1-1-8-15,4-3 40 16,0-7-40-16,0 1 0 0,-4-6 0 16,0-1 8-16,-4 4 64 15,-4 3-32-15,0 9 184 0,0 7 120 16,0 6-352-16,-4 2 0 16,4 24-104-1,0 2 104-15,8 11 0 16,4-1 0-16,0 3 0 0,4-3-184 15,12 6-776-15,-8-5-1545 16,-5-11-2272-16</inkml:trace>
  <inkml:trace contextRef="#ctx0" brushRef="#br3">28009 14001 5449 0,'0'0'2264'16,"0"0"-295"-16,0 0-257 16,0 0-256-16,0 0-103 0,0 0-745 15,0 0-552-15,-44-9 48 32,16 40 216-32,0 8 80 0,0 2-72 15,9 3-184-15,10 1-72 0,9-1-8 16,0-3-56-16,13 1-8 15,15-7-256-15,11-6-376 0,5-4-272 16,16-13-497 0,-8-2-639-1,-13-10-3489-15</inkml:trace>
  <inkml:trace contextRef="#ctx0" brushRef="#br3">28100 14138 2784 0,'0'0'4849'16,"0"0"-3185"-16,0 0-575 15,0 0-337-15,0 0-64 0,0 0-216 16,0 0-168-16,84 0-80 31,-76 16-48-31,-8 0-72 16,0 3 152-16,0 3 80 0,-12-3-64 15,5-3-159-15,-1-3-41 16,3-4-16-16,5 0-56 0,13-5-425 16,11-1 145-16,15-3-360 15,21-7-448 1,-9-5-1040-16,-2-10-3346 16</inkml:trace>
  <inkml:trace contextRef="#ctx0" brushRef="#br3">28455 13935 6225 0,'0'0'2336'0,"0"0"-495"16,0 0-417-16,0 0-552 16,0 0-400-1,0 0 16-15,81 9 153 16,-46 7 63-16,5 6-200 15,-1 4-120-15,-11 2-136 16,0 4-64-16,-20 6-88 0,-8 3-88 16,-4 1-8-16,-28 5-160 0,-27 24-624 15,7-18-1505-15,0-5-3144 0</inkml:trace>
  <inkml:trace contextRef="#ctx0" brushRef="#br3">27356 15341 4280 0,'0'0'1313'15,"0"0"103"-15,80-28 224 16,-33 12-439-1,21-9-169-15,28-10-232 16,31-16-40-16,16-6 256 0,9-13-239 16,-13-3-145-16,-19-4-280 15,-9 5 40 1,-11 5 120-16,-12 10-224 16,-13 12-16-16,-15 13 16 0,-8 4-56 15,-8 9 144-15,8-6-104 16,8-1-80-16,3 0-40 0,5 1-24 15,0 6-80-15,-5 0-48 16,1 3-8-16,-8 3 0 0,-8 4-120 31,-16-1-72-31,-13 4 72 16,-6 0 16-16,-9 3-312 0,-4-4-280 16,-8 1-736-16,-12 3-1129 15,-4-3-1944-15</inkml:trace>
  <inkml:trace contextRef="#ctx0" brushRef="#br3">29571 13941 8265 0,'0'0'2505'16,"0"0"-145"0,0 0-279-16,0 0-761 0,0 0-72 15,8-25-712-15,-8 28-536 0,4 13-8 16,-4 6 8-16,4 7 80 16,4 3-72-16,4-1-8 0,0-3 0 15,0-5-72-15,0-7-264 16,4-7 16-1,-5-5 96-15,6-4 208 16,-2-7 16-16,2-15 48 16,-6-1-32-16,5-8 40 0,0-1-8 15,0 0 72-15,-4 4 112 16,0 6 8-16,0 2 56 0,-4 11-23 31,-4 9-217-31,0 0-56 16,0 19-185-16,4 10 177 15,0 9 8-15,-1 9 0 0,2 7 0 16,-1 3 8-16,0 7-8 31,-8-4 0-31,3 1-176 0,-3-10-168 0,0-4-176 16,-11-12-56 0,-6-13 352-16,6-6 104 0,-5-10 120 15,-4-6 128-15,0 0 256 0,-3-12 16 16,-1-14-80-16,3-5 0 15,6-8-96-15,2-5-112 16,13-4-104 0,0 1-8-16,21-4-496 15,14-16-624-15,-3 13-2017 0,-4 10-2680 16</inkml:trace>
  <inkml:trace contextRef="#ctx0" brushRef="#br3">29631 13592 7089 0,'0'0'2032'0,"0"0"-127"16,0 0-801-16,0 0-432 0,0 0-264 15,0 0 176-15,7 19 257 16,-2-9-409-16,-1-1-232 0,0-6-24 31,-4-3 152-31,4 0 248 0,4 0 304 16,-1-10-144 0,6-8-464-16,-2-8-160 0,2-6-40 0,-5 1-24 15,-1-4-32-15,-3 6 32 16,-4 0 40-16,0 11-16 15,4 5-7 1,-4 10 15-16,4 3-80 16,5 0-233-16,2 16 33 15,6 9 192-15,6 10 0 0,13 3 0 0,0 0 0 16,8 10-336-16,8 12-832 16,-13-9-1544-1,-7-10-2658-15</inkml:trace>
  <inkml:trace contextRef="#ctx0" brushRef="#br3">30420 13757 6585 0,'0'0'1800'32,"0"0"473"-32,0 0-185 15,0 0-407-15,0 0-1001 16,0 0-144-16,-112-3 64 0,69 41-168 16,2 10-112-16,2 9-24 0,11 3-144 15,8 4-48-15,12 2-104 16,8-2-160-1,16-4-128-15,16-6-448 16,28-7-1176-16,-9-15-25 16,-11-16-1936-16</inkml:trace>
  <inkml:trace contextRef="#ctx0" brushRef="#br3">30491 13922 5857 0,'0'0'5465'0,"0"0"-4057"0,0 0-376 15,0 0-199-15,112-67-97 31,-76 64-320-31,-8 3-280 16,-4 0-120-16,-12 6-16 0,-8 7-8 16,-4-3-48-16,0 6 56 15,-16-4 0-15,-4 4 96 0,3-3 24 16,2 3-112-16,2 3 40 16,10-3-40-16,3 9 0 15,12-3 0 1,11 7 8-16,10-4-16 0,-1 1-112 15,-5-1-176-15,-7-6-32 16,-3-3-64-16,-10-3 64 0,-7-1 96 16,0 1 120-16,-11 0 80 15,-17-4 24 1,-4-2 48-16,0 2 56 16,-1-6-104-16,1-3-945 0,13 0-2143 31,7-12-7218-31</inkml:trace>
  <inkml:trace contextRef="#ctx0" brushRef="#br3">30922 13579 10698 0,'0'0'2080'0,"0"0"145"0,0 0-993 16,95-15-648-16,-50 43-224 15,6 20-152-15,1 31-56 31,-24 19-64-31,-24 10-88 0,-21-19-624 16,-50-13-1432-16,3-25-1025 16,4-16-3160-16</inkml:trace>
  <inkml:trace contextRef="#ctx0" brushRef="#br3">28495 15411 5945 0,'0'0'2384'31,"0"0"-975"-31,0 0-401 16,0 0 16-16,0 0 72 0,112-19-120 16,-48 13-119-16,23-10-97 0,29-6 8 15,15-4 24-15,5-6-240 32,-5-3-304-32,-3-2-32 15,-1-5-144-15,1 4 24 0,-1 0 128 16,4 0 0-16,5 3-103 15,16-3-49-15,3 3-16 16,8-3 16-16,0 6-64 0,1 3-8 16,0 7 0-16,-1 3 0 31,-12 3 16-31,-7 4-8 0,-21-4-8 16,-27 3 0-16,-32 4 56 0,-21-1-56 15,-15 1 0-15,0 2 0 16,0-2 16-16,-4-1 24 0,-9 4-32 15,-2 3-8 1,-5-1 8 0,-8 1-8-16,4 3-8 0,-4 0-344 15,0 0-649-15,0 0-431 0,0 0 296 16,-8 10 0-16,-9-7-745 16,2 0-807-1,-1-3-3746 1</inkml:trace>
  <inkml:trace contextRef="#ctx0" brushRef="#br3">31942 14290 1168 0,'0'0'9762'0,"0"0"-7674"16,0 0-639-16,0 0-537 15,0 0-432-15,0 0-368 16,12 17-104-16,-8 5 112 0,0 3 24 31,4 4-128-31,-1 2 88 16,6-5-32-16,2-1-64 0,6-6-8 15,-1-6-240-15,3-7 56 0,5-6 64 16,0-3 120-16,-4-16-8 16,-4-7 16-16,0-2 32 0,-8-4 24 15,-4 1 200 1,0 8 336-1,-5 4-96-15,-3 9 160 0,0 10-336 16,0 0-328-16,0 17-208 16,0 8 136-16,0 16 72 15,0 4 0-15,0 9 8 0,0 3-8 0,4 3-80 32,5 4-96-32,-5 2 88 15,-4-2 32-15,-4-4-16 0,-12-9-128 16,-9-6-48-16,2-17 240 15,3-9 8-15,0-9 0 16,0-10 192 0,4 0 280-16,1-23 32 15,-2-9-184-15,10-6-151 0,7-12-73 16,0-1-96-16,11-7-104 16,13 1-217-16,4-3-295 15,16-19-616-15,-9 12-2713 0,-11 10-328 16</inkml:trace>
  <inkml:trace contextRef="#ctx0" brushRef="#br3">31934 14189 2816 0,'0'0'6073'15,"0"0"-4048"-15,0 0-225 16,0 0 9-16,0 0-505 16,0 0-520-16,0 0-408 15,0 0-184-15,0 0-64 0,0 0 40 31,0 0 360-31,0-3 160 16,8-4 73-16,8-6-465 0,3-2-200 16,5-7-56-16,4-4-32 15,0 0 32-15,-4-2-32 0,-4 2 0 16,-8 4 8-16,0 3-8 16,-8 10 216-16,-4 6-56 0,0 3-168 15,0 9-184-15,4 17 96 31,-1 5 88-31,10 10 8 16,7 7-8-16,3 3-216 0,9 0-360 16,17 9-857-16,-10-15-2656 15,-7-11-1816-15</inkml:trace>
  <inkml:trace contextRef="#ctx0" brushRef="#br3">32862 14277 7769 0,'0'0'2473'15,"0"0"-785"1,0 0 216-16,0 0-503 0,0 0-897 0,0 0-352 31,-67 13-40-31,31 9 232 16,0 10-104-16,-1 7-80 0,14 5-8 15,3 4-8-15,8 2-136 16,8 1-8-16,4 6-112 0,12-6-656 31,16 3-808-31,0-13 295 16,23-6-295-16,-6-12-416 15,-6-17-3306-15</inkml:trace>
  <inkml:trace contextRef="#ctx0" brushRef="#br3">32930 14297 7241 0,'0'0'2609'0,"0"0"-2033"16,0 0-8-16,-16 73 40 15,12-35 272-15,4-3-296 0,0 6-224 16,4-6-80-16,4-6-24 0,8-4-23 16,0-12-81-16,4-7-40 15,-1-6 192-15,5 0-72 0,1-13-80 31,3-6-80-31,-4-3 40 16,-1-4 304-16,-3 8 8 0,-8 1 448 16,-4 8-152-16,-4 6-400 15,-4 3-320-15,0 12-360 0,0 14 248 16,0 12 112-16,0 4 0 31,0 2-80-31,-4 4-744 16,-8 2-1168-16,4-9-945 0,0-12-1304 0</inkml:trace>
  <inkml:trace contextRef="#ctx0" brushRef="#br3">33277 14205 5209 0,'0'0'6393'0,"0"0"-4561"0,0 0-527 15,0 0-673 1,0 0-440 0,0 0-88-16,75 92-8 15,-55-29-32-15,-8 23 8 0,-12 22-72 0,-32 3-24 16,-3-28-1825-16,-10-26-2695 16</inkml:trace>
  <inkml:trace contextRef="#ctx0" brushRef="#br3">30033 15963 9602 0,'0'0'1440'0,"0"0"-1440"15,0 0-768-15,0 0-1025 16,0 0-2816-16</inkml:trace>
  <inkml:trace contextRef="#ctx0" brushRef="#br3">30667 15881 7761 0,'0'0'2001'0,"0"0"-1249"16,0 0-600-1,0 0-152-15,0 0-4129 16</inkml:trace>
  <inkml:trace contextRef="#ctx0" brushRef="#br3">31077 15856 12106 0,'0'0'1704'15,"0"0"-863"-15,0 0 135 0,0 0-960 16,40-26-16-16,-44 26-4305 0</inkml:trace>
  <inkml:trace contextRef="#ctx0" brushRef="#br3">24607 15941 12050 0,'0'0'2265'0,"0"0"-1433"15,0 0-504-15,0 0-328 16,0 0-48-16,0 0-1216 0,0 0-1529 15,-88 16-3496-15</inkml:trace>
  <inkml:trace contextRef="#ctx0" brushRef="#br3">24077 15938 4560 0,'0'0'3097'16,"0"0"-1641"-16,-84-9-751 15,56 6-353 1,4 3-200-16,8 0-88 16,9 0-64-16,-2 0-408 15,9-4-729-15,0 4-591 0,0-3-977 16</inkml:trace>
  <inkml:trace contextRef="#ctx0" brushRef="#br3">20889 2626 5033 0,'0'0'1928'15,"0"0"-872"-15,0 0-320 16,0 0-47-16,0 0-89 16,0 0-56-16,0 0-176 0,0 0-176 15,0 0-88-15,4 0-40 16,12 0 0-16,8 0 64 0,8 0 40 15,4 0 0-15,0 0-64 32,-1 2-24-32,6 2 40 0,-2-4 8 15,1 3-40-15,-4 3 8 16,4-2-88-16,0-1 144 0,-1 0 48 16,6-3 104-16,2 3-48 15,5-3-80-15,4 0-48 31,-1 0-24-31,1 0-8 0,-8 0 16 16,-4 0 9-16,0 0 55 16,-4-3-24-16,-1 3 32 0,-3-3-32 15,4 3-24-15,0-3-8 32,-1 3-48-32,6 0 8 15,2 0-72 1,5 0 40-16,4 0-40 0,0 0 40 15,-1 0-48-15,1 0 16 16,-4 0 32-16,4 0-32 0,-9 0-8 16,2 0 56-16,-2 0-8 15,-3 0 40-15,0 0-32 0,4 0-56 16,-1 3 40 0,5-3-40-16,1 0 40 15,2 0-40-15,4 0 0 16,-3 0 8-16,0 0 40 15,0 0 0-15,4 0-40 0,-4 0 40 16,-5-3 24-16,1-4-32 16,-8 4-40-16,-4-4 96 0,-4 5-96 15,0-2 56-15,-1 1-64 16,-3 0 16-16,0 3-16 0,0 0 16 31,4 0-8-31,-5-3-8 16,1 0 8-16,1 3 8 0,-6-4-16 15,1 4 16-15,-4 0 0 16,0-3-8-16,-3 3 40 16,2-3-40-16,1 3 8 0,4 0 32 15,4 0-48-15,7 0 8 16,2 0-8 0,10 0 8-16,1 3 0 0,-4 0-8 15,-1 4 0-15,-2-4 0 16,-6 0 0-16,-3 0-8 15,0 1 8-15,-8-2 0 16,7-2 0 0,-3 4 0-16,4-4 8 15,5 3 0-15,2 3-8 0,-3-2 0 0,0-4 0 16,0 3 8-16,-5 0-8 16,1 0 16-16,-4-3-8 15,5 3 0-15,-2-3 8 0,1 0-16 31,3 0 8-31,1 3-8 16,-3-3 0-16,-5 0 8 0,-1 0 0 16,-3 0-8-16,-4 0 0 15,-4 0-8-15,0 0 8 0,3 0 0 16,-3 0-8-16,1 0 0 31,3 0-56-31,-5 0 56 0,1 0-40 16,-4 0-48-16,0 0-80 15,-4-3-384-15,-3-9-392 16,-2-5-1137-16,-7-5-3360 0</inkml:trace>
  <inkml:trace contextRef="#ctx0" brushRef="#br3">9677 3464 2896 0,'0'0'4945'0,"0"0"-3056"16,0 0-1393-16,4 0-400 15,-4 0-96-15,0 0 112 16,0 0 176-16,0 0 144 16,4 0-24-16,-4 0-408 15,9 0-128-15,-6 0 48 0,13 0 80 31,4 0 192-31,16-4 0 16,12 1-64-16,23-6 8 0,33 2-136 16,28-2-8-16,3 6 8 31,-8-3 80-31,-19 2 104 0,-32 1-184 16,-20 0 0-16,-13 3 0 15,-2-3 152-15,2-1-144 0,9 1 0 16,12-3 56-16,-4 0 0 15,3-1 88-15,1-2-152 16,0 3 8-16,3-4 24 0,1 0-32 16,4 4-64-16,-4-3 0 15,-1 5-40-15,-3-5 104 0,-4 5-96 16,-4-2 88 0,0 0-48-16,0-4 24 15,7 4 16-15,1-3-120 16,0-1 112-16,3 4-288 0,-7-1 216 15,-4 1-368 1,-9 3 456 0,-2 0 16-16,-14 3 64 0,-3 0-72 15,-8 0 48-15,-4 0-40 0,-4 0-8 16,0 0 8-16,0 0 72 16,4 0-8-16,4 0 0 0,4 0-16 15,4 0 72-15,0 3-128 16,0-3 96-1,-5 3-96-15,-3 0 8 16,-4 0 64-16,-8-3-16 16,-4 0-56-16,-4 0 0 0,4 3 0 15,0 1 16-15,0-1 136 16,4 0-40-16,0 3-104 0,0 4 48 31,-1-1-56-31,2 4-8 16,-5 3-80-16,0 3 80 15,-4 7 16-15,0 2 0 0,0 4 40 16,0 3-48-16,-8 3 72 31,-1 3-32-31,2 0-32 0,-1 7-8 0,0 2 8 16,4 5 0 0,0-1 0-16,0 0 0 0,0 0-8 15,0 0 8-15,0-4 16 0,0 1-16 16,0-3 64-1,1-1-72 1,-2 1 8-16,1-3 64 0,0 2-72 16,4 0 0-1,0 5 8-15,0 2 0 16,0 0 40-16,0 3-40 16,0-3-8-16,0-4 0 0,0 4 0 15,0-3 0-15,0-3 0 16,0-3-8-16,-4-4 8 0,4-3 0 15,-4-6 0-15,4-7 0 16,0-6 0-16,0-6 0 0,0-4 8 16,0-3-8-16,0-2 0 15,0-4 0-15,0 3 8 0,-4-3-8 32,-4 0-72-32,-4 0 72 15,-8 0 72-15,-3 0 48 16,-9 0-120-16,-5 0 16 0,-2 0 176 15,-1 0-64-15,-8 0-8 16,-3 0-64-16,-5 0 24 31,-4 0-72-31,0 0-8 0,0 0 0 16,0 6-8-16,1 4-136 16,-1-1 144-16,0 4-48 0,0-4 40 0,0-2-32 15,5 3 40-15,-4-8 8 16,3 1 0-1,0 1 0 1,0-4 8-16,5 0 64 0,-2 0-72 16,1 0 0-16,0 0 8 15,-3 0 96-15,-1 0-104 0,-4 0 56 0,1 0-56 32,-5 3-16-32,0 3 64 15,1-2-40-15,-5 2-16 16,12-3 0-16,-4 3 0 0,8-2 72 15,0 2-64-15,5-3 168 16,-5 0-72-16,8 1-79 0,-4-4-17 16,5 2 232-16,-2 2-56 31,6-4-8-31,3 0-56 0,0 0-64 16,4 0 16-16,1 0 16 15,-1 0-80-15,0 0 96 0,4-4-56 16,0 2 48-16,0-2 104 15,4 1-48-15,4-3-40 32,4-1 112-32,5-5 16 0,2-8-96 15,1-8-8-15,8-10-128 16,-4-10 24-16,4-18-32 0,-4-23 0 16,-3-10 272-16,-14-5 32 15,1 5-152 1,1 7 112-16,-1 13 16 15,3-7-128-15,-2 10-136 0,2 0 64 16,6-4 40-16,-2-3-112 16,6-2-8-16,-1-1-64 0,4 16-24 15,0 17-32 1,4 14 8-16,-4 7 112 16,0 1 48-16,4-1 8 15,-4 3 64-15,0 14-24 0,4 2-48 16,0 3 0-16,0 7-40 15,0 3 8-15,0 0-8 0,0 0 0 16,0 0-8-16,0 0-136 31,0 0-1688-31,-4 9-1345 0,-4 1-1152 16</inkml:trace>
  <inkml:trace contextRef="#ctx0" brushRef="#br3">3489 10296 4536 0,'0'0'3889'15,"0"0"-1896"1,0 0-1009-16,0 0-312 0,0 0 248 16,-3 0 273-16,3 0-1 15,0 0-368-15,0 0-336 0,0 0-248 0,0 0-136 16,0 0-56-16,16 0-48 16,7-3-8-16,10 0 8 15,10-6 8-15,25-1-8 0,24-9-8 31,23 0-120-31,5-3-24 16,-4 3 56-16,-26 3 48 0,-30 9-56 16,-8 1 8-16,-3 0 16 15,6-1 8-15,21 1 72 0,27-7-32 16,21-3 32-16,3 0 40 31,-4 0-40-31,-11 1-8 0,-16-1 8 16,-1 0 0-16,-14 6 16 15,-22 1-16-15,-8 3 48 16,-6 2-40-16,7-2-8 0,12-1 24 16,7-2-16-16,-3 3 40 31,4-1-48-31,-1 1-8 0,-3 0 8 16,3-1 0-16,-2-2 0 0,-2-1 0 15,5-2-8-15,-9-1 0 16,5 0 0-16,1-2 8 0,-2-2-8 15,-3 5 8 1,3-7 0 0,-3 3 0-16,3 0 0 0,2 0 0 15,6 3 8-15,28-2-8 0,34-2 48 16,14 8 360-16,4 3 112 16,5 3-256-1,-9 3-192-15,12 0-16 16,5 0-8-16,3 0 0 0,1 3 24 15,-9 3 8-15,-4 3-72 16,-12 1 40-16,-3-3-40 16,-13 2 0-16,-3-3 0 0,-16 1 0 15,-9-7-8-15,-4 0-8 32,-7 0-104-32,-8-4 0 0,-13-8-8 15,-11-4-32-15,-15 0-16 31,-2 0 16-31,5-3 48 16,-1-3 104-16,2-3 0 0,-10 2 80 16,-7 4 72-16,-4 0 112 15,-4 3-104-15,-1 1-48 0,-2-2 64 16,7-1-80-16,3-1-16 16,5-3-80-16,12-1 0 0,16 1 8 15,28-7 0-15,15-3-8 16,9 4 8-1,3 2 40-15,1 8-48 16,7 1-48-16,12 5 48 0,13 2 88 16,-1 7 88-16,1 3-80 0,7 0-23 15,1 0-65-15,3 7 0 16,0-4-8 0,-4 0 8-16,-3-3-8 15,-1 0 8-15,-11 0-8 16,-17 0 8-16,-7 0-8 0,-17 0 0 15,-6 0-8-15,-2 0-113 16,-7 0 17-16,-5 0-24 0,1 0 16 16,4 0 48-16,-9-6-32 31,-7-4 8-31,-16 3-16 0,-9-2 32 16,-7 3 16-16,4-1 56 15,7-5-8-15,5-1 8 16,-3 3 0-16,-1-2 0 0,4-1 0 31,2 1-8-31,19-1 16 16,26-3-8-16,33-3 0 15,19 3 0-15,12 3-8 0,1 10 0 0,-9 3 8 16,1 3 0-16,-1 10-8 16,-8 0-8-16,1 2 8 0,-13-2-40 15,-3 0 48 1,-5 0 0-1,0-4 8-15,-3-3 8 16,0-2-8-16,-1 2 40 0,-7-3-48 16,-5 3 0-16,-15-3-8 15,-17 1 8-15,-19-1 0 0,-12 0 0 0,-8-3 0 32,3 0 0-32,9 0 8 15,0 0-8-15,0 0 0 16,-5 0 0-16,-2-6 8 0,2-3-8 15,5-4 0-15,0 0-72 16,4-3-32-16,3 4-24 0,1-1 32 31,0 6 88-31,8 1-48 16,-4 3 48-16,14 3-64 0,27 0 16 16,14 0-88-16,12 6-64 15,-7-3 32-15,-9 0-16 0,-11-3-64 16,-1 0-176-16,-2 0 80 31,-10 0 128-31,-20 0 96 16,-19 0 72-16,-7 0 8 0,-10-3 40 15,4 3 0-15,13-6 8 16,4 3 0-16,0-3-8 0,0-1-32 16,4 1-288-16,-1-1 104 15,5 1-161 1,0 3-103-16,0-3-48 15,-1 2 280-15,-3 4 184 0,-4-3 56 16,-4 3 16-16,0 0-8 0,-5 0 8 16,1 0 0-1,0 0-8-15,-1 3 16 16,5-3-8-16,-7 4 0 16,-6-4 0-16,-7 3 8 15,-5-3-8-15,-6 0 0 0,-1 3 24 16,-9 0-16-16,5 3 0 15,-3 4 8-15,6 0-8 0,1 2 0 32,4 4 0-32,0 0 0 15,0 3-8-15,0 0 0 0,-5 3 0 16,-6 0 8-16,-1 7-8 16,-8-4 0-16,-1 4 0 0,-7 3 0 15,0 3 8-15,0 3 0 31,0 3 0-31,0 7 0 16,0-1 8-16,-7 1-16 0,3 2 8 16,-5 5 40-16,5 2-48 15,0-3 48-15,1 6 8 0,-1-3 48 16,0 1-40 0,0-4 16-1,-1-1-8-15,5-2-64 0,0 0 96 16,0 0-96-16,0-3 8 0,5 2-16 15,7-6 80-15,-1-5-64 16,2-4-8-16,-6-3-8 0,1-10 8 16,1-7 0-1,-9-2-8 1,0-6 0-16,0-1 0 0,-13-6 16 16,-11 0 168-16,-12 0 72 0,-7 0-87 15,-13 0-89-15,-8-6-32 16,-7-1-40-16,-13 1 0 0,-15 3 0 31,-17 3 0-31,-8 0 0 16,9 0 8-16,8 3-8 0,11 0 0 15,-8 3 0-15,4-2 32 16,1 2-40-16,-5 0 0 0,-3-3 8 31,-1 1 0-31,-3-4 40 16,-5 0-40-16,-11-13-8 15,-1-3 16-15,1-3 0 0,-2 3-8 16,11 4 48-16,6-1-56 16,4 0 0-16,12 4-8 0,21 2 8 31,15 1 0-31,12 3 0 16,5-4 0-16,-10 1 0 0,-18-1 8 15,-24 2 0-15,-14-2 0 0,-5 1 0 16,6-4 64-16,4 1-72 15,13 2-8-15,3-2 8 0,4-1 0 16,13 4 0 0,7-1 0-16,16 4 0 15,4-3 0-15,-12 3 0 16,-4-1 0-16,-7-2 0 0,-1 0 8 16,0-1-8-16,-4 1 0 15,5-3 8-15,-5-1 56 16,4 0-64-1,4-2 0-15,1 2 0 16,3 1 8-16,0-4-8 0,5 3 8 16,-9-2 0-16,4 2 0 15,-3 1 0-15,-2-1 16 16,-2 4-16-16,3-4 64 0,-8 4-72 31,5-3 0-31,-2 2 48 16,-2 1-48-16,4 2 0 0,-5-1 8 15,7 5-8-15,-6-4 0 16,4 4 16-16,-5 0-16 16,4 0 8-16,-4 0-8 0,1 0 0 15,-13 0 0 1,-8 4-8-16,-20-4 8 16,-6 0 0-16,2 0 8 0,4 0 0 15,13 0 0-15,-1 0-8 16,-4 0 0-1,5 0 0 1,-5 2 0-16,0 1 0 0,1 1-40 16,3-1 40-16,-4-3 16 15,5 3 80-15,-4 0 128 0,-2 1 32 0,-2-1-64 16,-5-3-8-16,-2 0-8 31,2 0-16-31,0 3-16 16,1 0-88-16,7 3 16 0,0-2 32 15,5 2-88-15,3 0-16 16,1 0 48-16,-2 1-40 0,-2-1 8 16,0-2-8-16,3 2 0 15,1-3-8-15,-1 0 8 0,8 3-8 32,-3 1 8-32,7-4-8 15,8 4 8-15,17-1-8 0,6-3 0 16,6 0 8-16,-9 0-8 31,-11 0 8-31,-21 4-8 16,-12-4-8-16,-11 0 8 0,-5 1 0 15,4-2-8-15,9 2 8 16,11 2-8-16,0 1 8 0,1 2-8 16,3-3 8-16,16 1 0 0,9-4 0 15,15 0 0 1,0 0 8-1,-24 3-8-15,-19 1 8 0,-28-1-8 16,-1 4 8-16,8-1-8 16,13 1 0-16,7 3 0 0,0-4 0 15,1 4-8-15,-5-1 0 0,1 1 8 16,-1 0 8-16,-4-4-8 16,4 1 0-1,-7-4 0-15,4 7 0 16,-6-3 0-16,2-1-8 15,8-3 8-15,-1 4 0 0,4-4 0 16,20 0-8-16,13-2 8 16,11-1 0-16,0 3 0 0,-7 1 0 31,-9 2-96-31,-28 7 40 16,-8 3-8-16,-20 0 56 0,2 3 8 15,6-3-8-15,12 0 8 16,13-3-16-16,10-3 16 15,17-4 0-15,13 1 0 0,-1-3 0 32,-3 2 0-32,-9 4-8 15,-12-4 8-15,4 7 8 0,1-4-8 16,-5 5 0-16,5 2 0 16,-6-7 0-16,6 7 0 0,-1-3 0 15,5 0 8-15,-1 0-8 16,0 0 0-1,4 0-8-15,1 3 8 16,-5-3 0-16,0 6-8 0,-1-3 0 16,-2 3-40-16,-1 0 48 15,1-3-8 1,3 1 8-16,1-8 0 16,3 1 0-16,0-1 0 0,0-5 16 15,0-4-16-15,4 0 0 16,0-3 0-1,5 0 8-15,-1 0-8 16,4 0 8-16,1 0-8 16,2 0 0-16,2 4 8 15,-1-1-8-15,-4 3 0 0,5-3 8 16,-6 3-8-16,6-2 8 0,-1-4 0 16,0 0 168-16,5 0-32 15,-2 0-72-15,5 0 24 16,1-7-16-16,3-5-72 0,0-1 64 31,4-3 0-31,0-6-64 16,4-4 96-16,0-5-8 0,1-7-48 15,6-7-32-15,6-6 48 0,-2-6-16 16,2-3-48 0,7-13 16-1,-4-19-8-15,-1 6 0 0,5 10-8 16,-3 9-8-16,-5 16-88 15,0 1 8-15,0-1-72 16,-4 13-544-16,4 16 96 0,-1 15-152 0,2 7-1441 16,7 0-3744-16</inkml:trace>
  <inkml:trace contextRef="#ctx0" brushRef="#br3">21575 9433 928 0,'0'0'8425'16,"0"0"-6600"-16,0 0-1193 15,0 0-632-15,0 0 624 16,0 0 520-1,0 0-263-15,0 0-265 16,0 0-272-16,0 0-160 0,0 0-104 0,0 0-32 16,0 0 24-16,0 0-16 15,0 0-48-15,0 0 56 16,0 0-64 0,0 0-8-16,0 0-40 15,0 3-88-15,0 10 72 16,0 2 64-16,4 7 48 0,-4 7-32 15,4-4-8-15,0 1 0 16,3 0 8-16,1-4-8 0,1-3 0 16,-5-3 0-16,3-4-8 31,1-5-64-31,1-1 64 0,2-3 128 16,6-3 776-16,10 0 232 15,13-9-215-15,11-10-265 16,13-7-376-16,5-9-192 0,17-13 136 31,19-11-216-31,-14 1 72 16,-7 10-72-16,-16 11-8 15,-21 11-40-15,1 4 40 0,-4 3 0 0,-13 6-88 16,-14 4 16-16,-13 5-120 16,-4 4-1065-16,0 0-1343 15,-49 26-2393 1,6-4 2048-16,-5 0-3736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 panose="02020603050405020304"/>
              </a:rPr>
              <a:t> 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 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 panose="02020603050405020304"/>
              </a:rPr>
              <a:t> 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3"/>
          <a:stretch>
            <a:fillRect/>
          </a:stretch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</a:fld>
            <a:endParaRPr lang="en-US" sz="18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customXml" Target="../ink/ink8.xml"/><Relationship Id="rId2" Type="http://schemas.openxmlformats.org/officeDocument/2006/relationships/image" Target="../media/image15.png"/><Relationship Id="rId1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customXml" Target="../ink/ink12.xml"/><Relationship Id="rId2" Type="http://schemas.openxmlformats.org/officeDocument/2006/relationships/image" Target="../media/image19.png"/><Relationship Id="rId1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customXml" Target="../ink/ink4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0"/>
            <a:ext cx="12192000" cy="3180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Applications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  <a:p>
            <a:pPr algn="ctr">
              <a:lnSpc>
                <a:spcPct val="90000"/>
              </a:lnSpc>
            </a:pPr>
            <a:endParaRPr lang="en-US" sz="4400" spc="-1" dirty="0">
              <a:solidFill>
                <a:srgbClr val="125DA2"/>
              </a:solidFill>
              <a:latin typeface="Open Sans ExtraBold"/>
            </a:endParaRPr>
          </a:p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 panose="020B0604020202020204"/>
              </a:rPr>
              <a:t>Human Activity Recognition</a:t>
            </a:r>
            <a:endParaRPr lang="en-US" sz="4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80" y="3471000"/>
            <a:ext cx="5461000" cy="2584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Gated Recurrent Unit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5" name="Ink 24"/>
              <p14:cNvContentPartPr/>
              <p14:nvPr/>
            </p14:nvContentPartPr>
            <p14:xfrm>
              <a:off x="338400" y="355320"/>
              <a:ext cx="11294280" cy="610740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2"/>
            </p:blipFill>
            <p:spPr>
              <a:xfrm>
                <a:off x="338400" y="355320"/>
                <a:ext cx="11294280" cy="6107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6" name="Ink 25"/>
              <p14:cNvContentPartPr/>
              <p14:nvPr/>
            </p14:nvContentPartPr>
            <p14:xfrm>
              <a:off x="7867440" y="4736520"/>
              <a:ext cx="639720" cy="44604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"/>
            </p:blipFill>
            <p:spPr>
              <a:xfrm>
                <a:off x="7867440" y="4736520"/>
                <a:ext cx="639720" cy="4460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LSTM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1160280" y="291240"/>
              <a:ext cx="9604800" cy="653940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1160280" y="291240"/>
                <a:ext cx="9604800" cy="653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5628240" y="4808520"/>
              <a:ext cx="3485880" cy="1468080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5628240" y="4808520"/>
                <a:ext cx="3485880" cy="14680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Bidirectional RNN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243720" y="936000"/>
              <a:ext cx="11774880" cy="533592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243720" y="936000"/>
                <a:ext cx="11774880" cy="53359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Stock Price Prediction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1296360" y="902880"/>
              <a:ext cx="8364240" cy="55209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1296360" y="902880"/>
                <a:ext cx="8364240" cy="55209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Stock Price Prediction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Ink 4"/>
              <p14:cNvContentPartPr/>
              <p14:nvPr/>
            </p14:nvContentPartPr>
            <p14:xfrm>
              <a:off x="1375200" y="2042640"/>
              <a:ext cx="9482760" cy="42339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"/>
            </p:blipFill>
            <p:spPr>
              <a:xfrm>
                <a:off x="1375200" y="2042640"/>
                <a:ext cx="9482760" cy="4233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Ink 6"/>
              <p14:cNvContentPartPr/>
              <p14:nvPr/>
            </p14:nvContentPartPr>
            <p14:xfrm>
              <a:off x="2621520" y="892800"/>
              <a:ext cx="8529480" cy="13809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4"/>
            </p:blipFill>
            <p:spPr>
              <a:xfrm>
                <a:off x="2621520" y="892800"/>
                <a:ext cx="8529480" cy="13809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0"/>
            <a:ext cx="12192000" cy="3180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Applications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  <a:p>
            <a:pPr algn="ctr">
              <a:lnSpc>
                <a:spcPct val="90000"/>
              </a:lnSpc>
            </a:pPr>
            <a:endParaRPr lang="en-US" sz="4400" spc="-1" dirty="0">
              <a:solidFill>
                <a:srgbClr val="125DA2"/>
              </a:solidFill>
              <a:latin typeface="Open Sans ExtraBold"/>
            </a:endParaRPr>
          </a:p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 panose="020B0604020202020204"/>
              </a:rPr>
              <a:t>Image Captioning</a:t>
            </a:r>
            <a:endParaRPr lang="en-US" sz="4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80" y="2906481"/>
            <a:ext cx="7569200" cy="3668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80320" y="6045200"/>
            <a:ext cx="181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Courtesy: </a:t>
            </a:r>
            <a:r>
              <a:rPr lang="en-US" dirty="0" err="1">
                <a:solidFill>
                  <a:srgbClr val="0070C0"/>
                </a:solidFill>
              </a:rPr>
              <a:t>Keras-github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0"/>
            <a:ext cx="12192000" cy="3180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Applications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  <a:p>
            <a:pPr algn="ctr">
              <a:lnSpc>
                <a:spcPct val="90000"/>
              </a:lnSpc>
            </a:pPr>
            <a:endParaRPr lang="en-US" sz="4400" spc="-1" dirty="0">
              <a:solidFill>
                <a:srgbClr val="125DA2"/>
              </a:solidFill>
              <a:latin typeface="Open Sans ExtraBold"/>
            </a:endParaRPr>
          </a:p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 panose="020B0604020202020204"/>
              </a:rPr>
              <a:t>Machine Translation</a:t>
            </a:r>
            <a:endParaRPr lang="en-US" sz="4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025" y="3276600"/>
            <a:ext cx="5965949" cy="2625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80320" y="6045200"/>
            <a:ext cx="181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Courtesy: </a:t>
            </a:r>
            <a:r>
              <a:rPr lang="en-US" dirty="0">
                <a:solidFill>
                  <a:srgbClr val="0070C0"/>
                </a:solidFill>
              </a:rPr>
              <a:t>ciklopea.com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0"/>
            <a:ext cx="12192000" cy="3180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Applications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  <a:p>
            <a:pPr algn="ctr">
              <a:lnSpc>
                <a:spcPct val="90000"/>
              </a:lnSpc>
            </a:pPr>
            <a:endParaRPr lang="en-US" sz="4400" spc="-1" dirty="0">
              <a:solidFill>
                <a:srgbClr val="125DA2"/>
              </a:solidFill>
              <a:latin typeface="Open Sans ExtraBold"/>
            </a:endParaRPr>
          </a:p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 panose="020B0604020202020204"/>
              </a:rPr>
              <a:t>Speech Recognition</a:t>
            </a:r>
            <a:endParaRPr lang="en-US" sz="4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80320" y="6045200"/>
            <a:ext cx="181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Courtesy: </a:t>
            </a:r>
            <a:r>
              <a:rPr lang="en-US" dirty="0">
                <a:solidFill>
                  <a:srgbClr val="0070C0"/>
                </a:solidFill>
              </a:rPr>
              <a:t>loginworks.com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17" y="3180080"/>
            <a:ext cx="5434965" cy="30989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0"/>
            <a:ext cx="12192000" cy="3180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Applications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  <a:p>
            <a:pPr algn="ctr">
              <a:lnSpc>
                <a:spcPct val="90000"/>
              </a:lnSpc>
            </a:pPr>
            <a:endParaRPr lang="en-US" sz="4400" spc="-1" dirty="0">
              <a:solidFill>
                <a:srgbClr val="125DA2"/>
              </a:solidFill>
              <a:latin typeface="Open Sans ExtraBold"/>
            </a:endParaRPr>
          </a:p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 panose="020B0604020202020204"/>
              </a:rPr>
              <a:t>Stock Price Prediction</a:t>
            </a:r>
            <a:endParaRPr lang="en-US" sz="4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48240" y="6045200"/>
            <a:ext cx="195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Courtesy: </a:t>
            </a:r>
            <a:r>
              <a:rPr lang="en-US" dirty="0">
                <a:solidFill>
                  <a:srgbClr val="0070C0"/>
                </a:solidFill>
              </a:rPr>
              <a:t>hackernoon.com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87" y="2945825"/>
            <a:ext cx="6457950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0"/>
            <a:ext cx="12192000" cy="3180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When to model RNN?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  <a:p>
            <a:pPr algn="ctr">
              <a:lnSpc>
                <a:spcPct val="90000"/>
              </a:lnSpc>
            </a:pPr>
            <a:endParaRPr lang="en-US" sz="4400" spc="-1" dirty="0">
              <a:solidFill>
                <a:srgbClr val="125DA2"/>
              </a:solidFill>
              <a:latin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2199960" y="1706400"/>
              <a:ext cx="8163360" cy="388080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2199960" y="1706400"/>
                <a:ext cx="8163360" cy="38808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</a:t>
            </a:r>
            <a:r>
              <a:rPr lang="en-US" sz="6000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Model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48240" y="6045200"/>
            <a:ext cx="195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Courtesy: </a:t>
            </a:r>
            <a:r>
              <a:rPr lang="en-US" dirty="0" err="1">
                <a:solidFill>
                  <a:srgbClr val="0070C0"/>
                </a:solidFill>
              </a:rPr>
              <a:t>researchgate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67" y="1274000"/>
            <a:ext cx="6388465" cy="24318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0" name="Ink 9"/>
              <p14:cNvContentPartPr/>
              <p14:nvPr/>
            </p14:nvContentPartPr>
            <p14:xfrm>
              <a:off x="1150200" y="1001160"/>
              <a:ext cx="9755640" cy="456300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3"/>
            </p:blipFill>
            <p:spPr>
              <a:xfrm>
                <a:off x="1150200" y="1001160"/>
                <a:ext cx="9755640" cy="45630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RNN </a:t>
            </a:r>
            <a:r>
              <a:rPr lang="en-US" sz="6000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Model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554760" y="917640"/>
              <a:ext cx="10949040" cy="496440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554760" y="917640"/>
                <a:ext cx="10949040" cy="49644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01581"/>
            <a:ext cx="12192000" cy="137558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Vanishing Gradient in RNN</a:t>
            </a:r>
            <a:endParaRPr lang="en-US" sz="6000" b="0" strike="noStrike" spc="-1" dirty="0">
              <a:solidFill>
                <a:srgbClr val="125DA2"/>
              </a:solidFill>
              <a:latin typeface="Open Sans ExtraBold"/>
              <a:ea typeface="Open Sans ExtraBold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43240" y="6045200"/>
            <a:ext cx="185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Courtesy: </a:t>
            </a: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dlology.com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92" y="1552575"/>
            <a:ext cx="9324975" cy="3752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" name="Ink 6"/>
              <p14:cNvContentPartPr/>
              <p14:nvPr/>
            </p14:nvContentPartPr>
            <p14:xfrm>
              <a:off x="4287240" y="1166760"/>
              <a:ext cx="3990600" cy="9399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3"/>
            </p:blipFill>
            <p:spPr>
              <a:xfrm>
                <a:off x="4287240" y="1166760"/>
                <a:ext cx="3990600" cy="9399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WPS Presentation</Application>
  <PresentationFormat>Widescreen</PresentationFormat>
  <Paragraphs>52</Paragraphs>
  <Slides>14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Open Sans ExtraBold</vt:lpstr>
      <vt:lpstr>Segoe Print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CHADAD</dc:creator>
  <cp:lastModifiedBy>TJAMIL</cp:lastModifiedBy>
  <cp:revision>295</cp:revision>
  <dcterms:created xsi:type="dcterms:W3CDTF">2019-01-15T19:27:00Z</dcterms:created>
  <dcterms:modified xsi:type="dcterms:W3CDTF">2023-11-10T18:06:19Z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6CAE7AC259BF4CA9990A4D579525D62C_12</vt:lpwstr>
  </property>
  <property fmtid="{D5CDD505-2E9C-101B-9397-08002B2CF9AE}" pid="3" name="KSOProductBuildVer">
    <vt:lpwstr>1033-12.2.0.13266</vt:lpwstr>
  </property>
</Properties>
</file>