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4"/>
  </p:sldMasterIdLst>
  <p:notesMasterIdLst>
    <p:notesMasterId r:id="rId34"/>
  </p:notesMasterIdLst>
  <p:sldIdLst>
    <p:sldId id="284" r:id="rId5"/>
    <p:sldId id="339" r:id="rId6"/>
    <p:sldId id="340" r:id="rId7"/>
    <p:sldId id="294" r:id="rId8"/>
    <p:sldId id="295" r:id="rId9"/>
    <p:sldId id="341" r:id="rId10"/>
    <p:sldId id="343" r:id="rId11"/>
    <p:sldId id="344" r:id="rId12"/>
    <p:sldId id="271" r:id="rId13"/>
    <p:sldId id="272" r:id="rId14"/>
    <p:sldId id="333" r:id="rId15"/>
    <p:sldId id="274" r:id="rId16"/>
    <p:sldId id="273" r:id="rId17"/>
    <p:sldId id="291" r:id="rId18"/>
    <p:sldId id="275" r:id="rId19"/>
    <p:sldId id="292" r:id="rId20"/>
    <p:sldId id="276" r:id="rId21"/>
    <p:sldId id="277" r:id="rId22"/>
    <p:sldId id="278" r:id="rId23"/>
    <p:sldId id="289" r:id="rId24"/>
    <p:sldId id="279" r:id="rId25"/>
    <p:sldId id="298" r:id="rId26"/>
    <p:sldId id="334" r:id="rId27"/>
    <p:sldId id="335" r:id="rId28"/>
    <p:sldId id="300" r:id="rId29"/>
    <p:sldId id="282" r:id="rId30"/>
    <p:sldId id="336" r:id="rId31"/>
    <p:sldId id="337" r:id="rId32"/>
    <p:sldId id="338" r:id="rId33"/>
  </p:sldIdLst>
  <p:sldSz cx="9144000" cy="6858000" type="screen4x3"/>
  <p:notesSz cx="6858000" cy="9144000"/>
  <p:embeddedFontLst>
    <p:embeddedFont>
      <p:font typeface="Calibri" panose="020F0502020204030204" pitchFamily="34" charset="0"/>
      <p:regular r:id="rId35"/>
      <p:bold r:id="rId36"/>
      <p:italic r:id="rId37"/>
      <p:boldItalic r:id="rId3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45">
          <p15:clr>
            <a:srgbClr val="A4A3A4"/>
          </p15:clr>
        </p15:guide>
        <p15:guide id="2" orient="horz" pos="3232">
          <p15:clr>
            <a:srgbClr val="A4A3A4"/>
          </p15:clr>
        </p15:guide>
        <p15:guide id="3" orient="horz" pos="1912">
          <p15:clr>
            <a:srgbClr val="A4A3A4"/>
          </p15:clr>
        </p15:guide>
        <p15:guide id="4" pos="5380">
          <p15:clr>
            <a:srgbClr val="A4A3A4"/>
          </p15:clr>
        </p15:guide>
        <p15:guide id="5" pos="2959">
          <p15:clr>
            <a:srgbClr val="A4A3A4"/>
          </p15:clr>
        </p15:guide>
        <p15:guide id="6" orient="horz" pos="322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mes Franklin" initials="JF" lastIdx="2" clrIdx="0">
    <p:extLst>
      <p:ext uri="{19B8F6BF-5375-455C-9EA6-DF929625EA0E}">
        <p15:presenceInfo xmlns:p15="http://schemas.microsoft.com/office/powerpoint/2012/main" userId="S::james.franklin@pgonline.co.uk::cf915d05-507f-491f-b4a6-b2aa085ee4b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6529"/>
    <a:srgbClr val="E4B42C"/>
    <a:srgbClr val="6EB2B0"/>
    <a:srgbClr val="00566A"/>
    <a:srgbClr val="0E463C"/>
    <a:srgbClr val="58ACA5"/>
    <a:srgbClr val="174777"/>
    <a:srgbClr val="B32E25"/>
    <a:srgbClr val="F68B38"/>
    <a:srgbClr val="1950A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C07A45-C34E-4441-AD35-5BBDBB5A0538}" v="3" dt="2022-02-08T15:03:54.4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62" autoAdjust="0"/>
    <p:restoredTop sz="94630"/>
  </p:normalViewPr>
  <p:slideViewPr>
    <p:cSldViewPr snapToGrid="0" snapToObjects="1" showGuides="1">
      <p:cViewPr varScale="1">
        <p:scale>
          <a:sx n="92" d="100"/>
          <a:sy n="92" d="100"/>
        </p:scale>
        <p:origin x="1344" y="53"/>
      </p:cViewPr>
      <p:guideLst>
        <p:guide orient="horz" pos="1245"/>
        <p:guide orient="horz" pos="3232"/>
        <p:guide orient="horz" pos="1912"/>
        <p:guide pos="5380"/>
        <p:guide pos="2959"/>
        <p:guide orient="horz" pos="3226"/>
      </p:guideLst>
    </p:cSldViewPr>
  </p:slideViewPr>
  <p:notesTextViewPr>
    <p:cViewPr>
      <p:scale>
        <a:sx n="3" d="2"/>
        <a:sy n="3" d="2"/>
      </p:scale>
      <p:origin x="0" y="0"/>
    </p:cViewPr>
  </p:notesTextViewPr>
  <p:sorterViewPr>
    <p:cViewPr>
      <p:scale>
        <a:sx n="140" d="100"/>
        <a:sy n="140" d="100"/>
      </p:scale>
      <p:origin x="0" y="-596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21" Type="http://schemas.openxmlformats.org/officeDocument/2006/relationships/slide" Target="slides/slide17.xml"/><Relationship Id="rId34" Type="http://schemas.openxmlformats.org/officeDocument/2006/relationships/notesMaster" Target="notesMasters/notesMaster1.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3.fntdata"/><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2.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1.fntdata"/><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4.fntdata"/><Relationship Id="rId20" Type="http://schemas.openxmlformats.org/officeDocument/2006/relationships/slide" Target="slides/slide16.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e Bloys" userId="1248c4d8-7b2b-4b32-b8bd-163ae845f9bb" providerId="ADAL" clId="{0433377D-B4C6-8841-BA22-D6D72F6BA2BB}"/>
    <pc:docChg chg="undo custSel modSld modMainMaster">
      <pc:chgData name="Mike Bloys" userId="1248c4d8-7b2b-4b32-b8bd-163ae845f9bb" providerId="ADAL" clId="{0433377D-B4C6-8841-BA22-D6D72F6BA2BB}" dt="2021-07-23T09:16:51.352" v="179" actId="5793"/>
      <pc:docMkLst>
        <pc:docMk/>
      </pc:docMkLst>
      <pc:sldChg chg="modSp mod modClrScheme chgLayout">
        <pc:chgData name="Mike Bloys" userId="1248c4d8-7b2b-4b32-b8bd-163ae845f9bb" providerId="ADAL" clId="{0433377D-B4C6-8841-BA22-D6D72F6BA2BB}" dt="2021-07-22T17:21:31.474" v="72" actId="700"/>
        <pc:sldMkLst>
          <pc:docMk/>
          <pc:sldMk cId="2542456931" sldId="284"/>
        </pc:sldMkLst>
        <pc:spChg chg="mod ord">
          <ac:chgData name="Mike Bloys" userId="1248c4d8-7b2b-4b32-b8bd-163ae845f9bb" providerId="ADAL" clId="{0433377D-B4C6-8841-BA22-D6D72F6BA2BB}" dt="2021-07-22T17:21:31.474" v="72" actId="700"/>
          <ac:spMkLst>
            <pc:docMk/>
            <pc:sldMk cId="2542456931" sldId="284"/>
            <ac:spMk id="3" creationId="{00000000-0000-0000-0000-000000000000}"/>
          </ac:spMkLst>
        </pc:spChg>
        <pc:spChg chg="mod ord">
          <ac:chgData name="Mike Bloys" userId="1248c4d8-7b2b-4b32-b8bd-163ae845f9bb" providerId="ADAL" clId="{0433377D-B4C6-8841-BA22-D6D72F6BA2BB}" dt="2021-07-22T17:21:31.474" v="72" actId="700"/>
          <ac:spMkLst>
            <pc:docMk/>
            <pc:sldMk cId="2542456931" sldId="284"/>
            <ac:spMk id="4" creationId="{00000000-0000-0000-0000-000000000000}"/>
          </ac:spMkLst>
        </pc:spChg>
      </pc:sldChg>
      <pc:sldChg chg="modSp mod">
        <pc:chgData name="Mike Bloys" userId="1248c4d8-7b2b-4b32-b8bd-163ae845f9bb" providerId="ADAL" clId="{0433377D-B4C6-8841-BA22-D6D72F6BA2BB}" dt="2021-07-23T08:46:35.764" v="118" actId="207"/>
        <pc:sldMkLst>
          <pc:docMk/>
          <pc:sldMk cId="428608259" sldId="287"/>
        </pc:sldMkLst>
        <pc:spChg chg="mod">
          <ac:chgData name="Mike Bloys" userId="1248c4d8-7b2b-4b32-b8bd-163ae845f9bb" providerId="ADAL" clId="{0433377D-B4C6-8841-BA22-D6D72F6BA2BB}" dt="2021-07-23T08:46:35.764" v="118" actId="207"/>
          <ac:spMkLst>
            <pc:docMk/>
            <pc:sldMk cId="428608259" sldId="287"/>
            <ac:spMk id="4" creationId="{00000000-0000-0000-0000-000000000000}"/>
          </ac:spMkLst>
        </pc:spChg>
        <pc:graphicFrameChg chg="modGraphic">
          <ac:chgData name="Mike Bloys" userId="1248c4d8-7b2b-4b32-b8bd-163ae845f9bb" providerId="ADAL" clId="{0433377D-B4C6-8841-BA22-D6D72F6BA2BB}" dt="2021-07-23T08:46:28.500" v="116" actId="207"/>
          <ac:graphicFrameMkLst>
            <pc:docMk/>
            <pc:sldMk cId="428608259" sldId="287"/>
            <ac:graphicFrameMk id="5" creationId="{00000000-0000-0000-0000-000000000000}"/>
          </ac:graphicFrameMkLst>
        </pc:graphicFrameChg>
      </pc:sldChg>
      <pc:sldChg chg="modSp mod">
        <pc:chgData name="Mike Bloys" userId="1248c4d8-7b2b-4b32-b8bd-163ae845f9bb" providerId="ADAL" clId="{0433377D-B4C6-8841-BA22-D6D72F6BA2BB}" dt="2021-07-23T08:46:57.252" v="121" actId="207"/>
        <pc:sldMkLst>
          <pc:docMk/>
          <pc:sldMk cId="3912875191" sldId="288"/>
        </pc:sldMkLst>
        <pc:spChg chg="mod">
          <ac:chgData name="Mike Bloys" userId="1248c4d8-7b2b-4b32-b8bd-163ae845f9bb" providerId="ADAL" clId="{0433377D-B4C6-8841-BA22-D6D72F6BA2BB}" dt="2021-07-23T08:46:57.252" v="121" actId="207"/>
          <ac:spMkLst>
            <pc:docMk/>
            <pc:sldMk cId="3912875191" sldId="288"/>
            <ac:spMk id="4" creationId="{00000000-0000-0000-0000-000000000000}"/>
          </ac:spMkLst>
        </pc:spChg>
        <pc:graphicFrameChg chg="modGraphic">
          <ac:chgData name="Mike Bloys" userId="1248c4d8-7b2b-4b32-b8bd-163ae845f9bb" providerId="ADAL" clId="{0433377D-B4C6-8841-BA22-D6D72F6BA2BB}" dt="2021-07-23T08:46:52.778" v="120" actId="207"/>
          <ac:graphicFrameMkLst>
            <pc:docMk/>
            <pc:sldMk cId="3912875191" sldId="288"/>
            <ac:graphicFrameMk id="5" creationId="{00000000-0000-0000-0000-000000000000}"/>
          </ac:graphicFrameMkLst>
        </pc:graphicFrameChg>
      </pc:sldChg>
      <pc:sldChg chg="modSp mod">
        <pc:chgData name="Mike Bloys" userId="1248c4d8-7b2b-4b32-b8bd-163ae845f9bb" providerId="ADAL" clId="{0433377D-B4C6-8841-BA22-D6D72F6BA2BB}" dt="2021-07-23T08:47:24.444" v="127" actId="207"/>
        <pc:sldMkLst>
          <pc:docMk/>
          <pc:sldMk cId="1918430168" sldId="289"/>
        </pc:sldMkLst>
        <pc:spChg chg="mod">
          <ac:chgData name="Mike Bloys" userId="1248c4d8-7b2b-4b32-b8bd-163ae845f9bb" providerId="ADAL" clId="{0433377D-B4C6-8841-BA22-D6D72F6BA2BB}" dt="2021-07-23T08:47:24.444" v="127" actId="207"/>
          <ac:spMkLst>
            <pc:docMk/>
            <pc:sldMk cId="1918430168" sldId="289"/>
            <ac:spMk id="4" creationId="{00000000-0000-0000-0000-000000000000}"/>
          </ac:spMkLst>
        </pc:spChg>
      </pc:sldChg>
      <pc:sldChg chg="modSp mod">
        <pc:chgData name="Mike Bloys" userId="1248c4d8-7b2b-4b32-b8bd-163ae845f9bb" providerId="ADAL" clId="{0433377D-B4C6-8841-BA22-D6D72F6BA2BB}" dt="2021-07-23T08:48:59.562" v="139" actId="20577"/>
        <pc:sldMkLst>
          <pc:docMk/>
          <pc:sldMk cId="2621621636" sldId="291"/>
        </pc:sldMkLst>
        <pc:spChg chg="mod">
          <ac:chgData name="Mike Bloys" userId="1248c4d8-7b2b-4b32-b8bd-163ae845f9bb" providerId="ADAL" clId="{0433377D-B4C6-8841-BA22-D6D72F6BA2BB}" dt="2021-07-23T08:48:59.562" v="139" actId="20577"/>
          <ac:spMkLst>
            <pc:docMk/>
            <pc:sldMk cId="2621621636" sldId="291"/>
            <ac:spMk id="4" creationId="{00000000-0000-0000-0000-000000000000}"/>
          </ac:spMkLst>
        </pc:spChg>
      </pc:sldChg>
      <pc:sldChg chg="modSp mod">
        <pc:chgData name="Mike Bloys" userId="1248c4d8-7b2b-4b32-b8bd-163ae845f9bb" providerId="ADAL" clId="{0433377D-B4C6-8841-BA22-D6D72F6BA2BB}" dt="2021-07-23T08:49:27.591" v="145" actId="207"/>
        <pc:sldMkLst>
          <pc:docMk/>
          <pc:sldMk cId="3136642099" sldId="292"/>
        </pc:sldMkLst>
        <pc:spChg chg="mod">
          <ac:chgData name="Mike Bloys" userId="1248c4d8-7b2b-4b32-b8bd-163ae845f9bb" providerId="ADAL" clId="{0433377D-B4C6-8841-BA22-D6D72F6BA2BB}" dt="2021-07-23T08:49:27.591" v="145" actId="207"/>
          <ac:spMkLst>
            <pc:docMk/>
            <pc:sldMk cId="3136642099" sldId="292"/>
            <ac:spMk id="4" creationId="{00000000-0000-0000-0000-000000000000}"/>
          </ac:spMkLst>
        </pc:spChg>
      </pc:sldChg>
      <pc:sldChg chg="modSp mod">
        <pc:chgData name="Mike Bloys" userId="1248c4d8-7b2b-4b32-b8bd-163ae845f9bb" providerId="ADAL" clId="{0433377D-B4C6-8841-BA22-D6D72F6BA2BB}" dt="2021-07-23T08:50:45.888" v="156" actId="207"/>
        <pc:sldMkLst>
          <pc:docMk/>
          <pc:sldMk cId="2300425221" sldId="295"/>
        </pc:sldMkLst>
        <pc:spChg chg="mod">
          <ac:chgData name="Mike Bloys" userId="1248c4d8-7b2b-4b32-b8bd-163ae845f9bb" providerId="ADAL" clId="{0433377D-B4C6-8841-BA22-D6D72F6BA2BB}" dt="2021-07-23T08:50:45.888" v="156" actId="207"/>
          <ac:spMkLst>
            <pc:docMk/>
            <pc:sldMk cId="2300425221" sldId="295"/>
            <ac:spMk id="4" creationId="{00000000-0000-0000-0000-000000000000}"/>
          </ac:spMkLst>
        </pc:spChg>
      </pc:sldChg>
      <pc:sldChg chg="modSp mod">
        <pc:chgData name="Mike Bloys" userId="1248c4d8-7b2b-4b32-b8bd-163ae845f9bb" providerId="ADAL" clId="{0433377D-B4C6-8841-BA22-D6D72F6BA2BB}" dt="2021-07-23T08:51:35.003" v="163" actId="208"/>
        <pc:sldMkLst>
          <pc:docMk/>
          <pc:sldMk cId="1456449982" sldId="298"/>
        </pc:sldMkLst>
        <pc:spChg chg="mod">
          <ac:chgData name="Mike Bloys" userId="1248c4d8-7b2b-4b32-b8bd-163ae845f9bb" providerId="ADAL" clId="{0433377D-B4C6-8841-BA22-D6D72F6BA2BB}" dt="2021-07-23T08:51:22.987" v="161" actId="207"/>
          <ac:spMkLst>
            <pc:docMk/>
            <pc:sldMk cId="1456449982" sldId="298"/>
            <ac:spMk id="3" creationId="{00000000-0000-0000-0000-000000000000}"/>
          </ac:spMkLst>
        </pc:spChg>
        <pc:spChg chg="mod">
          <ac:chgData name="Mike Bloys" userId="1248c4d8-7b2b-4b32-b8bd-163ae845f9bb" providerId="ADAL" clId="{0433377D-B4C6-8841-BA22-D6D72F6BA2BB}" dt="2021-07-23T08:51:29.503" v="162" actId="207"/>
          <ac:spMkLst>
            <pc:docMk/>
            <pc:sldMk cId="1456449982" sldId="298"/>
            <ac:spMk id="33" creationId="{00000000-0000-0000-0000-000000000000}"/>
          </ac:spMkLst>
        </pc:spChg>
        <pc:spChg chg="mod">
          <ac:chgData name="Mike Bloys" userId="1248c4d8-7b2b-4b32-b8bd-163ae845f9bb" providerId="ADAL" clId="{0433377D-B4C6-8841-BA22-D6D72F6BA2BB}" dt="2021-07-23T08:51:29.503" v="162" actId="207"/>
          <ac:spMkLst>
            <pc:docMk/>
            <pc:sldMk cId="1456449982" sldId="298"/>
            <ac:spMk id="34" creationId="{00000000-0000-0000-0000-000000000000}"/>
          </ac:spMkLst>
        </pc:spChg>
        <pc:spChg chg="mod">
          <ac:chgData name="Mike Bloys" userId="1248c4d8-7b2b-4b32-b8bd-163ae845f9bb" providerId="ADAL" clId="{0433377D-B4C6-8841-BA22-D6D72F6BA2BB}" dt="2021-07-23T08:51:29.503" v="162" actId="207"/>
          <ac:spMkLst>
            <pc:docMk/>
            <pc:sldMk cId="1456449982" sldId="298"/>
            <ac:spMk id="35" creationId="{00000000-0000-0000-0000-000000000000}"/>
          </ac:spMkLst>
        </pc:spChg>
        <pc:cxnChg chg="mod">
          <ac:chgData name="Mike Bloys" userId="1248c4d8-7b2b-4b32-b8bd-163ae845f9bb" providerId="ADAL" clId="{0433377D-B4C6-8841-BA22-D6D72F6BA2BB}" dt="2021-07-23T08:51:35.003" v="163" actId="208"/>
          <ac:cxnSpMkLst>
            <pc:docMk/>
            <pc:sldMk cId="1456449982" sldId="298"/>
            <ac:cxnSpMk id="26" creationId="{00000000-0000-0000-0000-000000000000}"/>
          </ac:cxnSpMkLst>
        </pc:cxnChg>
      </pc:sldChg>
      <pc:sldChg chg="modSp mod">
        <pc:chgData name="Mike Bloys" userId="1248c4d8-7b2b-4b32-b8bd-163ae845f9bb" providerId="ADAL" clId="{0433377D-B4C6-8841-BA22-D6D72F6BA2BB}" dt="2021-07-23T09:16:51.352" v="179" actId="5793"/>
        <pc:sldMkLst>
          <pc:docMk/>
          <pc:sldMk cId="1463995141" sldId="299"/>
        </pc:sldMkLst>
        <pc:spChg chg="mod">
          <ac:chgData name="Mike Bloys" userId="1248c4d8-7b2b-4b32-b8bd-163ae845f9bb" providerId="ADAL" clId="{0433377D-B4C6-8841-BA22-D6D72F6BA2BB}" dt="2021-07-23T09:16:51.352" v="179" actId="5793"/>
          <ac:spMkLst>
            <pc:docMk/>
            <pc:sldMk cId="1463995141" sldId="299"/>
            <ac:spMk id="4" creationId="{00000000-0000-0000-0000-000000000000}"/>
          </ac:spMkLst>
        </pc:spChg>
      </pc:sldChg>
      <pc:sldChg chg="modSp mod">
        <pc:chgData name="Mike Bloys" userId="1248c4d8-7b2b-4b32-b8bd-163ae845f9bb" providerId="ADAL" clId="{0433377D-B4C6-8841-BA22-D6D72F6BA2BB}" dt="2021-07-23T08:52:08.820" v="165" actId="207"/>
        <pc:sldMkLst>
          <pc:docMk/>
          <pc:sldMk cId="3240171118" sldId="306"/>
        </pc:sldMkLst>
        <pc:graphicFrameChg chg="mod modGraphic">
          <ac:chgData name="Mike Bloys" userId="1248c4d8-7b2b-4b32-b8bd-163ae845f9bb" providerId="ADAL" clId="{0433377D-B4C6-8841-BA22-D6D72F6BA2BB}" dt="2021-07-23T08:52:08.820" v="165" actId="207"/>
          <ac:graphicFrameMkLst>
            <pc:docMk/>
            <pc:sldMk cId="3240171118" sldId="306"/>
            <ac:graphicFrameMk id="16" creationId="{00000000-0000-0000-0000-000000000000}"/>
          </ac:graphicFrameMkLst>
        </pc:graphicFrameChg>
      </pc:sldChg>
      <pc:sldChg chg="modSp mod">
        <pc:chgData name="Mike Bloys" userId="1248c4d8-7b2b-4b32-b8bd-163ae845f9bb" providerId="ADAL" clId="{0433377D-B4C6-8841-BA22-D6D72F6BA2BB}" dt="2021-07-23T08:46:07.964" v="115" actId="207"/>
        <pc:sldMkLst>
          <pc:docMk/>
          <pc:sldMk cId="1937822333" sldId="313"/>
        </pc:sldMkLst>
        <pc:graphicFrameChg chg="modGraphic">
          <ac:chgData name="Mike Bloys" userId="1248c4d8-7b2b-4b32-b8bd-163ae845f9bb" providerId="ADAL" clId="{0433377D-B4C6-8841-BA22-D6D72F6BA2BB}" dt="2021-07-23T08:46:07.964" v="115" actId="207"/>
          <ac:graphicFrameMkLst>
            <pc:docMk/>
            <pc:sldMk cId="1937822333" sldId="313"/>
            <ac:graphicFrameMk id="5" creationId="{00000000-0000-0000-0000-000000000000}"/>
          </ac:graphicFrameMkLst>
        </pc:graphicFrameChg>
      </pc:sldChg>
      <pc:sldChg chg="addSp delSp modSp mod">
        <pc:chgData name="Mike Bloys" userId="1248c4d8-7b2b-4b32-b8bd-163ae845f9bb" providerId="ADAL" clId="{0433377D-B4C6-8841-BA22-D6D72F6BA2BB}" dt="2021-07-23T08:44:21.478" v="104" actId="18331"/>
        <pc:sldMkLst>
          <pc:docMk/>
          <pc:sldMk cId="3554935877" sldId="315"/>
        </pc:sldMkLst>
        <pc:picChg chg="add del mod">
          <ac:chgData name="Mike Bloys" userId="1248c4d8-7b2b-4b32-b8bd-163ae845f9bb" providerId="ADAL" clId="{0433377D-B4C6-8841-BA22-D6D72F6BA2BB}" dt="2021-07-23T08:37:19.231" v="83" actId="21"/>
          <ac:picMkLst>
            <pc:docMk/>
            <pc:sldMk cId="3554935877" sldId="315"/>
            <ac:picMk id="5" creationId="{79562836-79A5-9741-BCEF-5E8A3232B7F1}"/>
          </ac:picMkLst>
        </pc:picChg>
        <pc:picChg chg="del mod">
          <ac:chgData name="Mike Bloys" userId="1248c4d8-7b2b-4b32-b8bd-163ae845f9bb" providerId="ADAL" clId="{0433377D-B4C6-8841-BA22-D6D72F6BA2BB}" dt="2021-07-23T08:34:15.084" v="75" actId="478"/>
          <ac:picMkLst>
            <pc:docMk/>
            <pc:sldMk cId="3554935877" sldId="315"/>
            <ac:picMk id="7" creationId="{02788E8C-B55E-4C7D-9458-ED3296B9B725}"/>
          </ac:picMkLst>
        </pc:picChg>
        <pc:picChg chg="del">
          <ac:chgData name="Mike Bloys" userId="1248c4d8-7b2b-4b32-b8bd-163ae845f9bb" providerId="ADAL" clId="{0433377D-B4C6-8841-BA22-D6D72F6BA2BB}" dt="2021-07-23T08:34:17.196" v="76" actId="478"/>
          <ac:picMkLst>
            <pc:docMk/>
            <pc:sldMk cId="3554935877" sldId="315"/>
            <ac:picMk id="8" creationId="{F426D05D-F44E-4D10-AD66-C89EBD94A682}"/>
          </ac:picMkLst>
        </pc:picChg>
        <pc:picChg chg="add del mod">
          <ac:chgData name="Mike Bloys" userId="1248c4d8-7b2b-4b32-b8bd-163ae845f9bb" providerId="ADAL" clId="{0433377D-B4C6-8841-BA22-D6D72F6BA2BB}" dt="2021-07-23T08:38:10.608" v="93" actId="478"/>
          <ac:picMkLst>
            <pc:docMk/>
            <pc:sldMk cId="3554935877" sldId="315"/>
            <ac:picMk id="9" creationId="{FDCC93D3-14BA-EF47-84F2-93B377D2B92A}"/>
          </ac:picMkLst>
        </pc:picChg>
        <pc:picChg chg="add mod">
          <ac:chgData name="Mike Bloys" userId="1248c4d8-7b2b-4b32-b8bd-163ae845f9bb" providerId="ADAL" clId="{0433377D-B4C6-8841-BA22-D6D72F6BA2BB}" dt="2021-07-23T08:37:55.867" v="90" actId="167"/>
          <ac:picMkLst>
            <pc:docMk/>
            <pc:sldMk cId="3554935877" sldId="315"/>
            <ac:picMk id="10" creationId="{771BDCB5-DA10-9949-BF82-B6F7493F167B}"/>
          </ac:picMkLst>
        </pc:picChg>
        <pc:picChg chg="add del mod">
          <ac:chgData name="Mike Bloys" userId="1248c4d8-7b2b-4b32-b8bd-163ae845f9bb" providerId="ADAL" clId="{0433377D-B4C6-8841-BA22-D6D72F6BA2BB}" dt="2021-07-23T08:43:18.149" v="96" actId="21"/>
          <ac:picMkLst>
            <pc:docMk/>
            <pc:sldMk cId="3554935877" sldId="315"/>
            <ac:picMk id="11" creationId="{C52E901D-509A-2B44-B573-DCC545139161}"/>
          </ac:picMkLst>
        </pc:picChg>
        <pc:picChg chg="add mod modCrop">
          <ac:chgData name="Mike Bloys" userId="1248c4d8-7b2b-4b32-b8bd-163ae845f9bb" providerId="ADAL" clId="{0433377D-B4C6-8841-BA22-D6D72F6BA2BB}" dt="2021-07-23T08:44:21.478" v="104" actId="18331"/>
          <ac:picMkLst>
            <pc:docMk/>
            <pc:sldMk cId="3554935877" sldId="315"/>
            <ac:picMk id="13" creationId="{8AEDA1CB-F842-0844-9AB5-A3C691F49E75}"/>
          </ac:picMkLst>
        </pc:picChg>
        <pc:picChg chg="add del">
          <ac:chgData name="Mike Bloys" userId="1248c4d8-7b2b-4b32-b8bd-163ae845f9bb" providerId="ADAL" clId="{0433377D-B4C6-8841-BA22-D6D72F6BA2BB}" dt="2021-07-23T08:43:44.501" v="102" actId="478"/>
          <ac:picMkLst>
            <pc:docMk/>
            <pc:sldMk cId="3554935877" sldId="315"/>
            <ac:picMk id="1028" creationId="{92E6B4D3-35EC-4A65-8519-EA437F16D37D}"/>
          </ac:picMkLst>
        </pc:picChg>
      </pc:sldChg>
      <pc:sldChg chg="addSp delSp modSp mod chgLayout">
        <pc:chgData name="Mike Bloys" userId="1248c4d8-7b2b-4b32-b8bd-163ae845f9bb" providerId="ADAL" clId="{0433377D-B4C6-8841-BA22-D6D72F6BA2BB}" dt="2021-07-23T08:44:34.407" v="106" actId="6264"/>
        <pc:sldMkLst>
          <pc:docMk/>
          <pc:sldMk cId="3591071188" sldId="316"/>
        </pc:sldMkLst>
        <pc:spChg chg="mod ord">
          <ac:chgData name="Mike Bloys" userId="1248c4d8-7b2b-4b32-b8bd-163ae845f9bb" providerId="ADAL" clId="{0433377D-B4C6-8841-BA22-D6D72F6BA2BB}" dt="2021-07-23T08:44:34.407" v="106" actId="6264"/>
          <ac:spMkLst>
            <pc:docMk/>
            <pc:sldMk cId="3591071188" sldId="316"/>
            <ac:spMk id="2" creationId="{A076E545-FF11-4204-8454-AB880FF94E04}"/>
          </ac:spMkLst>
        </pc:spChg>
        <pc:spChg chg="mod ord">
          <ac:chgData name="Mike Bloys" userId="1248c4d8-7b2b-4b32-b8bd-163ae845f9bb" providerId="ADAL" clId="{0433377D-B4C6-8841-BA22-D6D72F6BA2BB}" dt="2021-07-23T08:44:34.407" v="106" actId="6264"/>
          <ac:spMkLst>
            <pc:docMk/>
            <pc:sldMk cId="3591071188" sldId="316"/>
            <ac:spMk id="3" creationId="{58539F46-7FA6-4998-86C4-93A728502A04}"/>
          </ac:spMkLst>
        </pc:spChg>
        <pc:spChg chg="add del mod">
          <ac:chgData name="Mike Bloys" userId="1248c4d8-7b2b-4b32-b8bd-163ae845f9bb" providerId="ADAL" clId="{0433377D-B4C6-8841-BA22-D6D72F6BA2BB}" dt="2021-07-23T08:44:34.407" v="106" actId="6264"/>
          <ac:spMkLst>
            <pc:docMk/>
            <pc:sldMk cId="3591071188" sldId="316"/>
            <ac:spMk id="4" creationId="{C1F2311D-11C6-2446-89F8-6CE4ED0F21BA}"/>
          </ac:spMkLst>
        </pc:spChg>
        <pc:spChg chg="add del mod">
          <ac:chgData name="Mike Bloys" userId="1248c4d8-7b2b-4b32-b8bd-163ae845f9bb" providerId="ADAL" clId="{0433377D-B4C6-8841-BA22-D6D72F6BA2BB}" dt="2021-07-23T08:44:34.407" v="106" actId="6264"/>
          <ac:spMkLst>
            <pc:docMk/>
            <pc:sldMk cId="3591071188" sldId="316"/>
            <ac:spMk id="5" creationId="{DB8EABCC-D290-7A4E-926D-61FD029F8BE0}"/>
          </ac:spMkLst>
        </pc:spChg>
      </pc:sldChg>
      <pc:sldChg chg="modSp mod">
        <pc:chgData name="Mike Bloys" userId="1248c4d8-7b2b-4b32-b8bd-163ae845f9bb" providerId="ADAL" clId="{0433377D-B4C6-8841-BA22-D6D72F6BA2BB}" dt="2021-07-23T08:50:21.560" v="153" actId="207"/>
        <pc:sldMkLst>
          <pc:docMk/>
          <pc:sldMk cId="227278076" sldId="324"/>
        </pc:sldMkLst>
        <pc:spChg chg="mod">
          <ac:chgData name="Mike Bloys" userId="1248c4d8-7b2b-4b32-b8bd-163ae845f9bb" providerId="ADAL" clId="{0433377D-B4C6-8841-BA22-D6D72F6BA2BB}" dt="2021-07-23T08:50:21.560" v="153" actId="207"/>
          <ac:spMkLst>
            <pc:docMk/>
            <pc:sldMk cId="227278076" sldId="324"/>
            <ac:spMk id="4" creationId="{00000000-0000-0000-0000-000000000000}"/>
          </ac:spMkLst>
        </pc:spChg>
        <pc:graphicFrameChg chg="mod modGraphic">
          <ac:chgData name="Mike Bloys" userId="1248c4d8-7b2b-4b32-b8bd-163ae845f9bb" providerId="ADAL" clId="{0433377D-B4C6-8841-BA22-D6D72F6BA2BB}" dt="2021-07-23T08:50:11.807" v="151"/>
          <ac:graphicFrameMkLst>
            <pc:docMk/>
            <pc:sldMk cId="227278076" sldId="324"/>
            <ac:graphicFrameMk id="2" creationId="{614C9AF7-C61E-44DC-9511-30671F44320F}"/>
          </ac:graphicFrameMkLst>
        </pc:graphicFrameChg>
      </pc:sldChg>
      <pc:sldChg chg="modSp mod">
        <pc:chgData name="Mike Bloys" userId="1248c4d8-7b2b-4b32-b8bd-163ae845f9bb" providerId="ADAL" clId="{0433377D-B4C6-8841-BA22-D6D72F6BA2BB}" dt="2021-07-23T08:50:32.585" v="155" actId="207"/>
        <pc:sldMkLst>
          <pc:docMk/>
          <pc:sldMk cId="3141151848" sldId="325"/>
        </pc:sldMkLst>
        <pc:spChg chg="mod">
          <ac:chgData name="Mike Bloys" userId="1248c4d8-7b2b-4b32-b8bd-163ae845f9bb" providerId="ADAL" clId="{0433377D-B4C6-8841-BA22-D6D72F6BA2BB}" dt="2021-07-23T08:50:32.585" v="155" actId="207"/>
          <ac:spMkLst>
            <pc:docMk/>
            <pc:sldMk cId="3141151848" sldId="325"/>
            <ac:spMk id="4" creationId="{00000000-0000-0000-0000-000000000000}"/>
          </ac:spMkLst>
        </pc:spChg>
      </pc:sldChg>
      <pc:sldChg chg="addSp delSp modSp mod">
        <pc:chgData name="Mike Bloys" userId="1248c4d8-7b2b-4b32-b8bd-163ae845f9bb" providerId="ADAL" clId="{0433377D-B4C6-8841-BA22-D6D72F6BA2BB}" dt="2021-07-23T09:16:20.557" v="176"/>
        <pc:sldMkLst>
          <pc:docMk/>
          <pc:sldMk cId="3791209561" sldId="326"/>
        </pc:sldMkLst>
        <pc:picChg chg="del">
          <ac:chgData name="Mike Bloys" userId="1248c4d8-7b2b-4b32-b8bd-163ae845f9bb" providerId="ADAL" clId="{0433377D-B4C6-8841-BA22-D6D72F6BA2BB}" dt="2021-07-23T08:36:43.874" v="77" actId="478"/>
          <ac:picMkLst>
            <pc:docMk/>
            <pc:sldMk cId="3791209561" sldId="326"/>
            <ac:picMk id="5" creationId="{EE620B51-6526-489B-B438-DE6B4FF45824}"/>
          </ac:picMkLst>
        </pc:picChg>
        <pc:picChg chg="add del mod">
          <ac:chgData name="Mike Bloys" userId="1248c4d8-7b2b-4b32-b8bd-163ae845f9bb" providerId="ADAL" clId="{0433377D-B4C6-8841-BA22-D6D72F6BA2BB}" dt="2021-07-23T09:15:36.556" v="168" actId="21"/>
          <ac:picMkLst>
            <pc:docMk/>
            <pc:sldMk cId="3791209561" sldId="326"/>
            <ac:picMk id="6" creationId="{D671A651-FC83-AE45-9160-785EAF32F9AD}"/>
          </ac:picMkLst>
        </pc:picChg>
        <pc:picChg chg="add mod">
          <ac:chgData name="Mike Bloys" userId="1248c4d8-7b2b-4b32-b8bd-163ae845f9bb" providerId="ADAL" clId="{0433377D-B4C6-8841-BA22-D6D72F6BA2BB}" dt="2021-07-23T09:16:09.076" v="175" actId="18331"/>
          <ac:picMkLst>
            <pc:docMk/>
            <pc:sldMk cId="3791209561" sldId="326"/>
            <ac:picMk id="8" creationId="{C295A7DA-F151-014A-B0AF-2DA4877C513B}"/>
          </ac:picMkLst>
        </pc:picChg>
        <pc:picChg chg="add mod">
          <ac:chgData name="Mike Bloys" userId="1248c4d8-7b2b-4b32-b8bd-163ae845f9bb" providerId="ADAL" clId="{0433377D-B4C6-8841-BA22-D6D72F6BA2BB}" dt="2021-07-23T09:16:20.557" v="176"/>
          <ac:picMkLst>
            <pc:docMk/>
            <pc:sldMk cId="3791209561" sldId="326"/>
            <ac:picMk id="9" creationId="{527893D0-9AB7-9845-8B6C-CEE1521D8FE1}"/>
          </ac:picMkLst>
        </pc:picChg>
        <pc:picChg chg="del">
          <ac:chgData name="Mike Bloys" userId="1248c4d8-7b2b-4b32-b8bd-163ae845f9bb" providerId="ADAL" clId="{0433377D-B4C6-8841-BA22-D6D72F6BA2BB}" dt="2021-07-23T09:15:59.232" v="174" actId="478"/>
          <ac:picMkLst>
            <pc:docMk/>
            <pc:sldMk cId="3791209561" sldId="326"/>
            <ac:picMk id="2050" creationId="{877FF1FF-CBA8-4000-BB43-59778EEDFDD6}"/>
          </ac:picMkLst>
        </pc:picChg>
      </pc:sldChg>
      <pc:sldMasterChg chg="delSldLayout modSldLayout sldLayoutOrd">
        <pc:chgData name="Mike Bloys" userId="1248c4d8-7b2b-4b32-b8bd-163ae845f9bb" providerId="ADAL" clId="{0433377D-B4C6-8841-BA22-D6D72F6BA2BB}" dt="2021-07-23T09:15:51.085" v="171" actId="21"/>
        <pc:sldMasterMkLst>
          <pc:docMk/>
          <pc:sldMasterMk cId="3316734550" sldId="2147483648"/>
        </pc:sldMasterMkLst>
        <pc:sldLayoutChg chg="delSp modSp">
          <pc:chgData name="Mike Bloys" userId="1248c4d8-7b2b-4b32-b8bd-163ae845f9bb" providerId="ADAL" clId="{0433377D-B4C6-8841-BA22-D6D72F6BA2BB}" dt="2021-07-22T17:14:47.872" v="2" actId="478"/>
          <pc:sldLayoutMkLst>
            <pc:docMk/>
            <pc:sldMasterMk cId="3316734550" sldId="2147483648"/>
            <pc:sldLayoutMk cId="3886385901" sldId="2147483649"/>
          </pc:sldLayoutMkLst>
          <pc:grpChg chg="del">
            <ac:chgData name="Mike Bloys" userId="1248c4d8-7b2b-4b32-b8bd-163ae845f9bb" providerId="ADAL" clId="{0433377D-B4C6-8841-BA22-D6D72F6BA2BB}" dt="2021-07-22T17:14:47.872" v="2" actId="478"/>
            <ac:grpSpMkLst>
              <pc:docMk/>
              <pc:sldMasterMk cId="3316734550" sldId="2147483648"/>
              <pc:sldLayoutMk cId="3886385901" sldId="2147483649"/>
              <ac:grpSpMk id="3" creationId="{8257D1D6-CE02-40CC-86C3-B2B90C9DFD98}"/>
            </ac:grpSpMkLst>
          </pc:grpChg>
          <pc:picChg chg="mod">
            <ac:chgData name="Mike Bloys" userId="1248c4d8-7b2b-4b32-b8bd-163ae845f9bb" providerId="ADAL" clId="{0433377D-B4C6-8841-BA22-D6D72F6BA2BB}" dt="2021-07-22T17:14:45.230" v="1" actId="18331"/>
            <ac:picMkLst>
              <pc:docMk/>
              <pc:sldMasterMk cId="3316734550" sldId="2147483648"/>
              <pc:sldLayoutMk cId="3886385901" sldId="2147483649"/>
              <ac:picMk id="5" creationId="{466C617B-0A74-4623-A698-327CD1F18CC4}"/>
            </ac:picMkLst>
          </pc:picChg>
        </pc:sldLayoutChg>
        <pc:sldLayoutChg chg="addSp delSp modSp mod">
          <pc:chgData name="Mike Bloys" userId="1248c4d8-7b2b-4b32-b8bd-163ae845f9bb" providerId="ADAL" clId="{0433377D-B4C6-8841-BA22-D6D72F6BA2BB}" dt="2021-07-22T17:18:42.807" v="56" actId="948"/>
          <pc:sldLayoutMkLst>
            <pc:docMk/>
            <pc:sldMasterMk cId="3316734550" sldId="2147483648"/>
            <pc:sldLayoutMk cId="2849720375" sldId="2147483652"/>
          </pc:sldLayoutMkLst>
          <pc:spChg chg="mod">
            <ac:chgData name="Mike Bloys" userId="1248c4d8-7b2b-4b32-b8bd-163ae845f9bb" providerId="ADAL" clId="{0433377D-B4C6-8841-BA22-D6D72F6BA2BB}" dt="2021-07-22T17:15:17.734" v="35" actId="20577"/>
            <ac:spMkLst>
              <pc:docMk/>
              <pc:sldMasterMk cId="3316734550" sldId="2147483648"/>
              <pc:sldLayoutMk cId="2849720375" sldId="2147483652"/>
              <ac:spMk id="3" creationId="{00000000-0000-0000-0000-000000000000}"/>
            </ac:spMkLst>
          </pc:spChg>
          <pc:spChg chg="mod">
            <ac:chgData name="Mike Bloys" userId="1248c4d8-7b2b-4b32-b8bd-163ae845f9bb" providerId="ADAL" clId="{0433377D-B4C6-8841-BA22-D6D72F6BA2BB}" dt="2021-07-22T17:18:42.807" v="56" actId="948"/>
            <ac:spMkLst>
              <pc:docMk/>
              <pc:sldMasterMk cId="3316734550" sldId="2147483648"/>
              <pc:sldLayoutMk cId="2849720375" sldId="2147483652"/>
              <ac:spMk id="8" creationId="{00000000-0000-0000-0000-000000000000}"/>
            </ac:spMkLst>
          </pc:spChg>
          <pc:picChg chg="del mod">
            <ac:chgData name="Mike Bloys" userId="1248c4d8-7b2b-4b32-b8bd-163ae845f9bb" providerId="ADAL" clId="{0433377D-B4C6-8841-BA22-D6D72F6BA2BB}" dt="2021-07-22T17:16:02.674" v="37" actId="478"/>
            <ac:picMkLst>
              <pc:docMk/>
              <pc:sldMasterMk cId="3316734550" sldId="2147483648"/>
              <pc:sldLayoutMk cId="2849720375" sldId="2147483652"/>
              <ac:picMk id="4" creationId="{00000000-0000-0000-0000-000000000000}"/>
            </ac:picMkLst>
          </pc:picChg>
          <pc:picChg chg="del">
            <ac:chgData name="Mike Bloys" userId="1248c4d8-7b2b-4b32-b8bd-163ae845f9bb" providerId="ADAL" clId="{0433377D-B4C6-8841-BA22-D6D72F6BA2BB}" dt="2021-07-22T17:16:02.674" v="37" actId="478"/>
            <ac:picMkLst>
              <pc:docMk/>
              <pc:sldMasterMk cId="3316734550" sldId="2147483648"/>
              <pc:sldLayoutMk cId="2849720375" sldId="2147483652"/>
              <ac:picMk id="5" creationId="{B476A126-1F7E-4247-8667-B9F285563C50}"/>
            </ac:picMkLst>
          </pc:picChg>
          <pc:picChg chg="add mod">
            <ac:chgData name="Mike Bloys" userId="1248c4d8-7b2b-4b32-b8bd-163ae845f9bb" providerId="ADAL" clId="{0433377D-B4C6-8841-BA22-D6D72F6BA2BB}" dt="2021-07-22T17:16:09.801" v="39" actId="167"/>
            <ac:picMkLst>
              <pc:docMk/>
              <pc:sldMasterMk cId="3316734550" sldId="2147483648"/>
              <pc:sldLayoutMk cId="2849720375" sldId="2147483652"/>
              <ac:picMk id="9" creationId="{17928F57-3A02-4647-9D97-68667C8F273E}"/>
            </ac:picMkLst>
          </pc:picChg>
          <pc:picChg chg="add mod">
            <ac:chgData name="Mike Bloys" userId="1248c4d8-7b2b-4b32-b8bd-163ae845f9bb" providerId="ADAL" clId="{0433377D-B4C6-8841-BA22-D6D72F6BA2BB}" dt="2021-07-22T17:16:09.801" v="39" actId="167"/>
            <ac:picMkLst>
              <pc:docMk/>
              <pc:sldMasterMk cId="3316734550" sldId="2147483648"/>
              <pc:sldLayoutMk cId="2849720375" sldId="2147483652"/>
              <ac:picMk id="10" creationId="{7748952A-9DBD-564D-A3A2-BB100838CAF2}"/>
            </ac:picMkLst>
          </pc:picChg>
        </pc:sldLayoutChg>
        <pc:sldLayoutChg chg="addSp delSp modSp mod ord">
          <pc:chgData name="Mike Bloys" userId="1248c4d8-7b2b-4b32-b8bd-163ae845f9bb" providerId="ADAL" clId="{0433377D-B4C6-8841-BA22-D6D72F6BA2BB}" dt="2021-07-23T09:15:51.085" v="171" actId="21"/>
          <pc:sldLayoutMkLst>
            <pc:docMk/>
            <pc:sldMasterMk cId="3316734550" sldId="2147483648"/>
            <pc:sldLayoutMk cId="4180777422" sldId="2147483653"/>
          </pc:sldLayoutMkLst>
          <pc:spChg chg="add mod">
            <ac:chgData name="Mike Bloys" userId="1248c4d8-7b2b-4b32-b8bd-163ae845f9bb" providerId="ADAL" clId="{0433377D-B4C6-8841-BA22-D6D72F6BA2BB}" dt="2021-07-22T17:18:14.704" v="52"/>
            <ac:spMkLst>
              <pc:docMk/>
              <pc:sldMasterMk cId="3316734550" sldId="2147483648"/>
              <pc:sldLayoutMk cId="4180777422" sldId="2147483653"/>
              <ac:spMk id="10" creationId="{AFB0EA00-AD7B-1942-A246-57CD3454669B}"/>
            </ac:spMkLst>
          </pc:spChg>
          <pc:spChg chg="mod">
            <ac:chgData name="Mike Bloys" userId="1248c4d8-7b2b-4b32-b8bd-163ae845f9bb" providerId="ADAL" clId="{0433377D-B4C6-8841-BA22-D6D72F6BA2BB}" dt="2021-07-22T17:18:32.661" v="55" actId="207"/>
            <ac:spMkLst>
              <pc:docMk/>
              <pc:sldMasterMk cId="3316734550" sldId="2147483648"/>
              <pc:sldLayoutMk cId="4180777422" sldId="2147483653"/>
              <ac:spMk id="12" creationId="{00000000-0000-0000-0000-000000000000}"/>
            </ac:spMkLst>
          </pc:spChg>
          <pc:spChg chg="del">
            <ac:chgData name="Mike Bloys" userId="1248c4d8-7b2b-4b32-b8bd-163ae845f9bb" providerId="ADAL" clId="{0433377D-B4C6-8841-BA22-D6D72F6BA2BB}" dt="2021-07-22T17:18:12.314" v="51" actId="478"/>
            <ac:spMkLst>
              <pc:docMk/>
              <pc:sldMasterMk cId="3316734550" sldId="2147483648"/>
              <pc:sldLayoutMk cId="4180777422" sldId="2147483653"/>
              <ac:spMk id="14" creationId="{00000000-0000-0000-0000-000000000000}"/>
            </ac:spMkLst>
          </pc:spChg>
          <pc:picChg chg="add mod">
            <ac:chgData name="Mike Bloys" userId="1248c4d8-7b2b-4b32-b8bd-163ae845f9bb" providerId="ADAL" clId="{0433377D-B4C6-8841-BA22-D6D72F6BA2BB}" dt="2021-07-22T17:18:14.704" v="52"/>
            <ac:picMkLst>
              <pc:docMk/>
              <pc:sldMasterMk cId="3316734550" sldId="2147483648"/>
              <pc:sldLayoutMk cId="4180777422" sldId="2147483653"/>
              <ac:picMk id="7" creationId="{7F8EACDD-4D2E-2E48-8430-A145513E10F4}"/>
            </ac:picMkLst>
          </pc:picChg>
          <pc:picChg chg="del">
            <ac:chgData name="Mike Bloys" userId="1248c4d8-7b2b-4b32-b8bd-163ae845f9bb" providerId="ADAL" clId="{0433377D-B4C6-8841-BA22-D6D72F6BA2BB}" dt="2021-07-22T17:18:12.314" v="51" actId="478"/>
            <ac:picMkLst>
              <pc:docMk/>
              <pc:sldMasterMk cId="3316734550" sldId="2147483648"/>
              <pc:sldLayoutMk cId="4180777422" sldId="2147483653"/>
              <ac:picMk id="8" creationId="{6683FD12-8041-4AC8-8747-9C9D139BEC3E}"/>
            </ac:picMkLst>
          </pc:picChg>
          <pc:picChg chg="add del mod modCrop">
            <ac:chgData name="Mike Bloys" userId="1248c4d8-7b2b-4b32-b8bd-163ae845f9bb" providerId="ADAL" clId="{0433377D-B4C6-8841-BA22-D6D72F6BA2BB}" dt="2021-07-23T08:37:47.377" v="88" actId="478"/>
            <ac:picMkLst>
              <pc:docMk/>
              <pc:sldMasterMk cId="3316734550" sldId="2147483648"/>
              <pc:sldLayoutMk cId="4180777422" sldId="2147483653"/>
              <ac:picMk id="8" creationId="{BA3B7FEE-B208-1046-99A4-942389987A4F}"/>
            </ac:picMkLst>
          </pc:picChg>
          <pc:picChg chg="add mod">
            <ac:chgData name="Mike Bloys" userId="1248c4d8-7b2b-4b32-b8bd-163ae845f9bb" providerId="ADAL" clId="{0433377D-B4C6-8841-BA22-D6D72F6BA2BB}" dt="2021-07-22T17:18:14.704" v="52"/>
            <ac:picMkLst>
              <pc:docMk/>
              <pc:sldMasterMk cId="3316734550" sldId="2147483648"/>
              <pc:sldLayoutMk cId="4180777422" sldId="2147483653"/>
              <ac:picMk id="9" creationId="{98141DA7-A9BB-A24C-9445-860C57FB32AE}"/>
            </ac:picMkLst>
          </pc:picChg>
          <pc:picChg chg="add del mod modCrop">
            <ac:chgData name="Mike Bloys" userId="1248c4d8-7b2b-4b32-b8bd-163ae845f9bb" providerId="ADAL" clId="{0433377D-B4C6-8841-BA22-D6D72F6BA2BB}" dt="2021-07-23T08:43:35.816" v="99" actId="21"/>
            <ac:picMkLst>
              <pc:docMk/>
              <pc:sldMasterMk cId="3316734550" sldId="2147483648"/>
              <pc:sldLayoutMk cId="4180777422" sldId="2147483653"/>
              <ac:picMk id="13" creationId="{52BA02AB-FC1C-F449-9F7D-CFC8454D6C77}"/>
            </ac:picMkLst>
          </pc:picChg>
          <pc:picChg chg="add del mod modCrop">
            <ac:chgData name="Mike Bloys" userId="1248c4d8-7b2b-4b32-b8bd-163ae845f9bb" providerId="ADAL" clId="{0433377D-B4C6-8841-BA22-D6D72F6BA2BB}" dt="2021-07-23T09:15:51.085" v="171" actId="21"/>
            <ac:picMkLst>
              <pc:docMk/>
              <pc:sldMasterMk cId="3316734550" sldId="2147483648"/>
              <pc:sldLayoutMk cId="4180777422" sldId="2147483653"/>
              <ac:picMk id="14" creationId="{C049610C-FFE6-EF47-A002-62C11849E4FC}"/>
            </ac:picMkLst>
          </pc:picChg>
          <pc:picChg chg="del">
            <ac:chgData name="Mike Bloys" userId="1248c4d8-7b2b-4b32-b8bd-163ae845f9bb" providerId="ADAL" clId="{0433377D-B4C6-8841-BA22-D6D72F6BA2BB}" dt="2021-07-22T17:18:12.314" v="51" actId="478"/>
            <ac:picMkLst>
              <pc:docMk/>
              <pc:sldMasterMk cId="3316734550" sldId="2147483648"/>
              <pc:sldLayoutMk cId="4180777422" sldId="2147483653"/>
              <ac:picMk id="17" creationId="{00000000-0000-0000-0000-000000000000}"/>
            </ac:picMkLst>
          </pc:picChg>
        </pc:sldLayoutChg>
        <pc:sldLayoutChg chg="modSp mod setBg">
          <pc:chgData name="Mike Bloys" userId="1248c4d8-7b2b-4b32-b8bd-163ae845f9bb" providerId="ADAL" clId="{0433377D-B4C6-8841-BA22-D6D72F6BA2BB}" dt="2021-07-22T17:17:16.930" v="43" actId="692"/>
          <pc:sldLayoutMkLst>
            <pc:docMk/>
            <pc:sldMasterMk cId="3316734550" sldId="2147483648"/>
            <pc:sldLayoutMk cId="2265425468" sldId="2147483654"/>
          </pc:sldLayoutMkLst>
          <pc:cxnChg chg="mod">
            <ac:chgData name="Mike Bloys" userId="1248c4d8-7b2b-4b32-b8bd-163ae845f9bb" providerId="ADAL" clId="{0433377D-B4C6-8841-BA22-D6D72F6BA2BB}" dt="2021-07-22T17:17:16.930" v="43" actId="692"/>
            <ac:cxnSpMkLst>
              <pc:docMk/>
              <pc:sldMasterMk cId="3316734550" sldId="2147483648"/>
              <pc:sldLayoutMk cId="2265425468" sldId="2147483654"/>
              <ac:cxnSpMk id="8" creationId="{00000000-0000-0000-0000-000000000000}"/>
            </ac:cxnSpMkLst>
          </pc:cxnChg>
        </pc:sldLayoutChg>
        <pc:sldLayoutChg chg="delSp del mod">
          <pc:chgData name="Mike Bloys" userId="1248c4d8-7b2b-4b32-b8bd-163ae845f9bb" providerId="ADAL" clId="{0433377D-B4C6-8841-BA22-D6D72F6BA2BB}" dt="2021-07-22T17:19:11.281" v="59" actId="2696"/>
          <pc:sldLayoutMkLst>
            <pc:docMk/>
            <pc:sldMasterMk cId="3316734550" sldId="2147483648"/>
            <pc:sldLayoutMk cId="2400860605" sldId="2147483655"/>
          </pc:sldLayoutMkLst>
          <pc:spChg chg="del">
            <ac:chgData name="Mike Bloys" userId="1248c4d8-7b2b-4b32-b8bd-163ae845f9bb" providerId="ADAL" clId="{0433377D-B4C6-8841-BA22-D6D72F6BA2BB}" dt="2021-07-22T17:19:02.643" v="58" actId="478"/>
            <ac:spMkLst>
              <pc:docMk/>
              <pc:sldMasterMk cId="3316734550" sldId="2147483648"/>
              <pc:sldLayoutMk cId="2400860605" sldId="2147483655"/>
              <ac:spMk id="13" creationId="{00000000-0000-0000-0000-000000000000}"/>
            </ac:spMkLst>
          </pc:spChg>
          <pc:picChg chg="del">
            <ac:chgData name="Mike Bloys" userId="1248c4d8-7b2b-4b32-b8bd-163ae845f9bb" providerId="ADAL" clId="{0433377D-B4C6-8841-BA22-D6D72F6BA2BB}" dt="2021-07-22T17:19:02.643" v="58" actId="478"/>
            <ac:picMkLst>
              <pc:docMk/>
              <pc:sldMasterMk cId="3316734550" sldId="2147483648"/>
              <pc:sldLayoutMk cId="2400860605" sldId="2147483655"/>
              <ac:picMk id="8" creationId="{9AB88C09-EB33-4683-BA84-9318ADF5D584}"/>
            </ac:picMkLst>
          </pc:picChg>
        </pc:sldLayoutChg>
        <pc:sldLayoutChg chg="addSp delSp modSp mod">
          <pc:chgData name="Mike Bloys" userId="1248c4d8-7b2b-4b32-b8bd-163ae845f9bb" providerId="ADAL" clId="{0433377D-B4C6-8841-BA22-D6D72F6BA2BB}" dt="2021-07-22T17:19:41.588" v="66" actId="207"/>
          <pc:sldLayoutMkLst>
            <pc:docMk/>
            <pc:sldMasterMk cId="3316734550" sldId="2147483648"/>
            <pc:sldLayoutMk cId="3315833090" sldId="2147483656"/>
          </pc:sldLayoutMkLst>
          <pc:spChg chg="mod">
            <ac:chgData name="Mike Bloys" userId="1248c4d8-7b2b-4b32-b8bd-163ae845f9bb" providerId="ADAL" clId="{0433377D-B4C6-8841-BA22-D6D72F6BA2BB}" dt="2021-07-22T17:19:41.588" v="66" actId="207"/>
            <ac:spMkLst>
              <pc:docMk/>
              <pc:sldMasterMk cId="3316734550" sldId="2147483648"/>
              <pc:sldLayoutMk cId="3315833090" sldId="2147483656"/>
              <ac:spMk id="10" creationId="{00000000-0000-0000-0000-000000000000}"/>
            </ac:spMkLst>
          </pc:spChg>
          <pc:spChg chg="add mod">
            <ac:chgData name="Mike Bloys" userId="1248c4d8-7b2b-4b32-b8bd-163ae845f9bb" providerId="ADAL" clId="{0433377D-B4C6-8841-BA22-D6D72F6BA2BB}" dt="2021-07-22T17:19:19.467" v="62"/>
            <ac:spMkLst>
              <pc:docMk/>
              <pc:sldMasterMk cId="3316734550" sldId="2147483648"/>
              <pc:sldLayoutMk cId="3315833090" sldId="2147483656"/>
              <ac:spMk id="11" creationId="{5DE58603-8156-4D47-A3B3-0C5A77EB0240}"/>
            </ac:spMkLst>
          </pc:spChg>
          <pc:spChg chg="del mod">
            <ac:chgData name="Mike Bloys" userId="1248c4d8-7b2b-4b32-b8bd-163ae845f9bb" providerId="ADAL" clId="{0433377D-B4C6-8841-BA22-D6D72F6BA2BB}" dt="2021-07-22T17:19:16.939" v="61" actId="478"/>
            <ac:spMkLst>
              <pc:docMk/>
              <pc:sldMasterMk cId="3316734550" sldId="2147483648"/>
              <pc:sldLayoutMk cId="3315833090" sldId="2147483656"/>
              <ac:spMk id="13" creationId="{00000000-0000-0000-0000-000000000000}"/>
            </ac:spMkLst>
          </pc:spChg>
          <pc:picChg chg="add mod">
            <ac:chgData name="Mike Bloys" userId="1248c4d8-7b2b-4b32-b8bd-163ae845f9bb" providerId="ADAL" clId="{0433377D-B4C6-8841-BA22-D6D72F6BA2BB}" dt="2021-07-22T17:19:19.467" v="62"/>
            <ac:picMkLst>
              <pc:docMk/>
              <pc:sldMasterMk cId="3316734550" sldId="2147483648"/>
              <pc:sldLayoutMk cId="3315833090" sldId="2147483656"/>
              <ac:picMk id="6" creationId="{079847E8-2EF4-2C49-9CC9-9F8AE3733110}"/>
            </ac:picMkLst>
          </pc:picChg>
          <pc:picChg chg="del mod">
            <ac:chgData name="Mike Bloys" userId="1248c4d8-7b2b-4b32-b8bd-163ae845f9bb" providerId="ADAL" clId="{0433377D-B4C6-8841-BA22-D6D72F6BA2BB}" dt="2021-07-22T17:19:16.939" v="61" actId="478"/>
            <ac:picMkLst>
              <pc:docMk/>
              <pc:sldMasterMk cId="3316734550" sldId="2147483648"/>
              <pc:sldLayoutMk cId="3315833090" sldId="2147483656"/>
              <ac:picMk id="7" creationId="{E9557E1F-0F03-4A92-9BAD-019933EFD868}"/>
            </ac:picMkLst>
          </pc:picChg>
          <pc:picChg chg="add del mod">
            <ac:chgData name="Mike Bloys" userId="1248c4d8-7b2b-4b32-b8bd-163ae845f9bb" providerId="ADAL" clId="{0433377D-B4C6-8841-BA22-D6D72F6BA2BB}" dt="2021-07-22T17:19:27.095" v="63" actId="478"/>
            <ac:picMkLst>
              <pc:docMk/>
              <pc:sldMasterMk cId="3316734550" sldId="2147483648"/>
              <pc:sldLayoutMk cId="3315833090" sldId="2147483656"/>
              <ac:picMk id="9" creationId="{6C011A7D-83E8-8D49-BCBC-96BE1C025AB2}"/>
            </ac:picMkLst>
          </pc:picChg>
        </pc:sldLayoutChg>
        <pc:sldLayoutChg chg="modSp mod setBg">
          <pc:chgData name="Mike Bloys" userId="1248c4d8-7b2b-4b32-b8bd-163ae845f9bb" providerId="ADAL" clId="{0433377D-B4C6-8841-BA22-D6D72F6BA2BB}" dt="2021-07-22T17:17:33.933" v="45"/>
          <pc:sldLayoutMkLst>
            <pc:docMk/>
            <pc:sldMasterMk cId="3316734550" sldId="2147483648"/>
            <pc:sldLayoutMk cId="393927180" sldId="2147483664"/>
          </pc:sldLayoutMkLst>
          <pc:cxnChg chg="mod">
            <ac:chgData name="Mike Bloys" userId="1248c4d8-7b2b-4b32-b8bd-163ae845f9bb" providerId="ADAL" clId="{0433377D-B4C6-8841-BA22-D6D72F6BA2BB}" dt="2021-07-22T17:17:25.452" v="44" actId="692"/>
            <ac:cxnSpMkLst>
              <pc:docMk/>
              <pc:sldMasterMk cId="3316734550" sldId="2147483648"/>
              <pc:sldLayoutMk cId="393927180" sldId="2147483664"/>
              <ac:cxnSpMk id="9" creationId="{00000000-0000-0000-0000-000000000000}"/>
            </ac:cxnSpMkLst>
          </pc:cxnChg>
        </pc:sldLayoutChg>
        <pc:sldLayoutChg chg="addSp delSp modSp mod">
          <pc:chgData name="Mike Bloys" userId="1248c4d8-7b2b-4b32-b8bd-163ae845f9bb" providerId="ADAL" clId="{0433377D-B4C6-8841-BA22-D6D72F6BA2BB}" dt="2021-07-22T17:20:19.580" v="71" actId="20577"/>
          <pc:sldLayoutMkLst>
            <pc:docMk/>
            <pc:sldMasterMk cId="3316734550" sldId="2147483648"/>
            <pc:sldLayoutMk cId="2767036606" sldId="2147483665"/>
          </pc:sldLayoutMkLst>
          <pc:spChg chg="mod">
            <ac:chgData name="Mike Bloys" userId="1248c4d8-7b2b-4b32-b8bd-163ae845f9bb" providerId="ADAL" clId="{0433377D-B4C6-8841-BA22-D6D72F6BA2BB}" dt="2021-07-22T17:20:19.580" v="71" actId="20577"/>
            <ac:spMkLst>
              <pc:docMk/>
              <pc:sldMasterMk cId="3316734550" sldId="2147483648"/>
              <pc:sldLayoutMk cId="2767036606" sldId="2147483665"/>
              <ac:spMk id="8" creationId="{00000000-0000-0000-0000-000000000000}"/>
            </ac:spMkLst>
          </pc:spChg>
          <pc:spChg chg="add mod">
            <ac:chgData name="Mike Bloys" userId="1248c4d8-7b2b-4b32-b8bd-163ae845f9bb" providerId="ADAL" clId="{0433377D-B4C6-8841-BA22-D6D72F6BA2BB}" dt="2021-07-22T17:19:54.809" v="69"/>
            <ac:spMkLst>
              <pc:docMk/>
              <pc:sldMasterMk cId="3316734550" sldId="2147483648"/>
              <pc:sldLayoutMk cId="2767036606" sldId="2147483665"/>
              <ac:spMk id="10" creationId="{E7922DF1-CB97-C64E-BE70-B1D35D96F187}"/>
            </ac:spMkLst>
          </pc:spChg>
          <pc:spChg chg="del mod">
            <ac:chgData name="Mike Bloys" userId="1248c4d8-7b2b-4b32-b8bd-163ae845f9bb" providerId="ADAL" clId="{0433377D-B4C6-8841-BA22-D6D72F6BA2BB}" dt="2021-07-22T17:19:51.978" v="68" actId="478"/>
            <ac:spMkLst>
              <pc:docMk/>
              <pc:sldMasterMk cId="3316734550" sldId="2147483648"/>
              <pc:sldLayoutMk cId="2767036606" sldId="2147483665"/>
              <ac:spMk id="14" creationId="{00000000-0000-0000-0000-000000000000}"/>
            </ac:spMkLst>
          </pc:spChg>
          <pc:picChg chg="del mod">
            <ac:chgData name="Mike Bloys" userId="1248c4d8-7b2b-4b32-b8bd-163ae845f9bb" providerId="ADAL" clId="{0433377D-B4C6-8841-BA22-D6D72F6BA2BB}" dt="2021-07-22T17:19:51.978" v="68" actId="478"/>
            <ac:picMkLst>
              <pc:docMk/>
              <pc:sldMasterMk cId="3316734550" sldId="2147483648"/>
              <pc:sldLayoutMk cId="2767036606" sldId="2147483665"/>
              <ac:picMk id="6" creationId="{DCAC4C13-93D9-48B3-A051-5A790C655DA8}"/>
            </ac:picMkLst>
          </pc:picChg>
          <pc:picChg chg="add mod">
            <ac:chgData name="Mike Bloys" userId="1248c4d8-7b2b-4b32-b8bd-163ae845f9bb" providerId="ADAL" clId="{0433377D-B4C6-8841-BA22-D6D72F6BA2BB}" dt="2021-07-22T17:19:54.809" v="69"/>
            <ac:picMkLst>
              <pc:docMk/>
              <pc:sldMasterMk cId="3316734550" sldId="2147483648"/>
              <pc:sldLayoutMk cId="2767036606" sldId="2147483665"/>
              <ac:picMk id="7" creationId="{C8A831C5-3E82-E549-9C23-2D0714C1D618}"/>
            </ac:picMkLst>
          </pc:picChg>
          <pc:picChg chg="add mod">
            <ac:chgData name="Mike Bloys" userId="1248c4d8-7b2b-4b32-b8bd-163ae845f9bb" providerId="ADAL" clId="{0433377D-B4C6-8841-BA22-D6D72F6BA2BB}" dt="2021-07-22T17:19:54.809" v="69"/>
            <ac:picMkLst>
              <pc:docMk/>
              <pc:sldMasterMk cId="3316734550" sldId="2147483648"/>
              <pc:sldLayoutMk cId="2767036606" sldId="2147483665"/>
              <ac:picMk id="9" creationId="{963BBE44-7AC6-CD40-8C0E-3E0AA199197E}"/>
            </ac:picMkLst>
          </pc:picChg>
          <pc:picChg chg="del">
            <ac:chgData name="Mike Bloys" userId="1248c4d8-7b2b-4b32-b8bd-163ae845f9bb" providerId="ADAL" clId="{0433377D-B4C6-8841-BA22-D6D72F6BA2BB}" dt="2021-07-22T17:19:51.978" v="68" actId="478"/>
            <ac:picMkLst>
              <pc:docMk/>
              <pc:sldMasterMk cId="3316734550" sldId="2147483648"/>
              <pc:sldLayoutMk cId="2767036606" sldId="2147483665"/>
              <ac:picMk id="17" creationId="{00000000-0000-0000-0000-000000000000}"/>
            </ac:picMkLst>
          </pc:picChg>
        </pc:sldLayoutChg>
        <pc:sldLayoutChg chg="addSp delSp modSp mod">
          <pc:chgData name="Mike Bloys" userId="1248c4d8-7b2b-4b32-b8bd-163ae845f9bb" providerId="ADAL" clId="{0433377D-B4C6-8841-BA22-D6D72F6BA2BB}" dt="2021-07-22T17:18:54.244" v="57" actId="948"/>
          <pc:sldLayoutMkLst>
            <pc:docMk/>
            <pc:sldMasterMk cId="3316734550" sldId="2147483648"/>
            <pc:sldLayoutMk cId="3939891126" sldId="2147483666"/>
          </pc:sldLayoutMkLst>
          <pc:spChg chg="del">
            <ac:chgData name="Mike Bloys" userId="1248c4d8-7b2b-4b32-b8bd-163ae845f9bb" providerId="ADAL" clId="{0433377D-B4C6-8841-BA22-D6D72F6BA2BB}" dt="2021-07-22T17:17:45.088" v="46" actId="478"/>
            <ac:spMkLst>
              <pc:docMk/>
              <pc:sldMasterMk cId="3316734550" sldId="2147483648"/>
              <pc:sldLayoutMk cId="3939891126" sldId="2147483666"/>
              <ac:spMk id="3" creationId="{00000000-0000-0000-0000-000000000000}"/>
            </ac:spMkLst>
          </pc:spChg>
          <pc:spChg chg="mod">
            <ac:chgData name="Mike Bloys" userId="1248c4d8-7b2b-4b32-b8bd-163ae845f9bb" providerId="ADAL" clId="{0433377D-B4C6-8841-BA22-D6D72F6BA2BB}" dt="2021-07-22T17:18:54.244" v="57" actId="948"/>
            <ac:spMkLst>
              <pc:docMk/>
              <pc:sldMasterMk cId="3316734550" sldId="2147483648"/>
              <pc:sldLayoutMk cId="3939891126" sldId="2147483666"/>
              <ac:spMk id="8" creationId="{00000000-0000-0000-0000-000000000000}"/>
            </ac:spMkLst>
          </pc:spChg>
          <pc:spChg chg="add mod">
            <ac:chgData name="Mike Bloys" userId="1248c4d8-7b2b-4b32-b8bd-163ae845f9bb" providerId="ADAL" clId="{0433377D-B4C6-8841-BA22-D6D72F6BA2BB}" dt="2021-07-22T17:17:47.467" v="47"/>
            <ac:spMkLst>
              <pc:docMk/>
              <pc:sldMasterMk cId="3316734550" sldId="2147483648"/>
              <pc:sldLayoutMk cId="3939891126" sldId="2147483666"/>
              <ac:spMk id="12" creationId="{339D781C-E8D5-184E-8DF0-F240E6FB0755}"/>
            </ac:spMkLst>
          </pc:spChg>
          <pc:picChg chg="del">
            <ac:chgData name="Mike Bloys" userId="1248c4d8-7b2b-4b32-b8bd-163ae845f9bb" providerId="ADAL" clId="{0433377D-B4C6-8841-BA22-D6D72F6BA2BB}" dt="2021-07-22T17:17:45.088" v="46" actId="478"/>
            <ac:picMkLst>
              <pc:docMk/>
              <pc:sldMasterMk cId="3316734550" sldId="2147483648"/>
              <pc:sldLayoutMk cId="3939891126" sldId="2147483666"/>
              <ac:picMk id="4" creationId="{00000000-0000-0000-0000-000000000000}"/>
            </ac:picMkLst>
          </pc:picChg>
          <pc:picChg chg="del">
            <ac:chgData name="Mike Bloys" userId="1248c4d8-7b2b-4b32-b8bd-163ae845f9bb" providerId="ADAL" clId="{0433377D-B4C6-8841-BA22-D6D72F6BA2BB}" dt="2021-07-22T17:17:45.088" v="46" actId="478"/>
            <ac:picMkLst>
              <pc:docMk/>
              <pc:sldMasterMk cId="3316734550" sldId="2147483648"/>
              <pc:sldLayoutMk cId="3939891126" sldId="2147483666"/>
              <ac:picMk id="5" creationId="{B476A126-1F7E-4247-8667-B9F285563C50}"/>
            </ac:picMkLst>
          </pc:picChg>
          <pc:picChg chg="add mod">
            <ac:chgData name="Mike Bloys" userId="1248c4d8-7b2b-4b32-b8bd-163ae845f9bb" providerId="ADAL" clId="{0433377D-B4C6-8841-BA22-D6D72F6BA2BB}" dt="2021-07-22T17:17:47.467" v="47"/>
            <ac:picMkLst>
              <pc:docMk/>
              <pc:sldMasterMk cId="3316734550" sldId="2147483648"/>
              <pc:sldLayoutMk cId="3939891126" sldId="2147483666"/>
              <ac:picMk id="10" creationId="{99674236-3D2B-5444-B54A-A97FBCC2927E}"/>
            </ac:picMkLst>
          </pc:picChg>
          <pc:picChg chg="add mod">
            <ac:chgData name="Mike Bloys" userId="1248c4d8-7b2b-4b32-b8bd-163ae845f9bb" providerId="ADAL" clId="{0433377D-B4C6-8841-BA22-D6D72F6BA2BB}" dt="2021-07-22T17:17:47.467" v="47"/>
            <ac:picMkLst>
              <pc:docMk/>
              <pc:sldMasterMk cId="3316734550" sldId="2147483648"/>
              <pc:sldLayoutMk cId="3939891126" sldId="2147483666"/>
              <ac:picMk id="11" creationId="{2E51CEE1-7623-ED41-9370-A111EDA158D3}"/>
            </ac:picMkLst>
          </pc:picChg>
        </pc:sldLayoutChg>
      </pc:sldMasterChg>
    </pc:docChg>
  </pc:docChgLst>
  <pc:docChgLst>
    <pc:chgData name="Leonora Sheppard" userId="3688f6d8-1f97-408e-a4fe-cc859c551ddb" providerId="ADAL" clId="{643FB53D-AB21-421F-9D5D-69CF5AAD744E}"/>
    <pc:docChg chg="undo custSel addSld delSld modSld">
      <pc:chgData name="Leonora Sheppard" userId="3688f6d8-1f97-408e-a4fe-cc859c551ddb" providerId="ADAL" clId="{643FB53D-AB21-421F-9D5D-69CF5AAD744E}" dt="2021-10-13T15:25:29.618" v="3" actId="20577"/>
      <pc:docMkLst>
        <pc:docMk/>
      </pc:docMkLst>
      <pc:sldChg chg="modSp mod">
        <pc:chgData name="Leonora Sheppard" userId="3688f6d8-1f97-408e-a4fe-cc859c551ddb" providerId="ADAL" clId="{643FB53D-AB21-421F-9D5D-69CF5AAD744E}" dt="2021-10-13T15:21:00.118" v="0" actId="20577"/>
        <pc:sldMkLst>
          <pc:docMk/>
          <pc:sldMk cId="3326738337" sldId="271"/>
        </pc:sldMkLst>
        <pc:spChg chg="mod">
          <ac:chgData name="Leonora Sheppard" userId="3688f6d8-1f97-408e-a4fe-cc859c551ddb" providerId="ADAL" clId="{643FB53D-AB21-421F-9D5D-69CF5AAD744E}" dt="2021-10-13T15:21:00.118" v="0" actId="20577"/>
          <ac:spMkLst>
            <pc:docMk/>
            <pc:sldMk cId="3326738337" sldId="271"/>
            <ac:spMk id="4" creationId="{00000000-0000-0000-0000-000000000000}"/>
          </ac:spMkLst>
        </pc:spChg>
      </pc:sldChg>
      <pc:sldChg chg="add del">
        <pc:chgData name="Leonora Sheppard" userId="3688f6d8-1f97-408e-a4fe-cc859c551ddb" providerId="ADAL" clId="{643FB53D-AB21-421F-9D5D-69CF5AAD744E}" dt="2021-10-13T15:22:26.985" v="2" actId="47"/>
        <pc:sldMkLst>
          <pc:docMk/>
          <pc:sldMk cId="2294676846" sldId="272"/>
        </pc:sldMkLst>
      </pc:sldChg>
      <pc:sldChg chg="modSp mod">
        <pc:chgData name="Leonora Sheppard" userId="3688f6d8-1f97-408e-a4fe-cc859c551ddb" providerId="ADAL" clId="{643FB53D-AB21-421F-9D5D-69CF5AAD744E}" dt="2021-10-13T15:25:29.618" v="3" actId="20577"/>
        <pc:sldMkLst>
          <pc:docMk/>
          <pc:sldMk cId="2605545835" sldId="292"/>
        </pc:sldMkLst>
        <pc:spChg chg="mod">
          <ac:chgData name="Leonora Sheppard" userId="3688f6d8-1f97-408e-a4fe-cc859c551ddb" providerId="ADAL" clId="{643FB53D-AB21-421F-9D5D-69CF5AAD744E}" dt="2021-10-13T15:25:29.618" v="3" actId="20577"/>
          <ac:spMkLst>
            <pc:docMk/>
            <pc:sldMk cId="2605545835" sldId="292"/>
            <ac:spMk id="3" creationId="{00000000-0000-0000-0000-000000000000}"/>
          </ac:spMkLst>
        </pc:spChg>
      </pc:sldChg>
    </pc:docChg>
  </pc:docChgLst>
  <pc:docChgLst>
    <pc:chgData name="James Franklin" userId="cf915d05-507f-491f-b4a6-b2aa085ee4b1" providerId="ADAL" clId="{F456D98F-EEA0-4D0C-AA1B-B300AAB9F27E}"/>
    <pc:docChg chg="undo custSel addSld delSld modSld sldOrd">
      <pc:chgData name="James Franklin" userId="cf915d05-507f-491f-b4a6-b2aa085ee4b1" providerId="ADAL" clId="{F456D98F-EEA0-4D0C-AA1B-B300AAB9F27E}" dt="2020-03-03T14:22:27.236" v="3001" actId="20577"/>
      <pc:docMkLst>
        <pc:docMk/>
      </pc:docMkLst>
      <pc:sldChg chg="modSp">
        <pc:chgData name="James Franklin" userId="cf915d05-507f-491f-b4a6-b2aa085ee4b1" providerId="ADAL" clId="{F456D98F-EEA0-4D0C-AA1B-B300AAB9F27E}" dt="2020-03-02T15:24:57.547" v="0" actId="6549"/>
        <pc:sldMkLst>
          <pc:docMk/>
          <pc:sldMk cId="2542456931" sldId="284"/>
        </pc:sldMkLst>
        <pc:spChg chg="mod">
          <ac:chgData name="James Franklin" userId="cf915d05-507f-491f-b4a6-b2aa085ee4b1" providerId="ADAL" clId="{F456D98F-EEA0-4D0C-AA1B-B300AAB9F27E}" dt="2020-03-02T15:24:57.547" v="0" actId="6549"/>
          <ac:spMkLst>
            <pc:docMk/>
            <pc:sldMk cId="2542456931" sldId="284"/>
            <ac:spMk id="4" creationId="{00000000-0000-0000-0000-000000000000}"/>
          </ac:spMkLst>
        </pc:spChg>
      </pc:sldChg>
      <pc:sldChg chg="modSp del">
        <pc:chgData name="James Franklin" userId="cf915d05-507f-491f-b4a6-b2aa085ee4b1" providerId="ADAL" clId="{F456D98F-EEA0-4D0C-AA1B-B300AAB9F27E}" dt="2020-03-02T15:50:05.505" v="451" actId="47"/>
        <pc:sldMkLst>
          <pc:docMk/>
          <pc:sldMk cId="624868983" sldId="286"/>
        </pc:sldMkLst>
        <pc:spChg chg="mod">
          <ac:chgData name="James Franklin" userId="cf915d05-507f-491f-b4a6-b2aa085ee4b1" providerId="ADAL" clId="{F456D98F-EEA0-4D0C-AA1B-B300AAB9F27E}" dt="2020-03-02T15:48:36.669" v="396" actId="20577"/>
          <ac:spMkLst>
            <pc:docMk/>
            <pc:sldMk cId="624868983" sldId="286"/>
            <ac:spMk id="4" creationId="{00000000-0000-0000-0000-000000000000}"/>
          </ac:spMkLst>
        </pc:spChg>
      </pc:sldChg>
      <pc:sldChg chg="modSp">
        <pc:chgData name="James Franklin" userId="cf915d05-507f-491f-b4a6-b2aa085ee4b1" providerId="ADAL" clId="{F456D98F-EEA0-4D0C-AA1B-B300AAB9F27E}" dt="2020-03-02T15:53:30.749" v="577" actId="20577"/>
        <pc:sldMkLst>
          <pc:docMk/>
          <pc:sldMk cId="428608259" sldId="287"/>
        </pc:sldMkLst>
        <pc:spChg chg="mod">
          <ac:chgData name="James Franklin" userId="cf915d05-507f-491f-b4a6-b2aa085ee4b1" providerId="ADAL" clId="{F456D98F-EEA0-4D0C-AA1B-B300AAB9F27E}" dt="2020-03-02T15:53:30.749" v="577" actId="20577"/>
          <ac:spMkLst>
            <pc:docMk/>
            <pc:sldMk cId="428608259" sldId="287"/>
            <ac:spMk id="4" creationId="{00000000-0000-0000-0000-000000000000}"/>
          </ac:spMkLst>
        </pc:spChg>
      </pc:sldChg>
      <pc:sldChg chg="modSp">
        <pc:chgData name="James Franklin" userId="cf915d05-507f-491f-b4a6-b2aa085ee4b1" providerId="ADAL" clId="{F456D98F-EEA0-4D0C-AA1B-B300AAB9F27E}" dt="2020-03-02T15:55:23.206" v="589" actId="20577"/>
        <pc:sldMkLst>
          <pc:docMk/>
          <pc:sldMk cId="1918430168" sldId="289"/>
        </pc:sldMkLst>
        <pc:spChg chg="mod">
          <ac:chgData name="James Franklin" userId="cf915d05-507f-491f-b4a6-b2aa085ee4b1" providerId="ADAL" clId="{F456D98F-EEA0-4D0C-AA1B-B300AAB9F27E}" dt="2020-03-02T15:55:23.206" v="589" actId="20577"/>
          <ac:spMkLst>
            <pc:docMk/>
            <pc:sldMk cId="1918430168" sldId="289"/>
            <ac:spMk id="4" creationId="{00000000-0000-0000-0000-000000000000}"/>
          </ac:spMkLst>
        </pc:spChg>
      </pc:sldChg>
      <pc:sldChg chg="modSp">
        <pc:chgData name="James Franklin" userId="cf915d05-507f-491f-b4a6-b2aa085ee4b1" providerId="ADAL" clId="{F456D98F-EEA0-4D0C-AA1B-B300AAB9F27E}" dt="2020-03-02T16:00:36.582" v="892" actId="113"/>
        <pc:sldMkLst>
          <pc:docMk/>
          <pc:sldMk cId="1540939022" sldId="290"/>
        </pc:sldMkLst>
        <pc:spChg chg="mod">
          <ac:chgData name="James Franklin" userId="cf915d05-507f-491f-b4a6-b2aa085ee4b1" providerId="ADAL" clId="{F456D98F-EEA0-4D0C-AA1B-B300AAB9F27E}" dt="2020-03-02T16:00:36.582" v="892" actId="113"/>
          <ac:spMkLst>
            <pc:docMk/>
            <pc:sldMk cId="1540939022" sldId="290"/>
            <ac:spMk id="4" creationId="{00000000-0000-0000-0000-000000000000}"/>
          </ac:spMkLst>
        </pc:spChg>
      </pc:sldChg>
      <pc:sldChg chg="modSp">
        <pc:chgData name="James Franklin" userId="cf915d05-507f-491f-b4a6-b2aa085ee4b1" providerId="ADAL" clId="{F456D98F-EEA0-4D0C-AA1B-B300AAB9F27E}" dt="2020-03-02T16:00:54.989" v="908" actId="113"/>
        <pc:sldMkLst>
          <pc:docMk/>
          <pc:sldMk cId="3784374972" sldId="293"/>
        </pc:sldMkLst>
        <pc:spChg chg="mod">
          <ac:chgData name="James Franklin" userId="cf915d05-507f-491f-b4a6-b2aa085ee4b1" providerId="ADAL" clId="{F456D98F-EEA0-4D0C-AA1B-B300AAB9F27E}" dt="2020-03-02T16:00:54.989" v="908" actId="113"/>
          <ac:spMkLst>
            <pc:docMk/>
            <pc:sldMk cId="3784374972" sldId="293"/>
            <ac:spMk id="4" creationId="{00000000-0000-0000-0000-000000000000}"/>
          </ac:spMkLst>
        </pc:spChg>
      </pc:sldChg>
      <pc:sldChg chg="modSp">
        <pc:chgData name="James Franklin" userId="cf915d05-507f-491f-b4a6-b2aa085ee4b1" providerId="ADAL" clId="{F456D98F-EEA0-4D0C-AA1B-B300AAB9F27E}" dt="2020-03-02T16:40:22.565" v="1406" actId="20577"/>
        <pc:sldMkLst>
          <pc:docMk/>
          <pc:sldMk cId="3959948642" sldId="294"/>
        </pc:sldMkLst>
        <pc:spChg chg="mod">
          <ac:chgData name="James Franklin" userId="cf915d05-507f-491f-b4a6-b2aa085ee4b1" providerId="ADAL" clId="{F456D98F-EEA0-4D0C-AA1B-B300AAB9F27E}" dt="2020-03-02T16:40:22.565" v="1406" actId="20577"/>
          <ac:spMkLst>
            <pc:docMk/>
            <pc:sldMk cId="3959948642" sldId="294"/>
            <ac:spMk id="4" creationId="{00000000-0000-0000-0000-000000000000}"/>
          </ac:spMkLst>
        </pc:spChg>
      </pc:sldChg>
      <pc:sldChg chg="del">
        <pc:chgData name="James Franklin" userId="cf915d05-507f-491f-b4a6-b2aa085ee4b1" providerId="ADAL" clId="{F456D98F-EEA0-4D0C-AA1B-B300AAB9F27E}" dt="2020-03-02T16:50:34.092" v="1566" actId="47"/>
        <pc:sldMkLst>
          <pc:docMk/>
          <pc:sldMk cId="259050091" sldId="308"/>
        </pc:sldMkLst>
      </pc:sldChg>
      <pc:sldChg chg="del">
        <pc:chgData name="James Franklin" userId="cf915d05-507f-491f-b4a6-b2aa085ee4b1" providerId="ADAL" clId="{F456D98F-EEA0-4D0C-AA1B-B300AAB9F27E}" dt="2020-03-02T16:50:36.138" v="1567" actId="47"/>
        <pc:sldMkLst>
          <pc:docMk/>
          <pc:sldMk cId="3817535676" sldId="309"/>
        </pc:sldMkLst>
      </pc:sldChg>
      <pc:sldChg chg="del">
        <pc:chgData name="James Franklin" userId="cf915d05-507f-491f-b4a6-b2aa085ee4b1" providerId="ADAL" clId="{F456D98F-EEA0-4D0C-AA1B-B300AAB9F27E}" dt="2020-03-02T16:50:38.504" v="1568" actId="47"/>
        <pc:sldMkLst>
          <pc:docMk/>
          <pc:sldMk cId="93491676" sldId="310"/>
        </pc:sldMkLst>
      </pc:sldChg>
      <pc:sldChg chg="modSp">
        <pc:chgData name="James Franklin" userId="cf915d05-507f-491f-b4a6-b2aa085ee4b1" providerId="ADAL" clId="{F456D98F-EEA0-4D0C-AA1B-B300AAB9F27E}" dt="2020-03-02T15:50:47.311" v="461" actId="20577"/>
        <pc:sldMkLst>
          <pc:docMk/>
          <pc:sldMk cId="1937822333" sldId="313"/>
        </pc:sldMkLst>
        <pc:spChg chg="mod">
          <ac:chgData name="James Franklin" userId="cf915d05-507f-491f-b4a6-b2aa085ee4b1" providerId="ADAL" clId="{F456D98F-EEA0-4D0C-AA1B-B300AAB9F27E}" dt="2020-03-02T15:49:57.533" v="450" actId="20577"/>
          <ac:spMkLst>
            <pc:docMk/>
            <pc:sldMk cId="1937822333" sldId="313"/>
            <ac:spMk id="4" creationId="{00000000-0000-0000-0000-000000000000}"/>
          </ac:spMkLst>
        </pc:spChg>
        <pc:graphicFrameChg chg="mod modGraphic">
          <ac:chgData name="James Franklin" userId="cf915d05-507f-491f-b4a6-b2aa085ee4b1" providerId="ADAL" clId="{F456D98F-EEA0-4D0C-AA1B-B300AAB9F27E}" dt="2020-03-02T15:50:47.311" v="461" actId="20577"/>
          <ac:graphicFrameMkLst>
            <pc:docMk/>
            <pc:sldMk cId="1937822333" sldId="313"/>
            <ac:graphicFrameMk id="5" creationId="{00000000-0000-0000-0000-000000000000}"/>
          </ac:graphicFrameMkLst>
        </pc:graphicFrameChg>
      </pc:sldChg>
      <pc:sldChg chg="modSp del">
        <pc:chgData name="James Franklin" userId="cf915d05-507f-491f-b4a6-b2aa085ee4b1" providerId="ADAL" clId="{F456D98F-EEA0-4D0C-AA1B-B300AAB9F27E}" dt="2020-03-03T09:45:12.491" v="2563" actId="47"/>
        <pc:sldMkLst>
          <pc:docMk/>
          <pc:sldMk cId="2048605439" sldId="314"/>
        </pc:sldMkLst>
        <pc:spChg chg="mod">
          <ac:chgData name="James Franklin" userId="cf915d05-507f-491f-b4a6-b2aa085ee4b1" providerId="ADAL" clId="{F456D98F-EEA0-4D0C-AA1B-B300AAB9F27E}" dt="2020-03-02T15:25:34.667" v="1" actId="6549"/>
          <ac:spMkLst>
            <pc:docMk/>
            <pc:sldMk cId="2048605439" sldId="314"/>
            <ac:spMk id="5" creationId="{00000000-0000-0000-0000-000000000000}"/>
          </ac:spMkLst>
        </pc:spChg>
      </pc:sldChg>
      <pc:sldChg chg="add del">
        <pc:chgData name="James Franklin" userId="cf915d05-507f-491f-b4a6-b2aa085ee4b1" providerId="ADAL" clId="{F456D98F-EEA0-4D0C-AA1B-B300AAB9F27E}" dt="2020-03-02T15:25:43.213" v="3"/>
        <pc:sldMkLst>
          <pc:docMk/>
          <pc:sldMk cId="2766099574" sldId="315"/>
        </pc:sldMkLst>
      </pc:sldChg>
      <pc:sldChg chg="addSp delSp modSp add ord">
        <pc:chgData name="James Franklin" userId="cf915d05-507f-491f-b4a6-b2aa085ee4b1" providerId="ADAL" clId="{F456D98F-EEA0-4D0C-AA1B-B300AAB9F27E}" dt="2020-03-02T16:46:58.845" v="1564" actId="20577"/>
        <pc:sldMkLst>
          <pc:docMk/>
          <pc:sldMk cId="3554935877" sldId="315"/>
        </pc:sldMkLst>
        <pc:spChg chg="mod">
          <ac:chgData name="James Franklin" userId="cf915d05-507f-491f-b4a6-b2aa085ee4b1" providerId="ADAL" clId="{F456D98F-EEA0-4D0C-AA1B-B300AAB9F27E}" dt="2020-03-02T15:25:50.221" v="13" actId="20577"/>
          <ac:spMkLst>
            <pc:docMk/>
            <pc:sldMk cId="3554935877" sldId="315"/>
            <ac:spMk id="2" creationId="{040B699D-A91D-4616-9A56-8704D35EB02A}"/>
          </ac:spMkLst>
        </pc:spChg>
        <pc:spChg chg="mod">
          <ac:chgData name="James Franklin" userId="cf915d05-507f-491f-b4a6-b2aa085ee4b1" providerId="ADAL" clId="{F456D98F-EEA0-4D0C-AA1B-B300AAB9F27E}" dt="2020-03-02T15:41:35.430" v="142" actId="20577"/>
          <ac:spMkLst>
            <pc:docMk/>
            <pc:sldMk cId="3554935877" sldId="315"/>
            <ac:spMk id="3" creationId="{30138D9D-C9C1-4990-AC37-0D9C68A9B5D5}"/>
          </ac:spMkLst>
        </pc:spChg>
        <pc:spChg chg="add mod">
          <ac:chgData name="James Franklin" userId="cf915d05-507f-491f-b4a6-b2aa085ee4b1" providerId="ADAL" clId="{F456D98F-EEA0-4D0C-AA1B-B300AAB9F27E}" dt="2020-03-02T16:46:58.845" v="1564" actId="20577"/>
          <ac:spMkLst>
            <pc:docMk/>
            <pc:sldMk cId="3554935877" sldId="315"/>
            <ac:spMk id="5" creationId="{CEA1D3DF-B89A-4F17-BF4F-0C46B00B2C23}"/>
          </ac:spMkLst>
        </pc:spChg>
        <pc:picChg chg="add mod">
          <ac:chgData name="James Franklin" userId="cf915d05-507f-491f-b4a6-b2aa085ee4b1" providerId="ADAL" clId="{F456D98F-EEA0-4D0C-AA1B-B300AAB9F27E}" dt="2020-03-02T15:40:18.630" v="122" actId="1076"/>
          <ac:picMkLst>
            <pc:docMk/>
            <pc:sldMk cId="3554935877" sldId="315"/>
            <ac:picMk id="4" creationId="{3ED50421-8062-4189-AB03-074EC54E5BE4}"/>
          </ac:picMkLst>
        </pc:picChg>
        <pc:picChg chg="add del">
          <ac:chgData name="James Franklin" userId="cf915d05-507f-491f-b4a6-b2aa085ee4b1" providerId="ADAL" clId="{F456D98F-EEA0-4D0C-AA1B-B300AAB9F27E}" dt="2020-03-02T15:40:05.847" v="119" actId="478"/>
          <ac:picMkLst>
            <pc:docMk/>
            <pc:sldMk cId="3554935877" sldId="315"/>
            <ac:picMk id="1026" creationId="{9EAC9F95-9712-4B59-9D3B-8D5FC5390A28}"/>
          </ac:picMkLst>
        </pc:picChg>
        <pc:picChg chg="add mod">
          <ac:chgData name="James Franklin" userId="cf915d05-507f-491f-b4a6-b2aa085ee4b1" providerId="ADAL" clId="{F456D98F-EEA0-4D0C-AA1B-B300AAB9F27E}" dt="2020-03-02T15:40:52.938" v="129" actId="167"/>
          <ac:picMkLst>
            <pc:docMk/>
            <pc:sldMk cId="3554935877" sldId="315"/>
            <ac:picMk id="1028" creationId="{1D2205E5-71D2-43EA-9C85-894E3807F6EF}"/>
          </ac:picMkLst>
        </pc:picChg>
      </pc:sldChg>
      <pc:sldChg chg="addSp modSp add">
        <pc:chgData name="James Franklin" userId="cf915d05-507f-491f-b4a6-b2aa085ee4b1" providerId="ADAL" clId="{F456D98F-EEA0-4D0C-AA1B-B300AAB9F27E}" dt="2020-03-02T15:47:42.428" v="317" actId="207"/>
        <pc:sldMkLst>
          <pc:docMk/>
          <pc:sldMk cId="3591071188" sldId="316"/>
        </pc:sldMkLst>
        <pc:spChg chg="mod">
          <ac:chgData name="James Franklin" userId="cf915d05-507f-491f-b4a6-b2aa085ee4b1" providerId="ADAL" clId="{F456D98F-EEA0-4D0C-AA1B-B300AAB9F27E}" dt="2020-03-02T15:35:50.053" v="108" actId="20577"/>
          <ac:spMkLst>
            <pc:docMk/>
            <pc:sldMk cId="3591071188" sldId="316"/>
            <ac:spMk id="2" creationId="{A076E545-FF11-4204-8454-AB880FF94E04}"/>
          </ac:spMkLst>
        </pc:spChg>
        <pc:spChg chg="mod">
          <ac:chgData name="James Franklin" userId="cf915d05-507f-491f-b4a6-b2aa085ee4b1" providerId="ADAL" clId="{F456D98F-EEA0-4D0C-AA1B-B300AAB9F27E}" dt="2020-03-02T15:47:42.428" v="317" actId="207"/>
          <ac:spMkLst>
            <pc:docMk/>
            <pc:sldMk cId="3591071188" sldId="316"/>
            <ac:spMk id="3" creationId="{58539F46-7FA6-4998-86C4-93A728502A04}"/>
          </ac:spMkLst>
        </pc:spChg>
        <pc:spChg chg="add mod">
          <ac:chgData name="James Franklin" userId="cf915d05-507f-491f-b4a6-b2aa085ee4b1" providerId="ADAL" clId="{F456D98F-EEA0-4D0C-AA1B-B300AAB9F27E}" dt="2020-03-02T15:35:45.112" v="101" actId="207"/>
          <ac:spMkLst>
            <pc:docMk/>
            <pc:sldMk cId="3591071188" sldId="316"/>
            <ac:spMk id="4" creationId="{D6206177-56CA-417E-8E62-65A1AC303D8F}"/>
          </ac:spMkLst>
        </pc:spChg>
      </pc:sldChg>
      <pc:sldChg chg="addSp modSp add">
        <pc:chgData name="James Franklin" userId="cf915d05-507f-491f-b4a6-b2aa085ee4b1" providerId="ADAL" clId="{F456D98F-EEA0-4D0C-AA1B-B300AAB9F27E}" dt="2020-03-03T14:22:27.236" v="3001" actId="20577"/>
        <pc:sldMkLst>
          <pc:docMk/>
          <pc:sldMk cId="3377395835" sldId="317"/>
        </pc:sldMkLst>
        <pc:spChg chg="mod">
          <ac:chgData name="James Franklin" userId="cf915d05-507f-491f-b4a6-b2aa085ee4b1" providerId="ADAL" clId="{F456D98F-EEA0-4D0C-AA1B-B300AAB9F27E}" dt="2020-03-02T15:51:17.893" v="502" actId="20577"/>
          <ac:spMkLst>
            <pc:docMk/>
            <pc:sldMk cId="3377395835" sldId="317"/>
            <ac:spMk id="2" creationId="{03403FA4-4E7E-414F-87BB-108BB42C837D}"/>
          </ac:spMkLst>
        </pc:spChg>
        <pc:spChg chg="mod">
          <ac:chgData name="James Franklin" userId="cf915d05-507f-491f-b4a6-b2aa085ee4b1" providerId="ADAL" clId="{F456D98F-EEA0-4D0C-AA1B-B300AAB9F27E}" dt="2020-03-03T14:22:27.236" v="3001" actId="20577"/>
          <ac:spMkLst>
            <pc:docMk/>
            <pc:sldMk cId="3377395835" sldId="317"/>
            <ac:spMk id="3" creationId="{B824653B-DDBD-4B1C-8CA0-032B575995AB}"/>
          </ac:spMkLst>
        </pc:spChg>
        <pc:spChg chg="add">
          <ac:chgData name="James Franklin" userId="cf915d05-507f-491f-b4a6-b2aa085ee4b1" providerId="ADAL" clId="{F456D98F-EEA0-4D0C-AA1B-B300AAB9F27E}" dt="2020-03-02T15:50:13.470" v="453"/>
          <ac:spMkLst>
            <pc:docMk/>
            <pc:sldMk cId="3377395835" sldId="317"/>
            <ac:spMk id="4" creationId="{F36E195C-2528-45F8-A2AA-4D6CFD0800E7}"/>
          </ac:spMkLst>
        </pc:spChg>
      </pc:sldChg>
      <pc:sldChg chg="addSp modSp add">
        <pc:chgData name="James Franklin" userId="cf915d05-507f-491f-b4a6-b2aa085ee4b1" providerId="ADAL" clId="{F456D98F-EEA0-4D0C-AA1B-B300AAB9F27E}" dt="2020-03-02T15:59:08.558" v="876" actId="207"/>
        <pc:sldMkLst>
          <pc:docMk/>
          <pc:sldMk cId="1331524694" sldId="318"/>
        </pc:sldMkLst>
        <pc:spChg chg="mod">
          <ac:chgData name="James Franklin" userId="cf915d05-507f-491f-b4a6-b2aa085ee4b1" providerId="ADAL" clId="{F456D98F-EEA0-4D0C-AA1B-B300AAB9F27E}" dt="2020-03-02T15:55:47.636" v="615" actId="20577"/>
          <ac:spMkLst>
            <pc:docMk/>
            <pc:sldMk cId="1331524694" sldId="318"/>
            <ac:spMk id="2" creationId="{A7E083A3-B377-4D7F-8193-F392EEE49C20}"/>
          </ac:spMkLst>
        </pc:spChg>
        <pc:spChg chg="mod">
          <ac:chgData name="James Franklin" userId="cf915d05-507f-491f-b4a6-b2aa085ee4b1" providerId="ADAL" clId="{F456D98F-EEA0-4D0C-AA1B-B300AAB9F27E}" dt="2020-03-02T15:59:08.558" v="876" actId="207"/>
          <ac:spMkLst>
            <pc:docMk/>
            <pc:sldMk cId="1331524694" sldId="318"/>
            <ac:spMk id="3" creationId="{F337B8E0-9A34-4760-BF2D-83799C0B5D60}"/>
          </ac:spMkLst>
        </pc:spChg>
        <pc:spChg chg="add">
          <ac:chgData name="James Franklin" userId="cf915d05-507f-491f-b4a6-b2aa085ee4b1" providerId="ADAL" clId="{F456D98F-EEA0-4D0C-AA1B-B300AAB9F27E}" dt="2020-03-02T15:55:49.129" v="616"/>
          <ac:spMkLst>
            <pc:docMk/>
            <pc:sldMk cId="1331524694" sldId="318"/>
            <ac:spMk id="4" creationId="{DF023BE3-2D7E-416D-9DF1-4E8BDFDA9BCB}"/>
          </ac:spMkLst>
        </pc:spChg>
      </pc:sldChg>
      <pc:sldChg chg="addSp delSp modSp add">
        <pc:chgData name="James Franklin" userId="cf915d05-507f-491f-b4a6-b2aa085ee4b1" providerId="ADAL" clId="{F456D98F-EEA0-4D0C-AA1B-B300AAB9F27E}" dt="2020-03-02T16:50:50.052" v="1569" actId="1076"/>
        <pc:sldMkLst>
          <pc:docMk/>
          <pc:sldMk cId="2666053668" sldId="319"/>
        </pc:sldMkLst>
        <pc:spChg chg="mod">
          <ac:chgData name="James Franklin" userId="cf915d05-507f-491f-b4a6-b2aa085ee4b1" providerId="ADAL" clId="{F456D98F-EEA0-4D0C-AA1B-B300AAB9F27E}" dt="2020-03-02T16:33:59.236" v="948" actId="20577"/>
          <ac:spMkLst>
            <pc:docMk/>
            <pc:sldMk cId="2666053668" sldId="319"/>
            <ac:spMk id="2" creationId="{55715713-7BB1-4C5A-B92E-9F053E245C43}"/>
          </ac:spMkLst>
        </pc:spChg>
        <pc:spChg chg="mod">
          <ac:chgData name="James Franklin" userId="cf915d05-507f-491f-b4a6-b2aa085ee4b1" providerId="ADAL" clId="{F456D98F-EEA0-4D0C-AA1B-B300AAB9F27E}" dt="2020-03-02T16:36:27.637" v="1089" actId="207"/>
          <ac:spMkLst>
            <pc:docMk/>
            <pc:sldMk cId="2666053668" sldId="319"/>
            <ac:spMk id="3" creationId="{126B1CAC-3850-4880-952A-143FCB0DE68F}"/>
          </ac:spMkLst>
        </pc:spChg>
        <pc:spChg chg="add mod">
          <ac:chgData name="James Franklin" userId="cf915d05-507f-491f-b4a6-b2aa085ee4b1" providerId="ADAL" clId="{F456D98F-EEA0-4D0C-AA1B-B300AAB9F27E}" dt="2020-03-02T16:50:50.052" v="1569" actId="1076"/>
          <ac:spMkLst>
            <pc:docMk/>
            <pc:sldMk cId="2666053668" sldId="319"/>
            <ac:spMk id="4" creationId="{D562DEE5-913C-45DA-BA99-914484793CBC}"/>
          </ac:spMkLst>
        </pc:spChg>
        <pc:spChg chg="add del mod">
          <ac:chgData name="James Franklin" userId="cf915d05-507f-491f-b4a6-b2aa085ee4b1" providerId="ADAL" clId="{F456D98F-EEA0-4D0C-AA1B-B300AAB9F27E}" dt="2020-03-02T16:34:21.771" v="954"/>
          <ac:spMkLst>
            <pc:docMk/>
            <pc:sldMk cId="2666053668" sldId="319"/>
            <ac:spMk id="5" creationId="{8BB84113-4119-443B-ADD3-E942FE12F57C}"/>
          </ac:spMkLst>
        </pc:spChg>
        <pc:spChg chg="add del mod">
          <ac:chgData name="James Franklin" userId="cf915d05-507f-491f-b4a6-b2aa085ee4b1" providerId="ADAL" clId="{F456D98F-EEA0-4D0C-AA1B-B300AAB9F27E}" dt="2020-03-02T16:34:21.771" v="954"/>
          <ac:spMkLst>
            <pc:docMk/>
            <pc:sldMk cId="2666053668" sldId="319"/>
            <ac:spMk id="6" creationId="{18803BC4-3147-4007-AC74-A20DD3FC4889}"/>
          </ac:spMkLst>
        </pc:spChg>
      </pc:sldChg>
      <pc:sldChg chg="addSp modSp add">
        <pc:chgData name="James Franklin" userId="cf915d05-507f-491f-b4a6-b2aa085ee4b1" providerId="ADAL" clId="{F456D98F-EEA0-4D0C-AA1B-B300AAB9F27E}" dt="2020-03-03T09:33:12.140" v="2174" actId="1076"/>
        <pc:sldMkLst>
          <pc:docMk/>
          <pc:sldMk cId="2547750006" sldId="320"/>
        </pc:sldMkLst>
        <pc:spChg chg="mod">
          <ac:chgData name="James Franklin" userId="cf915d05-507f-491f-b4a6-b2aa085ee4b1" providerId="ADAL" clId="{F456D98F-EEA0-4D0C-AA1B-B300AAB9F27E}" dt="2020-03-02T16:52:50.683" v="1586" actId="20577"/>
          <ac:spMkLst>
            <pc:docMk/>
            <pc:sldMk cId="2547750006" sldId="320"/>
            <ac:spMk id="2" creationId="{3F30A105-D82F-45AC-91E0-B049C5A9FFAF}"/>
          </ac:spMkLst>
        </pc:spChg>
        <pc:spChg chg="mod">
          <ac:chgData name="James Franklin" userId="cf915d05-507f-491f-b4a6-b2aa085ee4b1" providerId="ADAL" clId="{F456D98F-EEA0-4D0C-AA1B-B300AAB9F27E}" dt="2020-03-02T17:04:51.901" v="2083" actId="20577"/>
          <ac:spMkLst>
            <pc:docMk/>
            <pc:sldMk cId="2547750006" sldId="320"/>
            <ac:spMk id="3" creationId="{C558FFD0-10E7-4741-B83D-7AED62FE1C5E}"/>
          </ac:spMkLst>
        </pc:spChg>
        <pc:spChg chg="add">
          <ac:chgData name="James Franklin" userId="cf915d05-507f-491f-b4a6-b2aa085ee4b1" providerId="ADAL" clId="{F456D98F-EEA0-4D0C-AA1B-B300AAB9F27E}" dt="2020-03-02T16:50:55.006" v="1570"/>
          <ac:spMkLst>
            <pc:docMk/>
            <pc:sldMk cId="2547750006" sldId="320"/>
            <ac:spMk id="4" creationId="{7B1DA7E7-646D-42B3-BE6E-C2248B2C9EC4}"/>
          </ac:spMkLst>
        </pc:spChg>
        <pc:spChg chg="add mod">
          <ac:chgData name="James Franklin" userId="cf915d05-507f-491f-b4a6-b2aa085ee4b1" providerId="ADAL" clId="{F456D98F-EEA0-4D0C-AA1B-B300AAB9F27E}" dt="2020-03-03T09:33:12.140" v="2174" actId="1076"/>
          <ac:spMkLst>
            <pc:docMk/>
            <pc:sldMk cId="2547750006" sldId="320"/>
            <ac:spMk id="5" creationId="{5DD985DE-CE1D-40C7-A7D9-4DB53CA016E8}"/>
          </ac:spMkLst>
        </pc:spChg>
      </pc:sldChg>
      <pc:sldChg chg="modSp add ord">
        <pc:chgData name="James Franklin" userId="cf915d05-507f-491f-b4a6-b2aa085ee4b1" providerId="ADAL" clId="{F456D98F-EEA0-4D0C-AA1B-B300AAB9F27E}" dt="2020-03-03T09:45:21.490" v="2598" actId="20577"/>
        <pc:sldMkLst>
          <pc:docMk/>
          <pc:sldMk cId="359555635" sldId="321"/>
        </pc:sldMkLst>
        <pc:spChg chg="mod">
          <ac:chgData name="James Franklin" userId="cf915d05-507f-491f-b4a6-b2aa085ee4b1" providerId="ADAL" clId="{F456D98F-EEA0-4D0C-AA1B-B300AAB9F27E}" dt="2020-03-03T09:15:31.057" v="2095" actId="20577"/>
          <ac:spMkLst>
            <pc:docMk/>
            <pc:sldMk cId="359555635" sldId="321"/>
            <ac:spMk id="2" creationId="{91B3414B-74D0-4E02-9D84-44D17D1703DC}"/>
          </ac:spMkLst>
        </pc:spChg>
        <pc:spChg chg="mod">
          <ac:chgData name="James Franklin" userId="cf915d05-507f-491f-b4a6-b2aa085ee4b1" providerId="ADAL" clId="{F456D98F-EEA0-4D0C-AA1B-B300AAB9F27E}" dt="2020-03-03T09:45:21.490" v="2598" actId="20577"/>
          <ac:spMkLst>
            <pc:docMk/>
            <pc:sldMk cId="359555635" sldId="321"/>
            <ac:spMk id="3" creationId="{42DD66E1-4C96-4B0C-A0CF-0C06EA95D964}"/>
          </ac:spMkLst>
        </pc:spChg>
      </pc:sldChg>
      <pc:sldChg chg="add del">
        <pc:chgData name="James Franklin" userId="cf915d05-507f-491f-b4a6-b2aa085ee4b1" providerId="ADAL" clId="{F456D98F-EEA0-4D0C-AA1B-B300AAB9F27E}" dt="2020-03-03T09:15:24.355" v="2085"/>
        <pc:sldMkLst>
          <pc:docMk/>
          <pc:sldMk cId="2652423772" sldId="321"/>
        </pc:sldMkLst>
      </pc:sldChg>
      <pc:sldChg chg="addSp modSp add">
        <pc:chgData name="James Franklin" userId="cf915d05-507f-491f-b4a6-b2aa085ee4b1" providerId="ADAL" clId="{F456D98F-EEA0-4D0C-AA1B-B300AAB9F27E}" dt="2020-03-03T09:50:24.973" v="2882"/>
        <pc:sldMkLst>
          <pc:docMk/>
          <pc:sldMk cId="3246953194" sldId="322"/>
        </pc:sldMkLst>
        <pc:spChg chg="mod">
          <ac:chgData name="James Franklin" userId="cf915d05-507f-491f-b4a6-b2aa085ee4b1" providerId="ADAL" clId="{F456D98F-EEA0-4D0C-AA1B-B300AAB9F27E}" dt="2020-03-03T09:45:38.256" v="2606" actId="20577"/>
          <ac:spMkLst>
            <pc:docMk/>
            <pc:sldMk cId="3246953194" sldId="322"/>
            <ac:spMk id="2" creationId="{4430F7B0-B670-436F-A67F-0349EDC3CA8D}"/>
          </ac:spMkLst>
        </pc:spChg>
        <pc:spChg chg="mod">
          <ac:chgData name="James Franklin" userId="cf915d05-507f-491f-b4a6-b2aa085ee4b1" providerId="ADAL" clId="{F456D98F-EEA0-4D0C-AA1B-B300AAB9F27E}" dt="2020-03-03T09:50:16.779" v="2881" actId="207"/>
          <ac:spMkLst>
            <pc:docMk/>
            <pc:sldMk cId="3246953194" sldId="322"/>
            <ac:spMk id="3" creationId="{849D9F46-5A56-4D30-83D3-05C3F304FBA4}"/>
          </ac:spMkLst>
        </pc:spChg>
        <pc:spChg chg="add">
          <ac:chgData name="James Franklin" userId="cf915d05-507f-491f-b4a6-b2aa085ee4b1" providerId="ADAL" clId="{F456D98F-EEA0-4D0C-AA1B-B300AAB9F27E}" dt="2020-03-03T09:50:24.973" v="2882"/>
          <ac:spMkLst>
            <pc:docMk/>
            <pc:sldMk cId="3246953194" sldId="322"/>
            <ac:spMk id="4" creationId="{DBB36767-BFB8-4C6E-8201-2F32667B5636}"/>
          </ac:spMkLst>
        </pc:spChg>
      </pc:sldChg>
    </pc:docChg>
  </pc:docChgLst>
  <pc:docChgLst>
    <pc:chgData name="Hadi Somar Yousef" userId="S::hadyou@sultansschool.edu.om::d9c68ab8-9529-4747-87b7-36bafb66deda" providerId="AD" clId="Web-{D4C07A45-C34E-4441-AD35-5BBDBB5A0538}"/>
    <pc:docChg chg="modSld">
      <pc:chgData name="Hadi Somar Yousef" userId="S::hadyou@sultansschool.edu.om::d9c68ab8-9529-4747-87b7-36bafb66deda" providerId="AD" clId="Web-{D4C07A45-C34E-4441-AD35-5BBDBB5A0538}" dt="2022-02-08T15:03:54.427" v="2" actId="1076"/>
      <pc:docMkLst>
        <pc:docMk/>
      </pc:docMkLst>
      <pc:sldChg chg="modSp">
        <pc:chgData name="Hadi Somar Yousef" userId="S::hadyou@sultansschool.edu.om::d9c68ab8-9529-4747-87b7-36bafb66deda" providerId="AD" clId="Web-{D4C07A45-C34E-4441-AD35-5BBDBB5A0538}" dt="2022-02-08T15:03:54.427" v="2" actId="1076"/>
        <pc:sldMkLst>
          <pc:docMk/>
          <pc:sldMk cId="2448266293" sldId="334"/>
        </pc:sldMkLst>
        <pc:spChg chg="mod">
          <ac:chgData name="Hadi Somar Yousef" userId="S::hadyou@sultansschool.edu.om::d9c68ab8-9529-4747-87b7-36bafb66deda" providerId="AD" clId="Web-{D4C07A45-C34E-4441-AD35-5BBDBB5A0538}" dt="2022-02-08T15:03:54.427" v="2" actId="1076"/>
          <ac:spMkLst>
            <pc:docMk/>
            <pc:sldMk cId="2448266293" sldId="334"/>
            <ac:spMk id="3" creationId="{00000000-0000-0000-0000-000000000000}"/>
          </ac:spMkLst>
        </pc:spChg>
      </pc:sldChg>
      <pc:sldChg chg="modSp">
        <pc:chgData name="Hadi Somar Yousef" userId="S::hadyou@sultansschool.edu.om::d9c68ab8-9529-4747-87b7-36bafb66deda" providerId="AD" clId="Web-{D4C07A45-C34E-4441-AD35-5BBDBB5A0538}" dt="2022-02-08T15:00:08.424" v="1" actId="1076"/>
        <pc:sldMkLst>
          <pc:docMk/>
          <pc:sldMk cId="669670689" sldId="344"/>
        </pc:sldMkLst>
        <pc:spChg chg="mod">
          <ac:chgData name="Hadi Somar Yousef" userId="S::hadyou@sultansschool.edu.om::d9c68ab8-9529-4747-87b7-36bafb66deda" providerId="AD" clId="Web-{D4C07A45-C34E-4441-AD35-5BBDBB5A0538}" dt="2022-02-08T14:59:49.002" v="0" actId="1076"/>
          <ac:spMkLst>
            <pc:docMk/>
            <pc:sldMk cId="669670689" sldId="344"/>
            <ac:spMk id="12" creationId="{582D52F9-47BE-4CEB-9618-ECEEBB13D7A2}"/>
          </ac:spMkLst>
        </pc:spChg>
        <pc:spChg chg="mod">
          <ac:chgData name="Hadi Somar Yousef" userId="S::hadyou@sultansschool.edu.om::d9c68ab8-9529-4747-87b7-36bafb66deda" providerId="AD" clId="Web-{D4C07A45-C34E-4441-AD35-5BBDBB5A0538}" dt="2022-02-08T15:00:08.424" v="1" actId="1076"/>
          <ac:spMkLst>
            <pc:docMk/>
            <pc:sldMk cId="669670689" sldId="344"/>
            <ac:spMk id="13" creationId="{5CC8EF37-C715-44C0-9E6F-4CEC23DB84F6}"/>
          </ac:spMkLst>
        </pc:spChg>
      </pc:sldChg>
    </pc:docChg>
  </pc:docChgLst>
  <pc:docChgLst>
    <pc:chgData name="Mike Bloys" userId="1248c4d8-7b2b-4b32-b8bd-163ae845f9bb" providerId="ADAL" clId="{8FF31790-17DF-4E49-8BFC-2409AD34CA37}"/>
    <pc:docChg chg="custSel modSld">
      <pc:chgData name="Mike Bloys" userId="1248c4d8-7b2b-4b32-b8bd-163ae845f9bb" providerId="ADAL" clId="{8FF31790-17DF-4E49-8BFC-2409AD34CA37}" dt="2021-11-16T09:56:09.878" v="12"/>
      <pc:docMkLst>
        <pc:docMk/>
      </pc:docMkLst>
      <pc:sldChg chg="addSp modSp delCm">
        <pc:chgData name="Mike Bloys" userId="1248c4d8-7b2b-4b32-b8bd-163ae845f9bb" providerId="ADAL" clId="{8FF31790-17DF-4E49-8BFC-2409AD34CA37}" dt="2021-11-16T09:56:05.007" v="10" actId="1592"/>
        <pc:sldMkLst>
          <pc:docMk/>
          <pc:sldMk cId="19143953" sldId="282"/>
        </pc:sldMkLst>
        <pc:grpChg chg="add mod">
          <ac:chgData name="Mike Bloys" userId="1248c4d8-7b2b-4b32-b8bd-163ae845f9bb" providerId="ADAL" clId="{8FF31790-17DF-4E49-8BFC-2409AD34CA37}" dt="2021-11-16T09:55:54.788" v="9" actId="164"/>
          <ac:grpSpMkLst>
            <pc:docMk/>
            <pc:sldMk cId="19143953" sldId="282"/>
            <ac:grpSpMk id="3" creationId="{759CC2C4-6919-4E1B-8632-C73EF32C54CC}"/>
          </ac:grpSpMkLst>
        </pc:grpChg>
        <pc:picChg chg="add mod">
          <ac:chgData name="Mike Bloys" userId="1248c4d8-7b2b-4b32-b8bd-163ae845f9bb" providerId="ADAL" clId="{8FF31790-17DF-4E49-8BFC-2409AD34CA37}" dt="2021-11-16T09:55:54.788" v="9" actId="164"/>
          <ac:picMkLst>
            <pc:docMk/>
            <pc:sldMk cId="19143953" sldId="282"/>
            <ac:picMk id="22" creationId="{9A5560D3-0765-4143-85CB-BB2DAC8514D0}"/>
          </ac:picMkLst>
        </pc:picChg>
        <pc:picChg chg="mod">
          <ac:chgData name="Mike Bloys" userId="1248c4d8-7b2b-4b32-b8bd-163ae845f9bb" providerId="ADAL" clId="{8FF31790-17DF-4E49-8BFC-2409AD34CA37}" dt="2021-11-16T09:55:54.788" v="9" actId="164"/>
          <ac:picMkLst>
            <pc:docMk/>
            <pc:sldMk cId="19143953" sldId="282"/>
            <ac:picMk id="25" creationId="{00000000-0000-0000-0000-000000000000}"/>
          </ac:picMkLst>
        </pc:picChg>
        <pc:picChg chg="add mod">
          <ac:chgData name="Mike Bloys" userId="1248c4d8-7b2b-4b32-b8bd-163ae845f9bb" providerId="ADAL" clId="{8FF31790-17DF-4E49-8BFC-2409AD34CA37}" dt="2021-11-16T09:55:54.788" v="9" actId="164"/>
          <ac:picMkLst>
            <pc:docMk/>
            <pc:sldMk cId="19143953" sldId="282"/>
            <ac:picMk id="26" creationId="{7E26840A-298D-42C1-BECA-48351722ECE0}"/>
          </ac:picMkLst>
        </pc:picChg>
      </pc:sldChg>
      <pc:sldChg chg="addSp delSp modSp">
        <pc:chgData name="Mike Bloys" userId="1248c4d8-7b2b-4b32-b8bd-163ae845f9bb" providerId="ADAL" clId="{8FF31790-17DF-4E49-8BFC-2409AD34CA37}" dt="2021-11-16T09:56:09.878" v="12"/>
        <pc:sldMkLst>
          <pc:docMk/>
          <pc:sldMk cId="2737621534" sldId="300"/>
        </pc:sldMkLst>
        <pc:grpChg chg="add mod">
          <ac:chgData name="Mike Bloys" userId="1248c4d8-7b2b-4b32-b8bd-163ae845f9bb" providerId="ADAL" clId="{8FF31790-17DF-4E49-8BFC-2409AD34CA37}" dt="2021-11-16T09:56:09.878" v="12"/>
          <ac:grpSpMkLst>
            <pc:docMk/>
            <pc:sldMk cId="2737621534" sldId="300"/>
            <ac:grpSpMk id="20" creationId="{377A7998-0198-4944-B223-2D4EC51C9378}"/>
          </ac:grpSpMkLst>
        </pc:grpChg>
        <pc:picChg chg="del">
          <ac:chgData name="Mike Bloys" userId="1248c4d8-7b2b-4b32-b8bd-163ae845f9bb" providerId="ADAL" clId="{8FF31790-17DF-4E49-8BFC-2409AD34CA37}" dt="2021-11-16T09:56:09.388" v="11" actId="478"/>
          <ac:picMkLst>
            <pc:docMk/>
            <pc:sldMk cId="2737621534" sldId="300"/>
            <ac:picMk id="3" creationId="{00000000-0000-0000-0000-000000000000}"/>
          </ac:picMkLst>
        </pc:picChg>
        <pc:picChg chg="mod">
          <ac:chgData name="Mike Bloys" userId="1248c4d8-7b2b-4b32-b8bd-163ae845f9bb" providerId="ADAL" clId="{8FF31790-17DF-4E49-8BFC-2409AD34CA37}" dt="2021-11-16T09:56:09.878" v="12"/>
          <ac:picMkLst>
            <pc:docMk/>
            <pc:sldMk cId="2737621534" sldId="300"/>
            <ac:picMk id="23" creationId="{009237E4-4948-4ED2-A2E4-F6F34CD58464}"/>
          </ac:picMkLst>
        </pc:picChg>
        <pc:picChg chg="mod">
          <ac:chgData name="Mike Bloys" userId="1248c4d8-7b2b-4b32-b8bd-163ae845f9bb" providerId="ADAL" clId="{8FF31790-17DF-4E49-8BFC-2409AD34CA37}" dt="2021-11-16T09:56:09.878" v="12"/>
          <ac:picMkLst>
            <pc:docMk/>
            <pc:sldMk cId="2737621534" sldId="300"/>
            <ac:picMk id="24" creationId="{14C42821-C032-47FB-B4AD-DC0F06E01775}"/>
          </ac:picMkLst>
        </pc:picChg>
        <pc:picChg chg="mod">
          <ac:chgData name="Mike Bloys" userId="1248c4d8-7b2b-4b32-b8bd-163ae845f9bb" providerId="ADAL" clId="{8FF31790-17DF-4E49-8BFC-2409AD34CA37}" dt="2021-11-16T09:56:09.878" v="12"/>
          <ac:picMkLst>
            <pc:docMk/>
            <pc:sldMk cId="2737621534" sldId="300"/>
            <ac:picMk id="25" creationId="{C946E372-599F-471E-BAB3-A4E205E64999}"/>
          </ac:picMkLst>
        </pc:picChg>
      </pc:sldChg>
    </pc:docChg>
  </pc:docChgLst>
  <pc:docChgLst>
    <pc:chgData name="James Franklin" userId="cf915d05-507f-491f-b4a6-b2aa085ee4b1" providerId="ADAL" clId="{631CC0CD-2971-49AF-B0B5-277B1131DB94}"/>
    <pc:docChg chg="undo redo custSel addSld delSld modSld sldOrd">
      <pc:chgData name="James Franklin" userId="cf915d05-507f-491f-b4a6-b2aa085ee4b1" providerId="ADAL" clId="{631CC0CD-2971-49AF-B0B5-277B1131DB94}" dt="2021-10-19T09:42:31.370" v="748" actId="113"/>
      <pc:docMkLst>
        <pc:docMk/>
      </pc:docMkLst>
      <pc:sldChg chg="modSp add mod">
        <pc:chgData name="James Franklin" userId="cf915d05-507f-491f-b4a6-b2aa085ee4b1" providerId="ADAL" clId="{631CC0CD-2971-49AF-B0B5-277B1131DB94}" dt="2021-10-14T09:53:24.703" v="721" actId="20577"/>
        <pc:sldMkLst>
          <pc:docMk/>
          <pc:sldMk cId="3326738337" sldId="271"/>
        </pc:sldMkLst>
        <pc:spChg chg="mod">
          <ac:chgData name="James Franklin" userId="cf915d05-507f-491f-b4a6-b2aa085ee4b1" providerId="ADAL" clId="{631CC0CD-2971-49AF-B0B5-277B1131DB94}" dt="2021-10-14T09:53:24.703" v="721" actId="20577"/>
          <ac:spMkLst>
            <pc:docMk/>
            <pc:sldMk cId="3326738337" sldId="271"/>
            <ac:spMk id="4" creationId="{00000000-0000-0000-0000-000000000000}"/>
          </ac:spMkLst>
        </pc:spChg>
      </pc:sldChg>
      <pc:sldChg chg="modSp add mod">
        <pc:chgData name="James Franklin" userId="cf915d05-507f-491f-b4a6-b2aa085ee4b1" providerId="ADAL" clId="{631CC0CD-2971-49AF-B0B5-277B1131DB94}" dt="2021-10-14T09:55:37.218" v="729" actId="6549"/>
        <pc:sldMkLst>
          <pc:docMk/>
          <pc:sldMk cId="2294676846" sldId="272"/>
        </pc:sldMkLst>
        <pc:spChg chg="mod">
          <ac:chgData name="James Franklin" userId="cf915d05-507f-491f-b4a6-b2aa085ee4b1" providerId="ADAL" clId="{631CC0CD-2971-49AF-B0B5-277B1131DB94}" dt="2021-10-14T09:55:37.218" v="729" actId="6549"/>
          <ac:spMkLst>
            <pc:docMk/>
            <pc:sldMk cId="2294676846" sldId="272"/>
            <ac:spMk id="26" creationId="{00000000-0000-0000-0000-000000000000}"/>
          </ac:spMkLst>
        </pc:spChg>
      </pc:sldChg>
      <pc:sldChg chg="modSp add mod">
        <pc:chgData name="James Franklin" userId="cf915d05-507f-491f-b4a6-b2aa085ee4b1" providerId="ADAL" clId="{631CC0CD-2971-49AF-B0B5-277B1131DB94}" dt="2021-10-12T10:11:37.352" v="393" actId="20577"/>
        <pc:sldMkLst>
          <pc:docMk/>
          <pc:sldMk cId="3657004476" sldId="273"/>
        </pc:sldMkLst>
        <pc:spChg chg="mod">
          <ac:chgData name="James Franklin" userId="cf915d05-507f-491f-b4a6-b2aa085ee4b1" providerId="ADAL" clId="{631CC0CD-2971-49AF-B0B5-277B1131DB94}" dt="2021-10-12T10:11:37.352" v="393" actId="20577"/>
          <ac:spMkLst>
            <pc:docMk/>
            <pc:sldMk cId="3657004476" sldId="273"/>
            <ac:spMk id="3" creationId="{00000000-0000-0000-0000-000000000000}"/>
          </ac:spMkLst>
        </pc:spChg>
      </pc:sldChg>
      <pc:sldChg chg="add">
        <pc:chgData name="James Franklin" userId="cf915d05-507f-491f-b4a6-b2aa085ee4b1" providerId="ADAL" clId="{631CC0CD-2971-49AF-B0B5-277B1131DB94}" dt="2021-10-12T10:10:20.709" v="391"/>
        <pc:sldMkLst>
          <pc:docMk/>
          <pc:sldMk cId="3901162723" sldId="274"/>
        </pc:sldMkLst>
      </pc:sldChg>
      <pc:sldChg chg="add">
        <pc:chgData name="James Franklin" userId="cf915d05-507f-491f-b4a6-b2aa085ee4b1" providerId="ADAL" clId="{631CC0CD-2971-49AF-B0B5-277B1131DB94}" dt="2021-10-12T10:11:51.138" v="395"/>
        <pc:sldMkLst>
          <pc:docMk/>
          <pc:sldMk cId="1334115701" sldId="275"/>
        </pc:sldMkLst>
      </pc:sldChg>
      <pc:sldChg chg="modSp add mod">
        <pc:chgData name="James Franklin" userId="cf915d05-507f-491f-b4a6-b2aa085ee4b1" providerId="ADAL" clId="{631CC0CD-2971-49AF-B0B5-277B1131DB94}" dt="2021-10-14T09:59:23.488" v="736" actId="20577"/>
        <pc:sldMkLst>
          <pc:docMk/>
          <pc:sldMk cId="2136093013" sldId="276"/>
        </pc:sldMkLst>
        <pc:spChg chg="mod">
          <ac:chgData name="James Franklin" userId="cf915d05-507f-491f-b4a6-b2aa085ee4b1" providerId="ADAL" clId="{631CC0CD-2971-49AF-B0B5-277B1131DB94}" dt="2021-10-14T09:59:23.488" v="736" actId="20577"/>
          <ac:spMkLst>
            <pc:docMk/>
            <pc:sldMk cId="2136093013" sldId="276"/>
            <ac:spMk id="3" creationId="{00000000-0000-0000-0000-000000000000}"/>
          </ac:spMkLst>
        </pc:spChg>
      </pc:sldChg>
      <pc:sldChg chg="add">
        <pc:chgData name="James Franklin" userId="cf915d05-507f-491f-b4a6-b2aa085ee4b1" providerId="ADAL" clId="{631CC0CD-2971-49AF-B0B5-277B1131DB94}" dt="2021-10-12T10:20:28.667" v="398"/>
        <pc:sldMkLst>
          <pc:docMk/>
          <pc:sldMk cId="3941919296" sldId="277"/>
        </pc:sldMkLst>
      </pc:sldChg>
      <pc:sldChg chg="add">
        <pc:chgData name="James Franklin" userId="cf915d05-507f-491f-b4a6-b2aa085ee4b1" providerId="ADAL" clId="{631CC0CD-2971-49AF-B0B5-277B1131DB94}" dt="2021-10-12T10:21:26.027" v="399"/>
        <pc:sldMkLst>
          <pc:docMk/>
          <pc:sldMk cId="2318879810" sldId="278"/>
        </pc:sldMkLst>
      </pc:sldChg>
      <pc:sldChg chg="add ord">
        <pc:chgData name="James Franklin" userId="cf915d05-507f-491f-b4a6-b2aa085ee4b1" providerId="ADAL" clId="{631CC0CD-2971-49AF-B0B5-277B1131DB94}" dt="2021-10-12T10:57:52.910" v="403"/>
        <pc:sldMkLst>
          <pc:docMk/>
          <pc:sldMk cId="860429669" sldId="279"/>
        </pc:sldMkLst>
      </pc:sldChg>
      <pc:sldChg chg="add del">
        <pc:chgData name="James Franklin" userId="cf915d05-507f-491f-b4a6-b2aa085ee4b1" providerId="ADAL" clId="{631CC0CD-2971-49AF-B0B5-277B1131DB94}" dt="2021-10-12T11:38:54.829" v="674" actId="47"/>
        <pc:sldMkLst>
          <pc:docMk/>
          <pc:sldMk cId="2382312533" sldId="280"/>
        </pc:sldMkLst>
      </pc:sldChg>
      <pc:sldChg chg="add addCm modCm">
        <pc:chgData name="James Franklin" userId="cf915d05-507f-491f-b4a6-b2aa085ee4b1" providerId="ADAL" clId="{631CC0CD-2971-49AF-B0B5-277B1131DB94}" dt="2021-10-12T11:44:04.331" v="679"/>
        <pc:sldMkLst>
          <pc:docMk/>
          <pc:sldMk cId="19143953" sldId="282"/>
        </pc:sldMkLst>
      </pc:sldChg>
      <pc:sldChg chg="modSp mod">
        <pc:chgData name="James Franklin" userId="cf915d05-507f-491f-b4a6-b2aa085ee4b1" providerId="ADAL" clId="{631CC0CD-2971-49AF-B0B5-277B1131DB94}" dt="2021-10-12T09:49:44.839" v="224" actId="15"/>
        <pc:sldMkLst>
          <pc:docMk/>
          <pc:sldMk cId="2542456931" sldId="284"/>
        </pc:sldMkLst>
        <pc:spChg chg="mod">
          <ac:chgData name="James Franklin" userId="cf915d05-507f-491f-b4a6-b2aa085ee4b1" providerId="ADAL" clId="{631CC0CD-2971-49AF-B0B5-277B1131DB94}" dt="2021-10-12T09:49:44.839" v="224" actId="15"/>
          <ac:spMkLst>
            <pc:docMk/>
            <pc:sldMk cId="2542456931" sldId="284"/>
            <ac:spMk id="4" creationId="{00000000-0000-0000-0000-000000000000}"/>
          </ac:spMkLst>
        </pc:spChg>
      </pc:sldChg>
      <pc:sldChg chg="del">
        <pc:chgData name="James Franklin" userId="cf915d05-507f-491f-b4a6-b2aa085ee4b1" providerId="ADAL" clId="{631CC0CD-2971-49AF-B0B5-277B1131DB94}" dt="2021-10-12T10:02:53.352" v="228" actId="47"/>
        <pc:sldMkLst>
          <pc:docMk/>
          <pc:sldMk cId="428608259" sldId="287"/>
        </pc:sldMkLst>
      </pc:sldChg>
      <pc:sldChg chg="add del">
        <pc:chgData name="James Franklin" userId="cf915d05-507f-491f-b4a6-b2aa085ee4b1" providerId="ADAL" clId="{631CC0CD-2971-49AF-B0B5-277B1131DB94}" dt="2021-10-12T11:38:54.988" v="675" actId="47"/>
        <pc:sldMkLst>
          <pc:docMk/>
          <pc:sldMk cId="1595321479" sldId="287"/>
        </pc:sldMkLst>
      </pc:sldChg>
      <pc:sldChg chg="del">
        <pc:chgData name="James Franklin" userId="cf915d05-507f-491f-b4a6-b2aa085ee4b1" providerId="ADAL" clId="{631CC0CD-2971-49AF-B0B5-277B1131DB94}" dt="2021-10-12T10:02:53.352" v="228" actId="47"/>
        <pc:sldMkLst>
          <pc:docMk/>
          <pc:sldMk cId="3912875191" sldId="288"/>
        </pc:sldMkLst>
      </pc:sldChg>
      <pc:sldChg chg="add">
        <pc:chgData name="James Franklin" userId="cf915d05-507f-491f-b4a6-b2aa085ee4b1" providerId="ADAL" clId="{631CC0CD-2971-49AF-B0B5-277B1131DB94}" dt="2021-10-12T10:57:28.785" v="400"/>
        <pc:sldMkLst>
          <pc:docMk/>
          <pc:sldMk cId="16597425" sldId="289"/>
        </pc:sldMkLst>
      </pc:sldChg>
      <pc:sldChg chg="del">
        <pc:chgData name="James Franklin" userId="cf915d05-507f-491f-b4a6-b2aa085ee4b1" providerId="ADAL" clId="{631CC0CD-2971-49AF-B0B5-277B1131DB94}" dt="2021-10-12T10:02:53.352" v="228" actId="47"/>
        <pc:sldMkLst>
          <pc:docMk/>
          <pc:sldMk cId="1918430168" sldId="289"/>
        </pc:sldMkLst>
      </pc:sldChg>
      <pc:sldChg chg="del">
        <pc:chgData name="James Franklin" userId="cf915d05-507f-491f-b4a6-b2aa085ee4b1" providerId="ADAL" clId="{631CC0CD-2971-49AF-B0B5-277B1131DB94}" dt="2021-10-12T11:27:28.257" v="413" actId="47"/>
        <pc:sldMkLst>
          <pc:docMk/>
          <pc:sldMk cId="1540939022" sldId="290"/>
        </pc:sldMkLst>
      </pc:sldChg>
      <pc:sldChg chg="del">
        <pc:chgData name="James Franklin" userId="cf915d05-507f-491f-b4a6-b2aa085ee4b1" providerId="ADAL" clId="{631CC0CD-2971-49AF-B0B5-277B1131DB94}" dt="2021-10-12T10:02:58.197" v="229" actId="47"/>
        <pc:sldMkLst>
          <pc:docMk/>
          <pc:sldMk cId="2621621636" sldId="291"/>
        </pc:sldMkLst>
      </pc:sldChg>
      <pc:sldChg chg="add">
        <pc:chgData name="James Franklin" userId="cf915d05-507f-491f-b4a6-b2aa085ee4b1" providerId="ADAL" clId="{631CC0CD-2971-49AF-B0B5-277B1131DB94}" dt="2021-10-12T10:11:43.730" v="394"/>
        <pc:sldMkLst>
          <pc:docMk/>
          <pc:sldMk cId="2750408777" sldId="291"/>
        </pc:sldMkLst>
      </pc:sldChg>
      <pc:sldChg chg="add">
        <pc:chgData name="James Franklin" userId="cf915d05-507f-491f-b4a6-b2aa085ee4b1" providerId="ADAL" clId="{631CC0CD-2971-49AF-B0B5-277B1131DB94}" dt="2021-10-12T10:12:25.950" v="396"/>
        <pc:sldMkLst>
          <pc:docMk/>
          <pc:sldMk cId="2605545835" sldId="292"/>
        </pc:sldMkLst>
      </pc:sldChg>
      <pc:sldChg chg="del">
        <pc:chgData name="James Franklin" userId="cf915d05-507f-491f-b4a6-b2aa085ee4b1" providerId="ADAL" clId="{631CC0CD-2971-49AF-B0B5-277B1131DB94}" dt="2021-10-12T10:02:58.197" v="229" actId="47"/>
        <pc:sldMkLst>
          <pc:docMk/>
          <pc:sldMk cId="3136642099" sldId="292"/>
        </pc:sldMkLst>
      </pc:sldChg>
      <pc:sldChg chg="del">
        <pc:chgData name="James Franklin" userId="cf915d05-507f-491f-b4a6-b2aa085ee4b1" providerId="ADAL" clId="{631CC0CD-2971-49AF-B0B5-277B1131DB94}" dt="2021-10-12T11:27:32.081" v="415" actId="47"/>
        <pc:sldMkLst>
          <pc:docMk/>
          <pc:sldMk cId="3784374972" sldId="293"/>
        </pc:sldMkLst>
      </pc:sldChg>
      <pc:sldChg chg="addSp modSp add mod addCm modCm">
        <pc:chgData name="James Franklin" userId="cf915d05-507f-491f-b4a6-b2aa085ee4b1" providerId="ADAL" clId="{631CC0CD-2971-49AF-B0B5-277B1131DB94}" dt="2021-10-12T10:07:13.633" v="254"/>
        <pc:sldMkLst>
          <pc:docMk/>
          <pc:sldMk cId="2682583824" sldId="294"/>
        </pc:sldMkLst>
        <pc:spChg chg="add mod">
          <ac:chgData name="James Franklin" userId="cf915d05-507f-491f-b4a6-b2aa085ee4b1" providerId="ADAL" clId="{631CC0CD-2971-49AF-B0B5-277B1131DB94}" dt="2021-10-12T10:06:54.662" v="252" actId="2085"/>
          <ac:spMkLst>
            <pc:docMk/>
            <pc:sldMk cId="2682583824" sldId="294"/>
            <ac:spMk id="4" creationId="{DD50B139-AE54-49CB-8FBE-64D29BCD8578}"/>
          </ac:spMkLst>
        </pc:spChg>
      </pc:sldChg>
      <pc:sldChg chg="del">
        <pc:chgData name="James Franklin" userId="cf915d05-507f-491f-b4a6-b2aa085ee4b1" providerId="ADAL" clId="{631CC0CD-2971-49AF-B0B5-277B1131DB94}" dt="2021-10-12T10:03:30.280" v="230" actId="47"/>
        <pc:sldMkLst>
          <pc:docMk/>
          <pc:sldMk cId="3959948642" sldId="294"/>
        </pc:sldMkLst>
      </pc:sldChg>
      <pc:sldChg chg="modSp add mod">
        <pc:chgData name="James Franklin" userId="cf915d05-507f-491f-b4a6-b2aa085ee4b1" providerId="ADAL" clId="{631CC0CD-2971-49AF-B0B5-277B1131DB94}" dt="2021-10-12T10:08:08.196" v="386" actId="113"/>
        <pc:sldMkLst>
          <pc:docMk/>
          <pc:sldMk cId="1993876986" sldId="295"/>
        </pc:sldMkLst>
        <pc:spChg chg="mod">
          <ac:chgData name="James Franklin" userId="cf915d05-507f-491f-b4a6-b2aa085ee4b1" providerId="ADAL" clId="{631CC0CD-2971-49AF-B0B5-277B1131DB94}" dt="2021-10-12T10:08:08.196" v="386" actId="113"/>
          <ac:spMkLst>
            <pc:docMk/>
            <pc:sldMk cId="1993876986" sldId="295"/>
            <ac:spMk id="5" creationId="{0B8AF767-7CCA-47F4-9F57-C394DE362C51}"/>
          </ac:spMkLst>
        </pc:spChg>
      </pc:sldChg>
      <pc:sldChg chg="del">
        <pc:chgData name="James Franklin" userId="cf915d05-507f-491f-b4a6-b2aa085ee4b1" providerId="ADAL" clId="{631CC0CD-2971-49AF-B0B5-277B1131DB94}" dt="2021-10-12T10:03:31.627" v="231" actId="47"/>
        <pc:sldMkLst>
          <pc:docMk/>
          <pc:sldMk cId="2300425221" sldId="295"/>
        </pc:sldMkLst>
      </pc:sldChg>
      <pc:sldChg chg="del">
        <pc:chgData name="James Franklin" userId="cf915d05-507f-491f-b4a6-b2aa085ee4b1" providerId="ADAL" clId="{631CC0CD-2971-49AF-B0B5-277B1131DB94}" dt="2021-10-12T10:03:35.046" v="232" actId="47"/>
        <pc:sldMkLst>
          <pc:docMk/>
          <pc:sldMk cId="437694511" sldId="296"/>
        </pc:sldMkLst>
      </pc:sldChg>
      <pc:sldChg chg="add">
        <pc:chgData name="James Franklin" userId="cf915d05-507f-491f-b4a6-b2aa085ee4b1" providerId="ADAL" clId="{631CC0CD-2971-49AF-B0B5-277B1131DB94}" dt="2021-10-12T11:02:32.610" v="405"/>
        <pc:sldMkLst>
          <pc:docMk/>
          <pc:sldMk cId="1373453504" sldId="298"/>
        </pc:sldMkLst>
      </pc:sldChg>
      <pc:sldChg chg="del">
        <pc:chgData name="James Franklin" userId="cf915d05-507f-491f-b4a6-b2aa085ee4b1" providerId="ADAL" clId="{631CC0CD-2971-49AF-B0B5-277B1131DB94}" dt="2021-10-12T10:03:35.537" v="233" actId="47"/>
        <pc:sldMkLst>
          <pc:docMk/>
          <pc:sldMk cId="1456449982" sldId="298"/>
        </pc:sldMkLst>
      </pc:sldChg>
      <pc:sldChg chg="del">
        <pc:chgData name="James Franklin" userId="cf915d05-507f-491f-b4a6-b2aa085ee4b1" providerId="ADAL" clId="{631CC0CD-2971-49AF-B0B5-277B1131DB94}" dt="2021-10-12T11:27:33.453" v="417" actId="47"/>
        <pc:sldMkLst>
          <pc:docMk/>
          <pc:sldMk cId="1463995141" sldId="299"/>
        </pc:sldMkLst>
      </pc:sldChg>
      <pc:sldChg chg="add">
        <pc:chgData name="James Franklin" userId="cf915d05-507f-491f-b4a6-b2aa085ee4b1" providerId="ADAL" clId="{631CC0CD-2971-49AF-B0B5-277B1131DB94}" dt="2021-10-12T11:02:32.610" v="405"/>
        <pc:sldMkLst>
          <pc:docMk/>
          <pc:sldMk cId="2737621534" sldId="300"/>
        </pc:sldMkLst>
      </pc:sldChg>
      <pc:sldChg chg="del">
        <pc:chgData name="James Franklin" userId="cf915d05-507f-491f-b4a6-b2aa085ee4b1" providerId="ADAL" clId="{631CC0CD-2971-49AF-B0B5-277B1131DB94}" dt="2021-10-12T10:03:39.102" v="234" actId="47"/>
        <pc:sldMkLst>
          <pc:docMk/>
          <pc:sldMk cId="3547013280" sldId="305"/>
        </pc:sldMkLst>
      </pc:sldChg>
      <pc:sldChg chg="del">
        <pc:chgData name="James Franklin" userId="cf915d05-507f-491f-b4a6-b2aa085ee4b1" providerId="ADAL" clId="{631CC0CD-2971-49AF-B0B5-277B1131DB94}" dt="2021-10-12T10:03:39.441" v="235" actId="47"/>
        <pc:sldMkLst>
          <pc:docMk/>
          <pc:sldMk cId="3240171118" sldId="306"/>
        </pc:sldMkLst>
      </pc:sldChg>
      <pc:sldChg chg="del">
        <pc:chgData name="James Franklin" userId="cf915d05-507f-491f-b4a6-b2aa085ee4b1" providerId="ADAL" clId="{631CC0CD-2971-49AF-B0B5-277B1131DB94}" dt="2021-10-12T10:03:42.953" v="236" actId="47"/>
        <pc:sldMkLst>
          <pc:docMk/>
          <pc:sldMk cId="1836284230" sldId="307"/>
        </pc:sldMkLst>
      </pc:sldChg>
      <pc:sldChg chg="del">
        <pc:chgData name="James Franklin" userId="cf915d05-507f-491f-b4a6-b2aa085ee4b1" providerId="ADAL" clId="{631CC0CD-2971-49AF-B0B5-277B1131DB94}" dt="2021-10-12T10:02:53.352" v="228" actId="47"/>
        <pc:sldMkLst>
          <pc:docMk/>
          <pc:sldMk cId="1937822333" sldId="313"/>
        </pc:sldMkLst>
      </pc:sldChg>
      <pc:sldChg chg="del">
        <pc:chgData name="James Franklin" userId="cf915d05-507f-491f-b4a6-b2aa085ee4b1" providerId="ADAL" clId="{631CC0CD-2971-49AF-B0B5-277B1131DB94}" dt="2021-10-12T10:02:53.352" v="228" actId="47"/>
        <pc:sldMkLst>
          <pc:docMk/>
          <pc:sldMk cId="3554935877" sldId="315"/>
        </pc:sldMkLst>
      </pc:sldChg>
      <pc:sldChg chg="del">
        <pc:chgData name="James Franklin" userId="cf915d05-507f-491f-b4a6-b2aa085ee4b1" providerId="ADAL" clId="{631CC0CD-2971-49AF-B0B5-277B1131DB94}" dt="2021-10-12T10:02:53.352" v="228" actId="47"/>
        <pc:sldMkLst>
          <pc:docMk/>
          <pc:sldMk cId="3591071188" sldId="316"/>
        </pc:sldMkLst>
      </pc:sldChg>
      <pc:sldChg chg="del">
        <pc:chgData name="James Franklin" userId="cf915d05-507f-491f-b4a6-b2aa085ee4b1" providerId="ADAL" clId="{631CC0CD-2971-49AF-B0B5-277B1131DB94}" dt="2021-10-12T10:02:53.352" v="228" actId="47"/>
        <pc:sldMkLst>
          <pc:docMk/>
          <pc:sldMk cId="3377395835" sldId="317"/>
        </pc:sldMkLst>
      </pc:sldChg>
      <pc:sldChg chg="del">
        <pc:chgData name="James Franklin" userId="cf915d05-507f-491f-b4a6-b2aa085ee4b1" providerId="ADAL" clId="{631CC0CD-2971-49AF-B0B5-277B1131DB94}" dt="2021-10-12T10:02:53.352" v="228" actId="47"/>
        <pc:sldMkLst>
          <pc:docMk/>
          <pc:sldMk cId="1331524694" sldId="318"/>
        </pc:sldMkLst>
      </pc:sldChg>
      <pc:sldChg chg="del">
        <pc:chgData name="James Franklin" userId="cf915d05-507f-491f-b4a6-b2aa085ee4b1" providerId="ADAL" clId="{631CC0CD-2971-49AF-B0B5-277B1131DB94}" dt="2021-10-12T10:02:58.197" v="229" actId="47"/>
        <pc:sldMkLst>
          <pc:docMk/>
          <pc:sldMk cId="2666053668" sldId="319"/>
        </pc:sldMkLst>
      </pc:sldChg>
      <pc:sldChg chg="del">
        <pc:chgData name="James Franklin" userId="cf915d05-507f-491f-b4a6-b2aa085ee4b1" providerId="ADAL" clId="{631CC0CD-2971-49AF-B0B5-277B1131DB94}" dt="2021-10-12T10:03:51.282" v="240" actId="47"/>
        <pc:sldMkLst>
          <pc:docMk/>
          <pc:sldMk cId="359555635" sldId="321"/>
        </pc:sldMkLst>
      </pc:sldChg>
      <pc:sldChg chg="del">
        <pc:chgData name="James Franklin" userId="cf915d05-507f-491f-b4a6-b2aa085ee4b1" providerId="ADAL" clId="{631CC0CD-2971-49AF-B0B5-277B1131DB94}" dt="2021-10-12T10:03:51.454" v="241" actId="47"/>
        <pc:sldMkLst>
          <pc:docMk/>
          <pc:sldMk cId="3246953194" sldId="322"/>
        </pc:sldMkLst>
      </pc:sldChg>
      <pc:sldChg chg="del">
        <pc:chgData name="James Franklin" userId="cf915d05-507f-491f-b4a6-b2aa085ee4b1" providerId="ADAL" clId="{631CC0CD-2971-49AF-B0B5-277B1131DB94}" dt="2021-10-12T10:02:58.197" v="229" actId="47"/>
        <pc:sldMkLst>
          <pc:docMk/>
          <pc:sldMk cId="227278076" sldId="324"/>
        </pc:sldMkLst>
      </pc:sldChg>
      <pc:sldChg chg="del">
        <pc:chgData name="James Franklin" userId="cf915d05-507f-491f-b4a6-b2aa085ee4b1" providerId="ADAL" clId="{631CC0CD-2971-49AF-B0B5-277B1131DB94}" dt="2021-10-12T10:02:58.197" v="229" actId="47"/>
        <pc:sldMkLst>
          <pc:docMk/>
          <pc:sldMk cId="3141151848" sldId="325"/>
        </pc:sldMkLst>
      </pc:sldChg>
      <pc:sldChg chg="del">
        <pc:chgData name="James Franklin" userId="cf915d05-507f-491f-b4a6-b2aa085ee4b1" providerId="ADAL" clId="{631CC0CD-2971-49AF-B0B5-277B1131DB94}" dt="2021-10-12T10:03:42.953" v="236" actId="47"/>
        <pc:sldMkLst>
          <pc:docMk/>
          <pc:sldMk cId="3791209561" sldId="326"/>
        </pc:sldMkLst>
      </pc:sldChg>
      <pc:sldChg chg="del">
        <pc:chgData name="James Franklin" userId="cf915d05-507f-491f-b4a6-b2aa085ee4b1" providerId="ADAL" clId="{631CC0CD-2971-49AF-B0B5-277B1131DB94}" dt="2021-10-12T10:03:42.953" v="236" actId="47"/>
        <pc:sldMkLst>
          <pc:docMk/>
          <pc:sldMk cId="4263601986" sldId="327"/>
        </pc:sldMkLst>
      </pc:sldChg>
      <pc:sldChg chg="new del ord">
        <pc:chgData name="James Franklin" userId="cf915d05-507f-491f-b4a6-b2aa085ee4b1" providerId="ADAL" clId="{631CC0CD-2971-49AF-B0B5-277B1131DB94}" dt="2021-10-12T11:27:27.953" v="411" actId="47"/>
        <pc:sldMkLst>
          <pc:docMk/>
          <pc:sldMk cId="661286907" sldId="328"/>
        </pc:sldMkLst>
      </pc:sldChg>
      <pc:sldChg chg="new del ord">
        <pc:chgData name="James Franklin" userId="cf915d05-507f-491f-b4a6-b2aa085ee4b1" providerId="ADAL" clId="{631CC0CD-2971-49AF-B0B5-277B1131DB94}" dt="2021-10-12T11:39:59.389" v="676" actId="47"/>
        <pc:sldMkLst>
          <pc:docMk/>
          <pc:sldMk cId="3098557118" sldId="329"/>
        </pc:sldMkLst>
      </pc:sldChg>
      <pc:sldChg chg="add del ord">
        <pc:chgData name="James Franklin" userId="cf915d05-507f-491f-b4a6-b2aa085ee4b1" providerId="ADAL" clId="{631CC0CD-2971-49AF-B0B5-277B1131DB94}" dt="2021-10-12T11:27:29.647" v="414" actId="47"/>
        <pc:sldMkLst>
          <pc:docMk/>
          <pc:sldMk cId="998289058" sldId="330"/>
        </pc:sldMkLst>
      </pc:sldChg>
      <pc:sldChg chg="add del ord">
        <pc:chgData name="James Franklin" userId="cf915d05-507f-491f-b4a6-b2aa085ee4b1" providerId="ADAL" clId="{631CC0CD-2971-49AF-B0B5-277B1131DB94}" dt="2021-10-12T11:27:32.246" v="416" actId="47"/>
        <pc:sldMkLst>
          <pc:docMk/>
          <pc:sldMk cId="3419507627" sldId="331"/>
        </pc:sldMkLst>
      </pc:sldChg>
      <pc:sldChg chg="add del">
        <pc:chgData name="James Franklin" userId="cf915d05-507f-491f-b4a6-b2aa085ee4b1" providerId="ADAL" clId="{631CC0CD-2971-49AF-B0B5-277B1131DB94}" dt="2021-10-12T11:27:28.102" v="412" actId="47"/>
        <pc:sldMkLst>
          <pc:docMk/>
          <pc:sldMk cId="2702821599" sldId="332"/>
        </pc:sldMkLst>
      </pc:sldChg>
      <pc:sldChg chg="add">
        <pc:chgData name="James Franklin" userId="cf915d05-507f-491f-b4a6-b2aa085ee4b1" providerId="ADAL" clId="{631CC0CD-2971-49AF-B0B5-277B1131DB94}" dt="2021-10-12T10:10:05.539" v="390"/>
        <pc:sldMkLst>
          <pc:docMk/>
          <pc:sldMk cId="1667741643" sldId="333"/>
        </pc:sldMkLst>
      </pc:sldChg>
      <pc:sldChg chg="add">
        <pc:chgData name="James Franklin" userId="cf915d05-507f-491f-b4a6-b2aa085ee4b1" providerId="ADAL" clId="{631CC0CD-2971-49AF-B0B5-277B1131DB94}" dt="2021-10-12T11:02:32.610" v="405"/>
        <pc:sldMkLst>
          <pc:docMk/>
          <pc:sldMk cId="2448266293" sldId="334"/>
        </pc:sldMkLst>
      </pc:sldChg>
      <pc:sldChg chg="add">
        <pc:chgData name="James Franklin" userId="cf915d05-507f-491f-b4a6-b2aa085ee4b1" providerId="ADAL" clId="{631CC0CD-2971-49AF-B0B5-277B1131DB94}" dt="2021-10-12T11:02:32.610" v="405"/>
        <pc:sldMkLst>
          <pc:docMk/>
          <pc:sldMk cId="4030268551" sldId="335"/>
        </pc:sldMkLst>
      </pc:sldChg>
      <pc:sldChg chg="modSp add mod ord">
        <pc:chgData name="James Franklin" userId="cf915d05-507f-491f-b4a6-b2aa085ee4b1" providerId="ADAL" clId="{631CC0CD-2971-49AF-B0B5-277B1131DB94}" dt="2021-10-19T09:42:31.370" v="748" actId="113"/>
        <pc:sldMkLst>
          <pc:docMk/>
          <pc:sldMk cId="4014753812" sldId="336"/>
        </pc:sldMkLst>
        <pc:spChg chg="mod">
          <ac:chgData name="James Franklin" userId="cf915d05-507f-491f-b4a6-b2aa085ee4b1" providerId="ADAL" clId="{631CC0CD-2971-49AF-B0B5-277B1131DB94}" dt="2021-10-19T09:42:31.370" v="748" actId="113"/>
          <ac:spMkLst>
            <pc:docMk/>
            <pc:sldMk cId="4014753812" sldId="336"/>
            <ac:spMk id="5" creationId="{00000000-0000-0000-0000-000000000000}"/>
          </ac:spMkLst>
        </pc:spChg>
      </pc:sldChg>
      <pc:sldChg chg="modSp add mod setBg">
        <pc:chgData name="James Franklin" userId="cf915d05-507f-491f-b4a6-b2aa085ee4b1" providerId="ADAL" clId="{631CC0CD-2971-49AF-B0B5-277B1131DB94}" dt="2021-10-12T11:37:49.354" v="536" actId="20577"/>
        <pc:sldMkLst>
          <pc:docMk/>
          <pc:sldMk cId="2151022688" sldId="337"/>
        </pc:sldMkLst>
        <pc:spChg chg="mod">
          <ac:chgData name="James Franklin" userId="cf915d05-507f-491f-b4a6-b2aa085ee4b1" providerId="ADAL" clId="{631CC0CD-2971-49AF-B0B5-277B1131DB94}" dt="2021-10-12T11:37:49.354" v="536" actId="20577"/>
          <ac:spMkLst>
            <pc:docMk/>
            <pc:sldMk cId="2151022688" sldId="337"/>
            <ac:spMk id="4" creationId="{00000000-0000-0000-0000-000000000000}"/>
          </ac:spMkLst>
        </pc:spChg>
      </pc:sldChg>
      <pc:sldChg chg="modSp add mod">
        <pc:chgData name="James Franklin" userId="cf915d05-507f-491f-b4a6-b2aa085ee4b1" providerId="ADAL" clId="{631CC0CD-2971-49AF-B0B5-277B1131DB94}" dt="2021-10-12T11:38:36.810" v="673" actId="113"/>
        <pc:sldMkLst>
          <pc:docMk/>
          <pc:sldMk cId="147308737" sldId="338"/>
        </pc:sldMkLst>
        <pc:spChg chg="mod">
          <ac:chgData name="James Franklin" userId="cf915d05-507f-491f-b4a6-b2aa085ee4b1" providerId="ADAL" clId="{631CC0CD-2971-49AF-B0B5-277B1131DB94}" dt="2021-10-12T11:38:36.810" v="673" actId="113"/>
          <ac:spMkLst>
            <pc:docMk/>
            <pc:sldMk cId="147308737" sldId="338"/>
            <ac:spMk id="3" creationId="{00000000-0000-0000-0000-000000000000}"/>
          </ac:spMkLst>
        </pc:spChg>
      </pc:sldChg>
      <pc:sldChg chg="new del">
        <pc:chgData name="James Franklin" userId="cf915d05-507f-491f-b4a6-b2aa085ee4b1" providerId="ADAL" clId="{631CC0CD-2971-49AF-B0B5-277B1131DB94}" dt="2021-10-14T09:59:20.158" v="735" actId="680"/>
        <pc:sldMkLst>
          <pc:docMk/>
          <pc:sldMk cId="2584944930" sldId="339"/>
        </pc:sldMkLst>
      </pc:sldChg>
    </pc:docChg>
  </pc:docChgLst>
  <pc:docChgLst>
    <pc:chgData name="James Franklin" userId="cf915d05-507f-491f-b4a6-b2aa085ee4b1" providerId="ADAL" clId="{CBDCB03D-C1F4-4CA2-B52D-6F0791AFF301}"/>
    <pc:docChg chg="undo custSel addSld delSld modSld sldOrd">
      <pc:chgData name="James Franklin" userId="cf915d05-507f-491f-b4a6-b2aa085ee4b1" providerId="ADAL" clId="{CBDCB03D-C1F4-4CA2-B52D-6F0791AFF301}" dt="2021-07-22T10:57:11.006" v="1262" actId="478"/>
      <pc:docMkLst>
        <pc:docMk/>
      </pc:docMkLst>
      <pc:sldChg chg="modSp mod">
        <pc:chgData name="James Franklin" userId="cf915d05-507f-491f-b4a6-b2aa085ee4b1" providerId="ADAL" clId="{CBDCB03D-C1F4-4CA2-B52D-6F0791AFF301}" dt="2021-07-15T10:31:48.041" v="93" actId="20577"/>
        <pc:sldMkLst>
          <pc:docMk/>
          <pc:sldMk cId="2542456931" sldId="284"/>
        </pc:sldMkLst>
        <pc:spChg chg="mod">
          <ac:chgData name="James Franklin" userId="cf915d05-507f-491f-b4a6-b2aa085ee4b1" providerId="ADAL" clId="{CBDCB03D-C1F4-4CA2-B52D-6F0791AFF301}" dt="2021-07-15T10:31:48.041" v="93" actId="20577"/>
          <ac:spMkLst>
            <pc:docMk/>
            <pc:sldMk cId="2542456931" sldId="284"/>
            <ac:spMk id="4" creationId="{00000000-0000-0000-0000-000000000000}"/>
          </ac:spMkLst>
        </pc:spChg>
      </pc:sldChg>
      <pc:sldChg chg="modSp mod">
        <pc:chgData name="James Franklin" userId="cf915d05-507f-491f-b4a6-b2aa085ee4b1" providerId="ADAL" clId="{CBDCB03D-C1F4-4CA2-B52D-6F0791AFF301}" dt="2021-07-15T11:04:07.974" v="526" actId="113"/>
        <pc:sldMkLst>
          <pc:docMk/>
          <pc:sldMk cId="3784374972" sldId="293"/>
        </pc:sldMkLst>
        <pc:spChg chg="mod">
          <ac:chgData name="James Franklin" userId="cf915d05-507f-491f-b4a6-b2aa085ee4b1" providerId="ADAL" clId="{CBDCB03D-C1F4-4CA2-B52D-6F0791AFF301}" dt="2021-07-15T11:04:07.974" v="526" actId="113"/>
          <ac:spMkLst>
            <pc:docMk/>
            <pc:sldMk cId="3784374972" sldId="293"/>
            <ac:spMk id="4" creationId="{00000000-0000-0000-0000-000000000000}"/>
          </ac:spMkLst>
        </pc:spChg>
      </pc:sldChg>
      <pc:sldChg chg="modSp mod">
        <pc:chgData name="James Franklin" userId="cf915d05-507f-491f-b4a6-b2aa085ee4b1" providerId="ADAL" clId="{CBDCB03D-C1F4-4CA2-B52D-6F0791AFF301}" dt="2021-07-15T11:37:40.772" v="722" actId="20577"/>
        <pc:sldMkLst>
          <pc:docMk/>
          <pc:sldMk cId="3959948642" sldId="294"/>
        </pc:sldMkLst>
        <pc:spChg chg="mod">
          <ac:chgData name="James Franklin" userId="cf915d05-507f-491f-b4a6-b2aa085ee4b1" providerId="ADAL" clId="{CBDCB03D-C1F4-4CA2-B52D-6F0791AFF301}" dt="2021-07-15T11:37:40.772" v="722" actId="20577"/>
          <ac:spMkLst>
            <pc:docMk/>
            <pc:sldMk cId="3959948642" sldId="294"/>
            <ac:spMk id="4" creationId="{00000000-0000-0000-0000-000000000000}"/>
          </ac:spMkLst>
        </pc:spChg>
      </pc:sldChg>
      <pc:sldChg chg="addSp modSp del">
        <pc:chgData name="James Franklin" userId="cf915d05-507f-491f-b4a6-b2aa085ee4b1" providerId="ADAL" clId="{CBDCB03D-C1F4-4CA2-B52D-6F0791AFF301}" dt="2021-07-22T10:56:51.288" v="1256" actId="47"/>
        <pc:sldMkLst>
          <pc:docMk/>
          <pc:sldMk cId="3331707200" sldId="301"/>
        </pc:sldMkLst>
        <pc:cxnChg chg="add mod">
          <ac:chgData name="James Franklin" userId="cf915d05-507f-491f-b4a6-b2aa085ee4b1" providerId="ADAL" clId="{CBDCB03D-C1F4-4CA2-B52D-6F0791AFF301}" dt="2021-07-15T11:38:37.880" v="728"/>
          <ac:cxnSpMkLst>
            <pc:docMk/>
            <pc:sldMk cId="3331707200" sldId="301"/>
            <ac:cxnSpMk id="13" creationId="{2DD2EC84-8A1B-4B49-B89D-1E5C7502D0C9}"/>
          </ac:cxnSpMkLst>
        </pc:cxnChg>
      </pc:sldChg>
      <pc:sldChg chg="addSp delSp modSp mod">
        <pc:chgData name="James Franklin" userId="cf915d05-507f-491f-b4a6-b2aa085ee4b1" providerId="ADAL" clId="{CBDCB03D-C1F4-4CA2-B52D-6F0791AFF301}" dt="2021-07-15T11:38:36.156" v="727" actId="21"/>
        <pc:sldMkLst>
          <pc:docMk/>
          <pc:sldMk cId="1836284230" sldId="307"/>
        </pc:sldMkLst>
        <pc:cxnChg chg="add del mod">
          <ac:chgData name="James Franklin" userId="cf915d05-507f-491f-b4a6-b2aa085ee4b1" providerId="ADAL" clId="{CBDCB03D-C1F4-4CA2-B52D-6F0791AFF301}" dt="2021-07-15T11:38:36.156" v="727" actId="21"/>
          <ac:cxnSpMkLst>
            <pc:docMk/>
            <pc:sldMk cId="1836284230" sldId="307"/>
            <ac:cxnSpMk id="6" creationId="{A0F4CBB9-0106-49AF-A239-6D67DE9EA7EA}"/>
          </ac:cxnSpMkLst>
        </pc:cxnChg>
      </pc:sldChg>
      <pc:sldChg chg="addSp modSp del">
        <pc:chgData name="James Franklin" userId="cf915d05-507f-491f-b4a6-b2aa085ee4b1" providerId="ADAL" clId="{CBDCB03D-C1F4-4CA2-B52D-6F0791AFF301}" dt="2021-07-22T10:56:53.286" v="1258" actId="47"/>
        <pc:sldMkLst>
          <pc:docMk/>
          <pc:sldMk cId="555319969" sldId="312"/>
        </pc:sldMkLst>
        <pc:cxnChg chg="add mod">
          <ac:chgData name="James Franklin" userId="cf915d05-507f-491f-b4a6-b2aa085ee4b1" providerId="ADAL" clId="{CBDCB03D-C1F4-4CA2-B52D-6F0791AFF301}" dt="2021-07-15T11:44:41.456" v="1250"/>
          <ac:cxnSpMkLst>
            <pc:docMk/>
            <pc:sldMk cId="555319969" sldId="312"/>
            <ac:cxnSpMk id="14" creationId="{A33F6FC9-DA64-4C66-9948-323E59DAB6E5}"/>
          </ac:cxnSpMkLst>
        </pc:cxnChg>
      </pc:sldChg>
      <pc:sldChg chg="addSp delSp modSp mod setBg">
        <pc:chgData name="James Franklin" userId="cf915d05-507f-491f-b4a6-b2aa085ee4b1" providerId="ADAL" clId="{CBDCB03D-C1F4-4CA2-B52D-6F0791AFF301}" dt="2021-07-15T10:43:44.379" v="123" actId="1076"/>
        <pc:sldMkLst>
          <pc:docMk/>
          <pc:sldMk cId="3554935877" sldId="315"/>
        </pc:sldMkLst>
        <pc:spChg chg="mod">
          <ac:chgData name="James Franklin" userId="cf915d05-507f-491f-b4a6-b2aa085ee4b1" providerId="ADAL" clId="{CBDCB03D-C1F4-4CA2-B52D-6F0791AFF301}" dt="2021-07-15T10:42:27.909" v="111" actId="207"/>
          <ac:spMkLst>
            <pc:docMk/>
            <pc:sldMk cId="3554935877" sldId="315"/>
            <ac:spMk id="2" creationId="{040B699D-A91D-4616-9A56-8704D35EB02A}"/>
          </ac:spMkLst>
        </pc:spChg>
        <pc:spChg chg="mod">
          <ac:chgData name="James Franklin" userId="cf915d05-507f-491f-b4a6-b2aa085ee4b1" providerId="ADAL" clId="{CBDCB03D-C1F4-4CA2-B52D-6F0791AFF301}" dt="2021-07-15T10:42:27.909" v="111" actId="207"/>
          <ac:spMkLst>
            <pc:docMk/>
            <pc:sldMk cId="3554935877" sldId="315"/>
            <ac:spMk id="3" creationId="{30138D9D-C9C1-4990-AC37-0D9C68A9B5D5}"/>
          </ac:spMkLst>
        </pc:spChg>
        <pc:picChg chg="add del mod">
          <ac:chgData name="James Franklin" userId="cf915d05-507f-491f-b4a6-b2aa085ee4b1" providerId="ADAL" clId="{CBDCB03D-C1F4-4CA2-B52D-6F0791AFF301}" dt="2021-07-15T10:41:59.061" v="103" actId="478"/>
          <ac:picMkLst>
            <pc:docMk/>
            <pc:sldMk cId="3554935877" sldId="315"/>
            <ac:picMk id="5" creationId="{556E7E58-7982-4369-840E-1D06A8733571}"/>
          </ac:picMkLst>
        </pc:picChg>
        <pc:picChg chg="mod">
          <ac:chgData name="James Franklin" userId="cf915d05-507f-491f-b4a6-b2aa085ee4b1" providerId="ADAL" clId="{CBDCB03D-C1F4-4CA2-B52D-6F0791AFF301}" dt="2021-07-15T10:32:22.177" v="94" actId="1076"/>
          <ac:picMkLst>
            <pc:docMk/>
            <pc:sldMk cId="3554935877" sldId="315"/>
            <ac:picMk id="7" creationId="{02788E8C-B55E-4C7D-9458-ED3296B9B725}"/>
          </ac:picMkLst>
        </pc:picChg>
        <pc:picChg chg="add mod">
          <ac:chgData name="James Franklin" userId="cf915d05-507f-491f-b4a6-b2aa085ee4b1" providerId="ADAL" clId="{CBDCB03D-C1F4-4CA2-B52D-6F0791AFF301}" dt="2021-07-15T10:42:02.555" v="105" actId="1076"/>
          <ac:picMkLst>
            <pc:docMk/>
            <pc:sldMk cId="3554935877" sldId="315"/>
            <ac:picMk id="8" creationId="{F426D05D-F44E-4D10-AD66-C89EBD94A682}"/>
          </ac:picMkLst>
        </pc:picChg>
        <pc:picChg chg="add del mod">
          <ac:chgData name="James Franklin" userId="cf915d05-507f-491f-b4a6-b2aa085ee4b1" providerId="ADAL" clId="{CBDCB03D-C1F4-4CA2-B52D-6F0791AFF301}" dt="2021-07-15T10:39:55.309" v="101" actId="478"/>
          <ac:picMkLst>
            <pc:docMk/>
            <pc:sldMk cId="3554935877" sldId="315"/>
            <ac:picMk id="1026" creationId="{2EF5E2A4-9BCD-4361-84D6-FDA04AC78047}"/>
          </ac:picMkLst>
        </pc:picChg>
        <pc:picChg chg="add mod">
          <ac:chgData name="James Franklin" userId="cf915d05-507f-491f-b4a6-b2aa085ee4b1" providerId="ADAL" clId="{CBDCB03D-C1F4-4CA2-B52D-6F0791AFF301}" dt="2021-07-15T10:43:44.379" v="123" actId="1076"/>
          <ac:picMkLst>
            <pc:docMk/>
            <pc:sldMk cId="3554935877" sldId="315"/>
            <ac:picMk id="1028" creationId="{92E6B4D3-35EC-4A65-8519-EA437F16D37D}"/>
          </ac:picMkLst>
        </pc:picChg>
      </pc:sldChg>
      <pc:sldChg chg="addSp modSp del">
        <pc:chgData name="James Franklin" userId="cf915d05-507f-491f-b4a6-b2aa085ee4b1" providerId="ADAL" clId="{CBDCB03D-C1F4-4CA2-B52D-6F0791AFF301}" dt="2021-07-22T10:56:52.541" v="1257" actId="47"/>
        <pc:sldMkLst>
          <pc:docMk/>
          <pc:sldMk cId="2547750006" sldId="320"/>
        </pc:sldMkLst>
        <pc:cxnChg chg="add mod">
          <ac:chgData name="James Franklin" userId="cf915d05-507f-491f-b4a6-b2aa085ee4b1" providerId="ADAL" clId="{CBDCB03D-C1F4-4CA2-B52D-6F0791AFF301}" dt="2021-07-15T11:44:39.709" v="1249"/>
          <ac:cxnSpMkLst>
            <pc:docMk/>
            <pc:sldMk cId="2547750006" sldId="320"/>
            <ac:cxnSpMk id="4" creationId="{519F1140-318C-4E3E-8E86-4296EC6352A0}"/>
          </ac:cxnSpMkLst>
        </pc:cxnChg>
      </pc:sldChg>
      <pc:sldChg chg="addSp delSp modSp mod">
        <pc:chgData name="James Franklin" userId="cf915d05-507f-491f-b4a6-b2aa085ee4b1" providerId="ADAL" clId="{CBDCB03D-C1F4-4CA2-B52D-6F0791AFF301}" dt="2021-07-22T10:57:04.689" v="1260" actId="6549"/>
        <pc:sldMkLst>
          <pc:docMk/>
          <pc:sldMk cId="359555635" sldId="321"/>
        </pc:sldMkLst>
        <pc:spChg chg="mod">
          <ac:chgData name="James Franklin" userId="cf915d05-507f-491f-b4a6-b2aa085ee4b1" providerId="ADAL" clId="{CBDCB03D-C1F4-4CA2-B52D-6F0791AFF301}" dt="2021-07-22T10:57:04.689" v="1260" actId="6549"/>
          <ac:spMkLst>
            <pc:docMk/>
            <pc:sldMk cId="359555635" sldId="321"/>
            <ac:spMk id="3" creationId="{42DD66E1-4C96-4B0C-A0CF-0C06EA95D964}"/>
          </ac:spMkLst>
        </pc:spChg>
        <pc:cxnChg chg="add del mod">
          <ac:chgData name="James Franklin" userId="cf915d05-507f-491f-b4a6-b2aa085ee4b1" providerId="ADAL" clId="{CBDCB03D-C1F4-4CA2-B52D-6F0791AFF301}" dt="2021-07-22T10:57:02.004" v="1259" actId="478"/>
          <ac:cxnSpMkLst>
            <pc:docMk/>
            <pc:sldMk cId="359555635" sldId="321"/>
            <ac:cxnSpMk id="4" creationId="{B7A95EB5-737C-4FE9-B0A7-DFB40FF70790}"/>
          </ac:cxnSpMkLst>
        </pc:cxnChg>
      </pc:sldChg>
      <pc:sldChg chg="addSp delSp modSp mod">
        <pc:chgData name="James Franklin" userId="cf915d05-507f-491f-b4a6-b2aa085ee4b1" providerId="ADAL" clId="{CBDCB03D-C1F4-4CA2-B52D-6F0791AFF301}" dt="2021-07-22T10:57:11.006" v="1262" actId="478"/>
        <pc:sldMkLst>
          <pc:docMk/>
          <pc:sldMk cId="3246953194" sldId="322"/>
        </pc:sldMkLst>
        <pc:spChg chg="mod">
          <ac:chgData name="James Franklin" userId="cf915d05-507f-491f-b4a6-b2aa085ee4b1" providerId="ADAL" clId="{CBDCB03D-C1F4-4CA2-B52D-6F0791AFF301}" dt="2021-07-22T10:57:09.134" v="1261" actId="6549"/>
          <ac:spMkLst>
            <pc:docMk/>
            <pc:sldMk cId="3246953194" sldId="322"/>
            <ac:spMk id="3" creationId="{849D9F46-5A56-4D30-83D3-05C3F304FBA4}"/>
          </ac:spMkLst>
        </pc:spChg>
        <pc:cxnChg chg="add del mod">
          <ac:chgData name="James Franklin" userId="cf915d05-507f-491f-b4a6-b2aa085ee4b1" providerId="ADAL" clId="{CBDCB03D-C1F4-4CA2-B52D-6F0791AFF301}" dt="2021-07-22T10:57:11.006" v="1262" actId="478"/>
          <ac:cxnSpMkLst>
            <pc:docMk/>
            <pc:sldMk cId="3246953194" sldId="322"/>
            <ac:cxnSpMk id="4" creationId="{FCBD6976-F235-43EC-B6D9-88092D8BEA3D}"/>
          </ac:cxnSpMkLst>
        </pc:cxnChg>
      </pc:sldChg>
      <pc:sldChg chg="modSp add del mod">
        <pc:chgData name="James Franklin" userId="cf915d05-507f-491f-b4a6-b2aa085ee4b1" providerId="ADAL" clId="{CBDCB03D-C1F4-4CA2-B52D-6F0791AFF301}" dt="2021-07-15T11:04:11.993" v="527" actId="47"/>
        <pc:sldMkLst>
          <pc:docMk/>
          <pc:sldMk cId="3183478324" sldId="323"/>
        </pc:sldMkLst>
        <pc:spChg chg="mod">
          <ac:chgData name="James Franklin" userId="cf915d05-507f-491f-b4a6-b2aa085ee4b1" providerId="ADAL" clId="{CBDCB03D-C1F4-4CA2-B52D-6F0791AFF301}" dt="2021-07-15T10:45:53.364" v="126" actId="20577"/>
          <ac:spMkLst>
            <pc:docMk/>
            <pc:sldMk cId="3183478324" sldId="323"/>
            <ac:spMk id="4" creationId="{00000000-0000-0000-0000-000000000000}"/>
          </ac:spMkLst>
        </pc:spChg>
      </pc:sldChg>
      <pc:sldChg chg="addSp modSp add mod ord">
        <pc:chgData name="James Franklin" userId="cf915d05-507f-491f-b4a6-b2aa085ee4b1" providerId="ADAL" clId="{CBDCB03D-C1F4-4CA2-B52D-6F0791AFF301}" dt="2021-07-15T11:03:34.647" v="499" actId="20577"/>
        <pc:sldMkLst>
          <pc:docMk/>
          <pc:sldMk cId="227278076" sldId="324"/>
        </pc:sldMkLst>
        <pc:spChg chg="mod">
          <ac:chgData name="James Franklin" userId="cf915d05-507f-491f-b4a6-b2aa085ee4b1" providerId="ADAL" clId="{CBDCB03D-C1F4-4CA2-B52D-6F0791AFF301}" dt="2021-07-15T10:47:03.646" v="239" actId="6549"/>
          <ac:spMkLst>
            <pc:docMk/>
            <pc:sldMk cId="227278076" sldId="324"/>
            <ac:spMk id="3" creationId="{00000000-0000-0000-0000-000000000000}"/>
          </ac:spMkLst>
        </pc:spChg>
        <pc:spChg chg="mod">
          <ac:chgData name="James Franklin" userId="cf915d05-507f-491f-b4a6-b2aa085ee4b1" providerId="ADAL" clId="{CBDCB03D-C1F4-4CA2-B52D-6F0791AFF301}" dt="2021-07-15T11:03:34.647" v="499" actId="20577"/>
          <ac:spMkLst>
            <pc:docMk/>
            <pc:sldMk cId="227278076" sldId="324"/>
            <ac:spMk id="4" creationId="{00000000-0000-0000-0000-000000000000}"/>
          </ac:spMkLst>
        </pc:spChg>
        <pc:graphicFrameChg chg="add mod modGraphic">
          <ac:chgData name="James Franklin" userId="cf915d05-507f-491f-b4a6-b2aa085ee4b1" providerId="ADAL" clId="{CBDCB03D-C1F4-4CA2-B52D-6F0791AFF301}" dt="2021-07-15T11:02:29.606" v="436" actId="20577"/>
          <ac:graphicFrameMkLst>
            <pc:docMk/>
            <pc:sldMk cId="227278076" sldId="324"/>
            <ac:graphicFrameMk id="2" creationId="{614C9AF7-C61E-44DC-9511-30671F44320F}"/>
          </ac:graphicFrameMkLst>
        </pc:graphicFrameChg>
      </pc:sldChg>
      <pc:sldChg chg="delSp modSp add mod modClrScheme chgLayout">
        <pc:chgData name="James Franklin" userId="cf915d05-507f-491f-b4a6-b2aa085ee4b1" providerId="ADAL" clId="{CBDCB03D-C1F4-4CA2-B52D-6F0791AFF301}" dt="2021-07-15T11:08:36.431" v="574" actId="207"/>
        <pc:sldMkLst>
          <pc:docMk/>
          <pc:sldMk cId="3141151848" sldId="325"/>
        </pc:sldMkLst>
        <pc:spChg chg="mod ord">
          <ac:chgData name="James Franklin" userId="cf915d05-507f-491f-b4a6-b2aa085ee4b1" providerId="ADAL" clId="{CBDCB03D-C1F4-4CA2-B52D-6F0791AFF301}" dt="2021-07-15T11:06:15.076" v="528" actId="20577"/>
          <ac:spMkLst>
            <pc:docMk/>
            <pc:sldMk cId="3141151848" sldId="325"/>
            <ac:spMk id="3" creationId="{00000000-0000-0000-0000-000000000000}"/>
          </ac:spMkLst>
        </pc:spChg>
        <pc:spChg chg="mod ord">
          <ac:chgData name="James Franklin" userId="cf915d05-507f-491f-b4a6-b2aa085ee4b1" providerId="ADAL" clId="{CBDCB03D-C1F4-4CA2-B52D-6F0791AFF301}" dt="2021-07-15T11:08:36.431" v="574" actId="207"/>
          <ac:spMkLst>
            <pc:docMk/>
            <pc:sldMk cId="3141151848" sldId="325"/>
            <ac:spMk id="4" creationId="{00000000-0000-0000-0000-000000000000}"/>
          </ac:spMkLst>
        </pc:spChg>
        <pc:graphicFrameChg chg="del">
          <ac:chgData name="James Franklin" userId="cf915d05-507f-491f-b4a6-b2aa085ee4b1" providerId="ADAL" clId="{CBDCB03D-C1F4-4CA2-B52D-6F0791AFF301}" dt="2021-07-15T11:03:50.899" v="503" actId="478"/>
          <ac:graphicFrameMkLst>
            <pc:docMk/>
            <pc:sldMk cId="3141151848" sldId="325"/>
            <ac:graphicFrameMk id="2" creationId="{614C9AF7-C61E-44DC-9511-30671F44320F}"/>
          </ac:graphicFrameMkLst>
        </pc:graphicFrameChg>
      </pc:sldChg>
      <pc:sldChg chg="addSp modSp new mod">
        <pc:chgData name="James Franklin" userId="cf915d05-507f-491f-b4a6-b2aa085ee4b1" providerId="ADAL" clId="{CBDCB03D-C1F4-4CA2-B52D-6F0791AFF301}" dt="2021-07-15T11:44:26.418" v="1248" actId="20577"/>
        <pc:sldMkLst>
          <pc:docMk/>
          <pc:sldMk cId="3791209561" sldId="326"/>
        </pc:sldMkLst>
        <pc:spChg chg="mod">
          <ac:chgData name="James Franklin" userId="cf915d05-507f-491f-b4a6-b2aa085ee4b1" providerId="ADAL" clId="{CBDCB03D-C1F4-4CA2-B52D-6F0791AFF301}" dt="2021-07-15T11:43:21.160" v="1217" actId="207"/>
          <ac:spMkLst>
            <pc:docMk/>
            <pc:sldMk cId="3791209561" sldId="326"/>
            <ac:spMk id="2" creationId="{53AA439E-14B3-4887-8552-ABEB7BBB7D04}"/>
          </ac:spMkLst>
        </pc:spChg>
        <pc:spChg chg="mod">
          <ac:chgData name="James Franklin" userId="cf915d05-507f-491f-b4a6-b2aa085ee4b1" providerId="ADAL" clId="{CBDCB03D-C1F4-4CA2-B52D-6F0791AFF301}" dt="2021-07-15T11:44:26.418" v="1248" actId="20577"/>
          <ac:spMkLst>
            <pc:docMk/>
            <pc:sldMk cId="3791209561" sldId="326"/>
            <ac:spMk id="3" creationId="{8ECBCAAA-C50A-4197-A275-D214949BD4D5}"/>
          </ac:spMkLst>
        </pc:spChg>
        <pc:picChg chg="add mod">
          <ac:chgData name="James Franklin" userId="cf915d05-507f-491f-b4a6-b2aa085ee4b1" providerId="ADAL" clId="{CBDCB03D-C1F4-4CA2-B52D-6F0791AFF301}" dt="2021-07-15T11:42:38.098" v="1209" actId="1076"/>
          <ac:picMkLst>
            <pc:docMk/>
            <pc:sldMk cId="3791209561" sldId="326"/>
            <ac:picMk id="5" creationId="{EE620B51-6526-489B-B438-DE6B4FF45824}"/>
          </ac:picMkLst>
        </pc:picChg>
        <pc:picChg chg="add mod">
          <ac:chgData name="James Franklin" userId="cf915d05-507f-491f-b4a6-b2aa085ee4b1" providerId="ADAL" clId="{CBDCB03D-C1F4-4CA2-B52D-6F0791AFF301}" dt="2021-07-15T11:44:01.585" v="1225" actId="732"/>
          <ac:picMkLst>
            <pc:docMk/>
            <pc:sldMk cId="3791209561" sldId="326"/>
            <ac:picMk id="2050" creationId="{877FF1FF-CBA8-4000-BB43-59778EEDFDD6}"/>
          </ac:picMkLst>
        </pc:picChg>
      </pc:sldChg>
      <pc:sldChg chg="modSp add mod modClrScheme chgLayout">
        <pc:chgData name="James Franklin" userId="cf915d05-507f-491f-b4a6-b2aa085ee4b1" providerId="ADAL" clId="{CBDCB03D-C1F4-4CA2-B52D-6F0791AFF301}" dt="2021-07-15T11:41:56.885" v="1206" actId="700"/>
        <pc:sldMkLst>
          <pc:docMk/>
          <pc:sldMk cId="4263601986" sldId="327"/>
        </pc:sldMkLst>
        <pc:spChg chg="mod ord">
          <ac:chgData name="James Franklin" userId="cf915d05-507f-491f-b4a6-b2aa085ee4b1" providerId="ADAL" clId="{CBDCB03D-C1F4-4CA2-B52D-6F0791AFF301}" dt="2021-07-15T11:41:56.885" v="1206" actId="700"/>
          <ac:spMkLst>
            <pc:docMk/>
            <pc:sldMk cId="4263601986" sldId="327"/>
            <ac:spMk id="2" creationId="{53AA439E-14B3-4887-8552-ABEB7BBB7D04}"/>
          </ac:spMkLst>
        </pc:spChg>
        <pc:spChg chg="mod ord">
          <ac:chgData name="James Franklin" userId="cf915d05-507f-491f-b4a6-b2aa085ee4b1" providerId="ADAL" clId="{CBDCB03D-C1F4-4CA2-B52D-6F0791AFF301}" dt="2021-07-15T11:41:56.885" v="1206" actId="700"/>
          <ac:spMkLst>
            <pc:docMk/>
            <pc:sldMk cId="4263601986" sldId="327"/>
            <ac:spMk id="3" creationId="{8ECBCAAA-C50A-4197-A275-D214949BD4D5}"/>
          </ac:spMkLst>
        </pc:spChg>
      </pc:sldChg>
    </pc:docChg>
  </pc:docChgLst>
  <pc:docChgLst>
    <pc:chgData name="Mike Bloys" userId="1248c4d8-7b2b-4b32-b8bd-163ae845f9bb" providerId="ADAL" clId="{6B731184-56C7-41F7-A2AC-5C3D027D7E9C}"/>
    <pc:docChg chg="modSld modMainMaster">
      <pc:chgData name="Mike Bloys" userId="1248c4d8-7b2b-4b32-b8bd-163ae845f9bb" providerId="ADAL" clId="{6B731184-56C7-41F7-A2AC-5C3D027D7E9C}" dt="2020-05-29T13:55:36.594" v="2"/>
      <pc:docMkLst>
        <pc:docMk/>
      </pc:docMkLst>
      <pc:sldChg chg="addSp delSp modSp">
        <pc:chgData name="Mike Bloys" userId="1248c4d8-7b2b-4b32-b8bd-163ae845f9bb" providerId="ADAL" clId="{6B731184-56C7-41F7-A2AC-5C3D027D7E9C}" dt="2020-05-29T13:55:33.042" v="1" actId="21"/>
        <pc:sldMkLst>
          <pc:docMk/>
          <pc:sldMk cId="3097358543" sldId="260"/>
        </pc:sldMkLst>
        <pc:spChg chg="mod">
          <ac:chgData name="Mike Bloys" userId="1248c4d8-7b2b-4b32-b8bd-163ae845f9bb" providerId="ADAL" clId="{6B731184-56C7-41F7-A2AC-5C3D027D7E9C}" dt="2020-05-29T13:55:30.803" v="0"/>
          <ac:spMkLst>
            <pc:docMk/>
            <pc:sldMk cId="3097358543" sldId="260"/>
            <ac:spMk id="3" creationId="{37828B74-A53E-4A19-BF3B-928DCA25C2D6}"/>
          </ac:spMkLst>
        </pc:spChg>
        <pc:grpChg chg="add del mod">
          <ac:chgData name="Mike Bloys" userId="1248c4d8-7b2b-4b32-b8bd-163ae845f9bb" providerId="ADAL" clId="{6B731184-56C7-41F7-A2AC-5C3D027D7E9C}" dt="2020-05-29T13:55:33.042" v="1" actId="21"/>
          <ac:grpSpMkLst>
            <pc:docMk/>
            <pc:sldMk cId="3097358543" sldId="260"/>
            <ac:grpSpMk id="2" creationId="{71B5E9AC-0178-4197-8C18-EC56B37B6D02}"/>
          </ac:grpSpMkLst>
        </pc:grpChg>
        <pc:picChg chg="mod">
          <ac:chgData name="Mike Bloys" userId="1248c4d8-7b2b-4b32-b8bd-163ae845f9bb" providerId="ADAL" clId="{6B731184-56C7-41F7-A2AC-5C3D027D7E9C}" dt="2020-05-29T13:55:30.803" v="0"/>
          <ac:picMkLst>
            <pc:docMk/>
            <pc:sldMk cId="3097358543" sldId="260"/>
            <ac:picMk id="4" creationId="{801922A2-457D-4B0A-B393-C4ADDB4EEFA3}"/>
          </ac:picMkLst>
        </pc:picChg>
      </pc:sldChg>
      <pc:sldMasterChg chg="modSldLayout">
        <pc:chgData name="Mike Bloys" userId="1248c4d8-7b2b-4b32-b8bd-163ae845f9bb" providerId="ADAL" clId="{6B731184-56C7-41F7-A2AC-5C3D027D7E9C}" dt="2020-05-29T13:55:36.594" v="2"/>
        <pc:sldMasterMkLst>
          <pc:docMk/>
          <pc:sldMasterMk cId="3316734550" sldId="2147483648"/>
        </pc:sldMasterMkLst>
        <pc:sldLayoutChg chg="addSp modSp">
          <pc:chgData name="Mike Bloys" userId="1248c4d8-7b2b-4b32-b8bd-163ae845f9bb" providerId="ADAL" clId="{6B731184-56C7-41F7-A2AC-5C3D027D7E9C}" dt="2020-05-29T13:55:36.594" v="2"/>
          <pc:sldLayoutMkLst>
            <pc:docMk/>
            <pc:sldMasterMk cId="3316734550" sldId="2147483648"/>
            <pc:sldLayoutMk cId="3886385901" sldId="2147483649"/>
          </pc:sldLayoutMkLst>
          <pc:spChg chg="mod">
            <ac:chgData name="Mike Bloys" userId="1248c4d8-7b2b-4b32-b8bd-163ae845f9bb" providerId="ADAL" clId="{6B731184-56C7-41F7-A2AC-5C3D027D7E9C}" dt="2020-05-29T13:55:36.594" v="2"/>
            <ac:spMkLst>
              <pc:docMk/>
              <pc:sldMasterMk cId="3316734550" sldId="2147483648"/>
              <pc:sldLayoutMk cId="3886385901" sldId="2147483649"/>
              <ac:spMk id="4" creationId="{BCD2AD0D-24A3-4322-BA34-FAC46813F9B8}"/>
            </ac:spMkLst>
          </pc:spChg>
          <pc:grpChg chg="add mod">
            <ac:chgData name="Mike Bloys" userId="1248c4d8-7b2b-4b32-b8bd-163ae845f9bb" providerId="ADAL" clId="{6B731184-56C7-41F7-A2AC-5C3D027D7E9C}" dt="2020-05-29T13:55:36.594" v="2"/>
            <ac:grpSpMkLst>
              <pc:docMk/>
              <pc:sldMasterMk cId="3316734550" sldId="2147483648"/>
              <pc:sldLayoutMk cId="3886385901" sldId="2147483649"/>
              <ac:grpSpMk id="3" creationId="{8257D1D6-CE02-40CC-86C3-B2B90C9DFD98}"/>
            </ac:grpSpMkLst>
          </pc:grpChg>
          <pc:picChg chg="mod">
            <ac:chgData name="Mike Bloys" userId="1248c4d8-7b2b-4b32-b8bd-163ae845f9bb" providerId="ADAL" clId="{6B731184-56C7-41F7-A2AC-5C3D027D7E9C}" dt="2020-05-29T13:55:36.594" v="2"/>
            <ac:picMkLst>
              <pc:docMk/>
              <pc:sldMasterMk cId="3316734550" sldId="2147483648"/>
              <pc:sldLayoutMk cId="3886385901" sldId="2147483649"/>
              <ac:picMk id="6" creationId="{B62A96A5-E859-4C1C-8B8C-B33ED0C4A0CF}"/>
            </ac:picMkLst>
          </pc:picChg>
        </pc:sldLayoutChg>
      </pc:sldMasterChg>
    </pc:docChg>
  </pc:docChgLst>
  <pc:docChgLst>
    <pc:chgData name="Mike Bloys" userId="1248c4d8-7b2b-4b32-b8bd-163ae845f9bb" providerId="ADAL" clId="{40CC00B7-EAC7-4D69-8289-7F2A78CB365D}"/>
    <pc:docChg chg="undo custSel modSld modMainMaster">
      <pc:chgData name="Mike Bloys" userId="1248c4d8-7b2b-4b32-b8bd-163ae845f9bb" providerId="ADAL" clId="{40CC00B7-EAC7-4D69-8289-7F2A78CB365D}" dt="2021-10-14T14:26:39.564" v="99"/>
      <pc:docMkLst>
        <pc:docMk/>
      </pc:docMkLst>
      <pc:sldChg chg="modSp mod">
        <pc:chgData name="Mike Bloys" userId="1248c4d8-7b2b-4b32-b8bd-163ae845f9bb" providerId="ADAL" clId="{40CC00B7-EAC7-4D69-8289-7F2A78CB365D}" dt="2021-10-14T14:01:06.050" v="67" actId="207"/>
        <pc:sldMkLst>
          <pc:docMk/>
          <pc:sldMk cId="3326738337" sldId="271"/>
        </pc:sldMkLst>
        <pc:picChg chg="mod">
          <ac:chgData name="Mike Bloys" userId="1248c4d8-7b2b-4b32-b8bd-163ae845f9bb" providerId="ADAL" clId="{40CC00B7-EAC7-4D69-8289-7F2A78CB365D}" dt="2021-10-14T14:01:06.050" v="67" actId="207"/>
          <ac:picMkLst>
            <pc:docMk/>
            <pc:sldMk cId="3326738337" sldId="271"/>
            <ac:picMk id="10" creationId="{601FA286-A7E3-4700-B253-6963543E2D2E}"/>
          </ac:picMkLst>
        </pc:picChg>
      </pc:sldChg>
      <pc:sldChg chg="modSp">
        <pc:chgData name="Mike Bloys" userId="1248c4d8-7b2b-4b32-b8bd-163ae845f9bb" providerId="ADAL" clId="{40CC00B7-EAC7-4D69-8289-7F2A78CB365D}" dt="2021-10-14T14:01:45.188" v="69" actId="2085"/>
        <pc:sldMkLst>
          <pc:docMk/>
          <pc:sldMk cId="2294676846" sldId="272"/>
        </pc:sldMkLst>
        <pc:picChg chg="mod">
          <ac:chgData name="Mike Bloys" userId="1248c4d8-7b2b-4b32-b8bd-163ae845f9bb" providerId="ADAL" clId="{40CC00B7-EAC7-4D69-8289-7F2A78CB365D}" dt="2021-10-14T14:01:45.188" v="69" actId="2085"/>
          <ac:picMkLst>
            <pc:docMk/>
            <pc:sldMk cId="2294676846" sldId="272"/>
            <ac:picMk id="4098" creationId="{00000000-0000-0000-0000-000000000000}"/>
          </ac:picMkLst>
        </pc:picChg>
        <pc:cxnChg chg="mod">
          <ac:chgData name="Mike Bloys" userId="1248c4d8-7b2b-4b32-b8bd-163ae845f9bb" providerId="ADAL" clId="{40CC00B7-EAC7-4D69-8289-7F2A78CB365D}" dt="2021-10-14T14:01:36.225" v="68" actId="208"/>
          <ac:cxnSpMkLst>
            <pc:docMk/>
            <pc:sldMk cId="2294676846" sldId="272"/>
            <ac:cxnSpMk id="9" creationId="{00000000-0000-0000-0000-000000000000}"/>
          </ac:cxnSpMkLst>
        </pc:cxnChg>
        <pc:cxnChg chg="mod">
          <ac:chgData name="Mike Bloys" userId="1248c4d8-7b2b-4b32-b8bd-163ae845f9bb" providerId="ADAL" clId="{40CC00B7-EAC7-4D69-8289-7F2A78CB365D}" dt="2021-10-14T14:01:36.225" v="68" actId="208"/>
          <ac:cxnSpMkLst>
            <pc:docMk/>
            <pc:sldMk cId="2294676846" sldId="272"/>
            <ac:cxnSpMk id="12" creationId="{00000000-0000-0000-0000-000000000000}"/>
          </ac:cxnSpMkLst>
        </pc:cxnChg>
        <pc:cxnChg chg="mod">
          <ac:chgData name="Mike Bloys" userId="1248c4d8-7b2b-4b32-b8bd-163ae845f9bb" providerId="ADAL" clId="{40CC00B7-EAC7-4D69-8289-7F2A78CB365D}" dt="2021-10-14T14:01:36.225" v="68" actId="208"/>
          <ac:cxnSpMkLst>
            <pc:docMk/>
            <pc:sldMk cId="2294676846" sldId="272"/>
            <ac:cxnSpMk id="14" creationId="{00000000-0000-0000-0000-000000000000}"/>
          </ac:cxnSpMkLst>
        </pc:cxnChg>
      </pc:sldChg>
      <pc:sldChg chg="modSp mod modClrScheme chgLayout">
        <pc:chgData name="Mike Bloys" userId="1248c4d8-7b2b-4b32-b8bd-163ae845f9bb" providerId="ADAL" clId="{40CC00B7-EAC7-4D69-8289-7F2A78CB365D}" dt="2021-10-14T14:04:03.967" v="81" actId="700"/>
        <pc:sldMkLst>
          <pc:docMk/>
          <pc:sldMk cId="19143953" sldId="282"/>
        </pc:sldMkLst>
        <pc:spChg chg="mod ord">
          <ac:chgData name="Mike Bloys" userId="1248c4d8-7b2b-4b32-b8bd-163ae845f9bb" providerId="ADAL" clId="{40CC00B7-EAC7-4D69-8289-7F2A78CB365D}" dt="2021-10-14T14:04:03.967" v="81" actId="700"/>
          <ac:spMkLst>
            <pc:docMk/>
            <pc:sldMk cId="19143953" sldId="282"/>
            <ac:spMk id="2" creationId="{00000000-0000-0000-0000-000000000000}"/>
          </ac:spMkLst>
        </pc:spChg>
        <pc:spChg chg="mod ord">
          <ac:chgData name="Mike Bloys" userId="1248c4d8-7b2b-4b32-b8bd-163ae845f9bb" providerId="ADAL" clId="{40CC00B7-EAC7-4D69-8289-7F2A78CB365D}" dt="2021-10-14T14:04:03.967" v="81" actId="700"/>
          <ac:spMkLst>
            <pc:docMk/>
            <pc:sldMk cId="19143953" sldId="282"/>
            <ac:spMk id="7" creationId="{00000000-0000-0000-0000-000000000000}"/>
          </ac:spMkLst>
        </pc:spChg>
      </pc:sldChg>
      <pc:sldChg chg="addSp delSp modSp mod chgLayout">
        <pc:chgData name="Mike Bloys" userId="1248c4d8-7b2b-4b32-b8bd-163ae845f9bb" providerId="ADAL" clId="{40CC00B7-EAC7-4D69-8289-7F2A78CB365D}" dt="2021-10-14T13:56:19.363" v="53" actId="21"/>
        <pc:sldMkLst>
          <pc:docMk/>
          <pc:sldMk cId="2542456931" sldId="284"/>
        </pc:sldMkLst>
        <pc:spChg chg="add del mod">
          <ac:chgData name="Mike Bloys" userId="1248c4d8-7b2b-4b32-b8bd-163ae845f9bb" providerId="ADAL" clId="{40CC00B7-EAC7-4D69-8289-7F2A78CB365D}" dt="2021-10-14T13:56:04.017" v="51" actId="6264"/>
          <ac:spMkLst>
            <pc:docMk/>
            <pc:sldMk cId="2542456931" sldId="284"/>
            <ac:spMk id="2" creationId="{AE183A40-7561-459D-9CAB-9B52A294598C}"/>
          </ac:spMkLst>
        </pc:spChg>
        <pc:spChg chg="mod ord">
          <ac:chgData name="Mike Bloys" userId="1248c4d8-7b2b-4b32-b8bd-163ae845f9bb" providerId="ADAL" clId="{40CC00B7-EAC7-4D69-8289-7F2A78CB365D}" dt="2021-10-14T13:56:04.017" v="51" actId="6264"/>
          <ac:spMkLst>
            <pc:docMk/>
            <pc:sldMk cId="2542456931" sldId="284"/>
            <ac:spMk id="3" creationId="{00000000-0000-0000-0000-000000000000}"/>
          </ac:spMkLst>
        </pc:spChg>
        <pc:spChg chg="mod ord">
          <ac:chgData name="Mike Bloys" userId="1248c4d8-7b2b-4b32-b8bd-163ae845f9bb" providerId="ADAL" clId="{40CC00B7-EAC7-4D69-8289-7F2A78CB365D}" dt="2021-10-14T13:56:04.017" v="51" actId="6264"/>
          <ac:spMkLst>
            <pc:docMk/>
            <pc:sldMk cId="2542456931" sldId="284"/>
            <ac:spMk id="4" creationId="{00000000-0000-0000-0000-000000000000}"/>
          </ac:spMkLst>
        </pc:spChg>
        <pc:spChg chg="add del mod">
          <ac:chgData name="Mike Bloys" userId="1248c4d8-7b2b-4b32-b8bd-163ae845f9bb" providerId="ADAL" clId="{40CC00B7-EAC7-4D69-8289-7F2A78CB365D}" dt="2021-10-14T13:56:19.363" v="53" actId="21"/>
          <ac:spMkLst>
            <pc:docMk/>
            <pc:sldMk cId="2542456931" sldId="284"/>
            <ac:spMk id="5" creationId="{934B0766-910E-4762-AC1E-2D21614B1652}"/>
          </ac:spMkLst>
        </pc:spChg>
        <pc:spChg chg="add del mod">
          <ac:chgData name="Mike Bloys" userId="1248c4d8-7b2b-4b32-b8bd-163ae845f9bb" providerId="ADAL" clId="{40CC00B7-EAC7-4D69-8289-7F2A78CB365D}" dt="2021-10-14T13:56:04.017" v="51" actId="6264"/>
          <ac:spMkLst>
            <pc:docMk/>
            <pc:sldMk cId="2542456931" sldId="284"/>
            <ac:spMk id="6" creationId="{5DFFE331-2C96-4C5A-9B48-7E2920913210}"/>
          </ac:spMkLst>
        </pc:spChg>
      </pc:sldChg>
      <pc:sldChg chg="addSp delSp modSp mod delCm">
        <pc:chgData name="Mike Bloys" userId="1248c4d8-7b2b-4b32-b8bd-163ae845f9bb" providerId="ADAL" clId="{40CC00B7-EAC7-4D69-8289-7F2A78CB365D}" dt="2021-10-14T14:00:52.036" v="65" actId="1592"/>
        <pc:sldMkLst>
          <pc:docMk/>
          <pc:sldMk cId="2682583824" sldId="294"/>
        </pc:sldMkLst>
        <pc:spChg chg="add del">
          <ac:chgData name="Mike Bloys" userId="1248c4d8-7b2b-4b32-b8bd-163ae845f9bb" providerId="ADAL" clId="{40CC00B7-EAC7-4D69-8289-7F2A78CB365D}" dt="2021-10-14T14:00:42.784" v="64" actId="478"/>
          <ac:spMkLst>
            <pc:docMk/>
            <pc:sldMk cId="2682583824" sldId="294"/>
            <ac:spMk id="4" creationId="{DD50B139-AE54-49CB-8FBE-64D29BCD8578}"/>
          </ac:spMkLst>
        </pc:spChg>
        <pc:picChg chg="mod">
          <ac:chgData name="Mike Bloys" userId="1248c4d8-7b2b-4b32-b8bd-163ae845f9bb" providerId="ADAL" clId="{40CC00B7-EAC7-4D69-8289-7F2A78CB365D}" dt="2021-10-14T14:00:40.023" v="63" actId="14826"/>
          <ac:picMkLst>
            <pc:docMk/>
            <pc:sldMk cId="2682583824" sldId="294"/>
            <ac:picMk id="6" creationId="{3750E7A5-1297-4DAA-A5FD-5582EB3A6815}"/>
          </ac:picMkLst>
        </pc:picChg>
      </pc:sldChg>
      <pc:sldChg chg="modSp mod modClrScheme chgLayout">
        <pc:chgData name="Mike Bloys" userId="1248c4d8-7b2b-4b32-b8bd-163ae845f9bb" providerId="ADAL" clId="{40CC00B7-EAC7-4D69-8289-7F2A78CB365D}" dt="2021-10-14T14:00:56.976" v="66" actId="700"/>
        <pc:sldMkLst>
          <pc:docMk/>
          <pc:sldMk cId="1993876986" sldId="295"/>
        </pc:sldMkLst>
        <pc:spChg chg="mod ord">
          <ac:chgData name="Mike Bloys" userId="1248c4d8-7b2b-4b32-b8bd-163ae845f9bb" providerId="ADAL" clId="{40CC00B7-EAC7-4D69-8289-7F2A78CB365D}" dt="2021-10-14T14:00:56.976" v="66" actId="700"/>
          <ac:spMkLst>
            <pc:docMk/>
            <pc:sldMk cId="1993876986" sldId="295"/>
            <ac:spMk id="4" creationId="{034F5CE3-DF2E-4807-804E-1726184A03A7}"/>
          </ac:spMkLst>
        </pc:spChg>
        <pc:spChg chg="mod ord">
          <ac:chgData name="Mike Bloys" userId="1248c4d8-7b2b-4b32-b8bd-163ae845f9bb" providerId="ADAL" clId="{40CC00B7-EAC7-4D69-8289-7F2A78CB365D}" dt="2021-10-14T14:00:56.976" v="66" actId="700"/>
          <ac:spMkLst>
            <pc:docMk/>
            <pc:sldMk cId="1993876986" sldId="295"/>
            <ac:spMk id="5" creationId="{0B8AF767-7CCA-47F4-9F57-C394DE362C51}"/>
          </ac:spMkLst>
        </pc:spChg>
      </pc:sldChg>
      <pc:sldChg chg="modSp mod">
        <pc:chgData name="Mike Bloys" userId="1248c4d8-7b2b-4b32-b8bd-163ae845f9bb" providerId="ADAL" clId="{40CC00B7-EAC7-4D69-8289-7F2A78CB365D}" dt="2021-10-14T14:03:26.613" v="80" actId="692"/>
        <pc:sldMkLst>
          <pc:docMk/>
          <pc:sldMk cId="1667741643" sldId="333"/>
        </pc:sldMkLst>
        <pc:spChg chg="mod">
          <ac:chgData name="Mike Bloys" userId="1248c4d8-7b2b-4b32-b8bd-163ae845f9bb" providerId="ADAL" clId="{40CC00B7-EAC7-4D69-8289-7F2A78CB365D}" dt="2021-10-14T14:02:02.137" v="70" actId="207"/>
          <ac:spMkLst>
            <pc:docMk/>
            <pc:sldMk cId="1667741643" sldId="333"/>
            <ac:spMk id="4" creationId="{5EA0A915-6169-4AD2-8B09-0784DA491A48}"/>
          </ac:spMkLst>
        </pc:spChg>
        <pc:spChg chg="mod">
          <ac:chgData name="Mike Bloys" userId="1248c4d8-7b2b-4b32-b8bd-163ae845f9bb" providerId="ADAL" clId="{40CC00B7-EAC7-4D69-8289-7F2A78CB365D}" dt="2021-10-14T14:02:02.137" v="70" actId="207"/>
          <ac:spMkLst>
            <pc:docMk/>
            <pc:sldMk cId="1667741643" sldId="333"/>
            <ac:spMk id="7" creationId="{096ACA3C-D9BD-4E2F-B300-51C7B3437BA0}"/>
          </ac:spMkLst>
        </pc:spChg>
        <pc:spChg chg="mod">
          <ac:chgData name="Mike Bloys" userId="1248c4d8-7b2b-4b32-b8bd-163ae845f9bb" providerId="ADAL" clId="{40CC00B7-EAC7-4D69-8289-7F2A78CB365D}" dt="2021-10-14T14:03:01.378" v="78" actId="207"/>
          <ac:spMkLst>
            <pc:docMk/>
            <pc:sldMk cId="1667741643" sldId="333"/>
            <ac:spMk id="8" creationId="{B92078E5-3670-451B-82B3-C6115E5CEC3E}"/>
          </ac:spMkLst>
        </pc:spChg>
        <pc:spChg chg="mod">
          <ac:chgData name="Mike Bloys" userId="1248c4d8-7b2b-4b32-b8bd-163ae845f9bb" providerId="ADAL" clId="{40CC00B7-EAC7-4D69-8289-7F2A78CB365D}" dt="2021-10-14T14:03:08.639" v="79" actId="207"/>
          <ac:spMkLst>
            <pc:docMk/>
            <pc:sldMk cId="1667741643" sldId="333"/>
            <ac:spMk id="30" creationId="{0B7A00FC-E582-4AEE-8E88-1EB50520DCDB}"/>
          </ac:spMkLst>
        </pc:spChg>
        <pc:spChg chg="mod">
          <ac:chgData name="Mike Bloys" userId="1248c4d8-7b2b-4b32-b8bd-163ae845f9bb" providerId="ADAL" clId="{40CC00B7-EAC7-4D69-8289-7F2A78CB365D}" dt="2021-10-14T14:02:02.137" v="70" actId="207"/>
          <ac:spMkLst>
            <pc:docMk/>
            <pc:sldMk cId="1667741643" sldId="333"/>
            <ac:spMk id="62" creationId="{F17F0CB3-2873-4B69-B192-896B559384A8}"/>
          </ac:spMkLst>
        </pc:spChg>
        <pc:spChg chg="mod">
          <ac:chgData name="Mike Bloys" userId="1248c4d8-7b2b-4b32-b8bd-163ae845f9bb" providerId="ADAL" clId="{40CC00B7-EAC7-4D69-8289-7F2A78CB365D}" dt="2021-10-14T14:02:43.512" v="72" actId="207"/>
          <ac:spMkLst>
            <pc:docMk/>
            <pc:sldMk cId="1667741643" sldId="333"/>
            <ac:spMk id="63" creationId="{E7211B41-5DCD-4BF8-A60B-D07E35C081C8}"/>
          </ac:spMkLst>
        </pc:spChg>
        <pc:grpChg chg="mod">
          <ac:chgData name="Mike Bloys" userId="1248c4d8-7b2b-4b32-b8bd-163ae845f9bb" providerId="ADAL" clId="{40CC00B7-EAC7-4D69-8289-7F2A78CB365D}" dt="2021-10-14T14:02:02.137" v="70" actId="207"/>
          <ac:grpSpMkLst>
            <pc:docMk/>
            <pc:sldMk cId="1667741643" sldId="333"/>
            <ac:grpSpMk id="9" creationId="{CAB33472-E57F-48B7-8E05-46BFBE6F8D9E}"/>
          </ac:grpSpMkLst>
        </pc:grpChg>
        <pc:grpChg chg="mod">
          <ac:chgData name="Mike Bloys" userId="1248c4d8-7b2b-4b32-b8bd-163ae845f9bb" providerId="ADAL" clId="{40CC00B7-EAC7-4D69-8289-7F2A78CB365D}" dt="2021-10-14T14:02:02.137" v="70" actId="207"/>
          <ac:grpSpMkLst>
            <pc:docMk/>
            <pc:sldMk cId="1667741643" sldId="333"/>
            <ac:grpSpMk id="61" creationId="{F0FED76D-08E4-4CEF-B772-74C0C52D4773}"/>
          </ac:grpSpMkLst>
        </pc:grpChg>
        <pc:cxnChg chg="mod">
          <ac:chgData name="Mike Bloys" userId="1248c4d8-7b2b-4b32-b8bd-163ae845f9bb" providerId="ADAL" clId="{40CC00B7-EAC7-4D69-8289-7F2A78CB365D}" dt="2021-10-14T14:03:26.613" v="80" actId="692"/>
          <ac:cxnSpMkLst>
            <pc:docMk/>
            <pc:sldMk cId="1667741643" sldId="333"/>
            <ac:cxnSpMk id="6" creationId="{61F30F50-17A6-4F19-970C-E7551D275904}"/>
          </ac:cxnSpMkLst>
        </pc:cxnChg>
        <pc:cxnChg chg="mod">
          <ac:chgData name="Mike Bloys" userId="1248c4d8-7b2b-4b32-b8bd-163ae845f9bb" providerId="ADAL" clId="{40CC00B7-EAC7-4D69-8289-7F2A78CB365D}" dt="2021-10-14T14:03:26.613" v="80" actId="692"/>
          <ac:cxnSpMkLst>
            <pc:docMk/>
            <pc:sldMk cId="1667741643" sldId="333"/>
            <ac:cxnSpMk id="31" creationId="{74B60CB5-3149-4F10-9641-0AD4561B333C}"/>
          </ac:cxnSpMkLst>
        </pc:cxnChg>
      </pc:sldChg>
      <pc:sldChg chg="modSp mod">
        <pc:chgData name="Mike Bloys" userId="1248c4d8-7b2b-4b32-b8bd-163ae845f9bb" providerId="ADAL" clId="{40CC00B7-EAC7-4D69-8289-7F2A78CB365D}" dt="2021-10-14T14:04:13.794" v="82" actId="207"/>
        <pc:sldMkLst>
          <pc:docMk/>
          <pc:sldMk cId="2151022688" sldId="337"/>
        </pc:sldMkLst>
        <pc:picChg chg="mod">
          <ac:chgData name="Mike Bloys" userId="1248c4d8-7b2b-4b32-b8bd-163ae845f9bb" providerId="ADAL" clId="{40CC00B7-EAC7-4D69-8289-7F2A78CB365D}" dt="2021-10-14T14:04:13.794" v="82" actId="207"/>
          <ac:picMkLst>
            <pc:docMk/>
            <pc:sldMk cId="2151022688" sldId="337"/>
            <ac:picMk id="9" creationId="{3BBB2659-01DE-4479-A23C-90B2329BA505}"/>
          </ac:picMkLst>
        </pc:picChg>
      </pc:sldChg>
      <pc:sldChg chg="modSp mod modClrScheme chgLayout">
        <pc:chgData name="Mike Bloys" userId="1248c4d8-7b2b-4b32-b8bd-163ae845f9bb" providerId="ADAL" clId="{40CC00B7-EAC7-4D69-8289-7F2A78CB365D}" dt="2021-10-14T14:04:24.765" v="83" actId="700"/>
        <pc:sldMkLst>
          <pc:docMk/>
          <pc:sldMk cId="147308737" sldId="338"/>
        </pc:sldMkLst>
        <pc:spChg chg="mod ord">
          <ac:chgData name="Mike Bloys" userId="1248c4d8-7b2b-4b32-b8bd-163ae845f9bb" providerId="ADAL" clId="{40CC00B7-EAC7-4D69-8289-7F2A78CB365D}" dt="2021-10-14T14:04:24.765" v="83" actId="700"/>
          <ac:spMkLst>
            <pc:docMk/>
            <pc:sldMk cId="147308737" sldId="338"/>
            <ac:spMk id="2" creationId="{00000000-0000-0000-0000-000000000000}"/>
          </ac:spMkLst>
        </pc:spChg>
        <pc:spChg chg="mod ord">
          <ac:chgData name="Mike Bloys" userId="1248c4d8-7b2b-4b32-b8bd-163ae845f9bb" providerId="ADAL" clId="{40CC00B7-EAC7-4D69-8289-7F2A78CB365D}" dt="2021-10-14T14:04:24.765" v="83" actId="700"/>
          <ac:spMkLst>
            <pc:docMk/>
            <pc:sldMk cId="147308737" sldId="338"/>
            <ac:spMk id="3" creationId="{00000000-0000-0000-0000-000000000000}"/>
          </ac:spMkLst>
        </pc:spChg>
      </pc:sldChg>
      <pc:sldMasterChg chg="delSldLayout modSldLayout">
        <pc:chgData name="Mike Bloys" userId="1248c4d8-7b2b-4b32-b8bd-163ae845f9bb" providerId="ADAL" clId="{40CC00B7-EAC7-4D69-8289-7F2A78CB365D}" dt="2021-10-14T14:26:39.564" v="99"/>
        <pc:sldMasterMkLst>
          <pc:docMk/>
          <pc:sldMasterMk cId="3316734550" sldId="2147483648"/>
        </pc:sldMasterMkLst>
        <pc:sldLayoutChg chg="modSp">
          <pc:chgData name="Mike Bloys" userId="1248c4d8-7b2b-4b32-b8bd-163ae845f9bb" providerId="ADAL" clId="{40CC00B7-EAC7-4D69-8289-7F2A78CB365D}" dt="2021-10-14T14:26:07.904" v="85" actId="14826"/>
          <pc:sldLayoutMkLst>
            <pc:docMk/>
            <pc:sldMasterMk cId="3316734550" sldId="2147483648"/>
            <pc:sldLayoutMk cId="3886385901" sldId="2147483649"/>
          </pc:sldLayoutMkLst>
          <pc:picChg chg="mod">
            <ac:chgData name="Mike Bloys" userId="1248c4d8-7b2b-4b32-b8bd-163ae845f9bb" providerId="ADAL" clId="{40CC00B7-EAC7-4D69-8289-7F2A78CB365D}" dt="2021-10-14T14:26:07.904" v="85" actId="14826"/>
            <ac:picMkLst>
              <pc:docMk/>
              <pc:sldMasterMk cId="3316734550" sldId="2147483648"/>
              <pc:sldLayoutMk cId="3886385901" sldId="2147483649"/>
              <ac:picMk id="5" creationId="{466C617B-0A74-4623-A698-327CD1F18CC4}"/>
            </ac:picMkLst>
          </pc:picChg>
        </pc:sldLayoutChg>
        <pc:sldLayoutChg chg="addSp delSp modSp mod">
          <pc:chgData name="Mike Bloys" userId="1248c4d8-7b2b-4b32-b8bd-163ae845f9bb" providerId="ADAL" clId="{40CC00B7-EAC7-4D69-8289-7F2A78CB365D}" dt="2021-10-14T14:26:28.499" v="96"/>
          <pc:sldLayoutMkLst>
            <pc:docMk/>
            <pc:sldMasterMk cId="3316734550" sldId="2147483648"/>
            <pc:sldLayoutMk cId="2849720375" sldId="2147483652"/>
          </pc:sldLayoutMkLst>
          <pc:spChg chg="del">
            <ac:chgData name="Mike Bloys" userId="1248c4d8-7b2b-4b32-b8bd-163ae845f9bb" providerId="ADAL" clId="{40CC00B7-EAC7-4D69-8289-7F2A78CB365D}" dt="2021-10-14T13:53:12.785" v="29" actId="478"/>
            <ac:spMkLst>
              <pc:docMk/>
              <pc:sldMasterMk cId="3316734550" sldId="2147483648"/>
              <pc:sldLayoutMk cId="2849720375" sldId="2147483652"/>
              <ac:spMk id="3" creationId="{00000000-0000-0000-0000-000000000000}"/>
            </ac:spMkLst>
          </pc:spChg>
          <pc:spChg chg="mod">
            <ac:chgData name="Mike Bloys" userId="1248c4d8-7b2b-4b32-b8bd-163ae845f9bb" providerId="ADAL" clId="{40CC00B7-EAC7-4D69-8289-7F2A78CB365D}" dt="2021-10-14T13:53:19.019" v="32" actId="207"/>
            <ac:spMkLst>
              <pc:docMk/>
              <pc:sldMasterMk cId="3316734550" sldId="2147483648"/>
              <pc:sldLayoutMk cId="2849720375" sldId="2147483652"/>
              <ac:spMk id="8" creationId="{00000000-0000-0000-0000-000000000000}"/>
            </ac:spMkLst>
          </pc:spChg>
          <pc:spChg chg="add mod">
            <ac:chgData name="Mike Bloys" userId="1248c4d8-7b2b-4b32-b8bd-163ae845f9bb" providerId="ADAL" clId="{40CC00B7-EAC7-4D69-8289-7F2A78CB365D}" dt="2021-10-14T14:26:28.499" v="96"/>
            <ac:spMkLst>
              <pc:docMk/>
              <pc:sldMasterMk cId="3316734550" sldId="2147483648"/>
              <pc:sldLayoutMk cId="2849720375" sldId="2147483652"/>
              <ac:spMk id="12" creationId="{62540879-0D4A-4277-A450-8EB804F4A32B}"/>
            </ac:spMkLst>
          </pc:spChg>
          <pc:picChg chg="del">
            <ac:chgData name="Mike Bloys" userId="1248c4d8-7b2b-4b32-b8bd-163ae845f9bb" providerId="ADAL" clId="{40CC00B7-EAC7-4D69-8289-7F2A78CB365D}" dt="2021-10-14T13:53:12.785" v="29" actId="478"/>
            <ac:picMkLst>
              <pc:docMk/>
              <pc:sldMasterMk cId="3316734550" sldId="2147483648"/>
              <pc:sldLayoutMk cId="2849720375" sldId="2147483652"/>
              <ac:picMk id="9" creationId="{17928F57-3A02-4647-9D97-68667C8F273E}"/>
            </ac:picMkLst>
          </pc:picChg>
          <pc:picChg chg="mod">
            <ac:chgData name="Mike Bloys" userId="1248c4d8-7b2b-4b32-b8bd-163ae845f9bb" providerId="ADAL" clId="{40CC00B7-EAC7-4D69-8289-7F2A78CB365D}" dt="2021-10-14T13:53:22.090" v="33" actId="207"/>
            <ac:picMkLst>
              <pc:docMk/>
              <pc:sldMasterMk cId="3316734550" sldId="2147483648"/>
              <pc:sldLayoutMk cId="2849720375" sldId="2147483652"/>
              <ac:picMk id="10" creationId="{7748952A-9DBD-564D-A3A2-BB100838CAF2}"/>
            </ac:picMkLst>
          </pc:picChg>
          <pc:picChg chg="add mod">
            <ac:chgData name="Mike Bloys" userId="1248c4d8-7b2b-4b32-b8bd-163ae845f9bb" providerId="ADAL" clId="{40CC00B7-EAC7-4D69-8289-7F2A78CB365D}" dt="2021-10-14T13:53:13.430" v="30"/>
            <ac:picMkLst>
              <pc:docMk/>
              <pc:sldMasterMk cId="3316734550" sldId="2147483648"/>
              <pc:sldLayoutMk cId="2849720375" sldId="2147483652"/>
              <ac:picMk id="11" creationId="{9BE84651-A309-495B-BB11-580446435EAD}"/>
            </ac:picMkLst>
          </pc:picChg>
        </pc:sldLayoutChg>
        <pc:sldLayoutChg chg="addSp delSp modSp mod">
          <pc:chgData name="Mike Bloys" userId="1248c4d8-7b2b-4b32-b8bd-163ae845f9bb" providerId="ADAL" clId="{40CC00B7-EAC7-4D69-8289-7F2A78CB365D}" dt="2021-10-14T14:26:16.418" v="95" actId="20577"/>
          <pc:sldLayoutMkLst>
            <pc:docMk/>
            <pc:sldMasterMk cId="3316734550" sldId="2147483648"/>
            <pc:sldLayoutMk cId="4180777422" sldId="2147483653"/>
          </pc:sldLayoutMkLst>
          <pc:spChg chg="del">
            <ac:chgData name="Mike Bloys" userId="1248c4d8-7b2b-4b32-b8bd-163ae845f9bb" providerId="ADAL" clId="{40CC00B7-EAC7-4D69-8289-7F2A78CB365D}" dt="2021-10-14T13:49:28.688" v="1" actId="478"/>
            <ac:spMkLst>
              <pc:docMk/>
              <pc:sldMasterMk cId="3316734550" sldId="2147483648"/>
              <pc:sldLayoutMk cId="4180777422" sldId="2147483653"/>
              <ac:spMk id="10" creationId="{AFB0EA00-AD7B-1942-A246-57CD3454669B}"/>
            </ac:spMkLst>
          </pc:spChg>
          <pc:spChg chg="mod">
            <ac:chgData name="Mike Bloys" userId="1248c4d8-7b2b-4b32-b8bd-163ae845f9bb" providerId="ADAL" clId="{40CC00B7-EAC7-4D69-8289-7F2A78CB365D}" dt="2021-10-14T13:50:05.113" v="28" actId="207"/>
            <ac:spMkLst>
              <pc:docMk/>
              <pc:sldMasterMk cId="3316734550" sldId="2147483648"/>
              <pc:sldLayoutMk cId="4180777422" sldId="2147483653"/>
              <ac:spMk id="12" creationId="{00000000-0000-0000-0000-000000000000}"/>
            </ac:spMkLst>
          </pc:spChg>
          <pc:spChg chg="add mod">
            <ac:chgData name="Mike Bloys" userId="1248c4d8-7b2b-4b32-b8bd-163ae845f9bb" providerId="ADAL" clId="{40CC00B7-EAC7-4D69-8289-7F2A78CB365D}" dt="2021-10-14T14:26:16.418" v="95" actId="20577"/>
            <ac:spMkLst>
              <pc:docMk/>
              <pc:sldMasterMk cId="3316734550" sldId="2147483648"/>
              <pc:sldLayoutMk cId="4180777422" sldId="2147483653"/>
              <ac:spMk id="13" creationId="{2E3C789F-19DB-46AB-94FA-0BB8E70EB97F}"/>
            </ac:spMkLst>
          </pc:spChg>
          <pc:picChg chg="del">
            <ac:chgData name="Mike Bloys" userId="1248c4d8-7b2b-4b32-b8bd-163ae845f9bb" providerId="ADAL" clId="{40CC00B7-EAC7-4D69-8289-7F2A78CB365D}" dt="2021-10-14T13:49:28.688" v="1" actId="478"/>
            <ac:picMkLst>
              <pc:docMk/>
              <pc:sldMasterMk cId="3316734550" sldId="2147483648"/>
              <pc:sldLayoutMk cId="4180777422" sldId="2147483653"/>
              <ac:picMk id="7" creationId="{7F8EACDD-4D2E-2E48-8430-A145513E10F4}"/>
            </ac:picMkLst>
          </pc:picChg>
          <pc:picChg chg="add mod">
            <ac:chgData name="Mike Bloys" userId="1248c4d8-7b2b-4b32-b8bd-163ae845f9bb" providerId="ADAL" clId="{40CC00B7-EAC7-4D69-8289-7F2A78CB365D}" dt="2021-10-14T13:49:29.163" v="2"/>
            <ac:picMkLst>
              <pc:docMk/>
              <pc:sldMasterMk cId="3316734550" sldId="2147483648"/>
              <pc:sldLayoutMk cId="4180777422" sldId="2147483653"/>
              <ac:picMk id="8" creationId="{6DC76C06-3938-475A-A21A-67DBE4D96AB0}"/>
            </ac:picMkLst>
          </pc:picChg>
          <pc:picChg chg="mod">
            <ac:chgData name="Mike Bloys" userId="1248c4d8-7b2b-4b32-b8bd-163ae845f9bb" providerId="ADAL" clId="{40CC00B7-EAC7-4D69-8289-7F2A78CB365D}" dt="2021-10-14T13:49:47.096" v="26" actId="207"/>
            <ac:picMkLst>
              <pc:docMk/>
              <pc:sldMasterMk cId="3316734550" sldId="2147483648"/>
              <pc:sldLayoutMk cId="4180777422" sldId="2147483653"/>
              <ac:picMk id="9" creationId="{98141DA7-A9BB-A24C-9445-860C57FB32AE}"/>
            </ac:picMkLst>
          </pc:picChg>
        </pc:sldLayoutChg>
        <pc:sldLayoutChg chg="addSp delSp modSp mod">
          <pc:chgData name="Mike Bloys" userId="1248c4d8-7b2b-4b32-b8bd-163ae845f9bb" providerId="ADAL" clId="{40CC00B7-EAC7-4D69-8289-7F2A78CB365D}" dt="2021-10-14T13:56:27.792" v="56" actId="478"/>
          <pc:sldLayoutMkLst>
            <pc:docMk/>
            <pc:sldMasterMk cId="3316734550" sldId="2147483648"/>
            <pc:sldLayoutMk cId="2265425468" sldId="2147483654"/>
          </pc:sldLayoutMkLst>
          <pc:spChg chg="add mod">
            <ac:chgData name="Mike Bloys" userId="1248c4d8-7b2b-4b32-b8bd-163ae845f9bb" providerId="ADAL" clId="{40CC00B7-EAC7-4D69-8289-7F2A78CB365D}" dt="2021-10-14T13:55:54.439" v="50" actId="207"/>
            <ac:spMkLst>
              <pc:docMk/>
              <pc:sldMasterMk cId="3316734550" sldId="2147483648"/>
              <pc:sldLayoutMk cId="2265425468" sldId="2147483654"/>
              <ac:spMk id="6" creationId="{2A9F8EE3-6B95-4AAB-86F0-AEC55BCE647D}"/>
            </ac:spMkLst>
          </pc:spChg>
          <pc:spChg chg="add del mod">
            <ac:chgData name="Mike Bloys" userId="1248c4d8-7b2b-4b32-b8bd-163ae845f9bb" providerId="ADAL" clId="{40CC00B7-EAC7-4D69-8289-7F2A78CB365D}" dt="2021-10-14T13:56:27.792" v="56" actId="478"/>
            <ac:spMkLst>
              <pc:docMk/>
              <pc:sldMasterMk cId="3316734550" sldId="2147483648"/>
              <pc:sldLayoutMk cId="2265425468" sldId="2147483654"/>
              <ac:spMk id="7" creationId="{884DDCBF-885A-4EE1-B2E2-FC1677ED931D}"/>
            </ac:spMkLst>
          </pc:spChg>
          <pc:spChg chg="del">
            <ac:chgData name="Mike Bloys" userId="1248c4d8-7b2b-4b32-b8bd-163ae845f9bb" providerId="ADAL" clId="{40CC00B7-EAC7-4D69-8289-7F2A78CB365D}" dt="2021-10-14T13:55:50.321" v="49" actId="478"/>
            <ac:spMkLst>
              <pc:docMk/>
              <pc:sldMasterMk cId="3316734550" sldId="2147483648"/>
              <pc:sldLayoutMk cId="2265425468" sldId="2147483654"/>
              <ac:spMk id="10" creationId="{00000000-0000-0000-0000-000000000000}"/>
            </ac:spMkLst>
          </pc:spChg>
          <pc:cxnChg chg="mod">
            <ac:chgData name="Mike Bloys" userId="1248c4d8-7b2b-4b32-b8bd-163ae845f9bb" providerId="ADAL" clId="{40CC00B7-EAC7-4D69-8289-7F2A78CB365D}" dt="2021-10-14T13:56:26.538" v="55" actId="14100"/>
            <ac:cxnSpMkLst>
              <pc:docMk/>
              <pc:sldMasterMk cId="3316734550" sldId="2147483648"/>
              <pc:sldLayoutMk cId="2265425468" sldId="2147483654"/>
              <ac:cxnSpMk id="8" creationId="{00000000-0000-0000-0000-000000000000}"/>
            </ac:cxnSpMkLst>
          </pc:cxnChg>
        </pc:sldLayoutChg>
        <pc:sldLayoutChg chg="addSp delSp modSp mod">
          <pc:chgData name="Mike Bloys" userId="1248c4d8-7b2b-4b32-b8bd-163ae845f9bb" providerId="ADAL" clId="{40CC00B7-EAC7-4D69-8289-7F2A78CB365D}" dt="2021-10-14T14:26:36.167" v="98"/>
          <pc:sldLayoutMkLst>
            <pc:docMk/>
            <pc:sldMasterMk cId="3316734550" sldId="2147483648"/>
            <pc:sldLayoutMk cId="3315833090" sldId="2147483656"/>
          </pc:sldLayoutMkLst>
          <pc:spChg chg="add mod">
            <ac:chgData name="Mike Bloys" userId="1248c4d8-7b2b-4b32-b8bd-163ae845f9bb" providerId="ADAL" clId="{40CC00B7-EAC7-4D69-8289-7F2A78CB365D}" dt="2021-10-14T14:26:36.167" v="98"/>
            <ac:spMkLst>
              <pc:docMk/>
              <pc:sldMasterMk cId="3316734550" sldId="2147483648"/>
              <pc:sldLayoutMk cId="3315833090" sldId="2147483656"/>
              <ac:spMk id="9" creationId="{3107EB1F-7AF1-4C04-BF30-62146D79E49C}"/>
            </ac:spMkLst>
          </pc:spChg>
          <pc:spChg chg="mod">
            <ac:chgData name="Mike Bloys" userId="1248c4d8-7b2b-4b32-b8bd-163ae845f9bb" providerId="ADAL" clId="{40CC00B7-EAC7-4D69-8289-7F2A78CB365D}" dt="2021-10-14T13:53:47.973" v="42" actId="207"/>
            <ac:spMkLst>
              <pc:docMk/>
              <pc:sldMasterMk cId="3316734550" sldId="2147483648"/>
              <pc:sldLayoutMk cId="3315833090" sldId="2147483656"/>
              <ac:spMk id="10" creationId="{00000000-0000-0000-0000-000000000000}"/>
            </ac:spMkLst>
          </pc:spChg>
          <pc:spChg chg="del">
            <ac:chgData name="Mike Bloys" userId="1248c4d8-7b2b-4b32-b8bd-163ae845f9bb" providerId="ADAL" clId="{40CC00B7-EAC7-4D69-8289-7F2A78CB365D}" dt="2021-10-14T13:53:39.632" v="39" actId="478"/>
            <ac:spMkLst>
              <pc:docMk/>
              <pc:sldMasterMk cId="3316734550" sldId="2147483648"/>
              <pc:sldLayoutMk cId="3315833090" sldId="2147483656"/>
              <ac:spMk id="11" creationId="{5DE58603-8156-4D47-A3B3-0C5A77EB0240}"/>
            </ac:spMkLst>
          </pc:spChg>
          <pc:picChg chg="del">
            <ac:chgData name="Mike Bloys" userId="1248c4d8-7b2b-4b32-b8bd-163ae845f9bb" providerId="ADAL" clId="{40CC00B7-EAC7-4D69-8289-7F2A78CB365D}" dt="2021-10-14T13:53:39.632" v="39" actId="478"/>
            <ac:picMkLst>
              <pc:docMk/>
              <pc:sldMasterMk cId="3316734550" sldId="2147483648"/>
              <pc:sldLayoutMk cId="3315833090" sldId="2147483656"/>
              <ac:picMk id="6" creationId="{079847E8-2EF4-2C49-9CC9-9F8AE3733110}"/>
            </ac:picMkLst>
          </pc:picChg>
          <pc:picChg chg="add mod">
            <ac:chgData name="Mike Bloys" userId="1248c4d8-7b2b-4b32-b8bd-163ae845f9bb" providerId="ADAL" clId="{40CC00B7-EAC7-4D69-8289-7F2A78CB365D}" dt="2021-10-14T13:53:40.102" v="40"/>
            <ac:picMkLst>
              <pc:docMk/>
              <pc:sldMasterMk cId="3316734550" sldId="2147483648"/>
              <pc:sldLayoutMk cId="3315833090" sldId="2147483656"/>
              <ac:picMk id="7" creationId="{938C9FEE-F693-4DAF-B7FD-EAC060D09A25}"/>
            </ac:picMkLst>
          </pc:picChg>
        </pc:sldLayoutChg>
        <pc:sldLayoutChg chg="addSp delSp modSp mod">
          <pc:chgData name="Mike Bloys" userId="1248c4d8-7b2b-4b32-b8bd-163ae845f9bb" providerId="ADAL" clId="{40CC00B7-EAC7-4D69-8289-7F2A78CB365D}" dt="2021-10-14T14:26:39.564" v="99"/>
          <pc:sldLayoutMkLst>
            <pc:docMk/>
            <pc:sldMasterMk cId="3316734550" sldId="2147483648"/>
            <pc:sldLayoutMk cId="2767036606" sldId="2147483665"/>
          </pc:sldLayoutMkLst>
          <pc:spChg chg="del">
            <ac:chgData name="Mike Bloys" userId="1248c4d8-7b2b-4b32-b8bd-163ae845f9bb" providerId="ADAL" clId="{40CC00B7-EAC7-4D69-8289-7F2A78CB365D}" dt="2021-10-14T13:53:55.216" v="43" actId="478"/>
            <ac:spMkLst>
              <pc:docMk/>
              <pc:sldMasterMk cId="3316734550" sldId="2147483648"/>
              <pc:sldLayoutMk cId="2767036606" sldId="2147483665"/>
              <ac:spMk id="10" creationId="{E7922DF1-CB97-C64E-BE70-B1D35D96F187}"/>
            </ac:spMkLst>
          </pc:spChg>
          <pc:spChg chg="add mod">
            <ac:chgData name="Mike Bloys" userId="1248c4d8-7b2b-4b32-b8bd-163ae845f9bb" providerId="ADAL" clId="{40CC00B7-EAC7-4D69-8289-7F2A78CB365D}" dt="2021-10-14T14:26:39.564" v="99"/>
            <ac:spMkLst>
              <pc:docMk/>
              <pc:sldMasterMk cId="3316734550" sldId="2147483648"/>
              <pc:sldLayoutMk cId="2767036606" sldId="2147483665"/>
              <ac:spMk id="11" creationId="{FDE450C9-C7AA-493E-840D-99918F1CFCA3}"/>
            </ac:spMkLst>
          </pc:spChg>
          <pc:picChg chg="add mod">
            <ac:chgData name="Mike Bloys" userId="1248c4d8-7b2b-4b32-b8bd-163ae845f9bb" providerId="ADAL" clId="{40CC00B7-EAC7-4D69-8289-7F2A78CB365D}" dt="2021-10-14T13:53:55.637" v="44"/>
            <ac:picMkLst>
              <pc:docMk/>
              <pc:sldMasterMk cId="3316734550" sldId="2147483648"/>
              <pc:sldLayoutMk cId="2767036606" sldId="2147483665"/>
              <ac:picMk id="6" creationId="{BFF2B9F8-C5E3-4A4C-9240-31A7351F12C6}"/>
            </ac:picMkLst>
          </pc:picChg>
          <pc:picChg chg="del">
            <ac:chgData name="Mike Bloys" userId="1248c4d8-7b2b-4b32-b8bd-163ae845f9bb" providerId="ADAL" clId="{40CC00B7-EAC7-4D69-8289-7F2A78CB365D}" dt="2021-10-14T13:53:55.216" v="43" actId="478"/>
            <ac:picMkLst>
              <pc:docMk/>
              <pc:sldMasterMk cId="3316734550" sldId="2147483648"/>
              <pc:sldLayoutMk cId="2767036606" sldId="2147483665"/>
              <ac:picMk id="7" creationId="{C8A831C5-3E82-E549-9C23-2D0714C1D618}"/>
            </ac:picMkLst>
          </pc:picChg>
          <pc:picChg chg="mod">
            <ac:chgData name="Mike Bloys" userId="1248c4d8-7b2b-4b32-b8bd-163ae845f9bb" providerId="ADAL" clId="{40CC00B7-EAC7-4D69-8289-7F2A78CB365D}" dt="2021-10-14T13:53:59.445" v="45" actId="207"/>
            <ac:picMkLst>
              <pc:docMk/>
              <pc:sldMasterMk cId="3316734550" sldId="2147483648"/>
              <pc:sldLayoutMk cId="2767036606" sldId="2147483665"/>
              <ac:picMk id="9" creationId="{963BBE44-7AC6-CD40-8C0E-3E0AA199197E}"/>
            </ac:picMkLst>
          </pc:picChg>
        </pc:sldLayoutChg>
        <pc:sldLayoutChg chg="addSp delSp modSp mod">
          <pc:chgData name="Mike Bloys" userId="1248c4d8-7b2b-4b32-b8bd-163ae845f9bb" providerId="ADAL" clId="{40CC00B7-EAC7-4D69-8289-7F2A78CB365D}" dt="2021-10-14T14:26:32.326" v="97"/>
          <pc:sldLayoutMkLst>
            <pc:docMk/>
            <pc:sldMasterMk cId="3316734550" sldId="2147483648"/>
            <pc:sldLayoutMk cId="3939891126" sldId="2147483666"/>
          </pc:sldLayoutMkLst>
          <pc:spChg chg="mod">
            <ac:chgData name="Mike Bloys" userId="1248c4d8-7b2b-4b32-b8bd-163ae845f9bb" providerId="ADAL" clId="{40CC00B7-EAC7-4D69-8289-7F2A78CB365D}" dt="2021-10-14T13:53:32.794" v="37" actId="207"/>
            <ac:spMkLst>
              <pc:docMk/>
              <pc:sldMasterMk cId="3316734550" sldId="2147483648"/>
              <pc:sldLayoutMk cId="3939891126" sldId="2147483666"/>
              <ac:spMk id="8" creationId="{00000000-0000-0000-0000-000000000000}"/>
            </ac:spMkLst>
          </pc:spChg>
          <pc:spChg chg="del">
            <ac:chgData name="Mike Bloys" userId="1248c4d8-7b2b-4b32-b8bd-163ae845f9bb" providerId="ADAL" clId="{40CC00B7-EAC7-4D69-8289-7F2A78CB365D}" dt="2021-10-14T13:53:26.080" v="34" actId="478"/>
            <ac:spMkLst>
              <pc:docMk/>
              <pc:sldMasterMk cId="3316734550" sldId="2147483648"/>
              <pc:sldLayoutMk cId="3939891126" sldId="2147483666"/>
              <ac:spMk id="12" creationId="{339D781C-E8D5-184E-8DF0-F240E6FB0755}"/>
            </ac:spMkLst>
          </pc:spChg>
          <pc:spChg chg="add mod">
            <ac:chgData name="Mike Bloys" userId="1248c4d8-7b2b-4b32-b8bd-163ae845f9bb" providerId="ADAL" clId="{40CC00B7-EAC7-4D69-8289-7F2A78CB365D}" dt="2021-10-14T14:26:32.326" v="97"/>
            <ac:spMkLst>
              <pc:docMk/>
              <pc:sldMasterMk cId="3316734550" sldId="2147483648"/>
              <pc:sldLayoutMk cId="3939891126" sldId="2147483666"/>
              <ac:spMk id="14" creationId="{89FD01B8-8BED-455B-8109-77DF319A5196}"/>
            </ac:spMkLst>
          </pc:spChg>
          <pc:picChg chg="del">
            <ac:chgData name="Mike Bloys" userId="1248c4d8-7b2b-4b32-b8bd-163ae845f9bb" providerId="ADAL" clId="{40CC00B7-EAC7-4D69-8289-7F2A78CB365D}" dt="2021-10-14T13:53:26.080" v="34" actId="478"/>
            <ac:picMkLst>
              <pc:docMk/>
              <pc:sldMasterMk cId="3316734550" sldId="2147483648"/>
              <pc:sldLayoutMk cId="3939891126" sldId="2147483666"/>
              <ac:picMk id="10" creationId="{99674236-3D2B-5444-B54A-A97FBCC2927E}"/>
            </ac:picMkLst>
          </pc:picChg>
          <pc:picChg chg="mod">
            <ac:chgData name="Mike Bloys" userId="1248c4d8-7b2b-4b32-b8bd-163ae845f9bb" providerId="ADAL" clId="{40CC00B7-EAC7-4D69-8289-7F2A78CB365D}" dt="2021-10-14T13:53:35.784" v="38" actId="207"/>
            <ac:picMkLst>
              <pc:docMk/>
              <pc:sldMasterMk cId="3316734550" sldId="2147483648"/>
              <pc:sldLayoutMk cId="3939891126" sldId="2147483666"/>
              <ac:picMk id="11" creationId="{2E51CEE1-7623-ED41-9370-A111EDA158D3}"/>
            </ac:picMkLst>
          </pc:picChg>
          <pc:picChg chg="add mod">
            <ac:chgData name="Mike Bloys" userId="1248c4d8-7b2b-4b32-b8bd-163ae845f9bb" providerId="ADAL" clId="{40CC00B7-EAC7-4D69-8289-7F2A78CB365D}" dt="2021-10-14T13:53:26.565" v="35"/>
            <ac:picMkLst>
              <pc:docMk/>
              <pc:sldMasterMk cId="3316734550" sldId="2147483648"/>
              <pc:sldLayoutMk cId="3939891126" sldId="2147483666"/>
              <ac:picMk id="13" creationId="{BFF84A44-2B36-4B56-919D-C2DCBAA4A1B5}"/>
            </ac:picMkLst>
          </pc:picChg>
        </pc:sldLayoutChg>
        <pc:sldLayoutChg chg="del">
          <pc:chgData name="Mike Bloys" userId="1248c4d8-7b2b-4b32-b8bd-163ae845f9bb" providerId="ADAL" clId="{40CC00B7-EAC7-4D69-8289-7F2A78CB365D}" dt="2021-10-14T14:04:32.036" v="84" actId="2696"/>
          <pc:sldLayoutMkLst>
            <pc:docMk/>
            <pc:sldMasterMk cId="3316734550" sldId="2147483648"/>
            <pc:sldLayoutMk cId="39143398" sldId="2147483667"/>
          </pc:sldLayoutMkLst>
        </pc:sldLayoutChg>
      </pc:sldMasterChg>
    </pc:docChg>
  </pc:docChgLst>
  <pc:docChgLst>
    <pc:chgData name="Rob Heathcote" userId="62419938-1f1d-43ca-9327-cfd6c1894440" providerId="ADAL" clId="{14933B22-CE16-40FA-806D-F5A17F595228}"/>
    <pc:docChg chg="undo redo custSel modSld modMainMaster">
      <pc:chgData name="Rob Heathcote" userId="62419938-1f1d-43ca-9327-cfd6c1894440" providerId="ADAL" clId="{14933B22-CE16-40FA-806D-F5A17F595228}" dt="2020-03-05T09:34:12.400" v="174" actId="20577"/>
      <pc:docMkLst>
        <pc:docMk/>
      </pc:docMkLst>
      <pc:sldChg chg="addSp delSp modSp">
        <pc:chgData name="Rob Heathcote" userId="62419938-1f1d-43ca-9327-cfd6c1894440" providerId="ADAL" clId="{14933B22-CE16-40FA-806D-F5A17F595228}" dt="2020-03-05T08:10:21.813" v="2" actId="478"/>
        <pc:sldMkLst>
          <pc:docMk/>
          <pc:sldMk cId="3097358543" sldId="260"/>
        </pc:sldMkLst>
        <pc:spChg chg="add del mod">
          <ac:chgData name="Rob Heathcote" userId="62419938-1f1d-43ca-9327-cfd6c1894440" providerId="ADAL" clId="{14933B22-CE16-40FA-806D-F5A17F595228}" dt="2020-03-05T08:10:21.813" v="2" actId="478"/>
          <ac:spMkLst>
            <pc:docMk/>
            <pc:sldMk cId="3097358543" sldId="260"/>
            <ac:spMk id="3" creationId="{FB57EF4D-CFA9-4972-BBF0-A069A5AD42B9}"/>
          </ac:spMkLst>
        </pc:spChg>
        <pc:spChg chg="del">
          <ac:chgData name="Rob Heathcote" userId="62419938-1f1d-43ca-9327-cfd6c1894440" providerId="ADAL" clId="{14933B22-CE16-40FA-806D-F5A17F595228}" dt="2020-03-05T08:10:18.112" v="1" actId="478"/>
          <ac:spMkLst>
            <pc:docMk/>
            <pc:sldMk cId="3097358543" sldId="260"/>
            <ac:spMk id="5" creationId="{00000000-0000-0000-0000-000000000000}"/>
          </ac:spMkLst>
        </pc:spChg>
        <pc:spChg chg="del">
          <ac:chgData name="Rob Heathcote" userId="62419938-1f1d-43ca-9327-cfd6c1894440" providerId="ADAL" clId="{14933B22-CE16-40FA-806D-F5A17F595228}" dt="2020-03-05T08:10:18.112" v="1" actId="478"/>
          <ac:spMkLst>
            <pc:docMk/>
            <pc:sldMk cId="3097358543" sldId="260"/>
            <ac:spMk id="6" creationId="{00000000-0000-0000-0000-000000000000}"/>
          </ac:spMkLst>
        </pc:spChg>
        <pc:spChg chg="del">
          <ac:chgData name="Rob Heathcote" userId="62419938-1f1d-43ca-9327-cfd6c1894440" providerId="ADAL" clId="{14933B22-CE16-40FA-806D-F5A17F595228}" dt="2020-03-05T08:10:18.112" v="1" actId="478"/>
          <ac:spMkLst>
            <pc:docMk/>
            <pc:sldMk cId="3097358543" sldId="260"/>
            <ac:spMk id="7" creationId="{00000000-0000-0000-0000-000000000000}"/>
          </ac:spMkLst>
        </pc:spChg>
        <pc:spChg chg="add del mod">
          <ac:chgData name="Rob Heathcote" userId="62419938-1f1d-43ca-9327-cfd6c1894440" providerId="ADAL" clId="{14933B22-CE16-40FA-806D-F5A17F595228}" dt="2020-03-05T08:10:21.813" v="2" actId="478"/>
          <ac:spMkLst>
            <pc:docMk/>
            <pc:sldMk cId="3097358543" sldId="260"/>
            <ac:spMk id="11" creationId="{89F44373-5B03-4DA9-B00B-FF5025051CF2}"/>
          </ac:spMkLst>
        </pc:spChg>
        <pc:spChg chg="add del mod">
          <ac:chgData name="Rob Heathcote" userId="62419938-1f1d-43ca-9327-cfd6c1894440" providerId="ADAL" clId="{14933B22-CE16-40FA-806D-F5A17F595228}" dt="2020-03-05T08:10:21.813" v="2" actId="478"/>
          <ac:spMkLst>
            <pc:docMk/>
            <pc:sldMk cId="3097358543" sldId="260"/>
            <ac:spMk id="13" creationId="{B90AF5F0-9F88-4DC8-B33C-3F3B74725EEB}"/>
          </ac:spMkLst>
        </pc:spChg>
        <pc:grpChg chg="del">
          <ac:chgData name="Rob Heathcote" userId="62419938-1f1d-43ca-9327-cfd6c1894440" providerId="ADAL" clId="{14933B22-CE16-40FA-806D-F5A17F595228}" dt="2020-03-05T08:10:15.854" v="0" actId="478"/>
          <ac:grpSpMkLst>
            <pc:docMk/>
            <pc:sldMk cId="3097358543" sldId="260"/>
            <ac:grpSpMk id="8" creationId="{00000000-0000-0000-0000-000000000000}"/>
          </ac:grpSpMkLst>
        </pc:grpChg>
      </pc:sldChg>
      <pc:sldChg chg="modSp">
        <pc:chgData name="Rob Heathcote" userId="62419938-1f1d-43ca-9327-cfd6c1894440" providerId="ADAL" clId="{14933B22-CE16-40FA-806D-F5A17F595228}" dt="2020-03-05T09:31:37.935" v="130" actId="207"/>
        <pc:sldMkLst>
          <pc:docMk/>
          <pc:sldMk cId="428608259" sldId="287"/>
        </pc:sldMkLst>
        <pc:spChg chg="mod">
          <ac:chgData name="Rob Heathcote" userId="62419938-1f1d-43ca-9327-cfd6c1894440" providerId="ADAL" clId="{14933B22-CE16-40FA-806D-F5A17F595228}" dt="2020-03-05T09:31:37.935" v="130" actId="207"/>
          <ac:spMkLst>
            <pc:docMk/>
            <pc:sldMk cId="428608259" sldId="287"/>
            <ac:spMk id="4" creationId="{00000000-0000-0000-0000-000000000000}"/>
          </ac:spMkLst>
        </pc:spChg>
        <pc:graphicFrameChg chg="modGraphic">
          <ac:chgData name="Rob Heathcote" userId="62419938-1f1d-43ca-9327-cfd6c1894440" providerId="ADAL" clId="{14933B22-CE16-40FA-806D-F5A17F595228}" dt="2020-03-05T09:31:30.168" v="127" actId="207"/>
          <ac:graphicFrameMkLst>
            <pc:docMk/>
            <pc:sldMk cId="428608259" sldId="287"/>
            <ac:graphicFrameMk id="5" creationId="{00000000-0000-0000-0000-000000000000}"/>
          </ac:graphicFrameMkLst>
        </pc:graphicFrameChg>
      </pc:sldChg>
      <pc:sldChg chg="modSp">
        <pc:chgData name="Rob Heathcote" userId="62419938-1f1d-43ca-9327-cfd6c1894440" providerId="ADAL" clId="{14933B22-CE16-40FA-806D-F5A17F595228}" dt="2020-03-05T09:31:51.245" v="133" actId="207"/>
        <pc:sldMkLst>
          <pc:docMk/>
          <pc:sldMk cId="3912875191" sldId="288"/>
        </pc:sldMkLst>
        <pc:spChg chg="mod">
          <ac:chgData name="Rob Heathcote" userId="62419938-1f1d-43ca-9327-cfd6c1894440" providerId="ADAL" clId="{14933B22-CE16-40FA-806D-F5A17F595228}" dt="2020-03-05T09:31:51.245" v="133" actId="207"/>
          <ac:spMkLst>
            <pc:docMk/>
            <pc:sldMk cId="3912875191" sldId="288"/>
            <ac:spMk id="4" creationId="{00000000-0000-0000-0000-000000000000}"/>
          </ac:spMkLst>
        </pc:spChg>
        <pc:graphicFrameChg chg="modGraphic">
          <ac:chgData name="Rob Heathcote" userId="62419938-1f1d-43ca-9327-cfd6c1894440" providerId="ADAL" clId="{14933B22-CE16-40FA-806D-F5A17F595228}" dt="2020-03-05T09:31:47.083" v="132" actId="207"/>
          <ac:graphicFrameMkLst>
            <pc:docMk/>
            <pc:sldMk cId="3912875191" sldId="288"/>
            <ac:graphicFrameMk id="5" creationId="{00000000-0000-0000-0000-000000000000}"/>
          </ac:graphicFrameMkLst>
        </pc:graphicFrameChg>
      </pc:sldChg>
      <pc:sldChg chg="modSp">
        <pc:chgData name="Rob Heathcote" userId="62419938-1f1d-43ca-9327-cfd6c1894440" providerId="ADAL" clId="{14933B22-CE16-40FA-806D-F5A17F595228}" dt="2020-03-05T09:31:59.864" v="139" actId="207"/>
        <pc:sldMkLst>
          <pc:docMk/>
          <pc:sldMk cId="1918430168" sldId="289"/>
        </pc:sldMkLst>
        <pc:spChg chg="mod">
          <ac:chgData name="Rob Heathcote" userId="62419938-1f1d-43ca-9327-cfd6c1894440" providerId="ADAL" clId="{14933B22-CE16-40FA-806D-F5A17F595228}" dt="2020-03-05T09:31:59.864" v="139" actId="207"/>
          <ac:spMkLst>
            <pc:docMk/>
            <pc:sldMk cId="1918430168" sldId="289"/>
            <ac:spMk id="4" creationId="{00000000-0000-0000-0000-000000000000}"/>
          </ac:spMkLst>
        </pc:spChg>
      </pc:sldChg>
      <pc:sldChg chg="modSp">
        <pc:chgData name="Rob Heathcote" userId="62419938-1f1d-43ca-9327-cfd6c1894440" providerId="ADAL" clId="{14933B22-CE16-40FA-806D-F5A17F595228}" dt="2020-03-05T09:32:22.232" v="147" actId="207"/>
        <pc:sldMkLst>
          <pc:docMk/>
          <pc:sldMk cId="2621621636" sldId="291"/>
        </pc:sldMkLst>
        <pc:spChg chg="mod">
          <ac:chgData name="Rob Heathcote" userId="62419938-1f1d-43ca-9327-cfd6c1894440" providerId="ADAL" clId="{14933B22-CE16-40FA-806D-F5A17F595228}" dt="2020-03-05T09:32:22.232" v="147" actId="207"/>
          <ac:spMkLst>
            <pc:docMk/>
            <pc:sldMk cId="2621621636" sldId="291"/>
            <ac:spMk id="4" creationId="{00000000-0000-0000-0000-000000000000}"/>
          </ac:spMkLst>
        </pc:spChg>
      </pc:sldChg>
      <pc:sldChg chg="modSp">
        <pc:chgData name="Rob Heathcote" userId="62419938-1f1d-43ca-9327-cfd6c1894440" providerId="ADAL" clId="{14933B22-CE16-40FA-806D-F5A17F595228}" dt="2020-03-05T09:32:34.585" v="153" actId="207"/>
        <pc:sldMkLst>
          <pc:docMk/>
          <pc:sldMk cId="3136642099" sldId="292"/>
        </pc:sldMkLst>
        <pc:spChg chg="mod">
          <ac:chgData name="Rob Heathcote" userId="62419938-1f1d-43ca-9327-cfd6c1894440" providerId="ADAL" clId="{14933B22-CE16-40FA-806D-F5A17F595228}" dt="2020-03-05T09:32:34.585" v="153" actId="207"/>
          <ac:spMkLst>
            <pc:docMk/>
            <pc:sldMk cId="3136642099" sldId="292"/>
            <ac:spMk id="4" creationId="{00000000-0000-0000-0000-000000000000}"/>
          </ac:spMkLst>
        </pc:spChg>
      </pc:sldChg>
      <pc:sldChg chg="modSp">
        <pc:chgData name="Rob Heathcote" userId="62419938-1f1d-43ca-9327-cfd6c1894440" providerId="ADAL" clId="{14933B22-CE16-40FA-806D-F5A17F595228}" dt="2020-03-05T09:32:40.744" v="154" actId="207"/>
        <pc:sldMkLst>
          <pc:docMk/>
          <pc:sldMk cId="2300425221" sldId="295"/>
        </pc:sldMkLst>
        <pc:spChg chg="mod">
          <ac:chgData name="Rob Heathcote" userId="62419938-1f1d-43ca-9327-cfd6c1894440" providerId="ADAL" clId="{14933B22-CE16-40FA-806D-F5A17F595228}" dt="2020-03-05T09:32:40.744" v="154" actId="207"/>
          <ac:spMkLst>
            <pc:docMk/>
            <pc:sldMk cId="2300425221" sldId="295"/>
            <ac:spMk id="4" creationId="{00000000-0000-0000-0000-000000000000}"/>
          </ac:spMkLst>
        </pc:spChg>
      </pc:sldChg>
      <pc:sldChg chg="modSp">
        <pc:chgData name="Rob Heathcote" userId="62419938-1f1d-43ca-9327-cfd6c1894440" providerId="ADAL" clId="{14933B22-CE16-40FA-806D-F5A17F595228}" dt="2020-03-05T09:33:22.130" v="163"/>
        <pc:sldMkLst>
          <pc:docMk/>
          <pc:sldMk cId="3331707200" sldId="301"/>
        </pc:sldMkLst>
        <pc:graphicFrameChg chg="mod">
          <ac:chgData name="Rob Heathcote" userId="62419938-1f1d-43ca-9327-cfd6c1894440" providerId="ADAL" clId="{14933B22-CE16-40FA-806D-F5A17F595228}" dt="2020-03-05T09:33:18.911" v="162"/>
          <ac:graphicFrameMkLst>
            <pc:docMk/>
            <pc:sldMk cId="3331707200" sldId="301"/>
            <ac:graphicFrameMk id="4" creationId="{00000000-0000-0000-0000-000000000000}"/>
          </ac:graphicFrameMkLst>
        </pc:graphicFrameChg>
        <pc:graphicFrameChg chg="mod">
          <ac:chgData name="Rob Heathcote" userId="62419938-1f1d-43ca-9327-cfd6c1894440" providerId="ADAL" clId="{14933B22-CE16-40FA-806D-F5A17F595228}" dt="2020-03-05T09:33:22.130" v="163"/>
          <ac:graphicFrameMkLst>
            <pc:docMk/>
            <pc:sldMk cId="3331707200" sldId="301"/>
            <ac:graphicFrameMk id="6" creationId="{00000000-0000-0000-0000-000000000000}"/>
          </ac:graphicFrameMkLst>
        </pc:graphicFrameChg>
      </pc:sldChg>
      <pc:sldChg chg="modSp">
        <pc:chgData name="Rob Heathcote" userId="62419938-1f1d-43ca-9327-cfd6c1894440" providerId="ADAL" clId="{14933B22-CE16-40FA-806D-F5A17F595228}" dt="2020-03-05T09:33:02.399" v="160" actId="207"/>
        <pc:sldMkLst>
          <pc:docMk/>
          <pc:sldMk cId="3240171118" sldId="306"/>
        </pc:sldMkLst>
        <pc:graphicFrameChg chg="modGraphic">
          <ac:chgData name="Rob Heathcote" userId="62419938-1f1d-43ca-9327-cfd6c1894440" providerId="ADAL" clId="{14933B22-CE16-40FA-806D-F5A17F595228}" dt="2020-03-05T09:33:02.399" v="160" actId="207"/>
          <ac:graphicFrameMkLst>
            <pc:docMk/>
            <pc:sldMk cId="3240171118" sldId="306"/>
            <ac:graphicFrameMk id="16" creationId="{00000000-0000-0000-0000-000000000000}"/>
          </ac:graphicFrameMkLst>
        </pc:graphicFrameChg>
      </pc:sldChg>
      <pc:sldChg chg="modSp">
        <pc:chgData name="Rob Heathcote" userId="62419938-1f1d-43ca-9327-cfd6c1894440" providerId="ADAL" clId="{14933B22-CE16-40FA-806D-F5A17F595228}" dt="2020-03-05T09:33:29.426" v="165"/>
        <pc:sldMkLst>
          <pc:docMk/>
          <pc:sldMk cId="555319969" sldId="312"/>
        </pc:sldMkLst>
        <pc:graphicFrameChg chg="mod">
          <ac:chgData name="Rob Heathcote" userId="62419938-1f1d-43ca-9327-cfd6c1894440" providerId="ADAL" clId="{14933B22-CE16-40FA-806D-F5A17F595228}" dt="2020-03-05T09:33:27.003" v="164"/>
          <ac:graphicFrameMkLst>
            <pc:docMk/>
            <pc:sldMk cId="555319969" sldId="312"/>
            <ac:graphicFrameMk id="12" creationId="{00000000-0000-0000-0000-000000000000}"/>
          </ac:graphicFrameMkLst>
        </pc:graphicFrameChg>
        <pc:graphicFrameChg chg="mod">
          <ac:chgData name="Rob Heathcote" userId="62419938-1f1d-43ca-9327-cfd6c1894440" providerId="ADAL" clId="{14933B22-CE16-40FA-806D-F5A17F595228}" dt="2020-03-05T09:33:29.426" v="165"/>
          <ac:graphicFrameMkLst>
            <pc:docMk/>
            <pc:sldMk cId="555319969" sldId="312"/>
            <ac:graphicFrameMk id="13" creationId="{00000000-0000-0000-0000-000000000000}"/>
          </ac:graphicFrameMkLst>
        </pc:graphicFrameChg>
      </pc:sldChg>
      <pc:sldChg chg="modSp">
        <pc:chgData name="Rob Heathcote" userId="62419938-1f1d-43ca-9327-cfd6c1894440" providerId="ADAL" clId="{14933B22-CE16-40FA-806D-F5A17F595228}" dt="2020-03-05T09:31:21.609" v="126" actId="207"/>
        <pc:sldMkLst>
          <pc:docMk/>
          <pc:sldMk cId="1937822333" sldId="313"/>
        </pc:sldMkLst>
        <pc:graphicFrameChg chg="modGraphic">
          <ac:chgData name="Rob Heathcote" userId="62419938-1f1d-43ca-9327-cfd6c1894440" providerId="ADAL" clId="{14933B22-CE16-40FA-806D-F5A17F595228}" dt="2020-03-05T09:31:21.609" v="126" actId="207"/>
          <ac:graphicFrameMkLst>
            <pc:docMk/>
            <pc:sldMk cId="1937822333" sldId="313"/>
            <ac:graphicFrameMk id="5" creationId="{00000000-0000-0000-0000-000000000000}"/>
          </ac:graphicFrameMkLst>
        </pc:graphicFrameChg>
      </pc:sldChg>
      <pc:sldChg chg="addSp delSp modSp">
        <pc:chgData name="Rob Heathcote" userId="62419938-1f1d-43ca-9327-cfd6c1894440" providerId="ADAL" clId="{14933B22-CE16-40FA-806D-F5A17F595228}" dt="2020-03-05T09:29:06.344" v="98"/>
        <pc:sldMkLst>
          <pc:docMk/>
          <pc:sldMk cId="3554935877" sldId="315"/>
        </pc:sldMkLst>
        <pc:spChg chg="del">
          <ac:chgData name="Rob Heathcote" userId="62419938-1f1d-43ca-9327-cfd6c1894440" providerId="ADAL" clId="{14933B22-CE16-40FA-806D-F5A17F595228}" dt="2020-03-05T09:28:48.272" v="95" actId="478"/>
          <ac:spMkLst>
            <pc:docMk/>
            <pc:sldMk cId="3554935877" sldId="315"/>
            <ac:spMk id="5" creationId="{CEA1D3DF-B89A-4F17-BF4F-0C46B00B2C23}"/>
          </ac:spMkLst>
        </pc:spChg>
        <pc:picChg chg="del">
          <ac:chgData name="Rob Heathcote" userId="62419938-1f1d-43ca-9327-cfd6c1894440" providerId="ADAL" clId="{14933B22-CE16-40FA-806D-F5A17F595228}" dt="2020-03-05T09:28:49.431" v="96" actId="478"/>
          <ac:picMkLst>
            <pc:docMk/>
            <pc:sldMk cId="3554935877" sldId="315"/>
            <ac:picMk id="4" creationId="{3ED50421-8062-4189-AB03-074EC54E5BE4}"/>
          </ac:picMkLst>
        </pc:picChg>
        <pc:picChg chg="add mod ord modCrop">
          <ac:chgData name="Rob Heathcote" userId="62419938-1f1d-43ca-9327-cfd6c1894440" providerId="ADAL" clId="{14933B22-CE16-40FA-806D-F5A17F595228}" dt="2020-03-05T09:28:37.943" v="94" actId="732"/>
          <ac:picMkLst>
            <pc:docMk/>
            <pc:sldMk cId="3554935877" sldId="315"/>
            <ac:picMk id="7" creationId="{02788E8C-B55E-4C7D-9458-ED3296B9B725}"/>
          </ac:picMkLst>
        </pc:picChg>
        <pc:picChg chg="add del">
          <ac:chgData name="Rob Heathcote" userId="62419938-1f1d-43ca-9327-cfd6c1894440" providerId="ADAL" clId="{14933B22-CE16-40FA-806D-F5A17F595228}" dt="2020-03-05T09:29:06.344" v="98"/>
          <ac:picMkLst>
            <pc:docMk/>
            <pc:sldMk cId="3554935877" sldId="315"/>
            <ac:picMk id="9" creationId="{F0AD7F15-07D0-4293-87C9-C05299B47F19}"/>
          </ac:picMkLst>
        </pc:picChg>
        <pc:picChg chg="del">
          <ac:chgData name="Rob Heathcote" userId="62419938-1f1d-43ca-9327-cfd6c1894440" providerId="ADAL" clId="{14933B22-CE16-40FA-806D-F5A17F595228}" dt="2020-03-05T09:28:17.232" v="81" actId="478"/>
          <ac:picMkLst>
            <pc:docMk/>
            <pc:sldMk cId="3554935877" sldId="315"/>
            <ac:picMk id="1028" creationId="{1D2205E5-71D2-43EA-9C85-894E3807F6EF}"/>
          </ac:picMkLst>
        </pc:picChg>
      </pc:sldChg>
      <pc:sldChg chg="delSp">
        <pc:chgData name="Rob Heathcote" userId="62419938-1f1d-43ca-9327-cfd6c1894440" providerId="ADAL" clId="{14933B22-CE16-40FA-806D-F5A17F595228}" dt="2020-03-05T09:29:25.406" v="100" actId="478"/>
        <pc:sldMkLst>
          <pc:docMk/>
          <pc:sldMk cId="3591071188" sldId="316"/>
        </pc:sldMkLst>
        <pc:spChg chg="del">
          <ac:chgData name="Rob Heathcote" userId="62419938-1f1d-43ca-9327-cfd6c1894440" providerId="ADAL" clId="{14933B22-CE16-40FA-806D-F5A17F595228}" dt="2020-03-05T09:29:25.406" v="100" actId="478"/>
          <ac:spMkLst>
            <pc:docMk/>
            <pc:sldMk cId="3591071188" sldId="316"/>
            <ac:spMk id="4" creationId="{D6206177-56CA-417E-8E62-65A1AC303D8F}"/>
          </ac:spMkLst>
        </pc:spChg>
      </pc:sldChg>
      <pc:sldChg chg="delSp">
        <pc:chgData name="Rob Heathcote" userId="62419938-1f1d-43ca-9327-cfd6c1894440" providerId="ADAL" clId="{14933B22-CE16-40FA-806D-F5A17F595228}" dt="2020-03-05T09:29:32" v="101" actId="478"/>
        <pc:sldMkLst>
          <pc:docMk/>
          <pc:sldMk cId="3377395835" sldId="317"/>
        </pc:sldMkLst>
        <pc:spChg chg="del">
          <ac:chgData name="Rob Heathcote" userId="62419938-1f1d-43ca-9327-cfd6c1894440" providerId="ADAL" clId="{14933B22-CE16-40FA-806D-F5A17F595228}" dt="2020-03-05T09:29:32" v="101" actId="478"/>
          <ac:spMkLst>
            <pc:docMk/>
            <pc:sldMk cId="3377395835" sldId="317"/>
            <ac:spMk id="4" creationId="{F36E195C-2528-45F8-A2AA-4D6CFD0800E7}"/>
          </ac:spMkLst>
        </pc:spChg>
      </pc:sldChg>
      <pc:sldChg chg="delSp">
        <pc:chgData name="Rob Heathcote" userId="62419938-1f1d-43ca-9327-cfd6c1894440" providerId="ADAL" clId="{14933B22-CE16-40FA-806D-F5A17F595228}" dt="2020-03-05T09:29:38.063" v="102" actId="478"/>
        <pc:sldMkLst>
          <pc:docMk/>
          <pc:sldMk cId="1331524694" sldId="318"/>
        </pc:sldMkLst>
        <pc:spChg chg="del">
          <ac:chgData name="Rob Heathcote" userId="62419938-1f1d-43ca-9327-cfd6c1894440" providerId="ADAL" clId="{14933B22-CE16-40FA-806D-F5A17F595228}" dt="2020-03-05T09:29:38.063" v="102" actId="478"/>
          <ac:spMkLst>
            <pc:docMk/>
            <pc:sldMk cId="1331524694" sldId="318"/>
            <ac:spMk id="4" creationId="{DF023BE3-2D7E-416D-9DF1-4E8BDFDA9BCB}"/>
          </ac:spMkLst>
        </pc:spChg>
      </pc:sldChg>
      <pc:sldChg chg="delSp">
        <pc:chgData name="Rob Heathcote" userId="62419938-1f1d-43ca-9327-cfd6c1894440" providerId="ADAL" clId="{14933B22-CE16-40FA-806D-F5A17F595228}" dt="2020-03-05T09:29:44.592" v="103" actId="478"/>
        <pc:sldMkLst>
          <pc:docMk/>
          <pc:sldMk cId="2666053668" sldId="319"/>
        </pc:sldMkLst>
        <pc:spChg chg="del">
          <ac:chgData name="Rob Heathcote" userId="62419938-1f1d-43ca-9327-cfd6c1894440" providerId="ADAL" clId="{14933B22-CE16-40FA-806D-F5A17F595228}" dt="2020-03-05T09:29:44.592" v="103" actId="478"/>
          <ac:spMkLst>
            <pc:docMk/>
            <pc:sldMk cId="2666053668" sldId="319"/>
            <ac:spMk id="4" creationId="{D562DEE5-913C-45DA-BA99-914484793CBC}"/>
          </ac:spMkLst>
        </pc:spChg>
      </pc:sldChg>
      <pc:sldChg chg="delSp modSp">
        <pc:chgData name="Rob Heathcote" userId="62419938-1f1d-43ca-9327-cfd6c1894440" providerId="ADAL" clId="{14933B22-CE16-40FA-806D-F5A17F595228}" dt="2020-03-05T09:34:12.400" v="174" actId="20577"/>
        <pc:sldMkLst>
          <pc:docMk/>
          <pc:sldMk cId="2547750006" sldId="320"/>
        </pc:sldMkLst>
        <pc:spChg chg="mod">
          <ac:chgData name="Rob Heathcote" userId="62419938-1f1d-43ca-9327-cfd6c1894440" providerId="ADAL" clId="{14933B22-CE16-40FA-806D-F5A17F595228}" dt="2020-03-05T09:34:12.400" v="174" actId="20577"/>
          <ac:spMkLst>
            <pc:docMk/>
            <pc:sldMk cId="2547750006" sldId="320"/>
            <ac:spMk id="3" creationId="{C558FFD0-10E7-4741-B83D-7AED62FE1C5E}"/>
          </ac:spMkLst>
        </pc:spChg>
        <pc:spChg chg="del">
          <ac:chgData name="Rob Heathcote" userId="62419938-1f1d-43ca-9327-cfd6c1894440" providerId="ADAL" clId="{14933B22-CE16-40FA-806D-F5A17F595228}" dt="2020-03-05T09:29:55.456" v="104" actId="478"/>
          <ac:spMkLst>
            <pc:docMk/>
            <pc:sldMk cId="2547750006" sldId="320"/>
            <ac:spMk id="4" creationId="{7B1DA7E7-646D-42B3-BE6E-C2248B2C9EC4}"/>
          </ac:spMkLst>
        </pc:spChg>
        <pc:spChg chg="del">
          <ac:chgData name="Rob Heathcote" userId="62419938-1f1d-43ca-9327-cfd6c1894440" providerId="ADAL" clId="{14933B22-CE16-40FA-806D-F5A17F595228}" dt="2020-03-05T09:33:59.271" v="166" actId="478"/>
          <ac:spMkLst>
            <pc:docMk/>
            <pc:sldMk cId="2547750006" sldId="320"/>
            <ac:spMk id="5" creationId="{5DD985DE-CE1D-40C7-A7D9-4DB53CA016E8}"/>
          </ac:spMkLst>
        </pc:spChg>
      </pc:sldChg>
      <pc:sldChg chg="delSp">
        <pc:chgData name="Rob Heathcote" userId="62419938-1f1d-43ca-9327-cfd6c1894440" providerId="ADAL" clId="{14933B22-CE16-40FA-806D-F5A17F595228}" dt="2020-03-05T09:29:59.135" v="105" actId="478"/>
        <pc:sldMkLst>
          <pc:docMk/>
          <pc:sldMk cId="3246953194" sldId="322"/>
        </pc:sldMkLst>
        <pc:spChg chg="del">
          <ac:chgData name="Rob Heathcote" userId="62419938-1f1d-43ca-9327-cfd6c1894440" providerId="ADAL" clId="{14933B22-CE16-40FA-806D-F5A17F595228}" dt="2020-03-05T09:29:59.135" v="105" actId="478"/>
          <ac:spMkLst>
            <pc:docMk/>
            <pc:sldMk cId="3246953194" sldId="322"/>
            <ac:spMk id="4" creationId="{DBB36767-BFB8-4C6E-8201-2F32667B5636}"/>
          </ac:spMkLst>
        </pc:spChg>
      </pc:sldChg>
      <pc:sldMasterChg chg="modSldLayout">
        <pc:chgData name="Rob Heathcote" userId="62419938-1f1d-43ca-9327-cfd6c1894440" providerId="ADAL" clId="{14933B22-CE16-40FA-806D-F5A17F595228}" dt="2020-03-05T09:29:19.312" v="99" actId="478"/>
        <pc:sldMasterMkLst>
          <pc:docMk/>
          <pc:sldMasterMk cId="3316734550" sldId="2147483648"/>
        </pc:sldMasterMkLst>
        <pc:sldLayoutChg chg="addSp delSp modSp">
          <pc:chgData name="Rob Heathcote" userId="62419938-1f1d-43ca-9327-cfd6c1894440" providerId="ADAL" clId="{14933B22-CE16-40FA-806D-F5A17F595228}" dt="2020-03-05T08:11:12.085" v="6" actId="962"/>
          <pc:sldLayoutMkLst>
            <pc:docMk/>
            <pc:sldMasterMk cId="3316734550" sldId="2147483648"/>
            <pc:sldLayoutMk cId="3886385901" sldId="2147483649"/>
          </pc:sldLayoutMkLst>
          <pc:spChg chg="del">
            <ac:chgData name="Rob Heathcote" userId="62419938-1f1d-43ca-9327-cfd6c1894440" providerId="ADAL" clId="{14933B22-CE16-40FA-806D-F5A17F595228}" dt="2020-03-05T08:10:58.061" v="3" actId="478"/>
            <ac:spMkLst>
              <pc:docMk/>
              <pc:sldMasterMk cId="3316734550" sldId="2147483648"/>
              <pc:sldLayoutMk cId="3886385901" sldId="2147483649"/>
              <ac:spMk id="3" creationId="{00000000-0000-0000-0000-000000000000}"/>
            </ac:spMkLst>
          </pc:spChg>
          <pc:spChg chg="del">
            <ac:chgData name="Rob Heathcote" userId="62419938-1f1d-43ca-9327-cfd6c1894440" providerId="ADAL" clId="{14933B22-CE16-40FA-806D-F5A17F595228}" dt="2020-03-05T08:10:58.061" v="3" actId="478"/>
            <ac:spMkLst>
              <pc:docMk/>
              <pc:sldMasterMk cId="3316734550" sldId="2147483648"/>
              <pc:sldLayoutMk cId="3886385901" sldId="2147483649"/>
              <ac:spMk id="20" creationId="{00000000-0000-0000-0000-000000000000}"/>
            </ac:spMkLst>
          </pc:spChg>
          <pc:spChg chg="del">
            <ac:chgData name="Rob Heathcote" userId="62419938-1f1d-43ca-9327-cfd6c1894440" providerId="ADAL" clId="{14933B22-CE16-40FA-806D-F5A17F595228}" dt="2020-03-05T08:10:58.061" v="3" actId="478"/>
            <ac:spMkLst>
              <pc:docMk/>
              <pc:sldMasterMk cId="3316734550" sldId="2147483648"/>
              <pc:sldLayoutMk cId="3886385901" sldId="2147483649"/>
              <ac:spMk id="21" creationId="{00000000-0000-0000-0000-000000000000}"/>
            </ac:spMkLst>
          </pc:spChg>
          <pc:spChg chg="del">
            <ac:chgData name="Rob Heathcote" userId="62419938-1f1d-43ca-9327-cfd6c1894440" providerId="ADAL" clId="{14933B22-CE16-40FA-806D-F5A17F595228}" dt="2020-03-05T08:10:58.061" v="3" actId="478"/>
            <ac:spMkLst>
              <pc:docMk/>
              <pc:sldMasterMk cId="3316734550" sldId="2147483648"/>
              <pc:sldLayoutMk cId="3886385901" sldId="2147483649"/>
              <ac:spMk id="24" creationId="{00000000-0000-0000-0000-000000000000}"/>
            </ac:spMkLst>
          </pc:spChg>
          <pc:picChg chg="del">
            <ac:chgData name="Rob Heathcote" userId="62419938-1f1d-43ca-9327-cfd6c1894440" providerId="ADAL" clId="{14933B22-CE16-40FA-806D-F5A17F595228}" dt="2020-03-05T08:10:58.061" v="3" actId="478"/>
            <ac:picMkLst>
              <pc:docMk/>
              <pc:sldMasterMk cId="3316734550" sldId="2147483648"/>
              <pc:sldLayoutMk cId="3886385901" sldId="2147483649"/>
              <ac:picMk id="2" creationId="{00000000-0000-0000-0000-000000000000}"/>
            </ac:picMkLst>
          </pc:picChg>
          <pc:picChg chg="add mod">
            <ac:chgData name="Rob Heathcote" userId="62419938-1f1d-43ca-9327-cfd6c1894440" providerId="ADAL" clId="{14933B22-CE16-40FA-806D-F5A17F595228}" dt="2020-03-05T08:11:12.085" v="6" actId="962"/>
            <ac:picMkLst>
              <pc:docMk/>
              <pc:sldMasterMk cId="3316734550" sldId="2147483648"/>
              <pc:sldLayoutMk cId="3886385901" sldId="2147483649"/>
              <ac:picMk id="5" creationId="{466C617B-0A74-4623-A698-327CD1F18CC4}"/>
            </ac:picMkLst>
          </pc:picChg>
          <pc:picChg chg="del">
            <ac:chgData name="Rob Heathcote" userId="62419938-1f1d-43ca-9327-cfd6c1894440" providerId="ADAL" clId="{14933B22-CE16-40FA-806D-F5A17F595228}" dt="2020-03-05T08:10:58.061" v="3" actId="478"/>
            <ac:picMkLst>
              <pc:docMk/>
              <pc:sldMasterMk cId="3316734550" sldId="2147483648"/>
              <pc:sldLayoutMk cId="3886385901" sldId="2147483649"/>
              <ac:picMk id="9" creationId="{00000000-0000-0000-0000-000000000000}"/>
            </ac:picMkLst>
          </pc:picChg>
          <pc:cxnChg chg="del">
            <ac:chgData name="Rob Heathcote" userId="62419938-1f1d-43ca-9327-cfd6c1894440" providerId="ADAL" clId="{14933B22-CE16-40FA-806D-F5A17F595228}" dt="2020-03-05T08:10:58.061" v="3" actId="478"/>
            <ac:cxnSpMkLst>
              <pc:docMk/>
              <pc:sldMasterMk cId="3316734550" sldId="2147483648"/>
              <pc:sldLayoutMk cId="3886385901" sldId="2147483649"/>
              <ac:cxnSpMk id="14" creationId="{00000000-0000-0000-0000-000000000000}"/>
            </ac:cxnSpMkLst>
          </pc:cxnChg>
        </pc:sldLayoutChg>
        <pc:sldLayoutChg chg="addSp delSp modSp">
          <pc:chgData name="Rob Heathcote" userId="62419938-1f1d-43ca-9327-cfd6c1894440" providerId="ADAL" clId="{14933B22-CE16-40FA-806D-F5A17F595228}" dt="2020-03-05T08:24:41.829" v="71" actId="20577"/>
          <pc:sldLayoutMkLst>
            <pc:docMk/>
            <pc:sldMasterMk cId="3316734550" sldId="2147483648"/>
            <pc:sldLayoutMk cId="2849720375" sldId="2147483652"/>
          </pc:sldLayoutMkLst>
          <pc:spChg chg="mod">
            <ac:chgData name="Rob Heathcote" userId="62419938-1f1d-43ca-9327-cfd6c1894440" providerId="ADAL" clId="{14933B22-CE16-40FA-806D-F5A17F595228}" dt="2020-03-05T08:24:41.829" v="71" actId="20577"/>
            <ac:spMkLst>
              <pc:docMk/>
              <pc:sldMasterMk cId="3316734550" sldId="2147483648"/>
              <pc:sldLayoutMk cId="2849720375" sldId="2147483652"/>
              <ac:spMk id="3" creationId="{00000000-0000-0000-0000-000000000000}"/>
            </ac:spMkLst>
          </pc:spChg>
          <pc:spChg chg="mod">
            <ac:chgData name="Rob Heathcote" userId="62419938-1f1d-43ca-9327-cfd6c1894440" providerId="ADAL" clId="{14933B22-CE16-40FA-806D-F5A17F595228}" dt="2020-03-05T08:13:36.886" v="18" actId="207"/>
            <ac:spMkLst>
              <pc:docMk/>
              <pc:sldMasterMk cId="3316734550" sldId="2147483648"/>
              <pc:sldLayoutMk cId="2849720375" sldId="2147483652"/>
              <ac:spMk id="8" creationId="{00000000-0000-0000-0000-000000000000}"/>
            </ac:spMkLst>
          </pc:spChg>
          <pc:picChg chg="add mod ord">
            <ac:chgData name="Rob Heathcote" userId="62419938-1f1d-43ca-9327-cfd6c1894440" providerId="ADAL" clId="{14933B22-CE16-40FA-806D-F5A17F595228}" dt="2020-03-05T08:15:54.413" v="52" actId="171"/>
            <ac:picMkLst>
              <pc:docMk/>
              <pc:sldMasterMk cId="3316734550" sldId="2147483648"/>
              <pc:sldLayoutMk cId="2849720375" sldId="2147483652"/>
              <ac:picMk id="5" creationId="{B476A126-1F7E-4247-8667-B9F285563C50}"/>
            </ac:picMkLst>
          </pc:picChg>
          <pc:picChg chg="del">
            <ac:chgData name="Rob Heathcote" userId="62419938-1f1d-43ca-9327-cfd6c1894440" providerId="ADAL" clId="{14933B22-CE16-40FA-806D-F5A17F595228}" dt="2020-03-05T08:15:34.069" v="46" actId="478"/>
            <ac:picMkLst>
              <pc:docMk/>
              <pc:sldMasterMk cId="3316734550" sldId="2147483648"/>
              <pc:sldLayoutMk cId="2849720375" sldId="2147483652"/>
              <ac:picMk id="9" creationId="{00000000-0000-0000-0000-000000000000}"/>
            </ac:picMkLst>
          </pc:picChg>
          <pc:picChg chg="add del">
            <ac:chgData name="Rob Heathcote" userId="62419938-1f1d-43ca-9327-cfd6c1894440" providerId="ADAL" clId="{14933B22-CE16-40FA-806D-F5A17F595228}" dt="2020-03-05T08:14:08.262" v="29" actId="478"/>
            <ac:picMkLst>
              <pc:docMk/>
              <pc:sldMasterMk cId="3316734550" sldId="2147483648"/>
              <pc:sldLayoutMk cId="2849720375" sldId="2147483652"/>
              <ac:picMk id="10" creationId="{3E64B0F4-63BD-40C0-B78C-48A319E73C67}"/>
            </ac:picMkLst>
          </pc:picChg>
        </pc:sldLayoutChg>
        <pc:sldLayoutChg chg="addSp delSp modSp">
          <pc:chgData name="Rob Heathcote" userId="62419938-1f1d-43ca-9327-cfd6c1894440" providerId="ADAL" clId="{14933B22-CE16-40FA-806D-F5A17F595228}" dt="2020-03-05T08:24:51.510" v="72"/>
          <pc:sldLayoutMkLst>
            <pc:docMk/>
            <pc:sldMasterMk cId="3316734550" sldId="2147483648"/>
            <pc:sldLayoutMk cId="4180777422" sldId="2147483653"/>
          </pc:sldLayoutMkLst>
          <pc:spChg chg="mod">
            <ac:chgData name="Rob Heathcote" userId="62419938-1f1d-43ca-9327-cfd6c1894440" providerId="ADAL" clId="{14933B22-CE16-40FA-806D-F5A17F595228}" dt="2020-03-05T08:13:57.720" v="26" actId="207"/>
            <ac:spMkLst>
              <pc:docMk/>
              <pc:sldMasterMk cId="3316734550" sldId="2147483648"/>
              <pc:sldLayoutMk cId="4180777422" sldId="2147483653"/>
              <ac:spMk id="12" creationId="{00000000-0000-0000-0000-000000000000}"/>
            </ac:spMkLst>
          </pc:spChg>
          <pc:spChg chg="mod">
            <ac:chgData name="Rob Heathcote" userId="62419938-1f1d-43ca-9327-cfd6c1894440" providerId="ADAL" clId="{14933B22-CE16-40FA-806D-F5A17F595228}" dt="2020-03-05T08:24:51.510" v="72"/>
            <ac:spMkLst>
              <pc:docMk/>
              <pc:sldMasterMk cId="3316734550" sldId="2147483648"/>
              <pc:sldLayoutMk cId="4180777422" sldId="2147483653"/>
              <ac:spMk id="14" creationId="{00000000-0000-0000-0000-000000000000}"/>
            </ac:spMkLst>
          </pc:spChg>
          <pc:picChg chg="del">
            <ac:chgData name="Rob Heathcote" userId="62419938-1f1d-43ca-9327-cfd6c1894440" providerId="ADAL" clId="{14933B22-CE16-40FA-806D-F5A17F595228}" dt="2020-03-05T08:15:32.950" v="45" actId="478"/>
            <ac:picMkLst>
              <pc:docMk/>
              <pc:sldMasterMk cId="3316734550" sldId="2147483648"/>
              <pc:sldLayoutMk cId="4180777422" sldId="2147483653"/>
              <ac:picMk id="7" creationId="{00000000-0000-0000-0000-000000000000}"/>
            </ac:picMkLst>
          </pc:picChg>
          <pc:picChg chg="add ord">
            <ac:chgData name="Rob Heathcote" userId="62419938-1f1d-43ca-9327-cfd6c1894440" providerId="ADAL" clId="{14933B22-CE16-40FA-806D-F5A17F595228}" dt="2020-03-05T08:15:57.367" v="54" actId="171"/>
            <ac:picMkLst>
              <pc:docMk/>
              <pc:sldMasterMk cId="3316734550" sldId="2147483648"/>
              <pc:sldLayoutMk cId="4180777422" sldId="2147483653"/>
              <ac:picMk id="8" creationId="{6683FD12-8041-4AC8-8747-9C9D139BEC3E}"/>
            </ac:picMkLst>
          </pc:picChg>
        </pc:sldLayoutChg>
        <pc:sldLayoutChg chg="addSp delSp modSp setBg">
          <pc:chgData name="Rob Heathcote" userId="62419938-1f1d-43ca-9327-cfd6c1894440" providerId="ADAL" clId="{14933B22-CE16-40FA-806D-F5A17F595228}" dt="2020-03-05T08:12:49.423" v="14" actId="207"/>
          <pc:sldLayoutMkLst>
            <pc:docMk/>
            <pc:sldMasterMk cId="3316734550" sldId="2147483648"/>
            <pc:sldLayoutMk cId="2265425468" sldId="2147483654"/>
          </pc:sldLayoutMkLst>
          <pc:spChg chg="mod">
            <ac:chgData name="Rob Heathcote" userId="62419938-1f1d-43ca-9327-cfd6c1894440" providerId="ADAL" clId="{14933B22-CE16-40FA-806D-F5A17F595228}" dt="2020-03-05T08:12:49.423" v="14" actId="207"/>
            <ac:spMkLst>
              <pc:docMk/>
              <pc:sldMasterMk cId="3316734550" sldId="2147483648"/>
              <pc:sldLayoutMk cId="2265425468" sldId="2147483654"/>
              <ac:spMk id="10" creationId="{00000000-0000-0000-0000-000000000000}"/>
            </ac:spMkLst>
          </pc:spChg>
          <pc:picChg chg="add del">
            <ac:chgData name="Rob Heathcote" userId="62419938-1f1d-43ca-9327-cfd6c1894440" providerId="ADAL" clId="{14933B22-CE16-40FA-806D-F5A17F595228}" dt="2020-03-05T08:12:25.927" v="10"/>
            <ac:picMkLst>
              <pc:docMk/>
              <pc:sldMasterMk cId="3316734550" sldId="2147483648"/>
              <pc:sldLayoutMk cId="2265425468" sldId="2147483654"/>
              <ac:picMk id="6" creationId="{8EC79629-24AD-40DB-82FB-1CE69AA95B39}"/>
            </ac:picMkLst>
          </pc:picChg>
        </pc:sldLayoutChg>
        <pc:sldLayoutChg chg="addSp delSp modSp">
          <pc:chgData name="Rob Heathcote" userId="62419938-1f1d-43ca-9327-cfd6c1894440" providerId="ADAL" clId="{14933B22-CE16-40FA-806D-F5A17F595228}" dt="2020-03-05T08:24:53.534" v="73"/>
          <pc:sldLayoutMkLst>
            <pc:docMk/>
            <pc:sldMasterMk cId="3316734550" sldId="2147483648"/>
            <pc:sldLayoutMk cId="2400860605" sldId="2147483655"/>
          </pc:sldLayoutMkLst>
          <pc:spChg chg="mod">
            <ac:chgData name="Rob Heathcote" userId="62419938-1f1d-43ca-9327-cfd6c1894440" providerId="ADAL" clId="{14933B22-CE16-40FA-806D-F5A17F595228}" dt="2020-03-05T08:14:00.049" v="27" actId="207"/>
            <ac:spMkLst>
              <pc:docMk/>
              <pc:sldMasterMk cId="3316734550" sldId="2147483648"/>
              <pc:sldLayoutMk cId="2400860605" sldId="2147483655"/>
              <ac:spMk id="10" creationId="{00000000-0000-0000-0000-000000000000}"/>
            </ac:spMkLst>
          </pc:spChg>
          <pc:spChg chg="mod">
            <ac:chgData name="Rob Heathcote" userId="62419938-1f1d-43ca-9327-cfd6c1894440" providerId="ADAL" clId="{14933B22-CE16-40FA-806D-F5A17F595228}" dt="2020-03-05T08:24:53.534" v="73"/>
            <ac:spMkLst>
              <pc:docMk/>
              <pc:sldMasterMk cId="3316734550" sldId="2147483648"/>
              <pc:sldLayoutMk cId="2400860605" sldId="2147483655"/>
              <ac:spMk id="13" creationId="{00000000-0000-0000-0000-000000000000}"/>
            </ac:spMkLst>
          </pc:spChg>
          <pc:picChg chg="del">
            <ac:chgData name="Rob Heathcote" userId="62419938-1f1d-43ca-9327-cfd6c1894440" providerId="ADAL" clId="{14933B22-CE16-40FA-806D-F5A17F595228}" dt="2020-03-05T08:15:31.861" v="44" actId="478"/>
            <ac:picMkLst>
              <pc:docMk/>
              <pc:sldMasterMk cId="3316734550" sldId="2147483648"/>
              <pc:sldLayoutMk cId="2400860605" sldId="2147483655"/>
              <ac:picMk id="7" creationId="{00000000-0000-0000-0000-000000000000}"/>
            </ac:picMkLst>
          </pc:picChg>
          <pc:picChg chg="add mod ord">
            <ac:chgData name="Rob Heathcote" userId="62419938-1f1d-43ca-9327-cfd6c1894440" providerId="ADAL" clId="{14933B22-CE16-40FA-806D-F5A17F595228}" dt="2020-03-05T08:16:01.438" v="58" actId="1035"/>
            <ac:picMkLst>
              <pc:docMk/>
              <pc:sldMasterMk cId="3316734550" sldId="2147483648"/>
              <pc:sldLayoutMk cId="2400860605" sldId="2147483655"/>
              <ac:picMk id="8" creationId="{9AB88C09-EB33-4683-BA84-9318ADF5D584}"/>
            </ac:picMkLst>
          </pc:picChg>
        </pc:sldLayoutChg>
        <pc:sldLayoutChg chg="addSp delSp modSp">
          <pc:chgData name="Rob Heathcote" userId="62419938-1f1d-43ca-9327-cfd6c1894440" providerId="ADAL" clId="{14933B22-CE16-40FA-806D-F5A17F595228}" dt="2020-03-05T08:24:55.605" v="74"/>
          <pc:sldLayoutMkLst>
            <pc:docMk/>
            <pc:sldMasterMk cId="3316734550" sldId="2147483648"/>
            <pc:sldLayoutMk cId="3315833090" sldId="2147483656"/>
          </pc:sldLayoutMkLst>
          <pc:spChg chg="mod">
            <ac:chgData name="Rob Heathcote" userId="62419938-1f1d-43ca-9327-cfd6c1894440" providerId="ADAL" clId="{14933B22-CE16-40FA-806D-F5A17F595228}" dt="2020-03-05T08:14:01.793" v="28" actId="207"/>
            <ac:spMkLst>
              <pc:docMk/>
              <pc:sldMasterMk cId="3316734550" sldId="2147483648"/>
              <pc:sldLayoutMk cId="3315833090" sldId="2147483656"/>
              <ac:spMk id="10" creationId="{00000000-0000-0000-0000-000000000000}"/>
            </ac:spMkLst>
          </pc:spChg>
          <pc:spChg chg="add del mod">
            <ac:chgData name="Rob Heathcote" userId="62419938-1f1d-43ca-9327-cfd6c1894440" providerId="ADAL" clId="{14933B22-CE16-40FA-806D-F5A17F595228}" dt="2020-03-05T08:24:55.605" v="74"/>
            <ac:spMkLst>
              <pc:docMk/>
              <pc:sldMasterMk cId="3316734550" sldId="2147483648"/>
              <pc:sldLayoutMk cId="3315833090" sldId="2147483656"/>
              <ac:spMk id="13" creationId="{00000000-0000-0000-0000-000000000000}"/>
            </ac:spMkLst>
          </pc:spChg>
          <pc:picChg chg="del">
            <ac:chgData name="Rob Heathcote" userId="62419938-1f1d-43ca-9327-cfd6c1894440" providerId="ADAL" clId="{14933B22-CE16-40FA-806D-F5A17F595228}" dt="2020-03-05T08:15:30.558" v="43" actId="478"/>
            <ac:picMkLst>
              <pc:docMk/>
              <pc:sldMasterMk cId="3316734550" sldId="2147483648"/>
              <pc:sldLayoutMk cId="3315833090" sldId="2147483656"/>
              <ac:picMk id="6" creationId="{00000000-0000-0000-0000-000000000000}"/>
            </ac:picMkLst>
          </pc:picChg>
          <pc:picChg chg="add ord">
            <ac:chgData name="Rob Heathcote" userId="62419938-1f1d-43ca-9327-cfd6c1894440" providerId="ADAL" clId="{14933B22-CE16-40FA-806D-F5A17F595228}" dt="2020-03-05T08:16:04.654" v="60" actId="171"/>
            <ac:picMkLst>
              <pc:docMk/>
              <pc:sldMasterMk cId="3316734550" sldId="2147483648"/>
              <pc:sldLayoutMk cId="3315833090" sldId="2147483656"/>
              <ac:picMk id="7" creationId="{E9557E1F-0F03-4A92-9BAD-019933EFD868}"/>
            </ac:picMkLst>
          </pc:picChg>
        </pc:sldLayoutChg>
        <pc:sldLayoutChg chg="addSp delSp modSp setBg">
          <pc:chgData name="Rob Heathcote" userId="62419938-1f1d-43ca-9327-cfd6c1894440" providerId="ADAL" clId="{14933B22-CE16-40FA-806D-F5A17F595228}" dt="2020-03-05T09:25:52.622" v="77" actId="14100"/>
          <pc:sldLayoutMkLst>
            <pc:docMk/>
            <pc:sldMasterMk cId="3316734550" sldId="2147483648"/>
            <pc:sldLayoutMk cId="393927180" sldId="2147483664"/>
          </pc:sldLayoutMkLst>
          <pc:spChg chg="mod">
            <ac:chgData name="Rob Heathcote" userId="62419938-1f1d-43ca-9327-cfd6c1894440" providerId="ADAL" clId="{14933B22-CE16-40FA-806D-F5A17F595228}" dt="2020-03-05T08:12:43.541" v="13" actId="207"/>
            <ac:spMkLst>
              <pc:docMk/>
              <pc:sldMasterMk cId="3316734550" sldId="2147483648"/>
              <pc:sldLayoutMk cId="393927180" sldId="2147483664"/>
              <ac:spMk id="6" creationId="{00000000-0000-0000-0000-000000000000}"/>
            </ac:spMkLst>
          </pc:spChg>
          <pc:picChg chg="add del">
            <ac:chgData name="Rob Heathcote" userId="62419938-1f1d-43ca-9327-cfd6c1894440" providerId="ADAL" clId="{14933B22-CE16-40FA-806D-F5A17F595228}" dt="2020-03-05T08:13:30.032" v="16"/>
            <ac:picMkLst>
              <pc:docMk/>
              <pc:sldMasterMk cId="3316734550" sldId="2147483648"/>
              <pc:sldLayoutMk cId="393927180" sldId="2147483664"/>
              <ac:picMk id="5" creationId="{0E24EF5F-2681-4CDC-B414-248472D2E65E}"/>
            </ac:picMkLst>
          </pc:picChg>
          <pc:cxnChg chg="mod">
            <ac:chgData name="Rob Heathcote" userId="62419938-1f1d-43ca-9327-cfd6c1894440" providerId="ADAL" clId="{14933B22-CE16-40FA-806D-F5A17F595228}" dt="2020-03-05T09:25:52.622" v="77" actId="14100"/>
            <ac:cxnSpMkLst>
              <pc:docMk/>
              <pc:sldMasterMk cId="3316734550" sldId="2147483648"/>
              <pc:sldLayoutMk cId="393927180" sldId="2147483664"/>
              <ac:cxnSpMk id="9" creationId="{00000000-0000-0000-0000-000000000000}"/>
            </ac:cxnSpMkLst>
          </pc:cxnChg>
        </pc:sldLayoutChg>
        <pc:sldLayoutChg chg="addSp delSp modSp">
          <pc:chgData name="Rob Heathcote" userId="62419938-1f1d-43ca-9327-cfd6c1894440" providerId="ADAL" clId="{14933B22-CE16-40FA-806D-F5A17F595228}" dt="2020-03-05T08:24:57.501" v="75"/>
          <pc:sldLayoutMkLst>
            <pc:docMk/>
            <pc:sldMasterMk cId="3316734550" sldId="2147483648"/>
            <pc:sldLayoutMk cId="2767036606" sldId="2147483665"/>
          </pc:sldLayoutMkLst>
          <pc:spChg chg="mod">
            <ac:chgData name="Rob Heathcote" userId="62419938-1f1d-43ca-9327-cfd6c1894440" providerId="ADAL" clId="{14933B22-CE16-40FA-806D-F5A17F595228}" dt="2020-03-05T08:13:48.712" v="25" actId="20577"/>
            <ac:spMkLst>
              <pc:docMk/>
              <pc:sldMasterMk cId="3316734550" sldId="2147483648"/>
              <pc:sldLayoutMk cId="2767036606" sldId="2147483665"/>
              <ac:spMk id="8" creationId="{00000000-0000-0000-0000-000000000000}"/>
            </ac:spMkLst>
          </pc:spChg>
          <pc:spChg chg="mod">
            <ac:chgData name="Rob Heathcote" userId="62419938-1f1d-43ca-9327-cfd6c1894440" providerId="ADAL" clId="{14933B22-CE16-40FA-806D-F5A17F595228}" dt="2020-03-05T08:24:57.501" v="75"/>
            <ac:spMkLst>
              <pc:docMk/>
              <pc:sldMasterMk cId="3316734550" sldId="2147483648"/>
              <pc:sldLayoutMk cId="2767036606" sldId="2147483665"/>
              <ac:spMk id="14" creationId="{00000000-0000-0000-0000-000000000000}"/>
            </ac:spMkLst>
          </pc:spChg>
          <pc:picChg chg="add ord">
            <ac:chgData name="Rob Heathcote" userId="62419938-1f1d-43ca-9327-cfd6c1894440" providerId="ADAL" clId="{14933B22-CE16-40FA-806D-F5A17F595228}" dt="2020-03-05T08:16:09.678" v="64" actId="171"/>
            <ac:picMkLst>
              <pc:docMk/>
              <pc:sldMasterMk cId="3316734550" sldId="2147483648"/>
              <pc:sldLayoutMk cId="2767036606" sldId="2147483665"/>
              <ac:picMk id="6" creationId="{DCAC4C13-93D9-48B3-A051-5A790C655DA8}"/>
            </ac:picMkLst>
          </pc:picChg>
          <pc:picChg chg="del">
            <ac:chgData name="Rob Heathcote" userId="62419938-1f1d-43ca-9327-cfd6c1894440" providerId="ADAL" clId="{14933B22-CE16-40FA-806D-F5A17F595228}" dt="2020-03-05T08:15:25.766" v="40" actId="478"/>
            <ac:picMkLst>
              <pc:docMk/>
              <pc:sldMasterMk cId="3316734550" sldId="2147483648"/>
              <pc:sldLayoutMk cId="2767036606" sldId="2147483665"/>
              <ac:picMk id="7" creationId="{00000000-0000-0000-0000-000000000000}"/>
            </ac:picMkLst>
          </pc:picChg>
        </pc:sldLayoutChg>
        <pc:sldLayoutChg chg="addSp delSp">
          <pc:chgData name="Rob Heathcote" userId="62419938-1f1d-43ca-9327-cfd6c1894440" providerId="ADAL" clId="{14933B22-CE16-40FA-806D-F5A17F595228}" dt="2020-03-05T09:29:19.312" v="99" actId="478"/>
          <pc:sldLayoutMkLst>
            <pc:docMk/>
            <pc:sldMasterMk cId="3316734550" sldId="2147483648"/>
            <pc:sldLayoutMk cId="3939891126" sldId="2147483666"/>
          </pc:sldLayoutMkLst>
          <pc:picChg chg="del">
            <ac:chgData name="Rob Heathcote" userId="62419938-1f1d-43ca-9327-cfd6c1894440" providerId="ADAL" clId="{14933B22-CE16-40FA-806D-F5A17F595228}" dt="2020-03-05T09:29:19.312" v="99" actId="478"/>
            <ac:picMkLst>
              <pc:docMk/>
              <pc:sldMasterMk cId="3316734550" sldId="2147483648"/>
              <pc:sldLayoutMk cId="3939891126" sldId="2147483666"/>
              <ac:picMk id="6" creationId="{00000000-0000-0000-0000-000000000000}"/>
            </ac:picMkLst>
          </pc:picChg>
          <pc:picChg chg="add">
            <ac:chgData name="Rob Heathcote" userId="62419938-1f1d-43ca-9327-cfd6c1894440" providerId="ADAL" clId="{14933B22-CE16-40FA-806D-F5A17F595228}" dt="2020-03-05T08:26:02.660" v="76"/>
            <ac:picMkLst>
              <pc:docMk/>
              <pc:sldMasterMk cId="3316734550" sldId="2147483648"/>
              <pc:sldLayoutMk cId="3939891126" sldId="2147483666"/>
              <ac:picMk id="9" creationId="{0919CE46-A311-4B12-B17D-D33A924CF930}"/>
            </ac:picMkLst>
          </pc:picChg>
        </pc:sldLayoutChg>
      </pc:sldMasterChg>
    </pc:docChg>
  </pc:docChgLst>
  <pc:docChgLst>
    <pc:chgData name="Leonora Sheppard" userId="3688f6d8-1f97-408e-a4fe-cc859c551ddb" providerId="ADAL" clId="{B9A97E65-8C86-408E-8190-7629BDF3846E}"/>
    <pc:docChg chg="modSld">
      <pc:chgData name="Leonora Sheppard" userId="3688f6d8-1f97-408e-a4fe-cc859c551ddb" providerId="ADAL" clId="{B9A97E65-8C86-408E-8190-7629BDF3846E}" dt="2021-07-21T14:24:21.810" v="0" actId="20577"/>
      <pc:docMkLst>
        <pc:docMk/>
      </pc:docMkLst>
      <pc:sldChg chg="modSp mod">
        <pc:chgData name="Leonora Sheppard" userId="3688f6d8-1f97-408e-a4fe-cc859c551ddb" providerId="ADAL" clId="{B9A97E65-8C86-408E-8190-7629BDF3846E}" dt="2021-07-21T14:24:21.810" v="0" actId="20577"/>
        <pc:sldMkLst>
          <pc:docMk/>
          <pc:sldMk cId="1836284230" sldId="307"/>
        </pc:sldMkLst>
        <pc:spChg chg="mod">
          <ac:chgData name="Leonora Sheppard" userId="3688f6d8-1f97-408e-a4fe-cc859c551ddb" providerId="ADAL" clId="{B9A97E65-8C86-408E-8190-7629BDF3846E}" dt="2021-07-21T14:24:21.810" v="0" actId="20577"/>
          <ac:spMkLst>
            <pc:docMk/>
            <pc:sldMk cId="1836284230" sldId="30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56C703-0827-4D98-8015-40DEE3C186A7}" type="datetimeFigureOut">
              <a:rPr lang="en-GB" smtClean="0"/>
              <a:t>08/02/2022</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798D5B-57F4-4A7F-8DDC-A432FF1B0DAA}" type="slidenum">
              <a:rPr lang="en-GB" smtClean="0"/>
              <a:t>‹#›</a:t>
            </a:fld>
            <a:endParaRPr lang="en-GB"/>
          </a:p>
        </p:txBody>
      </p:sp>
    </p:spTree>
    <p:extLst>
      <p:ext uri="{BB962C8B-B14F-4D97-AF65-F5344CB8AC3E}">
        <p14:creationId xmlns:p14="http://schemas.microsoft.com/office/powerpoint/2010/main" val="804381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rgbClr val="00566A"/>
        </a:solidFill>
        <a:effectLst/>
      </p:bgPr>
    </p:bg>
    <p:spTree>
      <p:nvGrpSpPr>
        <p:cNvPr id="1" name=""/>
        <p:cNvGrpSpPr/>
        <p:nvPr/>
      </p:nvGrpSpPr>
      <p:grpSpPr>
        <a:xfrm>
          <a:off x="0" y="0"/>
          <a:ext cx="0" cy="0"/>
          <a:chOff x="0" y="0"/>
          <a:chExt cx="0" cy="0"/>
        </a:xfrm>
      </p:grpSpPr>
      <p:cxnSp>
        <p:nvCxnSpPr>
          <p:cNvPr id="8" name="Straight Connector 7"/>
          <p:cNvCxnSpPr>
            <a:cxnSpLocks/>
          </p:cNvCxnSpPr>
          <p:nvPr userDrawn="1"/>
        </p:nvCxnSpPr>
        <p:spPr>
          <a:xfrm>
            <a:off x="584200" y="1702800"/>
            <a:ext cx="0" cy="4216541"/>
          </a:xfrm>
          <a:prstGeom prst="line">
            <a:avLst/>
          </a:prstGeom>
          <a:ln w="2857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bg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6" name="Text Placeholder 11">
            <a:extLst>
              <a:ext uri="{FF2B5EF4-FFF2-40B4-BE49-F238E27FC236}">
                <a16:creationId xmlns:a16="http://schemas.microsoft.com/office/drawing/2014/main" id="{2A9F8EE3-6B95-4AAB-86F0-AEC55BCE647D}"/>
              </a:ext>
            </a:extLst>
          </p:cNvPr>
          <p:cNvSpPr>
            <a:spLocks noGrp="1"/>
          </p:cNvSpPr>
          <p:nvPr>
            <p:ph type="body" sz="quarter" idx="15"/>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bg1"/>
                </a:solidFill>
                <a:latin typeface="Arial"/>
                <a:cs typeface="Arial"/>
              </a:defRPr>
            </a:lvl1pPr>
            <a:lvl2pPr marL="723900" indent="-279400">
              <a:lnSpc>
                <a:spcPct val="100000"/>
              </a:lnSpc>
              <a:spcBef>
                <a:spcPts val="0"/>
              </a:spcBef>
              <a:spcAft>
                <a:spcPts val="1200"/>
              </a:spcAft>
              <a:buFont typeface="Arial"/>
              <a:buChar char="•"/>
              <a:defRPr sz="2000">
                <a:solidFill>
                  <a:schemeClr val="bg1"/>
                </a:solidFill>
                <a:latin typeface="Arial"/>
                <a:cs typeface="Arial"/>
              </a:defRPr>
            </a:lvl2pPr>
            <a:lvl3pPr marL="723900" indent="-279400">
              <a:lnSpc>
                <a:spcPct val="100000"/>
              </a:lnSpc>
              <a:spcBef>
                <a:spcPts val="0"/>
              </a:spcBef>
              <a:spcAft>
                <a:spcPts val="1200"/>
              </a:spcAft>
              <a:buFont typeface="Arial"/>
              <a:buChar char="•"/>
              <a:defRPr lang="en-US" sz="2000" kern="1200" baseline="0" dirty="0" smtClean="0">
                <a:solidFill>
                  <a:schemeClr val="bg1"/>
                </a:solidFill>
                <a:latin typeface="Arial"/>
                <a:ea typeface="+mn-ea"/>
                <a:cs typeface="Arial"/>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265425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rgbClr val="CF6529"/>
        </a:solidFill>
        <a:effectLst/>
      </p:bgPr>
    </p:bg>
    <p:spTree>
      <p:nvGrpSpPr>
        <p:cNvPr id="1" name=""/>
        <p:cNvGrpSpPr/>
        <p:nvPr/>
      </p:nvGrpSpPr>
      <p:grpSpPr>
        <a:xfrm>
          <a:off x="0" y="0"/>
          <a:ext cx="0" cy="0"/>
          <a:chOff x="0" y="0"/>
          <a:chExt cx="0" cy="0"/>
        </a:xfrm>
      </p:grpSpPr>
      <p:cxnSp>
        <p:nvCxnSpPr>
          <p:cNvPr id="9" name="Straight Connector 8"/>
          <p:cNvCxnSpPr>
            <a:cxnSpLocks/>
          </p:cNvCxnSpPr>
          <p:nvPr userDrawn="1"/>
        </p:nvCxnSpPr>
        <p:spPr>
          <a:xfrm>
            <a:off x="584200" y="1702800"/>
            <a:ext cx="0" cy="3391714"/>
          </a:xfrm>
          <a:prstGeom prst="line">
            <a:avLst/>
          </a:prstGeom>
          <a:ln w="2857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1"/>
          <p:cNvSpPr>
            <a:spLocks noGrp="1"/>
          </p:cNvSpPr>
          <p:nvPr>
            <p:ph type="body" sz="quarter" idx="14"/>
          </p:nvPr>
        </p:nvSpPr>
        <p:spPr>
          <a:xfrm>
            <a:off x="723600" y="1702799"/>
            <a:ext cx="7861300" cy="4918133"/>
          </a:xfrm>
          <a:prstGeom prst="rect">
            <a:avLst/>
          </a:prstGeom>
        </p:spPr>
        <p:txBody>
          <a:bodyPr vert="horz" lIns="0" tIns="0" rIns="0" bIns="0"/>
          <a:lstStyle>
            <a:lvl1pPr marL="271463" indent="-271463">
              <a:lnSpc>
                <a:spcPct val="100000"/>
              </a:lnSpc>
              <a:spcBef>
                <a:spcPts val="0"/>
              </a:spcBef>
              <a:spcAft>
                <a:spcPts val="1400"/>
              </a:spcAft>
              <a:buFont typeface="Arial"/>
              <a:buChar char="•"/>
              <a:defRPr sz="2500">
                <a:solidFill>
                  <a:schemeClr val="bg1"/>
                </a:solidFill>
                <a:latin typeface="Arial"/>
                <a:cs typeface="Arial"/>
              </a:defRPr>
            </a:lvl1pPr>
            <a:lvl2pPr marL="0" indent="0">
              <a:lnSpc>
                <a:spcPts val="2000"/>
              </a:lnSpc>
              <a:buNone/>
              <a:defRPr sz="2000">
                <a:solidFill>
                  <a:srgbClr val="9D9FA2"/>
                </a:solidFill>
                <a:latin typeface="Arial"/>
                <a:cs typeface="Arial"/>
              </a:defRPr>
            </a:lvl2pPr>
          </a:lstStyle>
          <a:p>
            <a:pPr lvl="0"/>
            <a:r>
              <a:rPr lang="en-US" dirty="0"/>
              <a:t>Click to edit Master text styles</a:t>
            </a:r>
          </a:p>
        </p:txBody>
      </p:sp>
      <p:sp>
        <p:nvSpPr>
          <p:cNvPr id="8"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bg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Tree>
    <p:extLst>
      <p:ext uri="{BB962C8B-B14F-4D97-AF65-F5344CB8AC3E}">
        <p14:creationId xmlns:p14="http://schemas.microsoft.com/office/powerpoint/2010/main" val="393927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11"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12"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00566A"/>
                </a:solidFill>
                <a:latin typeface="Arial"/>
                <a:cs typeface="Arial"/>
              </a:defRPr>
            </a:lvl2pPr>
            <a:lvl3pPr marL="723900" indent="-279400">
              <a:lnSpc>
                <a:spcPct val="100000"/>
              </a:lnSpc>
              <a:spcBef>
                <a:spcPts val="0"/>
              </a:spcBef>
              <a:spcAft>
                <a:spcPts val="1200"/>
              </a:spcAft>
              <a:buFont typeface="Arial"/>
              <a:buChar char="•"/>
              <a:defRPr lang="en-US" sz="2000" kern="1200" baseline="0" dirty="0" smtClean="0">
                <a:solidFill>
                  <a:srgbClr val="6EB2B0"/>
                </a:solidFill>
                <a:latin typeface="Arial"/>
                <a:ea typeface="+mn-ea"/>
                <a:cs typeface="Arial"/>
              </a:defRPr>
            </a:lvl3pPr>
          </a:lstStyle>
          <a:p>
            <a:pPr lvl="0"/>
            <a:r>
              <a:rPr lang="en-US" dirty="0"/>
              <a:t>Click to edit Master text styles</a:t>
            </a:r>
          </a:p>
          <a:p>
            <a:pPr lvl="1"/>
            <a:r>
              <a:rPr lang="en-US" dirty="0"/>
              <a:t>Second level</a:t>
            </a:r>
          </a:p>
          <a:p>
            <a:pPr lvl="2"/>
            <a:r>
              <a:rPr lang="en-US" dirty="0"/>
              <a:t>Third level</a:t>
            </a:r>
          </a:p>
        </p:txBody>
      </p:sp>
      <p:pic>
        <p:nvPicPr>
          <p:cNvPr id="8" name="Picture 7">
            <a:extLst>
              <a:ext uri="{FF2B5EF4-FFF2-40B4-BE49-F238E27FC236}">
                <a16:creationId xmlns:a16="http://schemas.microsoft.com/office/drawing/2014/main" id="{6DC76C06-3938-475A-A21A-67DBE4D96AB0}"/>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9144000" cy="618744"/>
          </a:xfrm>
          <a:prstGeom prst="rect">
            <a:avLst/>
          </a:prstGeom>
        </p:spPr>
      </p:pic>
      <p:sp>
        <p:nvSpPr>
          <p:cNvPr id="13" name="TextBox 12">
            <a:extLst>
              <a:ext uri="{FF2B5EF4-FFF2-40B4-BE49-F238E27FC236}">
                <a16:creationId xmlns:a16="http://schemas.microsoft.com/office/drawing/2014/main" id="{2E3C789F-19DB-46AB-94FA-0BB8E70EB97F}"/>
              </a:ext>
            </a:extLst>
          </p:cNvPr>
          <p:cNvSpPr txBox="1"/>
          <p:nvPr userDrawn="1"/>
        </p:nvSpPr>
        <p:spPr>
          <a:xfrm>
            <a:off x="752495" y="156700"/>
            <a:ext cx="8067635" cy="452432"/>
          </a:xfrm>
          <a:prstGeom prst="rect">
            <a:avLst/>
          </a:prstGeom>
          <a:noFill/>
        </p:spPr>
        <p:txBody>
          <a:bodyPr wrap="square" lIns="0" tIns="0" rIns="0" rtlCol="0">
            <a:noAutofit/>
          </a:bodyPr>
          <a:lstStyle/>
          <a:p>
            <a:pPr marL="0" algn="l" defTabSz="914400" rtl="0" eaLnBrk="1" latinLnBrk="0" hangingPunct="1">
              <a:spcBef>
                <a:spcPts val="288"/>
              </a:spcBef>
            </a:pPr>
            <a:r>
              <a:rPr lang="en-US" sz="1200" b="1" kern="1200" dirty="0">
                <a:solidFill>
                  <a:srgbClr val="FFFFFF"/>
                </a:solidFill>
                <a:effectLst>
                  <a:glow rad="228600">
                    <a:schemeClr val="tx1">
                      <a:alpha val="32000"/>
                    </a:schemeClr>
                  </a:glow>
                  <a:outerShdw blurRad="50800" dist="38100" dir="2700000" algn="tl" rotWithShape="0">
                    <a:prstClr val="black">
                      <a:alpha val="40000"/>
                    </a:prstClr>
                  </a:outerShdw>
                </a:effectLst>
                <a:latin typeface="Arial" panose="020B0604020202020204" pitchFamily="34" charset="0"/>
                <a:ea typeface="+mn-ea"/>
                <a:cs typeface="Arial" panose="020B0604020202020204" pitchFamily="34" charset="0"/>
              </a:rPr>
              <a:t>CPU performance and buses</a:t>
            </a:r>
          </a:p>
          <a:p>
            <a:pPr marL="0" marR="0" indent="0" algn="l" defTabSz="457200" rtl="0" eaLnBrk="1" fontAlgn="auto" latinLnBrk="0" hangingPunct="1">
              <a:lnSpc>
                <a:spcPct val="100000"/>
              </a:lnSpc>
              <a:spcBef>
                <a:spcPts val="288"/>
              </a:spcBef>
              <a:spcAft>
                <a:spcPts val="0"/>
              </a:spcAft>
              <a:buClrTx/>
              <a:buSzTx/>
              <a:buFontTx/>
              <a:buNone/>
              <a:tabLst/>
              <a:defRPr/>
            </a:pPr>
            <a:r>
              <a:rPr lang="en-US" sz="1200" b="0" kern="1200" dirty="0">
                <a:solidFill>
                  <a:srgbClr val="FFFFFF"/>
                </a:solidFill>
                <a:effectLst>
                  <a:glow rad="228600">
                    <a:schemeClr val="tx1">
                      <a:alpha val="32000"/>
                    </a:schemeClr>
                  </a:glow>
                  <a:outerShdw blurRad="50800" dist="38100" dir="2700000" algn="tl" rotWithShape="0">
                    <a:prstClr val="black">
                      <a:alpha val="40000"/>
                    </a:prstClr>
                  </a:outerShdw>
                </a:effectLst>
                <a:latin typeface="Arial" panose="020B0604020202020204" pitchFamily="34" charset="0"/>
                <a:ea typeface="+mn-ea"/>
                <a:cs typeface="Arial" panose="020B0604020202020204" pitchFamily="34" charset="0"/>
              </a:rPr>
              <a:t>Computer architecture and storage</a:t>
            </a:r>
          </a:p>
        </p:txBody>
      </p:sp>
    </p:spTree>
    <p:extLst>
      <p:ext uri="{BB962C8B-B14F-4D97-AF65-F5344CB8AC3E}">
        <p14:creationId xmlns:p14="http://schemas.microsoft.com/office/powerpoint/2010/main" val="4180777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6" name="Picture 5" descr="Untitled-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016500" y="901700"/>
            <a:ext cx="2979807" cy="3251200"/>
          </a:xfrm>
          <a:prstGeom prst="rect">
            <a:avLst/>
          </a:prstGeom>
        </p:spPr>
      </p:pic>
      <p:sp>
        <p:nvSpPr>
          <p:cNvPr id="15"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8"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00566A"/>
                </a:solidFill>
                <a:latin typeface="Arial"/>
                <a:cs typeface="Arial"/>
              </a:defRPr>
            </a:lvl2pPr>
            <a:lvl3pPr marL="723900" indent="-279400">
              <a:lnSpc>
                <a:spcPct val="100000"/>
              </a:lnSpc>
              <a:spcBef>
                <a:spcPts val="0"/>
              </a:spcBef>
              <a:spcAft>
                <a:spcPts val="1200"/>
              </a:spcAft>
              <a:buFont typeface="Arial"/>
              <a:buChar char="•"/>
              <a:defRPr lang="en-US" sz="2000" kern="1200" baseline="0" dirty="0" smtClean="0">
                <a:solidFill>
                  <a:srgbClr val="6EB2B0"/>
                </a:solidFill>
                <a:latin typeface="Arial"/>
                <a:ea typeface="+mn-ea"/>
                <a:cs typeface="Arial"/>
              </a:defRPr>
            </a:lvl3pPr>
          </a:lstStyle>
          <a:p>
            <a:pPr lvl="0"/>
            <a:r>
              <a:rPr lang="en-US" dirty="0"/>
              <a:t>Click to edit Master text styles</a:t>
            </a:r>
          </a:p>
          <a:p>
            <a:pPr lvl="1"/>
            <a:r>
              <a:rPr lang="en-US" dirty="0"/>
              <a:t>Second level</a:t>
            </a:r>
          </a:p>
          <a:p>
            <a:pPr lvl="2"/>
            <a:r>
              <a:rPr lang="en-US" dirty="0"/>
              <a:t>Third level</a:t>
            </a:r>
          </a:p>
        </p:txBody>
      </p:sp>
      <p:pic>
        <p:nvPicPr>
          <p:cNvPr id="11" name="Picture 10">
            <a:extLst>
              <a:ext uri="{FF2B5EF4-FFF2-40B4-BE49-F238E27FC236}">
                <a16:creationId xmlns:a16="http://schemas.microsoft.com/office/drawing/2014/main" id="{9BE84651-A309-495B-BB11-580446435EAD}"/>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0" y="0"/>
            <a:ext cx="9144000" cy="618744"/>
          </a:xfrm>
          <a:prstGeom prst="rect">
            <a:avLst/>
          </a:prstGeom>
        </p:spPr>
      </p:pic>
      <p:sp>
        <p:nvSpPr>
          <p:cNvPr id="12" name="TextBox 11">
            <a:extLst>
              <a:ext uri="{FF2B5EF4-FFF2-40B4-BE49-F238E27FC236}">
                <a16:creationId xmlns:a16="http://schemas.microsoft.com/office/drawing/2014/main" id="{62540879-0D4A-4277-A450-8EB804F4A32B}"/>
              </a:ext>
            </a:extLst>
          </p:cNvPr>
          <p:cNvSpPr txBox="1"/>
          <p:nvPr userDrawn="1"/>
        </p:nvSpPr>
        <p:spPr>
          <a:xfrm>
            <a:off x="752495" y="156700"/>
            <a:ext cx="8067635" cy="452432"/>
          </a:xfrm>
          <a:prstGeom prst="rect">
            <a:avLst/>
          </a:prstGeom>
          <a:noFill/>
        </p:spPr>
        <p:txBody>
          <a:bodyPr wrap="square" lIns="0" tIns="0" rIns="0" rtlCol="0">
            <a:noAutofit/>
          </a:bodyPr>
          <a:lstStyle/>
          <a:p>
            <a:pPr marL="0" algn="l" defTabSz="914400" rtl="0" eaLnBrk="1" latinLnBrk="0" hangingPunct="1">
              <a:spcBef>
                <a:spcPts val="288"/>
              </a:spcBef>
            </a:pPr>
            <a:r>
              <a:rPr lang="en-US" sz="1200" b="1" kern="1200" dirty="0">
                <a:solidFill>
                  <a:srgbClr val="FFFFFF"/>
                </a:solidFill>
                <a:effectLst>
                  <a:glow rad="228600">
                    <a:schemeClr val="tx1">
                      <a:alpha val="32000"/>
                    </a:schemeClr>
                  </a:glow>
                  <a:outerShdw blurRad="50800" dist="38100" dir="2700000" algn="tl" rotWithShape="0">
                    <a:prstClr val="black">
                      <a:alpha val="40000"/>
                    </a:prstClr>
                  </a:outerShdw>
                </a:effectLst>
                <a:latin typeface="Arial" panose="020B0604020202020204" pitchFamily="34" charset="0"/>
                <a:ea typeface="+mn-ea"/>
                <a:cs typeface="Arial" panose="020B0604020202020204" pitchFamily="34" charset="0"/>
              </a:rPr>
              <a:t>CPU performance and buses</a:t>
            </a:r>
          </a:p>
          <a:p>
            <a:pPr marL="0" marR="0" indent="0" algn="l" defTabSz="457200" rtl="0" eaLnBrk="1" fontAlgn="auto" latinLnBrk="0" hangingPunct="1">
              <a:lnSpc>
                <a:spcPct val="100000"/>
              </a:lnSpc>
              <a:spcBef>
                <a:spcPts val="288"/>
              </a:spcBef>
              <a:spcAft>
                <a:spcPts val="0"/>
              </a:spcAft>
              <a:buClrTx/>
              <a:buSzTx/>
              <a:buFontTx/>
              <a:buNone/>
              <a:tabLst/>
              <a:defRPr/>
            </a:pPr>
            <a:r>
              <a:rPr lang="en-US" sz="1200" b="0" kern="1200" dirty="0">
                <a:solidFill>
                  <a:srgbClr val="FFFFFF"/>
                </a:solidFill>
                <a:effectLst>
                  <a:glow rad="228600">
                    <a:schemeClr val="tx1">
                      <a:alpha val="32000"/>
                    </a:schemeClr>
                  </a:glow>
                  <a:outerShdw blurRad="50800" dist="38100" dir="2700000" algn="tl" rotWithShape="0">
                    <a:prstClr val="black">
                      <a:alpha val="40000"/>
                    </a:prstClr>
                  </a:outerShdw>
                </a:effectLst>
                <a:latin typeface="Arial" panose="020B0604020202020204" pitchFamily="34" charset="0"/>
                <a:ea typeface="+mn-ea"/>
                <a:cs typeface="Arial" panose="020B0604020202020204" pitchFamily="34" charset="0"/>
              </a:rPr>
              <a:t>Computer architecture and storage</a:t>
            </a:r>
          </a:p>
        </p:txBody>
      </p:sp>
    </p:spTree>
    <p:extLst>
      <p:ext uri="{BB962C8B-B14F-4D97-AF65-F5344CB8AC3E}">
        <p14:creationId xmlns:p14="http://schemas.microsoft.com/office/powerpoint/2010/main" val="2849720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15"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8"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00566A"/>
                </a:solidFill>
                <a:latin typeface="Arial"/>
                <a:cs typeface="Arial"/>
              </a:defRPr>
            </a:lvl2pPr>
            <a:lvl3pPr marL="723900" indent="-279400">
              <a:lnSpc>
                <a:spcPct val="100000"/>
              </a:lnSpc>
              <a:spcBef>
                <a:spcPts val="0"/>
              </a:spcBef>
              <a:spcAft>
                <a:spcPts val="1200"/>
              </a:spcAft>
              <a:buFont typeface="Arial"/>
              <a:buChar char="•"/>
              <a:defRPr lang="en-US" sz="2000" kern="1200" baseline="0" dirty="0" smtClean="0">
                <a:solidFill>
                  <a:srgbClr val="6EB2B0"/>
                </a:solidFill>
                <a:latin typeface="Arial"/>
                <a:ea typeface="+mn-ea"/>
                <a:cs typeface="Arial"/>
              </a:defRPr>
            </a:lvl3pPr>
          </a:lstStyle>
          <a:p>
            <a:pPr lvl="0"/>
            <a:r>
              <a:rPr lang="en-US" dirty="0"/>
              <a:t>Click to edit Master text styles</a:t>
            </a:r>
          </a:p>
          <a:p>
            <a:pPr lvl="1"/>
            <a:r>
              <a:rPr lang="en-US" dirty="0"/>
              <a:t>Second level</a:t>
            </a:r>
          </a:p>
          <a:p>
            <a:pPr lvl="2"/>
            <a:r>
              <a:rPr lang="en-US" dirty="0"/>
              <a:t>Third level</a:t>
            </a:r>
          </a:p>
        </p:txBody>
      </p:sp>
      <p:pic>
        <p:nvPicPr>
          <p:cNvPr id="9" name="Graphic 8">
            <a:extLst>
              <a:ext uri="{FF2B5EF4-FFF2-40B4-BE49-F238E27FC236}">
                <a16:creationId xmlns:a16="http://schemas.microsoft.com/office/drawing/2014/main" id="{0919CE46-A311-4B12-B17D-D33A924CF930}"/>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684433" y="900257"/>
            <a:ext cx="1474704" cy="554400"/>
          </a:xfrm>
          <a:prstGeom prst="rect">
            <a:avLst/>
          </a:prstGeom>
        </p:spPr>
      </p:pic>
      <p:pic>
        <p:nvPicPr>
          <p:cNvPr id="13" name="Picture 12">
            <a:extLst>
              <a:ext uri="{FF2B5EF4-FFF2-40B4-BE49-F238E27FC236}">
                <a16:creationId xmlns:a16="http://schemas.microsoft.com/office/drawing/2014/main" id="{BFF84A44-2B36-4B56-919D-C2DCBAA4A1B5}"/>
              </a:ext>
            </a:extLst>
          </p:cNvPr>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0" y="0"/>
            <a:ext cx="9144000" cy="618744"/>
          </a:xfrm>
          <a:prstGeom prst="rect">
            <a:avLst/>
          </a:prstGeom>
        </p:spPr>
      </p:pic>
      <p:sp>
        <p:nvSpPr>
          <p:cNvPr id="14" name="TextBox 13">
            <a:extLst>
              <a:ext uri="{FF2B5EF4-FFF2-40B4-BE49-F238E27FC236}">
                <a16:creationId xmlns:a16="http://schemas.microsoft.com/office/drawing/2014/main" id="{89FD01B8-8BED-455B-8109-77DF319A5196}"/>
              </a:ext>
            </a:extLst>
          </p:cNvPr>
          <p:cNvSpPr txBox="1"/>
          <p:nvPr userDrawn="1"/>
        </p:nvSpPr>
        <p:spPr>
          <a:xfrm>
            <a:off x="752495" y="156700"/>
            <a:ext cx="8067635" cy="452432"/>
          </a:xfrm>
          <a:prstGeom prst="rect">
            <a:avLst/>
          </a:prstGeom>
          <a:noFill/>
        </p:spPr>
        <p:txBody>
          <a:bodyPr wrap="square" lIns="0" tIns="0" rIns="0" rtlCol="0">
            <a:noAutofit/>
          </a:bodyPr>
          <a:lstStyle/>
          <a:p>
            <a:pPr marL="0" algn="l" defTabSz="914400" rtl="0" eaLnBrk="1" latinLnBrk="0" hangingPunct="1">
              <a:spcBef>
                <a:spcPts val="288"/>
              </a:spcBef>
            </a:pPr>
            <a:r>
              <a:rPr lang="en-US" sz="1200" b="1" kern="1200" dirty="0">
                <a:solidFill>
                  <a:srgbClr val="FFFFFF"/>
                </a:solidFill>
                <a:effectLst>
                  <a:glow rad="228600">
                    <a:schemeClr val="tx1">
                      <a:alpha val="32000"/>
                    </a:schemeClr>
                  </a:glow>
                  <a:outerShdw blurRad="50800" dist="38100" dir="2700000" algn="tl" rotWithShape="0">
                    <a:prstClr val="black">
                      <a:alpha val="40000"/>
                    </a:prstClr>
                  </a:outerShdw>
                </a:effectLst>
                <a:latin typeface="Arial" panose="020B0604020202020204" pitchFamily="34" charset="0"/>
                <a:ea typeface="+mn-ea"/>
                <a:cs typeface="Arial" panose="020B0604020202020204" pitchFamily="34" charset="0"/>
              </a:rPr>
              <a:t>CPU performance and buses</a:t>
            </a:r>
          </a:p>
          <a:p>
            <a:pPr marL="0" marR="0" indent="0" algn="l" defTabSz="457200" rtl="0" eaLnBrk="1" fontAlgn="auto" latinLnBrk="0" hangingPunct="1">
              <a:lnSpc>
                <a:spcPct val="100000"/>
              </a:lnSpc>
              <a:spcBef>
                <a:spcPts val="288"/>
              </a:spcBef>
              <a:spcAft>
                <a:spcPts val="0"/>
              </a:spcAft>
              <a:buClrTx/>
              <a:buSzTx/>
              <a:buFontTx/>
              <a:buNone/>
              <a:tabLst/>
              <a:defRPr/>
            </a:pPr>
            <a:r>
              <a:rPr lang="en-US" sz="1200" b="0" kern="1200" dirty="0">
                <a:solidFill>
                  <a:srgbClr val="FFFFFF"/>
                </a:solidFill>
                <a:effectLst>
                  <a:glow rad="228600">
                    <a:schemeClr val="tx1">
                      <a:alpha val="32000"/>
                    </a:schemeClr>
                  </a:glow>
                  <a:outerShdw blurRad="50800" dist="38100" dir="2700000" algn="tl" rotWithShape="0">
                    <a:prstClr val="black">
                      <a:alpha val="40000"/>
                    </a:prstClr>
                  </a:outerShdw>
                </a:effectLst>
                <a:latin typeface="Arial" panose="020B0604020202020204" pitchFamily="34" charset="0"/>
                <a:ea typeface="+mn-ea"/>
                <a:cs typeface="Arial" panose="020B0604020202020204" pitchFamily="34" charset="0"/>
              </a:rPr>
              <a:t>Computer architecture and storage</a:t>
            </a:r>
          </a:p>
        </p:txBody>
      </p:sp>
    </p:spTree>
    <p:extLst>
      <p:ext uri="{BB962C8B-B14F-4D97-AF65-F5344CB8AC3E}">
        <p14:creationId xmlns:p14="http://schemas.microsoft.com/office/powerpoint/2010/main" val="3939891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10"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00566A"/>
                </a:solidFill>
                <a:latin typeface="Arial"/>
                <a:cs typeface="Arial"/>
              </a:defRPr>
            </a:lvl2pPr>
            <a:lvl3pPr marL="723900" indent="-279400">
              <a:lnSpc>
                <a:spcPct val="100000"/>
              </a:lnSpc>
              <a:spcBef>
                <a:spcPts val="0"/>
              </a:spcBef>
              <a:spcAft>
                <a:spcPts val="1200"/>
              </a:spcAft>
              <a:buFont typeface="Arial"/>
              <a:buChar char="•"/>
              <a:defRPr lang="en-US" sz="2000" kern="1200" baseline="0" dirty="0" smtClean="0">
                <a:solidFill>
                  <a:srgbClr val="6EB2B0"/>
                </a:solidFill>
                <a:latin typeface="Arial"/>
                <a:ea typeface="+mn-ea"/>
                <a:cs typeface="Arial"/>
              </a:defRPr>
            </a:lvl3pPr>
          </a:lstStyle>
          <a:p>
            <a:pPr lvl="0"/>
            <a:r>
              <a:rPr lang="en-US" dirty="0"/>
              <a:t>Click to edit Master text styles</a:t>
            </a:r>
          </a:p>
          <a:p>
            <a:pPr lvl="1"/>
            <a:r>
              <a:rPr lang="en-US" dirty="0"/>
              <a:t>Second level</a:t>
            </a:r>
          </a:p>
          <a:p>
            <a:pPr lvl="2"/>
            <a:r>
              <a:rPr lang="en-US" dirty="0"/>
              <a:t>Third level</a:t>
            </a:r>
          </a:p>
        </p:txBody>
      </p:sp>
      <p:pic>
        <p:nvPicPr>
          <p:cNvPr id="7" name="Picture 6">
            <a:extLst>
              <a:ext uri="{FF2B5EF4-FFF2-40B4-BE49-F238E27FC236}">
                <a16:creationId xmlns:a16="http://schemas.microsoft.com/office/drawing/2014/main" id="{938C9FEE-F693-4DAF-B7FD-EAC060D09A25}"/>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9144000" cy="618744"/>
          </a:xfrm>
          <a:prstGeom prst="rect">
            <a:avLst/>
          </a:prstGeom>
        </p:spPr>
      </p:pic>
      <p:sp>
        <p:nvSpPr>
          <p:cNvPr id="9" name="TextBox 8">
            <a:extLst>
              <a:ext uri="{FF2B5EF4-FFF2-40B4-BE49-F238E27FC236}">
                <a16:creationId xmlns:a16="http://schemas.microsoft.com/office/drawing/2014/main" id="{3107EB1F-7AF1-4C04-BF30-62146D79E49C}"/>
              </a:ext>
            </a:extLst>
          </p:cNvPr>
          <p:cNvSpPr txBox="1"/>
          <p:nvPr userDrawn="1"/>
        </p:nvSpPr>
        <p:spPr>
          <a:xfrm>
            <a:off x="752495" y="156700"/>
            <a:ext cx="8067635" cy="452432"/>
          </a:xfrm>
          <a:prstGeom prst="rect">
            <a:avLst/>
          </a:prstGeom>
          <a:noFill/>
        </p:spPr>
        <p:txBody>
          <a:bodyPr wrap="square" lIns="0" tIns="0" rIns="0" rtlCol="0">
            <a:noAutofit/>
          </a:bodyPr>
          <a:lstStyle/>
          <a:p>
            <a:pPr marL="0" algn="l" defTabSz="914400" rtl="0" eaLnBrk="1" latinLnBrk="0" hangingPunct="1">
              <a:spcBef>
                <a:spcPts val="288"/>
              </a:spcBef>
            </a:pPr>
            <a:r>
              <a:rPr lang="en-US" sz="1200" b="1" kern="1200" dirty="0">
                <a:solidFill>
                  <a:srgbClr val="FFFFFF"/>
                </a:solidFill>
                <a:effectLst>
                  <a:glow rad="228600">
                    <a:schemeClr val="tx1">
                      <a:alpha val="32000"/>
                    </a:schemeClr>
                  </a:glow>
                  <a:outerShdw blurRad="50800" dist="38100" dir="2700000" algn="tl" rotWithShape="0">
                    <a:prstClr val="black">
                      <a:alpha val="40000"/>
                    </a:prstClr>
                  </a:outerShdw>
                </a:effectLst>
                <a:latin typeface="Arial" panose="020B0604020202020204" pitchFamily="34" charset="0"/>
                <a:ea typeface="+mn-ea"/>
                <a:cs typeface="Arial" panose="020B0604020202020204" pitchFamily="34" charset="0"/>
              </a:rPr>
              <a:t>CPU performance and buses</a:t>
            </a:r>
          </a:p>
          <a:p>
            <a:pPr marL="0" marR="0" indent="0" algn="l" defTabSz="457200" rtl="0" eaLnBrk="1" fontAlgn="auto" latinLnBrk="0" hangingPunct="1">
              <a:lnSpc>
                <a:spcPct val="100000"/>
              </a:lnSpc>
              <a:spcBef>
                <a:spcPts val="288"/>
              </a:spcBef>
              <a:spcAft>
                <a:spcPts val="0"/>
              </a:spcAft>
              <a:buClrTx/>
              <a:buSzTx/>
              <a:buFontTx/>
              <a:buNone/>
              <a:tabLst/>
              <a:defRPr/>
            </a:pPr>
            <a:r>
              <a:rPr lang="en-US" sz="1200" b="0" kern="1200" dirty="0">
                <a:solidFill>
                  <a:srgbClr val="FFFFFF"/>
                </a:solidFill>
                <a:effectLst>
                  <a:glow rad="228600">
                    <a:schemeClr val="tx1">
                      <a:alpha val="32000"/>
                    </a:schemeClr>
                  </a:glow>
                  <a:outerShdw blurRad="50800" dist="38100" dir="2700000" algn="tl" rotWithShape="0">
                    <a:prstClr val="black">
                      <a:alpha val="40000"/>
                    </a:prstClr>
                  </a:outerShdw>
                </a:effectLst>
                <a:latin typeface="Arial" panose="020B0604020202020204" pitchFamily="34" charset="0"/>
                <a:ea typeface="+mn-ea"/>
                <a:cs typeface="Arial" panose="020B0604020202020204" pitchFamily="34" charset="0"/>
              </a:rPr>
              <a:t>Computer architecture and storage</a:t>
            </a:r>
          </a:p>
        </p:txBody>
      </p:sp>
    </p:spTree>
    <p:extLst>
      <p:ext uri="{BB962C8B-B14F-4D97-AF65-F5344CB8AC3E}">
        <p14:creationId xmlns:p14="http://schemas.microsoft.com/office/powerpoint/2010/main" val="3315833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tx1"/>
        </a:solidFill>
        <a:effectLst/>
      </p:bgPr>
    </p:bg>
    <p:spTree>
      <p:nvGrpSpPr>
        <p:cNvPr id="1" name=""/>
        <p:cNvGrpSpPr/>
        <p:nvPr/>
      </p:nvGrpSpPr>
      <p:grpSpPr>
        <a:xfrm>
          <a:off x="0" y="0"/>
          <a:ext cx="0" cy="0"/>
          <a:chOff x="0" y="0"/>
          <a:chExt cx="0" cy="0"/>
        </a:xfrm>
      </p:grpSpPr>
      <p:sp>
        <p:nvSpPr>
          <p:cNvPr id="8" name="Rectangle 7"/>
          <p:cNvSpPr/>
          <p:nvPr userDrawn="1"/>
        </p:nvSpPr>
        <p:spPr>
          <a:xfrm>
            <a:off x="676274" y="1701461"/>
            <a:ext cx="7829551" cy="4555093"/>
          </a:xfrm>
          <a:prstGeom prst="rect">
            <a:avLst/>
          </a:prstGeom>
        </p:spPr>
        <p:txBody>
          <a:bodyPr wrap="square">
            <a:spAutoFit/>
          </a:bodyPr>
          <a:lstStyle/>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400" b="1" i="0" u="none" strike="noStrike" kern="1200" cap="none" spc="0" normalizeH="0" baseline="0" noProof="0" dirty="0">
                <a:ln>
                  <a:noFill/>
                </a:ln>
                <a:solidFill>
                  <a:schemeClr val="bg1"/>
                </a:solidFill>
                <a:effectLst/>
                <a:uLnTx/>
                <a:uFillTx/>
                <a:latin typeface="Arial"/>
                <a:ea typeface="+mn-ea"/>
                <a:cs typeface="Arial"/>
              </a:rPr>
              <a:t>Copyright</a:t>
            </a:r>
            <a:endParaRPr kumimoji="0" lang="en-GB" sz="1200" b="1" i="0" u="none" strike="noStrike" kern="1200" cap="none" spc="0" normalizeH="0" baseline="0" noProof="0" dirty="0">
              <a:ln>
                <a:noFill/>
              </a:ln>
              <a:solidFill>
                <a:schemeClr val="bg1"/>
              </a:solidFill>
              <a:effectLst/>
              <a:uLnTx/>
              <a:uFillTx/>
              <a:latin typeface="Arial"/>
              <a:ea typeface="+mn-ea"/>
              <a:cs typeface="Arial"/>
            </a:endParaRP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 2021 PG Online Limited</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The contents of this unit are protected by copyright. </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This unit and all the worksheets, PowerPoint presentations, teaching guides and other associated files distributed with it are supplied to you by PG Online Limited under licence and may be used and copied by you only in accordance with the terms of the licence. Except as expressly permitted by the licence, no part of the materials distributed with this unit may be used, reproduced, stored in a retrieval system, or transmitted, in any form or by any means, electronic or otherwise, without the prior written permission of PG Online Limited.</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400" b="1" i="0" u="none" strike="noStrike" kern="1200" cap="none" spc="0" normalizeH="0" baseline="0" noProof="0" dirty="0">
                <a:ln>
                  <a:noFill/>
                </a:ln>
                <a:solidFill>
                  <a:schemeClr val="bg1"/>
                </a:solidFill>
                <a:effectLst/>
                <a:uLnTx/>
                <a:uFillTx/>
                <a:latin typeface="Arial"/>
                <a:ea typeface="+mn-ea"/>
                <a:cs typeface="Arial"/>
              </a:rPr>
              <a:t>Licence agreement</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This is a legal agreement between you, the end user, and PG Online Limited. This unit and all the worksheets, PowerPoint presentations, teaching guides and other associated files distributed with it is licensed, not sold, to you by PG Online Limited for use under the terms of the licence.</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The materials distributed with this unit may be freely copied and used by members of a single institution on a single site only. You are not permitted to share in any way any of the materials or part of the materials with any third party, including users on another site or individuals who are members of a separate institution. You acknowledge that the materials must remain with you, the licencing institution, and no part of the materials may be transferred to another institution. You also agree not to procure, authorise, encourage, facilitate or enable any third party to reproduce these materials in whole or in part without the prior permission of PG Online Limited.</a:t>
            </a:r>
            <a:endParaRPr lang="en-GB" sz="1200" dirty="0">
              <a:solidFill>
                <a:schemeClr val="bg1"/>
              </a:solidFill>
            </a:endParaRPr>
          </a:p>
        </p:txBody>
      </p:sp>
      <p:pic>
        <p:nvPicPr>
          <p:cNvPr id="6" name="Picture 5">
            <a:extLst>
              <a:ext uri="{FF2B5EF4-FFF2-40B4-BE49-F238E27FC236}">
                <a16:creationId xmlns:a16="http://schemas.microsoft.com/office/drawing/2014/main" id="{BFF2B9F8-C5E3-4A4C-9240-31A7351F12C6}"/>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9144000" cy="618744"/>
          </a:xfrm>
          <a:prstGeom prst="rect">
            <a:avLst/>
          </a:prstGeom>
        </p:spPr>
      </p:pic>
      <p:sp>
        <p:nvSpPr>
          <p:cNvPr id="11" name="TextBox 10">
            <a:extLst>
              <a:ext uri="{FF2B5EF4-FFF2-40B4-BE49-F238E27FC236}">
                <a16:creationId xmlns:a16="http://schemas.microsoft.com/office/drawing/2014/main" id="{FDE450C9-C7AA-493E-840D-99918F1CFCA3}"/>
              </a:ext>
            </a:extLst>
          </p:cNvPr>
          <p:cNvSpPr txBox="1"/>
          <p:nvPr userDrawn="1"/>
        </p:nvSpPr>
        <p:spPr>
          <a:xfrm>
            <a:off x="752495" y="156700"/>
            <a:ext cx="8067635" cy="452432"/>
          </a:xfrm>
          <a:prstGeom prst="rect">
            <a:avLst/>
          </a:prstGeom>
          <a:noFill/>
        </p:spPr>
        <p:txBody>
          <a:bodyPr wrap="square" lIns="0" tIns="0" rIns="0" rtlCol="0">
            <a:noAutofit/>
          </a:bodyPr>
          <a:lstStyle/>
          <a:p>
            <a:pPr marL="0" algn="l" defTabSz="914400" rtl="0" eaLnBrk="1" latinLnBrk="0" hangingPunct="1">
              <a:spcBef>
                <a:spcPts val="288"/>
              </a:spcBef>
            </a:pPr>
            <a:r>
              <a:rPr lang="en-US" sz="1200" b="1" kern="1200" dirty="0">
                <a:solidFill>
                  <a:srgbClr val="FFFFFF"/>
                </a:solidFill>
                <a:effectLst>
                  <a:glow rad="228600">
                    <a:schemeClr val="tx1">
                      <a:alpha val="32000"/>
                    </a:schemeClr>
                  </a:glow>
                  <a:outerShdw blurRad="50800" dist="38100" dir="2700000" algn="tl" rotWithShape="0">
                    <a:prstClr val="black">
                      <a:alpha val="40000"/>
                    </a:prstClr>
                  </a:outerShdw>
                </a:effectLst>
                <a:latin typeface="Arial" panose="020B0604020202020204" pitchFamily="34" charset="0"/>
                <a:ea typeface="+mn-ea"/>
                <a:cs typeface="Arial" panose="020B0604020202020204" pitchFamily="34" charset="0"/>
              </a:rPr>
              <a:t>CPU performance and buses</a:t>
            </a:r>
          </a:p>
          <a:p>
            <a:pPr marL="0" marR="0" indent="0" algn="l" defTabSz="457200" rtl="0" eaLnBrk="1" fontAlgn="auto" latinLnBrk="0" hangingPunct="1">
              <a:lnSpc>
                <a:spcPct val="100000"/>
              </a:lnSpc>
              <a:spcBef>
                <a:spcPts val="288"/>
              </a:spcBef>
              <a:spcAft>
                <a:spcPts val="0"/>
              </a:spcAft>
              <a:buClrTx/>
              <a:buSzTx/>
              <a:buFontTx/>
              <a:buNone/>
              <a:tabLst/>
              <a:defRPr/>
            </a:pPr>
            <a:r>
              <a:rPr lang="en-US" sz="1200" b="0" kern="1200" dirty="0">
                <a:solidFill>
                  <a:srgbClr val="FFFFFF"/>
                </a:solidFill>
                <a:effectLst>
                  <a:glow rad="228600">
                    <a:schemeClr val="tx1">
                      <a:alpha val="32000"/>
                    </a:schemeClr>
                  </a:glow>
                  <a:outerShdw blurRad="50800" dist="38100" dir="2700000" algn="tl" rotWithShape="0">
                    <a:prstClr val="black">
                      <a:alpha val="40000"/>
                    </a:prstClr>
                  </a:outerShdw>
                </a:effectLst>
                <a:latin typeface="Arial" panose="020B0604020202020204" pitchFamily="34" charset="0"/>
                <a:ea typeface="+mn-ea"/>
                <a:cs typeface="Arial" panose="020B0604020202020204" pitchFamily="34" charset="0"/>
              </a:rPr>
              <a:t>Computer architecture and storage</a:t>
            </a:r>
          </a:p>
        </p:txBody>
      </p:sp>
    </p:spTree>
    <p:extLst>
      <p:ext uri="{BB962C8B-B14F-4D97-AF65-F5344CB8AC3E}">
        <p14:creationId xmlns:p14="http://schemas.microsoft.com/office/powerpoint/2010/main" val="2767036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6734550"/>
      </p:ext>
    </p:extLst>
  </p:cSld>
  <p:clrMap bg1="lt1" tx1="dk1" bg2="lt2" tx2="dk2" accent1="accent1" accent2="accent2" accent3="accent3" accent4="accent4" accent5="accent5" accent6="accent6" hlink="hlink" folHlink="folHlink"/>
  <p:sldLayoutIdLst>
    <p:sldLayoutId id="2147483654" r:id="rId1"/>
    <p:sldLayoutId id="2147483664" r:id="rId2"/>
    <p:sldLayoutId id="2147483653" r:id="rId3"/>
    <p:sldLayoutId id="2147483652" r:id="rId4"/>
    <p:sldLayoutId id="2147483666" r:id="rId5"/>
    <p:sldLayoutId id="2147483656" r:id="rId6"/>
    <p:sldLayoutId id="2147483665"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20.png"/><Relationship Id="rId2" Type="http://schemas.openxmlformats.org/officeDocument/2006/relationships/image" Target="../media/image15.jpeg"/><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20.png"/><Relationship Id="rId2" Type="http://schemas.openxmlformats.org/officeDocument/2006/relationships/image" Target="../media/image15.jpeg"/><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a:xfrm>
            <a:off x="724280" y="906233"/>
            <a:ext cx="7816470" cy="670772"/>
          </a:xfrm>
        </p:spPr>
        <p:txBody>
          <a:bodyPr/>
          <a:lstStyle/>
          <a:p>
            <a:r>
              <a:rPr lang="en-GB" dirty="0"/>
              <a:t>Objectives</a:t>
            </a:r>
          </a:p>
        </p:txBody>
      </p:sp>
      <p:sp>
        <p:nvSpPr>
          <p:cNvPr id="4" name="Text Placeholder 3"/>
          <p:cNvSpPr>
            <a:spLocks noGrp="1"/>
          </p:cNvSpPr>
          <p:nvPr>
            <p:ph type="body" sz="quarter" idx="15"/>
          </p:nvPr>
        </p:nvSpPr>
        <p:spPr/>
        <p:txBody>
          <a:bodyPr/>
          <a:lstStyle/>
          <a:p>
            <a:r>
              <a:rPr lang="en-GB" dirty="0"/>
              <a:t>Understand the following terms and how they affect the performance of a CPU:</a:t>
            </a:r>
          </a:p>
          <a:p>
            <a:pPr lvl="1"/>
            <a:r>
              <a:rPr lang="en-GB" dirty="0"/>
              <a:t>Cores</a:t>
            </a:r>
          </a:p>
          <a:p>
            <a:pPr lvl="1"/>
            <a:r>
              <a:rPr lang="en-GB" dirty="0"/>
              <a:t>Cache</a:t>
            </a:r>
          </a:p>
          <a:p>
            <a:pPr lvl="1"/>
            <a:r>
              <a:rPr lang="en-GB" dirty="0"/>
              <a:t>Clock</a:t>
            </a:r>
          </a:p>
          <a:p>
            <a:r>
              <a:rPr lang="en-GB" dirty="0"/>
              <a:t>Understand the purpose of buses including:</a:t>
            </a:r>
          </a:p>
          <a:p>
            <a:pPr lvl="1"/>
            <a:r>
              <a:rPr lang="en-GB" dirty="0"/>
              <a:t>The address bus</a:t>
            </a:r>
          </a:p>
          <a:p>
            <a:pPr lvl="1"/>
            <a:r>
              <a:rPr lang="en-GB" dirty="0"/>
              <a:t>The data bus</a:t>
            </a:r>
          </a:p>
          <a:p>
            <a:pPr lvl="1"/>
            <a:r>
              <a:rPr lang="en-GB" dirty="0"/>
              <a:t>The control bus</a:t>
            </a:r>
          </a:p>
          <a:p>
            <a:endParaRPr lang="en-GB" dirty="0"/>
          </a:p>
        </p:txBody>
      </p:sp>
    </p:spTree>
    <p:extLst>
      <p:ext uri="{BB962C8B-B14F-4D97-AF65-F5344CB8AC3E}">
        <p14:creationId xmlns:p14="http://schemas.microsoft.com/office/powerpoint/2010/main" val="2542456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724279" y="906233"/>
            <a:ext cx="8014367" cy="670772"/>
          </a:xfrm>
        </p:spPr>
        <p:txBody>
          <a:bodyPr/>
          <a:lstStyle/>
          <a:p>
            <a:r>
              <a:rPr lang="en-GB" sz="3700" dirty="0"/>
              <a:t>Factors affecting CPU performance</a:t>
            </a:r>
          </a:p>
        </p:txBody>
      </p:sp>
      <p:pic>
        <p:nvPicPr>
          <p:cNvPr id="4098" name="Picture 2" descr="http://www.meganga.com/wp-content/uploads/2014/01/cpu.jpg"/>
          <p:cNvPicPr>
            <a:picLocks noChangeAspect="1" noChangeArrowheads="1"/>
          </p:cNvPicPr>
          <p:nvPr/>
        </p:nvPicPr>
        <p:blipFill rotWithShape="1">
          <a:blip r:embed="rId2" cstate="screen">
            <a:clrChange>
              <a:clrFrom>
                <a:srgbClr val="FEFEFE"/>
              </a:clrFrom>
              <a:clrTo>
                <a:srgbClr val="FEFEFE">
                  <a:alpha val="0"/>
                </a:srgbClr>
              </a:clrTo>
            </a:clrChange>
            <a:extLst>
              <a:ext uri="{28A0092B-C50C-407E-A947-70E740481C1C}">
                <a14:useLocalDpi xmlns:a14="http://schemas.microsoft.com/office/drawing/2010/main"/>
              </a:ext>
            </a:extLst>
          </a:blip>
          <a:srcRect/>
          <a:stretch/>
        </p:blipFill>
        <p:spPr bwMode="auto">
          <a:xfrm>
            <a:off x="3312293" y="2492896"/>
            <a:ext cx="2808312" cy="2808311"/>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flipH="1">
            <a:off x="655272" y="4926243"/>
            <a:ext cx="2782154" cy="0"/>
          </a:xfrm>
          <a:prstGeom prst="line">
            <a:avLst/>
          </a:prstGeom>
          <a:solidFill>
            <a:srgbClr val="B5CA34"/>
          </a:solidFill>
          <a:ln w="38100">
            <a:solidFill>
              <a:srgbClr val="CF6529"/>
            </a:solidFill>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655272" y="3168976"/>
            <a:ext cx="2782153" cy="0"/>
          </a:xfrm>
          <a:prstGeom prst="line">
            <a:avLst/>
          </a:prstGeom>
          <a:solidFill>
            <a:srgbClr val="B5CA34"/>
          </a:solidFill>
          <a:ln w="38100">
            <a:solidFill>
              <a:srgbClr val="CF6529"/>
            </a:solidFill>
            <a:headEnd type="oval" w="lg" len="lg"/>
            <a:tailEnd type="non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21959" y="2785739"/>
            <a:ext cx="1511632" cy="380480"/>
          </a:xfrm>
          <a:prstGeom prst="rect">
            <a:avLst/>
          </a:prstGeom>
          <a:noFill/>
        </p:spPr>
        <p:txBody>
          <a:bodyPr wrap="none" lIns="0" tIns="0" rIns="0" bIns="72000" rtlCol="0">
            <a:spAutoFit/>
          </a:bodyPr>
          <a:lstStyle/>
          <a:p>
            <a:r>
              <a:rPr lang="en-GB" sz="2000" b="1" dirty="0">
                <a:latin typeface="Arial" panose="020B0604020202020204" pitchFamily="34" charset="0"/>
                <a:cs typeface="Arial" panose="020B0604020202020204" pitchFamily="34" charset="0"/>
              </a:rPr>
              <a:t>Clock speed</a:t>
            </a:r>
          </a:p>
        </p:txBody>
      </p:sp>
      <p:sp>
        <p:nvSpPr>
          <p:cNvPr id="21" name="TextBox 20"/>
          <p:cNvSpPr txBox="1"/>
          <p:nvPr/>
        </p:nvSpPr>
        <p:spPr>
          <a:xfrm>
            <a:off x="6713565" y="2951441"/>
            <a:ext cx="1883947" cy="380480"/>
          </a:xfrm>
          <a:prstGeom prst="rect">
            <a:avLst/>
          </a:prstGeom>
          <a:noFill/>
        </p:spPr>
        <p:txBody>
          <a:bodyPr wrap="square" lIns="0" tIns="0" rIns="0" bIns="72000" rtlCol="0">
            <a:spAutoFit/>
          </a:bodyPr>
          <a:lstStyle/>
          <a:p>
            <a:pPr algn="r"/>
            <a:r>
              <a:rPr lang="en-GB" sz="2000" b="1" dirty="0">
                <a:latin typeface="Arial" panose="020B0604020202020204" pitchFamily="34" charset="0"/>
                <a:cs typeface="Arial" panose="020B0604020202020204" pitchFamily="34" charset="0"/>
              </a:rPr>
              <a:t>Cache size</a:t>
            </a:r>
          </a:p>
        </p:txBody>
      </p:sp>
      <p:sp>
        <p:nvSpPr>
          <p:cNvPr id="22" name="TextBox 21"/>
          <p:cNvSpPr txBox="1"/>
          <p:nvPr/>
        </p:nvSpPr>
        <p:spPr>
          <a:xfrm>
            <a:off x="621959" y="4543006"/>
            <a:ext cx="2304256" cy="380480"/>
          </a:xfrm>
          <a:prstGeom prst="rect">
            <a:avLst/>
          </a:prstGeom>
          <a:noFill/>
        </p:spPr>
        <p:txBody>
          <a:bodyPr wrap="square" lIns="0" tIns="0" rIns="0" bIns="72000" rtlCol="0">
            <a:spAutoFit/>
          </a:bodyPr>
          <a:lstStyle/>
          <a:p>
            <a:r>
              <a:rPr lang="en-GB" sz="2000" b="1" dirty="0">
                <a:latin typeface="Arial" panose="020B0604020202020204" pitchFamily="34" charset="0"/>
                <a:cs typeface="Arial" panose="020B0604020202020204" pitchFamily="34" charset="0"/>
              </a:rPr>
              <a:t>Number of cores</a:t>
            </a:r>
          </a:p>
        </p:txBody>
      </p:sp>
      <p:sp>
        <p:nvSpPr>
          <p:cNvPr id="23" name="TextBox 22"/>
          <p:cNvSpPr txBox="1"/>
          <p:nvPr/>
        </p:nvSpPr>
        <p:spPr>
          <a:xfrm>
            <a:off x="621959" y="3166219"/>
            <a:ext cx="2808312" cy="626701"/>
          </a:xfrm>
          <a:prstGeom prst="rect">
            <a:avLst/>
          </a:prstGeom>
          <a:noFill/>
        </p:spPr>
        <p:txBody>
          <a:bodyPr wrap="square" lIns="0" tIns="72000" rIns="0" bIns="0" rtlCol="0">
            <a:spAutoFit/>
          </a:bodyPr>
          <a:lstStyle/>
          <a:p>
            <a:r>
              <a:rPr lang="en-GB" dirty="0">
                <a:latin typeface="Arial" panose="020B0604020202020204" pitchFamily="34" charset="0"/>
                <a:cs typeface="Arial" panose="020B0604020202020204" pitchFamily="34" charset="0"/>
              </a:rPr>
              <a:t>Cycles per second</a:t>
            </a:r>
          </a:p>
          <a:p>
            <a:r>
              <a:rPr lang="en-GB" dirty="0">
                <a:latin typeface="Arial" panose="020B0604020202020204" pitchFamily="34" charset="0"/>
                <a:cs typeface="Arial" panose="020B0604020202020204" pitchFamily="34" charset="0"/>
              </a:rPr>
              <a:t>measured in hertz (Hz)</a:t>
            </a:r>
          </a:p>
        </p:txBody>
      </p:sp>
      <p:sp>
        <p:nvSpPr>
          <p:cNvPr id="24" name="TextBox 23"/>
          <p:cNvSpPr txBox="1"/>
          <p:nvPr/>
        </p:nvSpPr>
        <p:spPr>
          <a:xfrm>
            <a:off x="621959" y="4923486"/>
            <a:ext cx="2808312" cy="903700"/>
          </a:xfrm>
          <a:prstGeom prst="rect">
            <a:avLst/>
          </a:prstGeom>
          <a:noFill/>
        </p:spPr>
        <p:txBody>
          <a:bodyPr wrap="square" lIns="0" tIns="72000" rIns="0" bIns="0" rtlCol="0">
            <a:spAutoFit/>
          </a:bodyPr>
          <a:lstStyle/>
          <a:p>
            <a:r>
              <a:rPr lang="en-GB" dirty="0">
                <a:latin typeface="Arial" panose="020B0604020202020204" pitchFamily="34" charset="0"/>
                <a:cs typeface="Arial" panose="020B0604020202020204" pitchFamily="34" charset="0"/>
              </a:rPr>
              <a:t>The number of duplicate</a:t>
            </a:r>
          </a:p>
          <a:p>
            <a:r>
              <a:rPr lang="en-GB" dirty="0">
                <a:latin typeface="Arial" panose="020B0604020202020204" pitchFamily="34" charset="0"/>
                <a:cs typeface="Arial" panose="020B0604020202020204" pitchFamily="34" charset="0"/>
              </a:rPr>
              <a:t>processing units (cores) placed in one CPU</a:t>
            </a:r>
          </a:p>
        </p:txBody>
      </p:sp>
      <p:sp>
        <p:nvSpPr>
          <p:cNvPr id="26" name="TextBox 25"/>
          <p:cNvSpPr txBox="1"/>
          <p:nvPr/>
        </p:nvSpPr>
        <p:spPr>
          <a:xfrm>
            <a:off x="6244373" y="3331921"/>
            <a:ext cx="2363882" cy="903700"/>
          </a:xfrm>
          <a:prstGeom prst="rect">
            <a:avLst/>
          </a:prstGeom>
          <a:noFill/>
        </p:spPr>
        <p:txBody>
          <a:bodyPr wrap="square" lIns="0" tIns="72000" rIns="0" bIns="0" rtlCol="0">
            <a:spAutoFit/>
          </a:bodyPr>
          <a:lstStyle/>
          <a:p>
            <a:pPr algn="r"/>
            <a:r>
              <a:rPr lang="en-GB" dirty="0">
                <a:latin typeface="Arial" panose="020B0604020202020204" pitchFamily="34" charset="0"/>
                <a:cs typeface="Arial" panose="020B0604020202020204" pitchFamily="34" charset="0"/>
              </a:rPr>
              <a:t>Cache on the CPU </a:t>
            </a:r>
            <a:br>
              <a:rPr lang="en-GB" dirty="0">
                <a:latin typeface="Arial" panose="020B0604020202020204" pitchFamily="34" charset="0"/>
                <a:cs typeface="Arial" panose="020B0604020202020204" pitchFamily="34" charset="0"/>
              </a:rPr>
            </a:br>
            <a:r>
              <a:rPr lang="en-GB" dirty="0">
                <a:latin typeface="Arial" panose="020B0604020202020204" pitchFamily="34" charset="0"/>
                <a:cs typeface="Arial" panose="020B0604020202020204" pitchFamily="34" charset="0"/>
              </a:rPr>
              <a:t>is faster than RAM but slower than registers</a:t>
            </a:r>
          </a:p>
        </p:txBody>
      </p:sp>
      <p:cxnSp>
        <p:nvCxnSpPr>
          <p:cNvPr id="12" name="Straight Connector 11"/>
          <p:cNvCxnSpPr>
            <a:cxnSpLocks/>
          </p:cNvCxnSpPr>
          <p:nvPr/>
        </p:nvCxnSpPr>
        <p:spPr>
          <a:xfrm flipH="1">
            <a:off x="5987207" y="3331921"/>
            <a:ext cx="2621048" cy="0"/>
          </a:xfrm>
          <a:prstGeom prst="line">
            <a:avLst/>
          </a:prstGeom>
          <a:solidFill>
            <a:srgbClr val="F599BE"/>
          </a:solidFill>
          <a:ln w="38100">
            <a:solidFill>
              <a:srgbClr val="CF6529"/>
            </a:solidFill>
            <a:headEnd type="none"/>
            <a:tailEnd type="oval"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4676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AB33472-E57F-48B7-8E05-46BFBE6F8D9E}"/>
              </a:ext>
            </a:extLst>
          </p:cNvPr>
          <p:cNvGrpSpPr/>
          <p:nvPr/>
        </p:nvGrpSpPr>
        <p:grpSpPr>
          <a:xfrm>
            <a:off x="2588590" y="4287915"/>
            <a:ext cx="1628303" cy="1771094"/>
            <a:chOff x="2588590" y="4287915"/>
            <a:chExt cx="1628303" cy="1771094"/>
          </a:xfrm>
          <a:solidFill>
            <a:srgbClr val="CF6529"/>
          </a:solidFill>
        </p:grpSpPr>
        <p:sp>
          <p:nvSpPr>
            <p:cNvPr id="7" name="Rectangle 6">
              <a:extLst>
                <a:ext uri="{FF2B5EF4-FFF2-40B4-BE49-F238E27FC236}">
                  <a16:creationId xmlns:a16="http://schemas.microsoft.com/office/drawing/2014/main" id="{096ACA3C-D9BD-4E2F-B300-51C7B3437BA0}"/>
                </a:ext>
              </a:extLst>
            </p:cNvPr>
            <p:cNvSpPr/>
            <p:nvPr/>
          </p:nvSpPr>
          <p:spPr>
            <a:xfrm>
              <a:off x="2588590" y="4287915"/>
              <a:ext cx="1628303" cy="1771094"/>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CPU</a:t>
              </a:r>
            </a:p>
          </p:txBody>
        </p:sp>
        <p:sp>
          <p:nvSpPr>
            <p:cNvPr id="8" name="Rectangle 7">
              <a:extLst>
                <a:ext uri="{FF2B5EF4-FFF2-40B4-BE49-F238E27FC236}">
                  <a16:creationId xmlns:a16="http://schemas.microsoft.com/office/drawing/2014/main" id="{B92078E5-3670-451B-82B3-C6115E5CEC3E}"/>
                </a:ext>
              </a:extLst>
            </p:cNvPr>
            <p:cNvSpPr/>
            <p:nvPr/>
          </p:nvSpPr>
          <p:spPr>
            <a:xfrm>
              <a:off x="2918090" y="4413567"/>
              <a:ext cx="969302" cy="564176"/>
            </a:xfrm>
            <a:prstGeom prst="rect">
              <a:avLst/>
            </a:prstGeom>
            <a:solidFill>
              <a:srgbClr val="6E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b="1" dirty="0"/>
                <a:t>Control Unit</a:t>
              </a:r>
            </a:p>
          </p:txBody>
        </p:sp>
      </p:grpSp>
      <p:grpSp>
        <p:nvGrpSpPr>
          <p:cNvPr id="61" name="Group 60">
            <a:extLst>
              <a:ext uri="{FF2B5EF4-FFF2-40B4-BE49-F238E27FC236}">
                <a16:creationId xmlns:a16="http://schemas.microsoft.com/office/drawing/2014/main" id="{F0FED76D-08E4-4CEF-B772-74C0C52D4773}"/>
              </a:ext>
            </a:extLst>
          </p:cNvPr>
          <p:cNvGrpSpPr/>
          <p:nvPr/>
        </p:nvGrpSpPr>
        <p:grpSpPr>
          <a:xfrm>
            <a:off x="6743346" y="4287915"/>
            <a:ext cx="1628303" cy="1771094"/>
            <a:chOff x="2588590" y="4287915"/>
            <a:chExt cx="1628303" cy="1771094"/>
          </a:xfrm>
          <a:solidFill>
            <a:srgbClr val="CF6529"/>
          </a:solidFill>
        </p:grpSpPr>
        <p:sp>
          <p:nvSpPr>
            <p:cNvPr id="62" name="Rectangle 61">
              <a:extLst>
                <a:ext uri="{FF2B5EF4-FFF2-40B4-BE49-F238E27FC236}">
                  <a16:creationId xmlns:a16="http://schemas.microsoft.com/office/drawing/2014/main" id="{F17F0CB3-2873-4B69-B192-896B559384A8}"/>
                </a:ext>
              </a:extLst>
            </p:cNvPr>
            <p:cNvSpPr/>
            <p:nvPr/>
          </p:nvSpPr>
          <p:spPr>
            <a:xfrm>
              <a:off x="2588590" y="4287915"/>
              <a:ext cx="1628303" cy="1771094"/>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CPU</a:t>
              </a:r>
            </a:p>
          </p:txBody>
        </p:sp>
        <p:sp>
          <p:nvSpPr>
            <p:cNvPr id="63" name="Rectangle 62">
              <a:extLst>
                <a:ext uri="{FF2B5EF4-FFF2-40B4-BE49-F238E27FC236}">
                  <a16:creationId xmlns:a16="http://schemas.microsoft.com/office/drawing/2014/main" id="{E7211B41-5DCD-4BF8-A60B-D07E35C081C8}"/>
                </a:ext>
              </a:extLst>
            </p:cNvPr>
            <p:cNvSpPr/>
            <p:nvPr/>
          </p:nvSpPr>
          <p:spPr>
            <a:xfrm>
              <a:off x="2918090" y="4413567"/>
              <a:ext cx="969302" cy="564176"/>
            </a:xfrm>
            <a:prstGeom prst="rect">
              <a:avLst/>
            </a:prstGeom>
            <a:solidFill>
              <a:srgbClr val="6E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b="1" dirty="0"/>
                <a:t>Control Unit</a:t>
              </a:r>
            </a:p>
          </p:txBody>
        </p:sp>
      </p:grpSp>
      <p:sp>
        <p:nvSpPr>
          <p:cNvPr id="2" name="Text Placeholder 1"/>
          <p:cNvSpPr>
            <a:spLocks noGrp="1"/>
          </p:cNvSpPr>
          <p:nvPr>
            <p:ph type="body" sz="quarter" idx="13"/>
          </p:nvPr>
        </p:nvSpPr>
        <p:spPr/>
        <p:txBody>
          <a:bodyPr/>
          <a:lstStyle/>
          <a:p>
            <a:r>
              <a:rPr lang="en-GB" dirty="0"/>
              <a:t>Clock speed</a:t>
            </a:r>
          </a:p>
        </p:txBody>
      </p:sp>
      <p:sp>
        <p:nvSpPr>
          <p:cNvPr id="3" name="Text Placeholder 2"/>
          <p:cNvSpPr>
            <a:spLocks noGrp="1"/>
          </p:cNvSpPr>
          <p:nvPr>
            <p:ph type="body" sz="quarter" idx="14"/>
          </p:nvPr>
        </p:nvSpPr>
        <p:spPr/>
        <p:txBody>
          <a:bodyPr/>
          <a:lstStyle/>
          <a:p>
            <a:r>
              <a:rPr lang="en-GB" dirty="0"/>
              <a:t>Everything in a computer happens on the pulse of the internal clock</a:t>
            </a:r>
          </a:p>
          <a:p>
            <a:pPr lvl="1"/>
            <a:r>
              <a:rPr lang="en-GB" dirty="0"/>
              <a:t>Therefore, the faster the clock speed, the faster the instructions are processed</a:t>
            </a:r>
          </a:p>
        </p:txBody>
      </p:sp>
      <p:sp>
        <p:nvSpPr>
          <p:cNvPr id="4" name="Rectangle 3">
            <a:extLst>
              <a:ext uri="{FF2B5EF4-FFF2-40B4-BE49-F238E27FC236}">
                <a16:creationId xmlns:a16="http://schemas.microsoft.com/office/drawing/2014/main" id="{5EA0A915-6169-4AD2-8B09-0784DA491A48}"/>
              </a:ext>
            </a:extLst>
          </p:cNvPr>
          <p:cNvSpPr/>
          <p:nvPr/>
        </p:nvSpPr>
        <p:spPr>
          <a:xfrm>
            <a:off x="724280" y="4287915"/>
            <a:ext cx="932155" cy="665825"/>
          </a:xfrm>
          <a:prstGeom prst="rect">
            <a:avLst/>
          </a:prstGeom>
          <a:solidFill>
            <a:srgbClr val="CF652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Clock</a:t>
            </a:r>
          </a:p>
        </p:txBody>
      </p:sp>
      <p:cxnSp>
        <p:nvCxnSpPr>
          <p:cNvPr id="6" name="Straight Arrow Connector 5">
            <a:extLst>
              <a:ext uri="{FF2B5EF4-FFF2-40B4-BE49-F238E27FC236}">
                <a16:creationId xmlns:a16="http://schemas.microsoft.com/office/drawing/2014/main" id="{61F30F50-17A6-4F19-970C-E7551D275904}"/>
              </a:ext>
            </a:extLst>
          </p:cNvPr>
          <p:cNvCxnSpPr>
            <a:stCxn id="4" idx="3"/>
          </p:cNvCxnSpPr>
          <p:nvPr/>
        </p:nvCxnSpPr>
        <p:spPr>
          <a:xfrm flipV="1">
            <a:off x="1656435" y="4616388"/>
            <a:ext cx="1326462" cy="4440"/>
          </a:xfrm>
          <a:prstGeom prst="straightConnector1">
            <a:avLst/>
          </a:prstGeom>
          <a:ln w="25400">
            <a:solidFill>
              <a:srgbClr val="E4B42C"/>
            </a:solidFill>
            <a:tailEnd type="triangle" w="lg" len="med"/>
          </a:ln>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0B7A00FC-E582-4AEE-8E88-1EB50520DCDB}"/>
              </a:ext>
            </a:extLst>
          </p:cNvPr>
          <p:cNvSpPr/>
          <p:nvPr/>
        </p:nvSpPr>
        <p:spPr>
          <a:xfrm>
            <a:off x="4884353" y="4287915"/>
            <a:ext cx="932155" cy="665825"/>
          </a:xfrm>
          <a:prstGeom prst="rect">
            <a:avLst/>
          </a:prstGeom>
          <a:solidFill>
            <a:srgbClr val="CF652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Clock</a:t>
            </a:r>
          </a:p>
        </p:txBody>
      </p:sp>
      <p:cxnSp>
        <p:nvCxnSpPr>
          <p:cNvPr id="31" name="Straight Arrow Connector 30">
            <a:extLst>
              <a:ext uri="{FF2B5EF4-FFF2-40B4-BE49-F238E27FC236}">
                <a16:creationId xmlns:a16="http://schemas.microsoft.com/office/drawing/2014/main" id="{74B60CB5-3149-4F10-9641-0AD4561B333C}"/>
              </a:ext>
            </a:extLst>
          </p:cNvPr>
          <p:cNvCxnSpPr>
            <a:stCxn id="30" idx="3"/>
          </p:cNvCxnSpPr>
          <p:nvPr/>
        </p:nvCxnSpPr>
        <p:spPr>
          <a:xfrm flipV="1">
            <a:off x="5816508" y="4616388"/>
            <a:ext cx="1326462" cy="4440"/>
          </a:xfrm>
          <a:prstGeom prst="straightConnector1">
            <a:avLst/>
          </a:prstGeom>
          <a:ln w="25400">
            <a:solidFill>
              <a:srgbClr val="E4B42C"/>
            </a:solidFill>
            <a:tailEnd type="triangle" w="lg" len="med"/>
          </a:ln>
        </p:spPr>
        <p:style>
          <a:lnRef idx="1">
            <a:schemeClr val="dk1"/>
          </a:lnRef>
          <a:fillRef idx="0">
            <a:schemeClr val="dk1"/>
          </a:fillRef>
          <a:effectRef idx="0">
            <a:schemeClr val="dk1"/>
          </a:effectRef>
          <a:fontRef idx="minor">
            <a:schemeClr val="tx1"/>
          </a:fontRef>
        </p:style>
      </p:cxnSp>
      <p:sp>
        <p:nvSpPr>
          <p:cNvPr id="59" name="TextBox 58">
            <a:extLst>
              <a:ext uri="{FF2B5EF4-FFF2-40B4-BE49-F238E27FC236}">
                <a16:creationId xmlns:a16="http://schemas.microsoft.com/office/drawing/2014/main" id="{68062BD7-0687-4163-9064-C964EF5397CC}"/>
              </a:ext>
            </a:extLst>
          </p:cNvPr>
          <p:cNvSpPr txBox="1"/>
          <p:nvPr/>
        </p:nvSpPr>
        <p:spPr>
          <a:xfrm>
            <a:off x="622490" y="3716603"/>
            <a:ext cx="2171969" cy="369332"/>
          </a:xfrm>
          <a:prstGeom prst="rect">
            <a:avLst/>
          </a:prstGeom>
          <a:noFill/>
        </p:spPr>
        <p:txBody>
          <a:bodyPr wrap="square" rtlCol="0">
            <a:spAutoFit/>
          </a:bodyPr>
          <a:lstStyle/>
          <a:p>
            <a:r>
              <a:rPr lang="en-GB" dirty="0"/>
              <a:t>Clock speed 1GHz</a:t>
            </a:r>
          </a:p>
        </p:txBody>
      </p:sp>
      <p:sp>
        <p:nvSpPr>
          <p:cNvPr id="60" name="TextBox 59">
            <a:extLst>
              <a:ext uri="{FF2B5EF4-FFF2-40B4-BE49-F238E27FC236}">
                <a16:creationId xmlns:a16="http://schemas.microsoft.com/office/drawing/2014/main" id="{98E54552-0C0C-42B3-AF85-056270FD6412}"/>
              </a:ext>
            </a:extLst>
          </p:cNvPr>
          <p:cNvSpPr txBox="1"/>
          <p:nvPr/>
        </p:nvSpPr>
        <p:spPr>
          <a:xfrm>
            <a:off x="4772318" y="3717445"/>
            <a:ext cx="2171969" cy="369332"/>
          </a:xfrm>
          <a:prstGeom prst="rect">
            <a:avLst/>
          </a:prstGeom>
          <a:noFill/>
        </p:spPr>
        <p:txBody>
          <a:bodyPr wrap="square" rtlCol="0">
            <a:spAutoFit/>
          </a:bodyPr>
          <a:lstStyle/>
          <a:p>
            <a:r>
              <a:rPr lang="en-GB" dirty="0"/>
              <a:t>Clock speed 2GHz</a:t>
            </a:r>
          </a:p>
        </p:txBody>
      </p:sp>
      <p:pic>
        <p:nvPicPr>
          <p:cNvPr id="64" name="Picture 63">
            <a:extLst>
              <a:ext uri="{FF2B5EF4-FFF2-40B4-BE49-F238E27FC236}">
                <a16:creationId xmlns:a16="http://schemas.microsoft.com/office/drawing/2014/main" id="{CEB0AAB6-1C43-49B0-9401-FE17D537F9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864" y="4446121"/>
            <a:ext cx="929642" cy="106680"/>
          </a:xfrm>
          <a:prstGeom prst="rect">
            <a:avLst/>
          </a:prstGeom>
        </p:spPr>
      </p:pic>
      <p:pic>
        <p:nvPicPr>
          <p:cNvPr id="66" name="Picture 65">
            <a:extLst>
              <a:ext uri="{FF2B5EF4-FFF2-40B4-BE49-F238E27FC236}">
                <a16:creationId xmlns:a16="http://schemas.microsoft.com/office/drawing/2014/main" id="{FA64FF65-3B60-4AED-8FDC-D17C7C19A7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5106" y="4446121"/>
            <a:ext cx="929642" cy="106680"/>
          </a:xfrm>
          <a:prstGeom prst="rect">
            <a:avLst/>
          </a:prstGeom>
        </p:spPr>
      </p:pic>
    </p:spTree>
    <p:extLst>
      <p:ext uri="{BB962C8B-B14F-4D97-AF65-F5344CB8AC3E}">
        <p14:creationId xmlns:p14="http://schemas.microsoft.com/office/powerpoint/2010/main" val="1667741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en-GB" dirty="0"/>
              <a:t>Processor Speed</a:t>
            </a:r>
          </a:p>
          <a:p>
            <a:endParaRPr lang="en-GB" dirty="0"/>
          </a:p>
        </p:txBody>
      </p:sp>
      <p:sp>
        <p:nvSpPr>
          <p:cNvPr id="4" name="Text Placeholder 3"/>
          <p:cNvSpPr>
            <a:spLocks noGrp="1"/>
          </p:cNvSpPr>
          <p:nvPr>
            <p:ph type="body" sz="quarter" idx="14"/>
          </p:nvPr>
        </p:nvSpPr>
        <p:spPr/>
        <p:txBody>
          <a:bodyPr/>
          <a:lstStyle/>
          <a:p>
            <a:r>
              <a:rPr lang="en-GB" sz="2400" dirty="0"/>
              <a:t>One cycle per second = 1 hertz (Hz) = 1 instruction carried out each second</a:t>
            </a:r>
          </a:p>
          <a:p>
            <a:r>
              <a:rPr lang="en-GB" sz="2400" dirty="0"/>
              <a:t>1 kilohertz (kHz) = 1000 cycles per second</a:t>
            </a:r>
          </a:p>
          <a:p>
            <a:r>
              <a:rPr lang="en-GB" sz="2400" dirty="0"/>
              <a:t>1 Megahertz (MHz) = 1,000,000 cycles per second</a:t>
            </a:r>
          </a:p>
          <a:p>
            <a:r>
              <a:rPr lang="en-GB" sz="2400" dirty="0"/>
              <a:t>1 Gigahertz (GHz) = 1,000,000,000 cycles per second</a:t>
            </a:r>
          </a:p>
          <a:p>
            <a:pPr lvl="1"/>
            <a:r>
              <a:rPr lang="en-GB" dirty="0"/>
              <a:t>How fast is your computer’s processor?</a:t>
            </a:r>
          </a:p>
          <a:p>
            <a:pPr lvl="1"/>
            <a:r>
              <a:rPr lang="en-GB" dirty="0"/>
              <a:t>Remember, a 1 GHz processor is performing one billion cycles per second</a:t>
            </a:r>
            <a:endParaRPr lang="en-US" dirty="0"/>
          </a:p>
          <a:p>
            <a:endParaRPr lang="en-GB" dirty="0"/>
          </a:p>
          <a:p>
            <a:endParaRPr lang="en-GB" dirty="0"/>
          </a:p>
        </p:txBody>
      </p:sp>
    </p:spTree>
    <p:extLst>
      <p:ext uri="{BB962C8B-B14F-4D97-AF65-F5344CB8AC3E}">
        <p14:creationId xmlns:p14="http://schemas.microsoft.com/office/powerpoint/2010/main" val="3901162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a:t>Multi-core processors</a:t>
            </a:r>
          </a:p>
        </p:txBody>
      </p:sp>
      <p:sp>
        <p:nvSpPr>
          <p:cNvPr id="3" name="Text Placeholder 2"/>
          <p:cNvSpPr>
            <a:spLocks noGrp="1"/>
          </p:cNvSpPr>
          <p:nvPr>
            <p:ph type="body" sz="quarter" idx="14"/>
          </p:nvPr>
        </p:nvSpPr>
        <p:spPr/>
        <p:txBody>
          <a:bodyPr/>
          <a:lstStyle/>
          <a:p>
            <a:r>
              <a:rPr lang="en-GB" dirty="0"/>
              <a:t>A dual-core processor has two processors in the same integrated circuit, linked together</a:t>
            </a:r>
          </a:p>
          <a:p>
            <a:pPr lvl="1"/>
            <a:r>
              <a:rPr lang="en-GB" dirty="0"/>
              <a:t>A dual-core processor has the potential to perform two instructions at the same time</a:t>
            </a:r>
          </a:p>
          <a:p>
            <a:pPr lvl="1"/>
            <a:r>
              <a:rPr lang="en-GB" dirty="0"/>
              <a:t>This allows twice as many instructions to be executed, however, it doesn’t always perform at this rate as software may not be able to take full advantage of both cores</a:t>
            </a:r>
          </a:p>
          <a:p>
            <a:r>
              <a:rPr lang="en-GB" dirty="0"/>
              <a:t>A quad-core processor has four linked processors</a:t>
            </a:r>
          </a:p>
          <a:p>
            <a:pPr lvl="1"/>
            <a:r>
              <a:rPr lang="en-GB" dirty="0"/>
              <a:t>Which processor would you prefer, a dual-core 1GHz, or a 3 GHz single core processor?</a:t>
            </a:r>
          </a:p>
          <a:p>
            <a:endParaRPr lang="en-GB" dirty="0"/>
          </a:p>
        </p:txBody>
      </p:sp>
    </p:spTree>
    <p:extLst>
      <p:ext uri="{BB962C8B-B14F-4D97-AF65-F5344CB8AC3E}">
        <p14:creationId xmlns:p14="http://schemas.microsoft.com/office/powerpoint/2010/main" val="3657004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a:t>Effect on speed</a:t>
            </a:r>
          </a:p>
        </p:txBody>
      </p:sp>
      <p:sp>
        <p:nvSpPr>
          <p:cNvPr id="3" name="Text Placeholder 2"/>
          <p:cNvSpPr>
            <a:spLocks noGrp="1"/>
          </p:cNvSpPr>
          <p:nvPr>
            <p:ph type="body" sz="quarter" idx="14"/>
          </p:nvPr>
        </p:nvSpPr>
        <p:spPr/>
        <p:txBody>
          <a:bodyPr/>
          <a:lstStyle/>
          <a:p>
            <a:r>
              <a:rPr lang="en-GB" dirty="0"/>
              <a:t>A quad-core processor working on many different tasks simultaneously, under ideal conditions can be up to four times faster than a single-core processor</a:t>
            </a:r>
          </a:p>
          <a:p>
            <a:pPr lvl="1"/>
            <a:r>
              <a:rPr lang="en-GB" dirty="0"/>
              <a:t>If the computer is running a single program, it is not necessarily any faster, since the program may have been designed to only run on one core</a:t>
            </a:r>
          </a:p>
        </p:txBody>
      </p:sp>
    </p:spTree>
    <p:extLst>
      <p:ext uri="{BB962C8B-B14F-4D97-AF65-F5344CB8AC3E}">
        <p14:creationId xmlns:p14="http://schemas.microsoft.com/office/powerpoint/2010/main" val="2750408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type="body" sz="quarter" idx="13"/>
          </p:nvPr>
        </p:nvSpPr>
        <p:spPr/>
        <p:txBody>
          <a:bodyPr/>
          <a:lstStyle/>
          <a:p>
            <a:r>
              <a:rPr lang="en-GB" dirty="0"/>
              <a:t>Cache memory</a:t>
            </a:r>
          </a:p>
        </p:txBody>
      </p:sp>
      <p:sp>
        <p:nvSpPr>
          <p:cNvPr id="3" name="Text Placeholder 2"/>
          <p:cNvSpPr>
            <a:spLocks noGrp="1"/>
          </p:cNvSpPr>
          <p:nvPr>
            <p:ph type="body" sz="quarter" idx="14"/>
          </p:nvPr>
        </p:nvSpPr>
        <p:spPr>
          <a:xfrm>
            <a:off x="724280" y="1704179"/>
            <a:ext cx="5344011" cy="3453607"/>
          </a:xfrm>
        </p:spPr>
        <p:txBody>
          <a:bodyPr/>
          <a:lstStyle/>
          <a:p>
            <a:r>
              <a:rPr lang="en-GB" dirty="0"/>
              <a:t>Cache is a small amount of very fast, expensive memory in the CPU</a:t>
            </a:r>
          </a:p>
          <a:p>
            <a:r>
              <a:rPr lang="en-GB" dirty="0"/>
              <a:t>It can be accessed faster than regular main memory (RAM)</a:t>
            </a:r>
          </a:p>
          <a:p>
            <a:pPr lvl="1"/>
            <a:r>
              <a:rPr lang="en-GB" dirty="0"/>
              <a:t>Why is this useful for recently/frequently </a:t>
            </a:r>
            <a:br>
              <a:rPr lang="en-GB" dirty="0"/>
            </a:br>
            <a:r>
              <a:rPr lang="en-GB" dirty="0"/>
              <a:t>used data?</a:t>
            </a:r>
          </a:p>
          <a:p>
            <a:endParaRPr lang="en-GB" dirty="0"/>
          </a:p>
        </p:txBody>
      </p:sp>
      <p:grpSp>
        <p:nvGrpSpPr>
          <p:cNvPr id="18" name="Group 17"/>
          <p:cNvGrpSpPr/>
          <p:nvPr/>
        </p:nvGrpSpPr>
        <p:grpSpPr>
          <a:xfrm>
            <a:off x="6323857" y="1704179"/>
            <a:ext cx="1967993" cy="4037532"/>
            <a:chOff x="6323857" y="1844888"/>
            <a:chExt cx="1967993" cy="4037532"/>
          </a:xfrm>
        </p:grpSpPr>
        <p:grpSp>
          <p:nvGrpSpPr>
            <p:cNvPr id="2" name="Group 1"/>
            <p:cNvGrpSpPr/>
            <p:nvPr/>
          </p:nvGrpSpPr>
          <p:grpSpPr>
            <a:xfrm>
              <a:off x="6323857" y="1844888"/>
              <a:ext cx="1967993" cy="4037532"/>
              <a:chOff x="6883397" y="2488258"/>
              <a:chExt cx="1502723" cy="3082985"/>
            </a:xfrm>
          </p:grpSpPr>
          <p:sp>
            <p:nvSpPr>
              <p:cNvPr id="5" name="Rectangle 4"/>
              <p:cNvSpPr/>
              <p:nvPr/>
            </p:nvSpPr>
            <p:spPr>
              <a:xfrm>
                <a:off x="6883397" y="2488258"/>
                <a:ext cx="1486201" cy="649470"/>
              </a:xfrm>
              <a:prstGeom prst="rect">
                <a:avLst/>
              </a:prstGeom>
              <a:solidFill>
                <a:schemeClr val="accent5"/>
              </a:solidFill>
              <a:ln w="31750">
                <a:noFill/>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bg1"/>
                    </a:solidFill>
                    <a:latin typeface="Arial" panose="020B0604020202020204" pitchFamily="34" charset="0"/>
                    <a:cs typeface="Arial" panose="020B0604020202020204" pitchFamily="34" charset="0"/>
                  </a:rPr>
                  <a:t>CPU</a:t>
                </a:r>
              </a:p>
            </p:txBody>
          </p:sp>
          <p:sp>
            <p:nvSpPr>
              <p:cNvPr id="6" name="Rectangle 5"/>
              <p:cNvSpPr/>
              <p:nvPr/>
            </p:nvSpPr>
            <p:spPr>
              <a:xfrm>
                <a:off x="6899919" y="3696743"/>
                <a:ext cx="1486201" cy="649470"/>
              </a:xfrm>
              <a:prstGeom prst="rect">
                <a:avLst/>
              </a:prstGeom>
              <a:solidFill>
                <a:schemeClr val="accent4"/>
              </a:solidFill>
              <a:ln w="31750">
                <a:noFill/>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bg1"/>
                    </a:solidFill>
                    <a:latin typeface="Arial" panose="020B0604020202020204" pitchFamily="34" charset="0"/>
                    <a:cs typeface="Arial" panose="020B0604020202020204" pitchFamily="34" charset="0"/>
                  </a:rPr>
                  <a:t>Cache</a:t>
                </a:r>
              </a:p>
            </p:txBody>
          </p:sp>
          <p:sp>
            <p:nvSpPr>
              <p:cNvPr id="7" name="Rectangle 6"/>
              <p:cNvSpPr/>
              <p:nvPr/>
            </p:nvSpPr>
            <p:spPr>
              <a:xfrm>
                <a:off x="6899919" y="4921773"/>
                <a:ext cx="1486201" cy="649470"/>
              </a:xfrm>
              <a:prstGeom prst="rect">
                <a:avLst/>
              </a:prstGeom>
              <a:solidFill>
                <a:schemeClr val="accent3"/>
              </a:solidFill>
              <a:ln w="31750">
                <a:noFill/>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bg1"/>
                    </a:solidFill>
                    <a:latin typeface="Arial" panose="020B0604020202020204" pitchFamily="34" charset="0"/>
                    <a:cs typeface="Arial" panose="020B0604020202020204" pitchFamily="34" charset="0"/>
                  </a:rPr>
                  <a:t>Main Memory</a:t>
                </a:r>
              </a:p>
            </p:txBody>
          </p:sp>
          <p:cxnSp>
            <p:nvCxnSpPr>
              <p:cNvPr id="9" name="Straight Arrow Connector 8"/>
              <p:cNvCxnSpPr>
                <a:cxnSpLocks/>
              </p:cNvCxnSpPr>
              <p:nvPr/>
            </p:nvCxnSpPr>
            <p:spPr>
              <a:xfrm>
                <a:off x="7335931" y="4346212"/>
                <a:ext cx="0" cy="575562"/>
              </a:xfrm>
              <a:prstGeom prst="straightConnector1">
                <a:avLst/>
              </a:prstGeom>
              <a:solidFill>
                <a:schemeClr val="bg1"/>
              </a:solidFill>
              <a:ln w="47625">
                <a:solidFill>
                  <a:schemeClr val="accent4"/>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10" name="Straight Arrow Connector 9"/>
              <p:cNvCxnSpPr/>
              <p:nvPr/>
            </p:nvCxnSpPr>
            <p:spPr>
              <a:xfrm>
                <a:off x="7901613" y="3137728"/>
                <a:ext cx="0" cy="559015"/>
              </a:xfrm>
              <a:prstGeom prst="straightConnector1">
                <a:avLst/>
              </a:prstGeom>
              <a:solidFill>
                <a:schemeClr val="bg1"/>
              </a:solidFill>
              <a:ln w="47625">
                <a:solidFill>
                  <a:schemeClr val="accent4"/>
                </a:solidFill>
                <a:head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Arrow Connector 10"/>
              <p:cNvCxnSpPr>
                <a:cxnSpLocks/>
              </p:cNvCxnSpPr>
              <p:nvPr/>
            </p:nvCxnSpPr>
            <p:spPr>
              <a:xfrm>
                <a:off x="7904060" y="4346212"/>
                <a:ext cx="0" cy="575561"/>
              </a:xfrm>
              <a:prstGeom prst="straightConnector1">
                <a:avLst/>
              </a:prstGeom>
              <a:solidFill>
                <a:schemeClr val="bg1"/>
              </a:solidFill>
              <a:ln w="47625">
                <a:solidFill>
                  <a:schemeClr val="accent3"/>
                </a:solidFill>
                <a:headEnd type="triangle"/>
              </a:ln>
            </p:spPr>
            <p:style>
              <a:lnRef idx="2">
                <a:schemeClr val="accent1">
                  <a:shade val="50000"/>
                </a:schemeClr>
              </a:lnRef>
              <a:fillRef idx="1">
                <a:schemeClr val="accent1"/>
              </a:fillRef>
              <a:effectRef idx="0">
                <a:schemeClr val="accent1"/>
              </a:effectRef>
              <a:fontRef idx="minor">
                <a:schemeClr val="lt1"/>
              </a:fontRef>
            </p:style>
          </p:cxnSp>
        </p:grpSp>
        <p:cxnSp>
          <p:nvCxnSpPr>
            <p:cNvPr id="16" name="Straight Arrow Connector 15"/>
            <p:cNvCxnSpPr>
              <a:cxnSpLocks/>
            </p:cNvCxnSpPr>
            <p:nvPr/>
          </p:nvCxnSpPr>
          <p:spPr>
            <a:xfrm>
              <a:off x="6916504" y="2695445"/>
              <a:ext cx="0" cy="732096"/>
            </a:xfrm>
            <a:prstGeom prst="straightConnector1">
              <a:avLst/>
            </a:prstGeom>
            <a:solidFill>
              <a:schemeClr val="bg1"/>
            </a:solidFill>
            <a:ln w="47625">
              <a:solidFill>
                <a:schemeClr val="accent5"/>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1334115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a:t>Effect on speed of cache</a:t>
            </a:r>
          </a:p>
        </p:txBody>
      </p:sp>
      <p:sp>
        <p:nvSpPr>
          <p:cNvPr id="3" name="Text Placeholder 2"/>
          <p:cNvSpPr>
            <a:spLocks noGrp="1"/>
          </p:cNvSpPr>
          <p:nvPr>
            <p:ph type="body" sz="quarter" idx="14"/>
          </p:nvPr>
        </p:nvSpPr>
        <p:spPr>
          <a:xfrm>
            <a:off x="724280" y="1704179"/>
            <a:ext cx="7797230" cy="4272078"/>
          </a:xfrm>
        </p:spPr>
        <p:txBody>
          <a:bodyPr/>
          <a:lstStyle/>
          <a:p>
            <a:r>
              <a:rPr lang="en-GB" dirty="0"/>
              <a:t>RAM is relatively slow memory to access and it is further away from the processor than cache</a:t>
            </a:r>
          </a:p>
          <a:p>
            <a:pPr lvl="1"/>
            <a:r>
              <a:rPr lang="en-GB" dirty="0"/>
              <a:t>It takes longer to retrieve an instruction or data from RAM than from cache</a:t>
            </a:r>
          </a:p>
          <a:p>
            <a:r>
              <a:rPr lang="en-GB" dirty="0"/>
              <a:t>Program instructions and data that are fetched are stored in cache in case they are needed again soon</a:t>
            </a:r>
          </a:p>
          <a:p>
            <a:pPr lvl="1"/>
            <a:r>
              <a:rPr lang="en-GB" dirty="0"/>
              <a:t>If you have a ‘while’ loop in a program, for example, having all the instructions in the loop in cache, speeds up execution</a:t>
            </a:r>
          </a:p>
        </p:txBody>
      </p:sp>
    </p:spTree>
    <p:extLst>
      <p:ext uri="{BB962C8B-B14F-4D97-AF65-F5344CB8AC3E}">
        <p14:creationId xmlns:p14="http://schemas.microsoft.com/office/powerpoint/2010/main" val="2605545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a:t>Levels of cache memory</a:t>
            </a:r>
          </a:p>
        </p:txBody>
      </p:sp>
      <p:sp>
        <p:nvSpPr>
          <p:cNvPr id="3" name="Text Placeholder 2"/>
          <p:cNvSpPr>
            <a:spLocks noGrp="1"/>
          </p:cNvSpPr>
          <p:nvPr>
            <p:ph type="body" sz="quarter" idx="14"/>
          </p:nvPr>
        </p:nvSpPr>
        <p:spPr/>
        <p:txBody>
          <a:bodyPr/>
          <a:lstStyle/>
          <a:p>
            <a:r>
              <a:rPr lang="en-GB" dirty="0"/>
              <a:t>There are different ‘levels’ of cache:</a:t>
            </a:r>
          </a:p>
          <a:p>
            <a:pPr lvl="1"/>
            <a:r>
              <a:rPr lang="en-GB" b="1" dirty="0"/>
              <a:t>Level 1 cache</a:t>
            </a:r>
            <a:r>
              <a:rPr lang="en-GB" dirty="0"/>
              <a:t> is extremely fast but small (between 2-256KB), located on the CPU. Each core will have its own </a:t>
            </a:r>
            <a:br>
              <a:rPr lang="en-GB" dirty="0"/>
            </a:br>
            <a:r>
              <a:rPr lang="en-GB" dirty="0"/>
              <a:t>Level 1 cache</a:t>
            </a:r>
          </a:p>
          <a:p>
            <a:pPr lvl="1"/>
            <a:r>
              <a:rPr lang="en-GB" b="1" dirty="0"/>
              <a:t>Level 2 cache</a:t>
            </a:r>
            <a:r>
              <a:rPr lang="en-GB" dirty="0"/>
              <a:t> is usually also given to each core. It is very fast, but a little slower than Level 1 cache. The typical size is 256KB-8MB</a:t>
            </a:r>
          </a:p>
          <a:p>
            <a:pPr lvl="1"/>
            <a:r>
              <a:rPr lang="en-GB" b="1" dirty="0"/>
              <a:t>Level 3 cache </a:t>
            </a:r>
            <a:r>
              <a:rPr lang="en-GB" dirty="0"/>
              <a:t>is the slowest type of cache, but still faster than RAM. It is usually located on the CPU and stores </a:t>
            </a:r>
            <a:br>
              <a:rPr lang="en-GB" dirty="0"/>
            </a:br>
            <a:r>
              <a:rPr lang="en-GB" dirty="0"/>
              <a:t>4MB-50MB. The cache is shared between all the cores on </a:t>
            </a:r>
            <a:br>
              <a:rPr lang="en-GB" dirty="0"/>
            </a:br>
            <a:r>
              <a:rPr lang="en-GB" dirty="0"/>
              <a:t>the processor</a:t>
            </a:r>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2136093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C6F80E88-5EDC-4590-9FA7-2A1CACFF32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611" y="1785594"/>
            <a:ext cx="5399879" cy="4781552"/>
          </a:xfrm>
          <a:prstGeom prst="rect">
            <a:avLst/>
          </a:prstGeom>
        </p:spPr>
      </p:pic>
      <p:sp>
        <p:nvSpPr>
          <p:cNvPr id="2" name="Text Placeholder 1"/>
          <p:cNvSpPr>
            <a:spLocks noGrp="1"/>
          </p:cNvSpPr>
          <p:nvPr>
            <p:ph type="body" sz="quarter" idx="13"/>
          </p:nvPr>
        </p:nvSpPr>
        <p:spPr/>
        <p:txBody>
          <a:bodyPr/>
          <a:lstStyle/>
          <a:p>
            <a:r>
              <a:rPr lang="en-GB" dirty="0"/>
              <a:t>Levels of cache memory</a:t>
            </a:r>
          </a:p>
        </p:txBody>
      </p:sp>
    </p:spTree>
    <p:extLst>
      <p:ext uri="{BB962C8B-B14F-4D97-AF65-F5344CB8AC3E}">
        <p14:creationId xmlns:p14="http://schemas.microsoft.com/office/powerpoint/2010/main" val="3941919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en-GB" dirty="0"/>
              <a:t>The benefits of cache</a:t>
            </a:r>
          </a:p>
          <a:p>
            <a:endParaRPr lang="en-GB" sz="2800" dirty="0">
              <a:solidFill>
                <a:srgbClr val="0070C0"/>
              </a:solidFill>
            </a:endParaRPr>
          </a:p>
        </p:txBody>
      </p:sp>
      <p:sp>
        <p:nvSpPr>
          <p:cNvPr id="4" name="Text Placeholder 3"/>
          <p:cNvSpPr>
            <a:spLocks noGrp="1"/>
          </p:cNvSpPr>
          <p:nvPr>
            <p:ph type="body" sz="quarter" idx="14"/>
          </p:nvPr>
        </p:nvSpPr>
        <p:spPr/>
        <p:txBody>
          <a:bodyPr/>
          <a:lstStyle/>
          <a:p>
            <a:r>
              <a:rPr lang="en-GB" sz="2400" dirty="0"/>
              <a:t>The data used most often by the CPU is held in </a:t>
            </a:r>
            <a:br>
              <a:rPr lang="en-GB" sz="2400" dirty="0"/>
            </a:br>
            <a:r>
              <a:rPr lang="en-GB" sz="2400" dirty="0"/>
              <a:t>Level 1 cache so is available extremely quickly</a:t>
            </a:r>
          </a:p>
          <a:p>
            <a:pPr lvl="1"/>
            <a:r>
              <a:rPr lang="en-GB" sz="1900" dirty="0"/>
              <a:t>In most systems, Level 1 cache is used about 50% of the time, with Level 2 cache being accessed about 90% of the time</a:t>
            </a:r>
          </a:p>
          <a:p>
            <a:pPr lvl="1"/>
            <a:r>
              <a:rPr lang="en-GB" sz="1900" dirty="0"/>
              <a:t>This greatly reduces the time that the CPU has to wait for data from main memory</a:t>
            </a:r>
          </a:p>
          <a:p>
            <a:r>
              <a:rPr lang="en-GB" sz="2400" dirty="0"/>
              <a:t>The size of the Level 2 cache is a major factor in determining the performance of the CPU</a:t>
            </a:r>
          </a:p>
          <a:p>
            <a:endParaRPr lang="en-GB" sz="2400" dirty="0"/>
          </a:p>
        </p:txBody>
      </p:sp>
    </p:spTree>
    <p:extLst>
      <p:ext uri="{BB962C8B-B14F-4D97-AF65-F5344CB8AC3E}">
        <p14:creationId xmlns:p14="http://schemas.microsoft.com/office/powerpoint/2010/main" val="2318879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A8C19F-DAC4-4353-95A7-5314D613CD22}"/>
              </a:ext>
            </a:extLst>
          </p:cNvPr>
          <p:cNvSpPr>
            <a:spLocks noGrp="1"/>
          </p:cNvSpPr>
          <p:nvPr>
            <p:ph type="body" sz="quarter" idx="13"/>
          </p:nvPr>
        </p:nvSpPr>
        <p:spPr/>
        <p:txBody>
          <a:bodyPr/>
          <a:lstStyle/>
          <a:p>
            <a:r>
              <a:rPr lang="en-GB" dirty="0"/>
              <a:t>Exam Questions </a:t>
            </a:r>
          </a:p>
        </p:txBody>
      </p:sp>
      <p:sp>
        <p:nvSpPr>
          <p:cNvPr id="3" name="Text Placeholder 2">
            <a:extLst>
              <a:ext uri="{FF2B5EF4-FFF2-40B4-BE49-F238E27FC236}">
                <a16:creationId xmlns:a16="http://schemas.microsoft.com/office/drawing/2014/main" id="{456781A3-8898-4CB2-B449-5C70523F6E82}"/>
              </a:ext>
            </a:extLst>
          </p:cNvPr>
          <p:cNvSpPr>
            <a:spLocks noGrp="1"/>
          </p:cNvSpPr>
          <p:nvPr>
            <p:ph type="body" sz="quarter" idx="14"/>
          </p:nvPr>
        </p:nvSpPr>
        <p:spPr>
          <a:xfrm>
            <a:off x="724280" y="1704179"/>
            <a:ext cx="8246100" cy="842251"/>
          </a:xfrm>
        </p:spPr>
        <p:txBody>
          <a:bodyPr/>
          <a:lstStyle/>
          <a:p>
            <a:pPr marL="0" marR="0" indent="0">
              <a:spcBef>
                <a:spcPts val="600"/>
              </a:spcBef>
              <a:spcAft>
                <a:spcPts val="600"/>
              </a:spcAft>
              <a:buNone/>
              <a:tabLst>
                <a:tab pos="6119495" algn="r"/>
                <a:tab pos="540385" algn="l"/>
                <a:tab pos="6119495" algn="r"/>
              </a:tabLst>
            </a:pPr>
            <a:r>
              <a:rPr lang="en-GB" sz="2000" dirty="0">
                <a:solidFill>
                  <a:srgbClr val="000000"/>
                </a:solidFill>
                <a:effectLst/>
                <a:latin typeface="Arial" panose="020B0604020202020204" pitchFamily="34" charset="0"/>
                <a:ea typeface="Times New Roman" panose="02020603050405020304" pitchFamily="18" charset="0"/>
              </a:rPr>
              <a:t>1(a)    Explain the purpose of the CPU.	</a:t>
            </a:r>
          </a:p>
          <a:p>
            <a:pPr marL="0" marR="0" indent="0">
              <a:spcBef>
                <a:spcPts val="600"/>
              </a:spcBef>
              <a:spcAft>
                <a:spcPts val="600"/>
              </a:spcAft>
              <a:buNone/>
              <a:tabLst>
                <a:tab pos="6119495" algn="r"/>
                <a:tab pos="540385" algn="l"/>
                <a:tab pos="6119495" algn="r"/>
              </a:tabLst>
            </a:pPr>
            <a:r>
              <a:rPr lang="en-GB" sz="2000" dirty="0">
                <a:solidFill>
                  <a:srgbClr val="000000"/>
                </a:solidFill>
                <a:latin typeface="Arial" panose="020B0604020202020204" pitchFamily="34" charset="0"/>
                <a:ea typeface="Times New Roman" panose="02020603050405020304" pitchFamily="18" charset="0"/>
              </a:rPr>
              <a:t>							</a:t>
            </a:r>
            <a:r>
              <a:rPr lang="en-GB" sz="2000" dirty="0">
                <a:solidFill>
                  <a:srgbClr val="000000"/>
                </a:solidFill>
                <a:effectLst/>
                <a:latin typeface="Arial" panose="020B0604020202020204" pitchFamily="34" charset="0"/>
                <a:ea typeface="Times New Roman" panose="02020603050405020304" pitchFamily="18" charset="0"/>
              </a:rPr>
              <a:t>[1]</a:t>
            </a:r>
            <a:endParaRPr lang="en-US" sz="2000" dirty="0">
              <a:solidFill>
                <a:srgbClr val="000000"/>
              </a:solidFill>
              <a:effectLst/>
              <a:latin typeface="Arial" panose="020B0604020202020204" pitchFamily="34" charset="0"/>
              <a:ea typeface="Times New Roman" panose="02020603050405020304" pitchFamily="18" charset="0"/>
            </a:endParaRPr>
          </a:p>
          <a:p>
            <a:pPr marL="0" indent="0">
              <a:buNone/>
            </a:pPr>
            <a:endParaRPr lang="en-GB" dirty="0"/>
          </a:p>
        </p:txBody>
      </p:sp>
      <p:sp>
        <p:nvSpPr>
          <p:cNvPr id="5" name="Text Placeholder 2">
            <a:extLst>
              <a:ext uri="{FF2B5EF4-FFF2-40B4-BE49-F238E27FC236}">
                <a16:creationId xmlns:a16="http://schemas.microsoft.com/office/drawing/2014/main" id="{59002073-9130-4AD2-B709-DAE5FCC7AF4E}"/>
              </a:ext>
            </a:extLst>
          </p:cNvPr>
          <p:cNvSpPr txBox="1">
            <a:spLocks/>
          </p:cNvSpPr>
          <p:nvPr/>
        </p:nvSpPr>
        <p:spPr>
          <a:xfrm>
            <a:off x="673385" y="3419355"/>
            <a:ext cx="7797230" cy="529735"/>
          </a:xfrm>
          <a:prstGeom prst="rect">
            <a:avLst/>
          </a:prstGeom>
        </p:spPr>
        <p:txBody>
          <a:bodyPr vert="horz" lIns="0" tIns="0"/>
          <a:lstStyle>
            <a:lvl1pPr marL="271463" indent="-271463" algn="l" defTabSz="457200" rtl="0" eaLnBrk="1" latinLnBrk="0" hangingPunct="1">
              <a:lnSpc>
                <a:spcPct val="100000"/>
              </a:lnSpc>
              <a:spcBef>
                <a:spcPts val="0"/>
              </a:spcBef>
              <a:spcAft>
                <a:spcPts val="1400"/>
              </a:spcAft>
              <a:buFont typeface="Arial"/>
              <a:buChar char="•"/>
              <a:defRPr sz="2500" kern="1200">
                <a:solidFill>
                  <a:schemeClr val="tx1"/>
                </a:solidFill>
                <a:latin typeface="Arial"/>
                <a:ea typeface="+mn-ea"/>
                <a:cs typeface="Arial"/>
              </a:defRPr>
            </a:lvl1pPr>
            <a:lvl2pPr marL="723900" indent="-279400" algn="l" defTabSz="457200" rtl="0" eaLnBrk="1" latinLnBrk="0" hangingPunct="1">
              <a:lnSpc>
                <a:spcPct val="100000"/>
              </a:lnSpc>
              <a:spcBef>
                <a:spcPts val="0"/>
              </a:spcBef>
              <a:spcAft>
                <a:spcPts val="1200"/>
              </a:spcAft>
              <a:buFont typeface="Arial"/>
              <a:buChar char="•"/>
              <a:defRPr sz="2000" kern="1200">
                <a:solidFill>
                  <a:srgbClr val="00566A"/>
                </a:solidFill>
                <a:latin typeface="Arial"/>
                <a:ea typeface="+mn-ea"/>
                <a:cs typeface="Arial"/>
              </a:defRPr>
            </a:lvl2pPr>
            <a:lvl3pPr marL="723900" indent="-279400" algn="l" defTabSz="457200" rtl="0" eaLnBrk="1" latinLnBrk="0" hangingPunct="1">
              <a:lnSpc>
                <a:spcPct val="100000"/>
              </a:lnSpc>
              <a:spcBef>
                <a:spcPts val="0"/>
              </a:spcBef>
              <a:spcAft>
                <a:spcPts val="1200"/>
              </a:spcAft>
              <a:buFont typeface="Arial"/>
              <a:buChar char="•"/>
              <a:defRPr lang="en-US" sz="2000" kern="1200" baseline="0" dirty="0" smtClean="0">
                <a:solidFill>
                  <a:srgbClr val="6EB2B0"/>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68922" marR="0" indent="0">
              <a:spcBef>
                <a:spcPts val="600"/>
              </a:spcBef>
              <a:spcAft>
                <a:spcPts val="600"/>
              </a:spcAft>
              <a:buNone/>
              <a:tabLst>
                <a:tab pos="5939790" algn="r"/>
              </a:tabLst>
            </a:pPr>
            <a:r>
              <a:rPr lang="en-GB" sz="1800" dirty="0">
                <a:solidFill>
                  <a:srgbClr val="FF0000"/>
                </a:solidFill>
                <a:effectLst/>
                <a:latin typeface="Arial" panose="020B0604020202020204" pitchFamily="34" charset="0"/>
                <a:ea typeface="Times New Roman" panose="02020603050405020304" pitchFamily="18" charset="0"/>
              </a:rPr>
              <a:t>To execute / run programs (1), to coordinate and manage the hardware resources (1).</a:t>
            </a:r>
            <a:endParaRPr lang="en-US" sz="1800" dirty="0">
              <a:solidFill>
                <a:srgbClr val="FF0000"/>
              </a:solidFill>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2457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en-GB" dirty="0"/>
              <a:t>Which is (theoretically) faster?</a:t>
            </a:r>
          </a:p>
          <a:p>
            <a:endParaRPr lang="en-GB" sz="2800" dirty="0">
              <a:solidFill>
                <a:srgbClr val="0070C0"/>
              </a:solidFill>
            </a:endParaRPr>
          </a:p>
        </p:txBody>
      </p:sp>
      <p:sp>
        <p:nvSpPr>
          <p:cNvPr id="4" name="Text Placeholder 3"/>
          <p:cNvSpPr>
            <a:spLocks noGrp="1"/>
          </p:cNvSpPr>
          <p:nvPr>
            <p:ph type="body" sz="quarter" idx="14"/>
          </p:nvPr>
        </p:nvSpPr>
        <p:spPr/>
        <p:txBody>
          <a:bodyPr/>
          <a:lstStyle/>
          <a:p>
            <a:pPr marL="457200" indent="-457200">
              <a:buFont typeface="+mj-lt"/>
              <a:buAutoNum type="arabicPeriod"/>
            </a:pPr>
            <a:r>
              <a:rPr lang="en-GB" sz="2400" dirty="0"/>
              <a:t>A dual core processor running at 2.7GHz with 4MB of shared cache memory</a:t>
            </a:r>
          </a:p>
          <a:p>
            <a:pPr marL="457200" indent="-457200">
              <a:buFont typeface="+mj-lt"/>
              <a:buAutoNum type="arabicPeriod"/>
            </a:pPr>
            <a:r>
              <a:rPr lang="en-GB" sz="2400" dirty="0"/>
              <a:t>A quad core processor running at 1.5GHz with 8MB of shared cache memory</a:t>
            </a:r>
          </a:p>
          <a:p>
            <a:pPr marL="457200" indent="-457200">
              <a:buFont typeface="+mj-lt"/>
              <a:buAutoNum type="arabicPeriod"/>
            </a:pPr>
            <a:r>
              <a:rPr lang="en-GB" sz="2400" dirty="0"/>
              <a:t>A single core processor running at 3.2GHz with 2MB of cache memory</a:t>
            </a:r>
          </a:p>
          <a:p>
            <a:pPr marL="457200" indent="-457200">
              <a:buFont typeface="+mj-lt"/>
              <a:buAutoNum type="arabicPeriod"/>
            </a:pPr>
            <a:r>
              <a:rPr lang="en-GB" sz="2400" dirty="0"/>
              <a:t>A dual core processor running at 3.2GHz with 4MB of shared cache memory</a:t>
            </a:r>
          </a:p>
          <a:p>
            <a:pPr marL="0" indent="0">
              <a:buNone/>
            </a:pPr>
            <a:r>
              <a:rPr lang="en-GB" sz="2400" dirty="0">
                <a:solidFill>
                  <a:schemeClr val="accent5"/>
                </a:solidFill>
              </a:rPr>
              <a:t>Calculate the maximum number of cycles per second in each case and rank them in order of performance</a:t>
            </a:r>
          </a:p>
          <a:p>
            <a:endParaRPr lang="en-GB" sz="2400" dirty="0"/>
          </a:p>
        </p:txBody>
      </p:sp>
    </p:spTree>
    <p:extLst>
      <p:ext uri="{BB962C8B-B14F-4D97-AF65-F5344CB8AC3E}">
        <p14:creationId xmlns:p14="http://schemas.microsoft.com/office/powerpoint/2010/main" val="16597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GB" dirty="0"/>
              <a:t>Worksheet  </a:t>
            </a:r>
          </a:p>
        </p:txBody>
      </p:sp>
      <p:sp>
        <p:nvSpPr>
          <p:cNvPr id="5" name="Text Placeholder 4"/>
          <p:cNvSpPr>
            <a:spLocks noGrp="1"/>
          </p:cNvSpPr>
          <p:nvPr>
            <p:ph type="body" sz="quarter" idx="14"/>
          </p:nvPr>
        </p:nvSpPr>
        <p:spPr/>
        <p:txBody>
          <a:bodyPr/>
          <a:lstStyle/>
          <a:p>
            <a:r>
              <a:rPr lang="en-GB" sz="2800" dirty="0"/>
              <a:t>Complete </a:t>
            </a:r>
            <a:r>
              <a:rPr lang="en-GB" sz="2800" b="1" dirty="0"/>
              <a:t>Task 1</a:t>
            </a:r>
            <a:r>
              <a:rPr lang="en-GB" sz="2800" dirty="0"/>
              <a:t> on </a:t>
            </a:r>
            <a:r>
              <a:rPr lang="en-GB" sz="2800" b="1" dirty="0"/>
              <a:t>Worksheet </a:t>
            </a:r>
          </a:p>
        </p:txBody>
      </p:sp>
    </p:spTree>
    <p:extLst>
      <p:ext uri="{BB962C8B-B14F-4D97-AF65-F5344CB8AC3E}">
        <p14:creationId xmlns:p14="http://schemas.microsoft.com/office/powerpoint/2010/main" val="860429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711028" y="906233"/>
            <a:ext cx="7816470" cy="670772"/>
          </a:xfrm>
        </p:spPr>
        <p:txBody>
          <a:bodyPr/>
          <a:lstStyle/>
          <a:p>
            <a:r>
              <a:rPr lang="en-GB"/>
              <a:t>Buses</a:t>
            </a:r>
          </a:p>
        </p:txBody>
      </p:sp>
      <p:sp>
        <p:nvSpPr>
          <p:cNvPr id="3" name="Text Placeholder 2"/>
          <p:cNvSpPr>
            <a:spLocks noGrp="1"/>
          </p:cNvSpPr>
          <p:nvPr>
            <p:ph type="body" sz="quarter" idx="14"/>
          </p:nvPr>
        </p:nvSpPr>
        <p:spPr>
          <a:xfrm>
            <a:off x="724280" y="2732881"/>
            <a:ext cx="4673252" cy="3453607"/>
          </a:xfrm>
        </p:spPr>
        <p:txBody>
          <a:bodyPr/>
          <a:lstStyle/>
          <a:p>
            <a:pPr lvl="1">
              <a:spcBef>
                <a:spcPct val="20000"/>
              </a:spcBef>
            </a:pPr>
            <a:r>
              <a:rPr lang="en-GB"/>
              <a:t>When the CPU wishes to access a particular main memory location, it sends the address requested to memory on the </a:t>
            </a:r>
            <a:r>
              <a:rPr lang="en-GB" b="1"/>
              <a:t>address bus</a:t>
            </a:r>
            <a:endParaRPr lang="en-GB"/>
          </a:p>
          <a:p>
            <a:pPr lvl="1">
              <a:spcBef>
                <a:spcPct val="20000"/>
              </a:spcBef>
            </a:pPr>
            <a:r>
              <a:rPr lang="en-GB"/>
              <a:t>The data in that location is then returned to the CPU on the </a:t>
            </a:r>
            <a:br>
              <a:rPr lang="en-GB"/>
            </a:br>
            <a:r>
              <a:rPr lang="en-GB" b="1"/>
              <a:t>data</a:t>
            </a:r>
            <a:r>
              <a:rPr lang="en-GB" b="1">
                <a:solidFill>
                  <a:srgbClr val="0BD9AA"/>
                </a:solidFill>
              </a:rPr>
              <a:t> </a:t>
            </a:r>
            <a:r>
              <a:rPr lang="en-GB" b="1"/>
              <a:t>bus</a:t>
            </a:r>
            <a:endParaRPr lang="en-GB"/>
          </a:p>
          <a:p>
            <a:pPr lvl="1">
              <a:spcBef>
                <a:spcPct val="20000"/>
              </a:spcBef>
            </a:pPr>
            <a:r>
              <a:rPr lang="en-GB"/>
              <a:t>Control signals are sent along the </a:t>
            </a:r>
            <a:r>
              <a:rPr lang="en-GB" b="1"/>
              <a:t>control</a:t>
            </a:r>
            <a:r>
              <a:rPr lang="en-GB" b="1">
                <a:solidFill>
                  <a:srgbClr val="0BD9AA"/>
                </a:solidFill>
              </a:rPr>
              <a:t> </a:t>
            </a:r>
            <a:r>
              <a:rPr lang="en-GB" b="1"/>
              <a:t>bus</a:t>
            </a:r>
            <a:endParaRPr lang="en-GB"/>
          </a:p>
        </p:txBody>
      </p:sp>
      <p:sp>
        <p:nvSpPr>
          <p:cNvPr id="4" name="Rectangle 3"/>
          <p:cNvSpPr/>
          <p:nvPr/>
        </p:nvSpPr>
        <p:spPr>
          <a:xfrm>
            <a:off x="724280" y="1660240"/>
            <a:ext cx="7803218" cy="861774"/>
          </a:xfrm>
          <a:prstGeom prst="rect">
            <a:avLst/>
          </a:prstGeom>
        </p:spPr>
        <p:txBody>
          <a:bodyPr wrap="square">
            <a:spAutoFit/>
          </a:bodyPr>
          <a:lstStyle/>
          <a:p>
            <a:pPr>
              <a:spcBef>
                <a:spcPct val="20000"/>
              </a:spcBef>
            </a:pPr>
            <a:r>
              <a:rPr lang="en-GB" sz="2500" b="1">
                <a:latin typeface="Arial"/>
                <a:cs typeface="Arial"/>
              </a:rPr>
              <a:t>A bus is a set of parallel wires connecting two or more components of the computer</a:t>
            </a:r>
          </a:p>
        </p:txBody>
      </p:sp>
      <p:pic>
        <p:nvPicPr>
          <p:cNvPr id="1026" name="Picture 2" descr="C:\Users\Rob\AppData\Roaming\PixelMetrics\CaptureWiz\Temp\5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1868" y="2732881"/>
            <a:ext cx="2724150" cy="322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4535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a:t>System bus</a:t>
            </a:r>
          </a:p>
        </p:txBody>
      </p:sp>
      <p:sp>
        <p:nvSpPr>
          <p:cNvPr id="3" name="Text Placeholder 2"/>
          <p:cNvSpPr>
            <a:spLocks noGrp="1"/>
          </p:cNvSpPr>
          <p:nvPr>
            <p:ph type="body" sz="quarter" idx="14"/>
          </p:nvPr>
        </p:nvSpPr>
        <p:spPr>
          <a:xfrm>
            <a:off x="1185094" y="1812606"/>
            <a:ext cx="7797230" cy="4344196"/>
          </a:xfrm>
        </p:spPr>
        <p:txBody>
          <a:bodyPr/>
          <a:lstStyle/>
          <a:p>
            <a:r>
              <a:rPr lang="en-GB"/>
              <a:t>The three buses that make up the system bus are:</a:t>
            </a:r>
          </a:p>
          <a:p>
            <a:pPr marL="909637" lvl="1" indent="-457200">
              <a:buFont typeface="+mj-lt"/>
              <a:buAutoNum type="arabicPeriod"/>
            </a:pPr>
            <a:r>
              <a:rPr lang="en-GB" b="1"/>
              <a:t>Address Bus: </a:t>
            </a:r>
            <a:r>
              <a:rPr lang="en-US"/>
              <a:t>stores the </a:t>
            </a:r>
            <a:r>
              <a:rPr lang="en-US" b="1"/>
              <a:t>address</a:t>
            </a:r>
            <a:r>
              <a:rPr lang="en-US"/>
              <a:t> of the memory or device controller to be read from or written to</a:t>
            </a:r>
          </a:p>
          <a:p>
            <a:pPr marL="909637" lvl="1" indent="-457200">
              <a:buFont typeface="+mj-lt"/>
              <a:buAutoNum type="arabicPeriod"/>
            </a:pPr>
            <a:r>
              <a:rPr lang="en-GB" b="1"/>
              <a:t>Data Bus: </a:t>
            </a:r>
            <a:r>
              <a:rPr lang="en-GB"/>
              <a:t>carries </a:t>
            </a:r>
            <a:r>
              <a:rPr lang="en-GB" b="1"/>
              <a:t>data </a:t>
            </a:r>
            <a:r>
              <a:rPr lang="en-GB"/>
              <a:t>throughout the computer system</a:t>
            </a:r>
          </a:p>
          <a:p>
            <a:pPr marL="909637" lvl="1" indent="-457200">
              <a:buFont typeface="+mj-lt"/>
              <a:buAutoNum type="arabicPeriod"/>
            </a:pPr>
            <a:r>
              <a:rPr lang="en-GB" b="1"/>
              <a:t>Control Bus: </a:t>
            </a:r>
            <a:r>
              <a:rPr lang="en-GB"/>
              <a:t>uses control signals to </a:t>
            </a:r>
            <a:r>
              <a:rPr lang="en-US"/>
              <a:t>control all activities within the CPU</a:t>
            </a:r>
          </a:p>
        </p:txBody>
      </p:sp>
    </p:spTree>
    <p:extLst>
      <p:ext uri="{BB962C8B-B14F-4D97-AF65-F5344CB8AC3E}">
        <p14:creationId xmlns:p14="http://schemas.microsoft.com/office/powerpoint/2010/main" val="2448266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711028" y="906233"/>
            <a:ext cx="7816470" cy="670772"/>
          </a:xfrm>
        </p:spPr>
        <p:txBody>
          <a:bodyPr/>
          <a:lstStyle/>
          <a:p>
            <a:r>
              <a:rPr lang="en-GB"/>
              <a:t>External buses</a:t>
            </a:r>
          </a:p>
        </p:txBody>
      </p:sp>
      <p:sp>
        <p:nvSpPr>
          <p:cNvPr id="3" name="Text Placeholder 2"/>
          <p:cNvSpPr>
            <a:spLocks noGrp="1"/>
          </p:cNvSpPr>
          <p:nvPr>
            <p:ph type="body" sz="quarter" idx="14"/>
          </p:nvPr>
        </p:nvSpPr>
        <p:spPr>
          <a:xfrm>
            <a:off x="724280" y="1704179"/>
            <a:ext cx="4166360" cy="3453607"/>
          </a:xfrm>
        </p:spPr>
        <p:txBody>
          <a:bodyPr/>
          <a:lstStyle/>
          <a:p>
            <a:r>
              <a:rPr lang="en-GB"/>
              <a:t>The CPU is also connected to the external Input-output device controllers by means of the system bus</a:t>
            </a:r>
          </a:p>
          <a:p>
            <a:pPr lvl="1"/>
            <a:r>
              <a:rPr lang="en-GB"/>
              <a:t>Only one device can transmit along a bus at any one time</a:t>
            </a:r>
          </a:p>
          <a:p>
            <a:pPr lvl="1"/>
            <a:r>
              <a:rPr lang="en-GB"/>
              <a:t>The address bus is one way only, from the CPU</a:t>
            </a:r>
          </a:p>
          <a:p>
            <a:pPr lvl="1"/>
            <a:r>
              <a:rPr lang="en-GB"/>
              <a:t>What about the data bus?</a:t>
            </a:r>
          </a:p>
        </p:txBody>
      </p:sp>
      <p:pic>
        <p:nvPicPr>
          <p:cNvPr id="2050" name="Picture 2" descr="C:\Users\Rob\AppData\Roaming\PixelMetrics\CaptureWiz\Temp\5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808" y="1758230"/>
            <a:ext cx="3675508" cy="4006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0268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a:t>Buses – summary</a:t>
            </a:r>
          </a:p>
        </p:txBody>
      </p:sp>
      <p:sp>
        <p:nvSpPr>
          <p:cNvPr id="7" name="Text Placeholder 6"/>
          <p:cNvSpPr>
            <a:spLocks noGrp="1"/>
          </p:cNvSpPr>
          <p:nvPr>
            <p:ph type="body" sz="quarter" idx="14"/>
          </p:nvPr>
        </p:nvSpPr>
        <p:spPr/>
        <p:txBody>
          <a:bodyPr/>
          <a:lstStyle/>
          <a:p>
            <a:r>
              <a:rPr lang="en-GB"/>
              <a:t>Explain this diagram:</a:t>
            </a:r>
          </a:p>
        </p:txBody>
      </p:sp>
      <p:grpSp>
        <p:nvGrpSpPr>
          <p:cNvPr id="19" name="Group 18"/>
          <p:cNvGrpSpPr/>
          <p:nvPr/>
        </p:nvGrpSpPr>
        <p:grpSpPr>
          <a:xfrm>
            <a:off x="909730" y="2845282"/>
            <a:ext cx="7507958" cy="3105892"/>
            <a:chOff x="945942" y="2564626"/>
            <a:chExt cx="7507958" cy="3105892"/>
          </a:xfrm>
        </p:grpSpPr>
        <p:pic>
          <p:nvPicPr>
            <p:cNvPr id="11" name="Picture 10"/>
            <p:cNvPicPr>
              <a:picLocks noChangeAspect="1"/>
            </p:cNvPicPr>
            <p:nvPr/>
          </p:nvPicPr>
          <p:blipFill rotWithShape="1">
            <a:blip r:embed="rId2"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rot="909221">
              <a:off x="6687374" y="4476423"/>
              <a:ext cx="1766526" cy="1150445"/>
            </a:xfrm>
            <a:prstGeom prst="rect">
              <a:avLst/>
            </a:prstGeom>
          </p:spPr>
        </p:pic>
        <p:cxnSp>
          <p:nvCxnSpPr>
            <p:cNvPr id="18" name="Straight Connector 17"/>
            <p:cNvCxnSpPr/>
            <p:nvPr/>
          </p:nvCxnSpPr>
          <p:spPr>
            <a:xfrm flipV="1">
              <a:off x="1771650" y="4709714"/>
              <a:ext cx="5165272" cy="10309"/>
            </a:xfrm>
            <a:prstGeom prst="line">
              <a:avLst/>
            </a:prstGeom>
            <a:ln w="76200">
              <a:solidFill>
                <a:srgbClr val="898D8F"/>
              </a:solidFill>
            </a:ln>
            <a:effectLst/>
          </p:spPr>
          <p:style>
            <a:lnRef idx="2">
              <a:schemeClr val="accent3"/>
            </a:lnRef>
            <a:fillRef idx="0">
              <a:schemeClr val="accent3"/>
            </a:fillRef>
            <a:effectRef idx="1">
              <a:schemeClr val="accent3"/>
            </a:effectRef>
            <a:fontRef idx="minor">
              <a:schemeClr val="tx1"/>
            </a:fontRef>
          </p:style>
        </p:cxnSp>
        <p:cxnSp>
          <p:nvCxnSpPr>
            <p:cNvPr id="22" name="Straight Connector 21"/>
            <p:cNvCxnSpPr/>
            <p:nvPr/>
          </p:nvCxnSpPr>
          <p:spPr>
            <a:xfrm flipV="1">
              <a:off x="4457700" y="4098471"/>
              <a:ext cx="0" cy="610944"/>
            </a:xfrm>
            <a:prstGeom prst="line">
              <a:avLst/>
            </a:prstGeom>
            <a:ln w="76200">
              <a:solidFill>
                <a:srgbClr val="898D8F"/>
              </a:solidFill>
            </a:ln>
            <a:effectLst/>
          </p:spPr>
          <p:style>
            <a:lnRef idx="2">
              <a:schemeClr val="accent3"/>
            </a:lnRef>
            <a:fillRef idx="0">
              <a:schemeClr val="accent3"/>
            </a:fillRef>
            <a:effectRef idx="1">
              <a:schemeClr val="accent3"/>
            </a:effectRef>
            <a:fontRef idx="minor">
              <a:schemeClr val="tx1"/>
            </a:fontRef>
          </p:style>
        </p:cxnSp>
        <p:cxnSp>
          <p:nvCxnSpPr>
            <p:cNvPr id="39" name="Straight Connector 38"/>
            <p:cNvCxnSpPr/>
            <p:nvPr/>
          </p:nvCxnSpPr>
          <p:spPr>
            <a:xfrm>
              <a:off x="2232113" y="5051645"/>
              <a:ext cx="5001606" cy="0"/>
            </a:xfrm>
            <a:prstGeom prst="line">
              <a:avLst/>
            </a:prstGeom>
            <a:ln w="76200">
              <a:solidFill>
                <a:srgbClr val="FFD267"/>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flipV="1">
              <a:off x="4763041" y="4119641"/>
              <a:ext cx="0" cy="929583"/>
            </a:xfrm>
            <a:prstGeom prst="line">
              <a:avLst/>
            </a:prstGeom>
            <a:ln w="76200">
              <a:solidFill>
                <a:srgbClr val="FFD267"/>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1926772" y="5386773"/>
              <a:ext cx="5584371" cy="0"/>
            </a:xfrm>
            <a:prstGeom prst="line">
              <a:avLst/>
            </a:prstGeom>
            <a:ln w="76200">
              <a:solidFill>
                <a:srgbClr val="863034"/>
              </a:solidFill>
            </a:ln>
            <a:effectLst/>
          </p:spPr>
          <p:style>
            <a:lnRef idx="2">
              <a:schemeClr val="accent2"/>
            </a:lnRef>
            <a:fillRef idx="0">
              <a:schemeClr val="accent2"/>
            </a:fillRef>
            <a:effectRef idx="1">
              <a:schemeClr val="accent2"/>
            </a:effectRef>
            <a:fontRef idx="minor">
              <a:schemeClr val="tx1"/>
            </a:fontRef>
          </p:style>
        </p:cxnSp>
        <p:cxnSp>
          <p:nvCxnSpPr>
            <p:cNvPr id="47" name="Straight Connector 46"/>
            <p:cNvCxnSpPr/>
            <p:nvPr/>
          </p:nvCxnSpPr>
          <p:spPr>
            <a:xfrm flipV="1">
              <a:off x="5061857" y="3886198"/>
              <a:ext cx="0" cy="1500575"/>
            </a:xfrm>
            <a:prstGeom prst="line">
              <a:avLst/>
            </a:prstGeom>
            <a:ln w="76200">
              <a:solidFill>
                <a:srgbClr val="863034"/>
              </a:solidFill>
            </a:ln>
            <a:effectLst/>
          </p:spPr>
          <p:style>
            <a:lnRef idx="2">
              <a:schemeClr val="accent2"/>
            </a:lnRef>
            <a:fillRef idx="0">
              <a:schemeClr val="accent2"/>
            </a:fillRef>
            <a:effectRef idx="1">
              <a:schemeClr val="accent2"/>
            </a:effectRef>
            <a:fontRef idx="minor">
              <a:schemeClr val="tx1"/>
            </a:fontRef>
          </p:style>
        </p:cxnSp>
        <p:pic>
          <p:nvPicPr>
            <p:cNvPr id="26" name="Picture 25"/>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952929" y="2564626"/>
              <a:ext cx="1620223" cy="1610158"/>
            </a:xfrm>
            <a:prstGeom prst="rect">
              <a:avLst/>
            </a:prstGeom>
          </p:spPr>
        </p:pic>
        <p:pic>
          <p:nvPicPr>
            <p:cNvPr id="32" name="Picture 4"/>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945942" y="4374374"/>
              <a:ext cx="1296144" cy="1296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1" name="TextBox 20"/>
          <p:cNvSpPr txBox="1"/>
          <p:nvPr/>
        </p:nvSpPr>
        <p:spPr>
          <a:xfrm>
            <a:off x="630863" y="4176855"/>
            <a:ext cx="1890326" cy="369332"/>
          </a:xfrm>
          <a:prstGeom prst="rect">
            <a:avLst/>
          </a:prstGeom>
          <a:noFill/>
        </p:spPr>
        <p:txBody>
          <a:bodyPr wrap="none" rtlCol="0">
            <a:spAutoFit/>
          </a:bodyPr>
          <a:lstStyle/>
          <a:p>
            <a:r>
              <a:rPr lang="en-GB" b="1">
                <a:latin typeface="Arial" panose="020B0604020202020204" pitchFamily="34" charset="0"/>
                <a:cs typeface="Arial" panose="020B0604020202020204" pitchFamily="34" charset="0"/>
              </a:rPr>
              <a:t>‘M’ key pressed</a:t>
            </a:r>
          </a:p>
        </p:txBody>
      </p:sp>
      <p:sp>
        <p:nvSpPr>
          <p:cNvPr id="36" name="TextBox 35"/>
          <p:cNvSpPr txBox="1"/>
          <p:nvPr/>
        </p:nvSpPr>
        <p:spPr>
          <a:xfrm>
            <a:off x="4388240" y="2438525"/>
            <a:ext cx="671979" cy="369332"/>
          </a:xfrm>
          <a:prstGeom prst="rect">
            <a:avLst/>
          </a:prstGeom>
          <a:noFill/>
        </p:spPr>
        <p:txBody>
          <a:bodyPr wrap="none" rtlCol="0">
            <a:spAutoFit/>
          </a:bodyPr>
          <a:lstStyle/>
          <a:p>
            <a:r>
              <a:rPr lang="en-GB" b="1">
                <a:latin typeface="Arial" panose="020B0604020202020204" pitchFamily="34" charset="0"/>
                <a:cs typeface="Arial" panose="020B0604020202020204" pitchFamily="34" charset="0"/>
              </a:rPr>
              <a:t>CPU</a:t>
            </a:r>
          </a:p>
        </p:txBody>
      </p:sp>
      <p:sp>
        <p:nvSpPr>
          <p:cNvPr id="38" name="TextBox 37"/>
          <p:cNvSpPr txBox="1"/>
          <p:nvPr/>
        </p:nvSpPr>
        <p:spPr>
          <a:xfrm>
            <a:off x="6664087" y="4176855"/>
            <a:ext cx="1672253" cy="369332"/>
          </a:xfrm>
          <a:prstGeom prst="rect">
            <a:avLst/>
          </a:prstGeom>
          <a:noFill/>
        </p:spPr>
        <p:txBody>
          <a:bodyPr wrap="none" rtlCol="0">
            <a:spAutoFit/>
          </a:bodyPr>
          <a:lstStyle/>
          <a:p>
            <a:r>
              <a:rPr lang="en-GB" b="1">
                <a:latin typeface="Arial" panose="020B0604020202020204" pitchFamily="34" charset="0"/>
                <a:cs typeface="Arial" panose="020B0604020202020204" pitchFamily="34" charset="0"/>
              </a:rPr>
              <a:t>Main memory</a:t>
            </a:r>
          </a:p>
        </p:txBody>
      </p:sp>
      <p:grpSp>
        <p:nvGrpSpPr>
          <p:cNvPr id="20" name="Group 19">
            <a:extLst>
              <a:ext uri="{FF2B5EF4-FFF2-40B4-BE49-F238E27FC236}">
                <a16:creationId xmlns:a16="http://schemas.microsoft.com/office/drawing/2014/main" id="{377A7998-0198-4944-B223-2D4EC51C9378}"/>
              </a:ext>
            </a:extLst>
          </p:cNvPr>
          <p:cNvGrpSpPr/>
          <p:nvPr/>
        </p:nvGrpSpPr>
        <p:grpSpPr>
          <a:xfrm>
            <a:off x="6551805" y="2473195"/>
            <a:ext cx="1740313" cy="1041392"/>
            <a:chOff x="6551805" y="2473195"/>
            <a:chExt cx="1740313" cy="1041392"/>
          </a:xfrm>
        </p:grpSpPr>
        <p:pic>
          <p:nvPicPr>
            <p:cNvPr id="23" name="Picture 22" descr="C:\Users\Rob\AppData\Roaming\PixelMetrics\CaptureWiz\Temp\54.png">
              <a:extLst>
                <a:ext uri="{FF2B5EF4-FFF2-40B4-BE49-F238E27FC236}">
                  <a16:creationId xmlns:a16="http://schemas.microsoft.com/office/drawing/2014/main" id="{009237E4-4948-4ED2-A2E4-F6F34CD58464}"/>
                </a:ext>
              </a:extLst>
            </p:cNvPr>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a:off x="6551805" y="2473195"/>
              <a:ext cx="1740313" cy="33466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C:\Users\Rob\AppData\Roaming\PixelMetrics\CaptureWiz\Temp\54.png">
              <a:extLst>
                <a:ext uri="{FF2B5EF4-FFF2-40B4-BE49-F238E27FC236}">
                  <a16:creationId xmlns:a16="http://schemas.microsoft.com/office/drawing/2014/main" id="{14C42821-C032-47FB-B4AD-DC0F06E01775}"/>
                </a:ext>
              </a:extLst>
            </p:cNvPr>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a:off x="6551805" y="3179925"/>
              <a:ext cx="1740313" cy="33466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C:\Users\Rob\AppData\Roaming\PixelMetrics\CaptureWiz\Temp\54.png">
              <a:extLst>
                <a:ext uri="{FF2B5EF4-FFF2-40B4-BE49-F238E27FC236}">
                  <a16:creationId xmlns:a16="http://schemas.microsoft.com/office/drawing/2014/main" id="{C946E372-599F-471E-BAB3-A4E205E64999}"/>
                </a:ext>
              </a:extLst>
            </p:cNvPr>
            <p:cNvPicPr>
              <a:picLocks noChangeAspect="1" noChangeArrowheads="1"/>
            </p:cNvPicPr>
            <p:nvPr/>
          </p:nvPicPr>
          <p:blipFill rotWithShape="1">
            <a:blip r:embed="rId7" cstate="screen">
              <a:extLst>
                <a:ext uri="{28A0092B-C50C-407E-A947-70E740481C1C}">
                  <a14:useLocalDpi xmlns:a14="http://schemas.microsoft.com/office/drawing/2010/main"/>
                </a:ext>
              </a:extLst>
            </a:blip>
            <a:srcRect/>
            <a:stretch/>
          </p:blipFill>
          <p:spPr bwMode="auto">
            <a:xfrm>
              <a:off x="6551805" y="2835121"/>
              <a:ext cx="1740313" cy="34480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7376215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909730" y="2845282"/>
            <a:ext cx="7507958" cy="3105892"/>
            <a:chOff x="945942" y="2564626"/>
            <a:chExt cx="7507958" cy="3105892"/>
          </a:xfrm>
        </p:grpSpPr>
        <p:pic>
          <p:nvPicPr>
            <p:cNvPr id="28" name="Picture 27"/>
            <p:cNvPicPr>
              <a:picLocks noChangeAspect="1"/>
            </p:cNvPicPr>
            <p:nvPr/>
          </p:nvPicPr>
          <p:blipFill rotWithShape="1">
            <a:blip r:embed="rId2"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rot="909221">
              <a:off x="6687374" y="4476423"/>
              <a:ext cx="1766526" cy="1150445"/>
            </a:xfrm>
            <a:prstGeom prst="rect">
              <a:avLst/>
            </a:prstGeom>
          </p:spPr>
        </p:pic>
        <p:cxnSp>
          <p:nvCxnSpPr>
            <p:cNvPr id="29" name="Straight Connector 28"/>
            <p:cNvCxnSpPr/>
            <p:nvPr/>
          </p:nvCxnSpPr>
          <p:spPr>
            <a:xfrm flipV="1">
              <a:off x="1771650" y="4709714"/>
              <a:ext cx="5165272" cy="10309"/>
            </a:xfrm>
            <a:prstGeom prst="line">
              <a:avLst/>
            </a:prstGeom>
            <a:ln w="76200">
              <a:solidFill>
                <a:srgbClr val="898D8F">
                  <a:alpha val="50196"/>
                </a:srgbClr>
              </a:solidFill>
            </a:ln>
            <a:effectLst/>
          </p:spPr>
          <p:style>
            <a:lnRef idx="2">
              <a:schemeClr val="accent3"/>
            </a:lnRef>
            <a:fillRef idx="0">
              <a:schemeClr val="accent3"/>
            </a:fillRef>
            <a:effectRef idx="1">
              <a:schemeClr val="accent3"/>
            </a:effectRef>
            <a:fontRef idx="minor">
              <a:schemeClr val="tx1"/>
            </a:fontRef>
          </p:style>
        </p:cxnSp>
        <p:cxnSp>
          <p:nvCxnSpPr>
            <p:cNvPr id="30" name="Straight Connector 29"/>
            <p:cNvCxnSpPr>
              <a:cxnSpLocks/>
            </p:cNvCxnSpPr>
            <p:nvPr/>
          </p:nvCxnSpPr>
          <p:spPr>
            <a:xfrm flipV="1">
              <a:off x="4457700" y="4098471"/>
              <a:ext cx="0" cy="579154"/>
            </a:xfrm>
            <a:prstGeom prst="line">
              <a:avLst/>
            </a:prstGeom>
            <a:ln w="76200">
              <a:solidFill>
                <a:srgbClr val="898D8F">
                  <a:alpha val="50196"/>
                </a:srgbClr>
              </a:solidFill>
            </a:ln>
            <a:effectLst/>
          </p:spPr>
          <p:style>
            <a:lnRef idx="2">
              <a:schemeClr val="accent3"/>
            </a:lnRef>
            <a:fillRef idx="0">
              <a:schemeClr val="accent3"/>
            </a:fillRef>
            <a:effectRef idx="1">
              <a:schemeClr val="accent3"/>
            </a:effectRef>
            <a:fontRef idx="minor">
              <a:schemeClr val="tx1"/>
            </a:fontRef>
          </p:style>
        </p:cxnSp>
        <p:cxnSp>
          <p:nvCxnSpPr>
            <p:cNvPr id="31" name="Straight Connector 30"/>
            <p:cNvCxnSpPr/>
            <p:nvPr/>
          </p:nvCxnSpPr>
          <p:spPr>
            <a:xfrm>
              <a:off x="2232113" y="5051645"/>
              <a:ext cx="5001606" cy="0"/>
            </a:xfrm>
            <a:prstGeom prst="line">
              <a:avLst/>
            </a:prstGeom>
            <a:ln w="76200">
              <a:solidFill>
                <a:srgbClr val="FFD267">
                  <a:alpha val="50196"/>
                </a:srgb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4763041" y="4119641"/>
              <a:ext cx="0" cy="929583"/>
            </a:xfrm>
            <a:prstGeom prst="line">
              <a:avLst/>
            </a:prstGeom>
            <a:ln w="76200">
              <a:solidFill>
                <a:srgbClr val="FFD267">
                  <a:alpha val="50196"/>
                </a:srgbClr>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1926772" y="5386773"/>
              <a:ext cx="5584371" cy="0"/>
            </a:xfrm>
            <a:prstGeom prst="line">
              <a:avLst/>
            </a:prstGeom>
            <a:ln w="76200">
              <a:solidFill>
                <a:srgbClr val="863034">
                  <a:alpha val="50196"/>
                </a:srgbClr>
              </a:solidFill>
            </a:ln>
            <a:effectLst/>
          </p:spPr>
          <p:style>
            <a:lnRef idx="2">
              <a:schemeClr val="accent2"/>
            </a:lnRef>
            <a:fillRef idx="0">
              <a:schemeClr val="accent2"/>
            </a:fillRef>
            <a:effectRef idx="1">
              <a:schemeClr val="accent2"/>
            </a:effectRef>
            <a:fontRef idx="minor">
              <a:schemeClr val="tx1"/>
            </a:fontRef>
          </p:style>
        </p:cxnSp>
        <p:cxnSp>
          <p:nvCxnSpPr>
            <p:cNvPr id="35" name="Straight Connector 34"/>
            <p:cNvCxnSpPr>
              <a:cxnSpLocks/>
            </p:cNvCxnSpPr>
            <p:nvPr/>
          </p:nvCxnSpPr>
          <p:spPr>
            <a:xfrm flipV="1">
              <a:off x="5061857" y="3886199"/>
              <a:ext cx="0" cy="1464400"/>
            </a:xfrm>
            <a:prstGeom prst="line">
              <a:avLst/>
            </a:prstGeom>
            <a:ln w="76200">
              <a:solidFill>
                <a:srgbClr val="863034">
                  <a:alpha val="50196"/>
                </a:srgbClr>
              </a:solidFill>
            </a:ln>
            <a:effectLst/>
          </p:spPr>
          <p:style>
            <a:lnRef idx="2">
              <a:schemeClr val="accent2"/>
            </a:lnRef>
            <a:fillRef idx="0">
              <a:schemeClr val="accent2"/>
            </a:fillRef>
            <a:effectRef idx="1">
              <a:schemeClr val="accent2"/>
            </a:effectRef>
            <a:fontRef idx="minor">
              <a:schemeClr val="tx1"/>
            </a:fontRef>
          </p:style>
        </p:cxnSp>
        <p:pic>
          <p:nvPicPr>
            <p:cNvPr id="37" name="Picture 36"/>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952929" y="2564626"/>
              <a:ext cx="1620223" cy="1610158"/>
            </a:xfrm>
            <a:prstGeom prst="rect">
              <a:avLst/>
            </a:prstGeom>
          </p:spPr>
        </p:pic>
        <p:pic>
          <p:nvPicPr>
            <p:cNvPr id="41" name="Picture 4"/>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945942" y="4374374"/>
              <a:ext cx="1296144" cy="1296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 name="Text Placeholder 1"/>
          <p:cNvSpPr>
            <a:spLocks noGrp="1"/>
          </p:cNvSpPr>
          <p:nvPr>
            <p:ph type="body" sz="quarter" idx="13"/>
          </p:nvPr>
        </p:nvSpPr>
        <p:spPr/>
        <p:txBody>
          <a:bodyPr/>
          <a:lstStyle/>
          <a:p>
            <a:r>
              <a:rPr lang="en-GB"/>
              <a:t>Buses – summary</a:t>
            </a:r>
          </a:p>
        </p:txBody>
      </p:sp>
      <p:sp>
        <p:nvSpPr>
          <p:cNvPr id="7" name="Text Placeholder 6"/>
          <p:cNvSpPr>
            <a:spLocks noGrp="1"/>
          </p:cNvSpPr>
          <p:nvPr>
            <p:ph type="body" sz="quarter" idx="14"/>
          </p:nvPr>
        </p:nvSpPr>
        <p:spPr/>
        <p:txBody>
          <a:bodyPr/>
          <a:lstStyle/>
          <a:p>
            <a:r>
              <a:rPr lang="en-GB"/>
              <a:t>Explain this diagram:</a:t>
            </a:r>
          </a:p>
        </p:txBody>
      </p:sp>
      <p:sp>
        <p:nvSpPr>
          <p:cNvPr id="21" name="TextBox 20"/>
          <p:cNvSpPr txBox="1"/>
          <p:nvPr/>
        </p:nvSpPr>
        <p:spPr>
          <a:xfrm>
            <a:off x="630863" y="4176855"/>
            <a:ext cx="1890326" cy="369332"/>
          </a:xfrm>
          <a:prstGeom prst="rect">
            <a:avLst/>
          </a:prstGeom>
          <a:noFill/>
        </p:spPr>
        <p:txBody>
          <a:bodyPr wrap="none" rtlCol="0">
            <a:spAutoFit/>
          </a:bodyPr>
          <a:lstStyle/>
          <a:p>
            <a:r>
              <a:rPr lang="en-GB" b="1">
                <a:latin typeface="Arial" panose="020B0604020202020204" pitchFamily="34" charset="0"/>
                <a:cs typeface="Arial" panose="020B0604020202020204" pitchFamily="34" charset="0"/>
              </a:rPr>
              <a:t>‘M’ key pressed</a:t>
            </a:r>
          </a:p>
        </p:txBody>
      </p:sp>
      <p:sp>
        <p:nvSpPr>
          <p:cNvPr id="36" name="TextBox 35"/>
          <p:cNvSpPr txBox="1"/>
          <p:nvPr/>
        </p:nvSpPr>
        <p:spPr>
          <a:xfrm>
            <a:off x="4388240" y="2438525"/>
            <a:ext cx="671979" cy="369332"/>
          </a:xfrm>
          <a:prstGeom prst="rect">
            <a:avLst/>
          </a:prstGeom>
          <a:noFill/>
        </p:spPr>
        <p:txBody>
          <a:bodyPr wrap="none" rtlCol="0">
            <a:spAutoFit/>
          </a:bodyPr>
          <a:lstStyle/>
          <a:p>
            <a:r>
              <a:rPr lang="en-GB" b="1">
                <a:latin typeface="Arial" panose="020B0604020202020204" pitchFamily="34" charset="0"/>
                <a:cs typeface="Arial" panose="020B0604020202020204" pitchFamily="34" charset="0"/>
              </a:rPr>
              <a:t>CPU</a:t>
            </a:r>
          </a:p>
        </p:txBody>
      </p:sp>
      <p:sp>
        <p:nvSpPr>
          <p:cNvPr id="38" name="TextBox 37"/>
          <p:cNvSpPr txBox="1"/>
          <p:nvPr/>
        </p:nvSpPr>
        <p:spPr>
          <a:xfrm>
            <a:off x="6664087" y="4176855"/>
            <a:ext cx="1672253" cy="369332"/>
          </a:xfrm>
          <a:prstGeom prst="rect">
            <a:avLst/>
          </a:prstGeom>
          <a:noFill/>
        </p:spPr>
        <p:txBody>
          <a:bodyPr wrap="none" rtlCol="0">
            <a:spAutoFit/>
          </a:bodyPr>
          <a:lstStyle/>
          <a:p>
            <a:r>
              <a:rPr lang="en-GB" b="1">
                <a:latin typeface="Arial" panose="020B0604020202020204" pitchFamily="34" charset="0"/>
                <a:cs typeface="Arial" panose="020B0604020202020204" pitchFamily="34" charset="0"/>
              </a:rPr>
              <a:t>Main memory</a:t>
            </a:r>
          </a:p>
        </p:txBody>
      </p:sp>
      <p:sp>
        <p:nvSpPr>
          <p:cNvPr id="20" name="TextBox 19"/>
          <p:cNvSpPr txBox="1"/>
          <p:nvPr/>
        </p:nvSpPr>
        <p:spPr>
          <a:xfrm>
            <a:off x="2195901" y="4682294"/>
            <a:ext cx="4773627" cy="307777"/>
          </a:xfrm>
          <a:prstGeom prst="rect">
            <a:avLst/>
          </a:prstGeom>
          <a:noFill/>
        </p:spPr>
        <p:txBody>
          <a:bodyPr wrap="square" rtlCol="0">
            <a:spAutoFit/>
          </a:bodyPr>
          <a:lstStyle/>
          <a:p>
            <a:r>
              <a:rPr lang="en-GB" sz="1400">
                <a:solidFill>
                  <a:srgbClr val="FF0000"/>
                </a:solidFill>
                <a:latin typeface="Arial" panose="020B0604020202020204" pitchFamily="34" charset="0"/>
                <a:cs typeface="Arial" panose="020B0604020202020204" pitchFamily="34" charset="0"/>
              </a:rPr>
              <a:t>1. Get ready to store the letter  ‘M’ into Main Memory</a:t>
            </a:r>
          </a:p>
        </p:txBody>
      </p:sp>
      <p:sp>
        <p:nvSpPr>
          <p:cNvPr id="23" name="TextBox 22"/>
          <p:cNvSpPr txBox="1"/>
          <p:nvPr/>
        </p:nvSpPr>
        <p:spPr>
          <a:xfrm>
            <a:off x="2205874" y="5041322"/>
            <a:ext cx="4773627" cy="307777"/>
          </a:xfrm>
          <a:prstGeom prst="rect">
            <a:avLst/>
          </a:prstGeom>
          <a:noFill/>
        </p:spPr>
        <p:txBody>
          <a:bodyPr wrap="square" rtlCol="0">
            <a:spAutoFit/>
          </a:bodyPr>
          <a:lstStyle/>
          <a:p>
            <a:r>
              <a:rPr lang="en-GB" sz="1400">
                <a:solidFill>
                  <a:srgbClr val="FF0000"/>
                </a:solidFill>
                <a:latin typeface="Arial" panose="020B0604020202020204" pitchFamily="34" charset="0"/>
                <a:cs typeface="Arial" panose="020B0604020202020204" pitchFamily="34" charset="0"/>
              </a:rPr>
              <a:t>2. Here is the data: “01011001”</a:t>
            </a:r>
          </a:p>
        </p:txBody>
      </p:sp>
      <p:sp>
        <p:nvSpPr>
          <p:cNvPr id="24" name="TextBox 23"/>
          <p:cNvSpPr txBox="1"/>
          <p:nvPr/>
        </p:nvSpPr>
        <p:spPr>
          <a:xfrm>
            <a:off x="2205874" y="5370011"/>
            <a:ext cx="5068747" cy="307777"/>
          </a:xfrm>
          <a:prstGeom prst="rect">
            <a:avLst/>
          </a:prstGeom>
          <a:noFill/>
        </p:spPr>
        <p:txBody>
          <a:bodyPr wrap="square" rtlCol="0">
            <a:spAutoFit/>
          </a:bodyPr>
          <a:lstStyle/>
          <a:p>
            <a:r>
              <a:rPr lang="en-GB" sz="1400">
                <a:solidFill>
                  <a:srgbClr val="FF0000"/>
                </a:solidFill>
                <a:latin typeface="Arial" panose="020B0604020202020204" pitchFamily="34" charset="0"/>
                <a:cs typeface="Arial" panose="020B0604020202020204" pitchFamily="34" charset="0"/>
              </a:rPr>
              <a:t>3. Store it in the following memory address location</a:t>
            </a:r>
          </a:p>
        </p:txBody>
      </p:sp>
      <p:grpSp>
        <p:nvGrpSpPr>
          <p:cNvPr id="3" name="Group 2">
            <a:extLst>
              <a:ext uri="{FF2B5EF4-FFF2-40B4-BE49-F238E27FC236}">
                <a16:creationId xmlns:a16="http://schemas.microsoft.com/office/drawing/2014/main" id="{759CC2C4-6919-4E1B-8632-C73EF32C54CC}"/>
              </a:ext>
            </a:extLst>
          </p:cNvPr>
          <p:cNvGrpSpPr/>
          <p:nvPr/>
        </p:nvGrpSpPr>
        <p:grpSpPr>
          <a:xfrm>
            <a:off x="6551805" y="2473195"/>
            <a:ext cx="1740313" cy="1041392"/>
            <a:chOff x="6551805" y="2473195"/>
            <a:chExt cx="1740313" cy="1041392"/>
          </a:xfrm>
        </p:grpSpPr>
        <p:pic>
          <p:nvPicPr>
            <p:cNvPr id="25" name="Picture 24" descr="C:\Users\Rob\AppData\Roaming\PixelMetrics\CaptureWiz\Temp\54.png"/>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a:off x="6551805" y="2473195"/>
              <a:ext cx="1740313" cy="33466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descr="C:\Users\Rob\AppData\Roaming\PixelMetrics\CaptureWiz\Temp\54.png">
              <a:extLst>
                <a:ext uri="{FF2B5EF4-FFF2-40B4-BE49-F238E27FC236}">
                  <a16:creationId xmlns:a16="http://schemas.microsoft.com/office/drawing/2014/main" id="{9A5560D3-0765-4143-85CB-BB2DAC8514D0}"/>
                </a:ext>
              </a:extLst>
            </p:cNvPr>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a:off x="6551805" y="3179925"/>
              <a:ext cx="1740313" cy="33466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C:\Users\Rob\AppData\Roaming\PixelMetrics\CaptureWiz\Temp\54.png">
              <a:extLst>
                <a:ext uri="{FF2B5EF4-FFF2-40B4-BE49-F238E27FC236}">
                  <a16:creationId xmlns:a16="http://schemas.microsoft.com/office/drawing/2014/main" id="{7E26840A-298D-42C1-BECA-48351722ECE0}"/>
                </a:ext>
              </a:extLst>
            </p:cNvPr>
            <p:cNvPicPr>
              <a:picLocks noChangeAspect="1" noChangeArrowheads="1"/>
            </p:cNvPicPr>
            <p:nvPr/>
          </p:nvPicPr>
          <p:blipFill rotWithShape="1">
            <a:blip r:embed="rId7" cstate="screen">
              <a:extLst>
                <a:ext uri="{28A0092B-C50C-407E-A947-70E740481C1C}">
                  <a14:useLocalDpi xmlns:a14="http://schemas.microsoft.com/office/drawing/2010/main"/>
                </a:ext>
              </a:extLst>
            </a:blip>
            <a:srcRect/>
            <a:stretch/>
          </p:blipFill>
          <p:spPr bwMode="auto">
            <a:xfrm>
              <a:off x="6551805" y="2835121"/>
              <a:ext cx="1740313" cy="34480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1439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GB" dirty="0"/>
              <a:t>Worksheet  </a:t>
            </a:r>
          </a:p>
        </p:txBody>
      </p:sp>
      <p:sp>
        <p:nvSpPr>
          <p:cNvPr id="5" name="Text Placeholder 4"/>
          <p:cNvSpPr>
            <a:spLocks noGrp="1"/>
          </p:cNvSpPr>
          <p:nvPr>
            <p:ph type="body" sz="quarter" idx="14"/>
          </p:nvPr>
        </p:nvSpPr>
        <p:spPr/>
        <p:txBody>
          <a:bodyPr/>
          <a:lstStyle/>
          <a:p>
            <a:r>
              <a:rPr lang="en-GB" sz="2800" dirty="0"/>
              <a:t>Complete </a:t>
            </a:r>
            <a:r>
              <a:rPr lang="en-GB" sz="2800" b="1" dirty="0"/>
              <a:t>Task 2</a:t>
            </a:r>
            <a:r>
              <a:rPr lang="en-GB" sz="2800" dirty="0"/>
              <a:t> and </a:t>
            </a:r>
            <a:r>
              <a:rPr lang="en-GB" sz="2800" b="1" dirty="0"/>
              <a:t>Task 3 </a:t>
            </a:r>
            <a:r>
              <a:rPr lang="en-GB" sz="2800" dirty="0"/>
              <a:t>on </a:t>
            </a:r>
            <a:r>
              <a:rPr lang="en-GB" sz="2800" b="1" dirty="0"/>
              <a:t>Worksheet </a:t>
            </a:r>
          </a:p>
        </p:txBody>
      </p:sp>
    </p:spTree>
    <p:extLst>
      <p:ext uri="{BB962C8B-B14F-4D97-AF65-F5344CB8AC3E}">
        <p14:creationId xmlns:p14="http://schemas.microsoft.com/office/powerpoint/2010/main" val="40147538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B0D69AF-E1F6-47E5-8B7B-68F64408575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618744"/>
            <a:ext cx="9144000" cy="6239256"/>
          </a:xfrm>
          <a:prstGeom prst="rect">
            <a:avLst/>
          </a:prstGeom>
        </p:spPr>
      </p:pic>
      <p:sp>
        <p:nvSpPr>
          <p:cNvPr id="3" name="Content Placeholder 2"/>
          <p:cNvSpPr>
            <a:spLocks noGrp="1"/>
          </p:cNvSpPr>
          <p:nvPr>
            <p:ph type="body" sz="quarter" idx="13"/>
          </p:nvPr>
        </p:nvSpPr>
        <p:spPr/>
        <p:txBody>
          <a:bodyPr/>
          <a:lstStyle/>
          <a:p>
            <a:r>
              <a:rPr lang="en-GB">
                <a:solidFill>
                  <a:schemeClr val="bg1"/>
                </a:solidFill>
              </a:rPr>
              <a:t>Plenary</a:t>
            </a:r>
          </a:p>
          <a:p>
            <a:endParaRPr lang="en-GB">
              <a:solidFill>
                <a:schemeClr val="bg1"/>
              </a:solidFill>
            </a:endParaRPr>
          </a:p>
        </p:txBody>
      </p:sp>
      <p:sp>
        <p:nvSpPr>
          <p:cNvPr id="4" name="Text Placeholder 3"/>
          <p:cNvSpPr>
            <a:spLocks noGrp="1"/>
          </p:cNvSpPr>
          <p:nvPr>
            <p:ph type="body" sz="quarter" idx="14"/>
          </p:nvPr>
        </p:nvSpPr>
        <p:spPr/>
        <p:txBody>
          <a:bodyPr/>
          <a:lstStyle/>
          <a:p>
            <a:pPr marL="457200" indent="-457200">
              <a:buFont typeface="+mj-lt"/>
              <a:buAutoNum type="arabicPeriod"/>
            </a:pPr>
            <a:r>
              <a:rPr lang="en-GB" dirty="0">
                <a:solidFill>
                  <a:schemeClr val="bg1"/>
                </a:solidFill>
              </a:rPr>
              <a:t>Name </a:t>
            </a:r>
            <a:r>
              <a:rPr lang="en-GB" b="1" dirty="0">
                <a:solidFill>
                  <a:schemeClr val="bg1"/>
                </a:solidFill>
              </a:rPr>
              <a:t>three </a:t>
            </a:r>
            <a:r>
              <a:rPr lang="en-GB" dirty="0">
                <a:solidFill>
                  <a:schemeClr val="bg1"/>
                </a:solidFill>
              </a:rPr>
              <a:t>common factors </a:t>
            </a:r>
            <a:br>
              <a:rPr lang="en-GB" dirty="0">
                <a:solidFill>
                  <a:schemeClr val="bg1"/>
                </a:solidFill>
              </a:rPr>
            </a:br>
            <a:r>
              <a:rPr lang="en-GB" dirty="0">
                <a:solidFill>
                  <a:schemeClr val="bg1"/>
                </a:solidFill>
              </a:rPr>
              <a:t>which affect the performance </a:t>
            </a:r>
            <a:br>
              <a:rPr lang="en-GB" dirty="0">
                <a:solidFill>
                  <a:schemeClr val="bg1"/>
                </a:solidFill>
              </a:rPr>
            </a:br>
            <a:r>
              <a:rPr lang="en-GB" dirty="0">
                <a:solidFill>
                  <a:schemeClr val="bg1"/>
                </a:solidFill>
              </a:rPr>
              <a:t>of a CPU</a:t>
            </a:r>
          </a:p>
          <a:p>
            <a:pPr marL="457200" indent="-457200">
              <a:buFont typeface="+mj-lt"/>
              <a:buAutoNum type="arabicPeriod"/>
            </a:pPr>
            <a:r>
              <a:rPr lang="en-GB" dirty="0">
                <a:solidFill>
                  <a:schemeClr val="bg1"/>
                </a:solidFill>
              </a:rPr>
              <a:t>Name </a:t>
            </a:r>
            <a:r>
              <a:rPr lang="en-GB" b="1" dirty="0">
                <a:solidFill>
                  <a:schemeClr val="bg1"/>
                </a:solidFill>
              </a:rPr>
              <a:t>three </a:t>
            </a:r>
            <a:r>
              <a:rPr lang="en-GB" dirty="0">
                <a:solidFill>
                  <a:schemeClr val="bg1"/>
                </a:solidFill>
              </a:rPr>
              <a:t>types of bus </a:t>
            </a:r>
            <a:br>
              <a:rPr lang="en-GB" dirty="0">
                <a:solidFill>
                  <a:schemeClr val="bg1"/>
                </a:solidFill>
              </a:rPr>
            </a:br>
            <a:r>
              <a:rPr lang="en-GB" dirty="0">
                <a:solidFill>
                  <a:schemeClr val="bg1"/>
                </a:solidFill>
              </a:rPr>
              <a:t>that are used in </a:t>
            </a:r>
            <a:br>
              <a:rPr lang="en-GB" dirty="0">
                <a:solidFill>
                  <a:schemeClr val="bg1"/>
                </a:solidFill>
              </a:rPr>
            </a:br>
            <a:r>
              <a:rPr lang="en-GB" dirty="0">
                <a:solidFill>
                  <a:schemeClr val="bg1"/>
                </a:solidFill>
              </a:rPr>
              <a:t>computer architecture</a:t>
            </a:r>
          </a:p>
          <a:p>
            <a:pPr marL="457200" indent="-457200">
              <a:buFont typeface="+mj-lt"/>
              <a:buAutoNum type="arabicPeriod"/>
            </a:pPr>
            <a:r>
              <a:rPr lang="en-GB" dirty="0">
                <a:solidFill>
                  <a:schemeClr val="bg1"/>
                </a:solidFill>
              </a:rPr>
              <a:t>Other than the </a:t>
            </a:r>
            <a:br>
              <a:rPr lang="en-GB" dirty="0">
                <a:solidFill>
                  <a:schemeClr val="bg1"/>
                </a:solidFill>
              </a:rPr>
            </a:br>
            <a:r>
              <a:rPr lang="en-GB" dirty="0">
                <a:solidFill>
                  <a:schemeClr val="bg1"/>
                </a:solidFill>
              </a:rPr>
              <a:t>accumulator (ACC), </a:t>
            </a:r>
            <a:br>
              <a:rPr lang="en-GB" dirty="0">
                <a:solidFill>
                  <a:schemeClr val="bg1"/>
                </a:solidFill>
              </a:rPr>
            </a:br>
            <a:r>
              <a:rPr lang="en-GB" dirty="0">
                <a:solidFill>
                  <a:schemeClr val="bg1"/>
                </a:solidFill>
              </a:rPr>
              <a:t>name </a:t>
            </a:r>
            <a:r>
              <a:rPr lang="en-GB" b="1" dirty="0">
                <a:solidFill>
                  <a:schemeClr val="bg1"/>
                </a:solidFill>
              </a:rPr>
              <a:t>three </a:t>
            </a:r>
            <a:r>
              <a:rPr lang="en-GB" dirty="0">
                <a:solidFill>
                  <a:schemeClr val="bg1"/>
                </a:solidFill>
              </a:rPr>
              <a:t>registers in </a:t>
            </a:r>
            <a:br>
              <a:rPr lang="en-GB" dirty="0">
                <a:solidFill>
                  <a:schemeClr val="bg1"/>
                </a:solidFill>
              </a:rPr>
            </a:br>
            <a:r>
              <a:rPr lang="en-GB" dirty="0">
                <a:solidFill>
                  <a:schemeClr val="bg1"/>
                </a:solidFill>
              </a:rPr>
              <a:t>a CPU</a:t>
            </a:r>
          </a:p>
          <a:p>
            <a:pPr marL="457200" indent="-457200">
              <a:buFont typeface="+mj-lt"/>
              <a:buAutoNum type="arabicPeriod"/>
            </a:pPr>
            <a:endParaRPr lang="en-GB" dirty="0">
              <a:solidFill>
                <a:schemeClr val="bg1"/>
              </a:solidFill>
            </a:endParaRPr>
          </a:p>
          <a:p>
            <a:endParaRPr lang="en-GB" dirty="0">
              <a:solidFill>
                <a:schemeClr val="bg1"/>
              </a:solidFill>
            </a:endParaRPr>
          </a:p>
        </p:txBody>
      </p:sp>
    </p:spTree>
    <p:extLst>
      <p:ext uri="{BB962C8B-B14F-4D97-AF65-F5344CB8AC3E}">
        <p14:creationId xmlns:p14="http://schemas.microsoft.com/office/powerpoint/2010/main" val="21510226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a:t>Plenary</a:t>
            </a:r>
            <a:endParaRPr lang="en-GB">
              <a:solidFill>
                <a:srgbClr val="FF0000"/>
              </a:solidFill>
            </a:endParaRPr>
          </a:p>
        </p:txBody>
      </p:sp>
      <p:sp>
        <p:nvSpPr>
          <p:cNvPr id="3" name="Text Placeholder 2"/>
          <p:cNvSpPr>
            <a:spLocks noGrp="1"/>
          </p:cNvSpPr>
          <p:nvPr>
            <p:ph type="body" sz="quarter" idx="14"/>
          </p:nvPr>
        </p:nvSpPr>
        <p:spPr/>
        <p:txBody>
          <a:bodyPr/>
          <a:lstStyle/>
          <a:p>
            <a:pPr marL="449263" indent="-457200">
              <a:buFont typeface="+mj-lt"/>
              <a:buAutoNum type="arabicPeriod"/>
            </a:pPr>
            <a:r>
              <a:rPr lang="en-GB" dirty="0">
                <a:solidFill>
                  <a:srgbClr val="FF0000"/>
                </a:solidFill>
              </a:rPr>
              <a:t>Clock speed, number of cores, cache size</a:t>
            </a:r>
          </a:p>
          <a:p>
            <a:pPr marL="449263" indent="-457200">
              <a:buFont typeface="+mj-lt"/>
              <a:buAutoNum type="arabicPeriod"/>
            </a:pPr>
            <a:r>
              <a:rPr lang="en-GB" dirty="0">
                <a:solidFill>
                  <a:srgbClr val="FF0000"/>
                </a:solidFill>
              </a:rPr>
              <a:t>Address bus, data bus and control bus</a:t>
            </a:r>
          </a:p>
          <a:p>
            <a:pPr marL="449263" indent="-457200">
              <a:buFont typeface="+mj-lt"/>
              <a:buAutoNum type="arabicPeriod"/>
            </a:pPr>
            <a:r>
              <a:rPr lang="en-GB" dirty="0">
                <a:solidFill>
                  <a:srgbClr val="FF0000"/>
                </a:solidFill>
              </a:rPr>
              <a:t>Three from:</a:t>
            </a:r>
            <a:br>
              <a:rPr lang="en-GB" dirty="0">
                <a:solidFill>
                  <a:srgbClr val="FF0000"/>
                </a:solidFill>
              </a:rPr>
            </a:br>
            <a:r>
              <a:rPr lang="en-GB" b="1" dirty="0">
                <a:solidFill>
                  <a:srgbClr val="FF0000"/>
                </a:solidFill>
              </a:rPr>
              <a:t>PC</a:t>
            </a:r>
            <a:r>
              <a:rPr lang="en-GB" dirty="0">
                <a:solidFill>
                  <a:srgbClr val="FF0000"/>
                </a:solidFill>
              </a:rPr>
              <a:t> (program counter), </a:t>
            </a:r>
            <a:r>
              <a:rPr lang="en-GB" b="1" dirty="0">
                <a:solidFill>
                  <a:srgbClr val="FF0000"/>
                </a:solidFill>
              </a:rPr>
              <a:t>MAR </a:t>
            </a:r>
            <a:r>
              <a:rPr lang="en-GB" dirty="0">
                <a:solidFill>
                  <a:srgbClr val="FF0000"/>
                </a:solidFill>
              </a:rPr>
              <a:t>(memory address register), </a:t>
            </a:r>
            <a:r>
              <a:rPr lang="en-GB" b="1" dirty="0">
                <a:solidFill>
                  <a:srgbClr val="FF0000"/>
                </a:solidFill>
              </a:rPr>
              <a:t>MDR </a:t>
            </a:r>
            <a:r>
              <a:rPr lang="en-GB" dirty="0">
                <a:solidFill>
                  <a:srgbClr val="FF0000"/>
                </a:solidFill>
              </a:rPr>
              <a:t>(memory data register), </a:t>
            </a:r>
            <a:r>
              <a:rPr lang="en-GB" b="1" dirty="0">
                <a:solidFill>
                  <a:srgbClr val="FF0000"/>
                </a:solidFill>
              </a:rPr>
              <a:t>CIR </a:t>
            </a:r>
            <a:r>
              <a:rPr lang="en-GB" dirty="0">
                <a:solidFill>
                  <a:srgbClr val="FF0000"/>
                </a:solidFill>
              </a:rPr>
              <a:t>(current instruction register)</a:t>
            </a:r>
          </a:p>
          <a:p>
            <a:pPr marL="449263" indent="-457200">
              <a:buFont typeface="+mj-lt"/>
              <a:buAutoNum type="arabicPeriod"/>
            </a:pPr>
            <a:endParaRPr lang="en-GB" dirty="0">
              <a:solidFill>
                <a:srgbClr val="FF0000"/>
              </a:solidFill>
            </a:endParaRPr>
          </a:p>
          <a:p>
            <a:pPr marL="449263" indent="-457200">
              <a:buFont typeface="+mj-lt"/>
              <a:buAutoNum type="arabicPeriod"/>
            </a:pPr>
            <a:endParaRPr lang="en-GB" dirty="0">
              <a:solidFill>
                <a:srgbClr val="FF0000"/>
              </a:solidFill>
            </a:endParaRPr>
          </a:p>
          <a:p>
            <a:pPr marL="449263" indent="-457200">
              <a:buFont typeface="+mj-lt"/>
              <a:buAutoNum type="arabicPeriod"/>
            </a:pPr>
            <a:endParaRPr lang="en-GB" dirty="0">
              <a:solidFill>
                <a:srgbClr val="FF0000"/>
              </a:solidFill>
            </a:endParaRPr>
          </a:p>
        </p:txBody>
      </p:sp>
    </p:spTree>
    <p:extLst>
      <p:ext uri="{BB962C8B-B14F-4D97-AF65-F5344CB8AC3E}">
        <p14:creationId xmlns:p14="http://schemas.microsoft.com/office/powerpoint/2010/main" val="147308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A8C19F-DAC4-4353-95A7-5314D613CD22}"/>
              </a:ext>
            </a:extLst>
          </p:cNvPr>
          <p:cNvSpPr>
            <a:spLocks noGrp="1"/>
          </p:cNvSpPr>
          <p:nvPr>
            <p:ph type="body" sz="quarter" idx="13"/>
          </p:nvPr>
        </p:nvSpPr>
        <p:spPr/>
        <p:txBody>
          <a:bodyPr/>
          <a:lstStyle/>
          <a:p>
            <a:r>
              <a:rPr lang="en-GB" dirty="0"/>
              <a:t>Exam Questions </a:t>
            </a:r>
          </a:p>
        </p:txBody>
      </p:sp>
      <p:sp>
        <p:nvSpPr>
          <p:cNvPr id="3" name="Text Placeholder 2">
            <a:extLst>
              <a:ext uri="{FF2B5EF4-FFF2-40B4-BE49-F238E27FC236}">
                <a16:creationId xmlns:a16="http://schemas.microsoft.com/office/drawing/2014/main" id="{456781A3-8898-4CB2-B449-5C70523F6E82}"/>
              </a:ext>
            </a:extLst>
          </p:cNvPr>
          <p:cNvSpPr>
            <a:spLocks noGrp="1"/>
          </p:cNvSpPr>
          <p:nvPr>
            <p:ph type="body" sz="quarter" idx="14"/>
          </p:nvPr>
        </p:nvSpPr>
        <p:spPr>
          <a:xfrm>
            <a:off x="724280" y="1704179"/>
            <a:ext cx="8246100" cy="842251"/>
          </a:xfrm>
        </p:spPr>
        <p:txBody>
          <a:bodyPr/>
          <a:lstStyle/>
          <a:p>
            <a:pPr marL="613410" marR="0" indent="-342900">
              <a:spcBef>
                <a:spcPts val="600"/>
              </a:spcBef>
              <a:spcAft>
                <a:spcPts val="600"/>
              </a:spcAft>
              <a:buAutoNum type="alphaLcParenR" startAt="2"/>
              <a:tabLst>
                <a:tab pos="6119495" algn="r"/>
              </a:tabLst>
            </a:pPr>
            <a:r>
              <a:rPr lang="en-GB" sz="1800" dirty="0">
                <a:solidFill>
                  <a:srgbClr val="000000"/>
                </a:solidFill>
                <a:effectLst/>
                <a:latin typeface="Arial" panose="020B0604020202020204" pitchFamily="34" charset="0"/>
                <a:ea typeface="Times New Roman" panose="02020603050405020304" pitchFamily="18" charset="0"/>
              </a:rPr>
              <a:t>Here are some statements about the CPU of a computer.</a:t>
            </a:r>
          </a:p>
          <a:p>
            <a:pPr marL="0" indent="0">
              <a:buNone/>
            </a:pPr>
            <a:endParaRPr lang="en-US"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p>
            <a:pPr marL="0" indent="0">
              <a:buNone/>
            </a:pPr>
            <a:r>
              <a:rPr lang="en-GB" sz="1800" dirty="0">
                <a:effectLst/>
                <a:latin typeface="Arial" panose="020B0604020202020204" pitchFamily="34" charset="0"/>
                <a:ea typeface="Arial" panose="020B0604020202020204" pitchFamily="34" charset="0"/>
                <a:cs typeface="Times New Roman" panose="02020603050405020304" pitchFamily="18" charset="0"/>
              </a:rPr>
              <a:t>Tick </a:t>
            </a:r>
            <a:r>
              <a:rPr lang="en-GB" sz="1800" b="1" dirty="0">
                <a:effectLst/>
                <a:latin typeface="Arial" panose="020B0604020202020204" pitchFamily="34" charset="0"/>
                <a:ea typeface="Arial" panose="020B0604020202020204" pitchFamily="34" charset="0"/>
                <a:cs typeface="Times New Roman" panose="02020603050405020304" pitchFamily="18" charset="0"/>
              </a:rPr>
              <a:t>one</a:t>
            </a:r>
            <a:r>
              <a:rPr lang="en-GB" sz="1800" dirty="0">
                <a:effectLst/>
                <a:latin typeface="Arial" panose="020B0604020202020204" pitchFamily="34" charset="0"/>
                <a:ea typeface="Arial" panose="020B0604020202020204" pitchFamily="34" charset="0"/>
                <a:cs typeface="Times New Roman" panose="02020603050405020304" pitchFamily="18" charset="0"/>
              </a:rPr>
              <a:t> box in each row to show whether the statement is true or false. 	[4]</a:t>
            </a:r>
            <a:endParaRPr lang="en-GB" dirty="0"/>
          </a:p>
        </p:txBody>
      </p:sp>
      <p:graphicFrame>
        <p:nvGraphicFramePr>
          <p:cNvPr id="4" name="Table 3">
            <a:extLst>
              <a:ext uri="{FF2B5EF4-FFF2-40B4-BE49-F238E27FC236}">
                <a16:creationId xmlns:a16="http://schemas.microsoft.com/office/drawing/2014/main" id="{AC67BB23-F1F6-4081-B469-93039D0B00E4}"/>
              </a:ext>
            </a:extLst>
          </p:cNvPr>
          <p:cNvGraphicFramePr>
            <a:graphicFrameLocks noGrp="1"/>
          </p:cNvGraphicFramePr>
          <p:nvPr>
            <p:extLst>
              <p:ext uri="{D42A27DB-BD31-4B8C-83A1-F6EECF244321}">
                <p14:modId xmlns:p14="http://schemas.microsoft.com/office/powerpoint/2010/main" val="1179646742"/>
              </p:ext>
            </p:extLst>
          </p:nvPr>
        </p:nvGraphicFramePr>
        <p:xfrm>
          <a:off x="724280" y="3252486"/>
          <a:ext cx="7723871" cy="3167725"/>
        </p:xfrm>
        <a:graphic>
          <a:graphicData uri="http://schemas.openxmlformats.org/drawingml/2006/table">
            <a:tbl>
              <a:tblPr firstRow="1" firstCol="1" bandRow="1">
                <a:tableStyleId>{5C22544A-7EE6-4342-B048-85BDC9FD1C3A}</a:tableStyleId>
              </a:tblPr>
              <a:tblGrid>
                <a:gridCol w="5475946">
                  <a:extLst>
                    <a:ext uri="{9D8B030D-6E8A-4147-A177-3AD203B41FA5}">
                      <a16:colId xmlns:a16="http://schemas.microsoft.com/office/drawing/2014/main" val="179641307"/>
                    </a:ext>
                  </a:extLst>
                </a:gridCol>
                <a:gridCol w="1147341">
                  <a:extLst>
                    <a:ext uri="{9D8B030D-6E8A-4147-A177-3AD203B41FA5}">
                      <a16:colId xmlns:a16="http://schemas.microsoft.com/office/drawing/2014/main" val="2997073941"/>
                    </a:ext>
                  </a:extLst>
                </a:gridCol>
                <a:gridCol w="1100584">
                  <a:extLst>
                    <a:ext uri="{9D8B030D-6E8A-4147-A177-3AD203B41FA5}">
                      <a16:colId xmlns:a16="http://schemas.microsoft.com/office/drawing/2014/main" val="3271425945"/>
                    </a:ext>
                  </a:extLst>
                </a:gridCol>
              </a:tblGrid>
              <a:tr h="633545">
                <a:tc>
                  <a:txBody>
                    <a:bodyPr/>
                    <a:lstStyle/>
                    <a:p>
                      <a:pPr marL="0" marR="0">
                        <a:lnSpc>
                          <a:spcPct val="115000"/>
                        </a:lnSpc>
                        <a:spcBef>
                          <a:spcPts val="0"/>
                        </a:spcBef>
                        <a:spcAft>
                          <a:spcPts val="0"/>
                        </a:spcAft>
                        <a:tabLst>
                          <a:tab pos="5671185" algn="r"/>
                        </a:tabLst>
                      </a:pPr>
                      <a:r>
                        <a:rPr lang="en-GB" sz="1600">
                          <a:effectLst/>
                        </a:rPr>
                        <a:t>Statement</a:t>
                      </a:r>
                      <a:endParaRPr lang="en-US"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tabLst>
                          <a:tab pos="5671185" algn="r"/>
                        </a:tabLst>
                      </a:pPr>
                      <a:r>
                        <a:rPr lang="en-GB" sz="1600">
                          <a:effectLst/>
                        </a:rPr>
                        <a:t>True</a:t>
                      </a:r>
                      <a:endParaRPr lang="en-US"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tabLst>
                          <a:tab pos="5671185" algn="r"/>
                        </a:tabLst>
                      </a:pPr>
                      <a:r>
                        <a:rPr lang="en-GB" sz="1600">
                          <a:effectLst/>
                        </a:rPr>
                        <a:t>False</a:t>
                      </a:r>
                      <a:endParaRPr lang="en-US"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02316499"/>
                  </a:ext>
                </a:extLst>
              </a:tr>
              <a:tr h="633545">
                <a:tc>
                  <a:txBody>
                    <a:bodyPr/>
                    <a:lstStyle/>
                    <a:p>
                      <a:pPr marL="0" marR="0">
                        <a:lnSpc>
                          <a:spcPct val="115000"/>
                        </a:lnSpc>
                        <a:spcBef>
                          <a:spcPts val="0"/>
                        </a:spcBef>
                        <a:spcAft>
                          <a:spcPts val="0"/>
                        </a:spcAft>
                        <a:tabLst>
                          <a:tab pos="5671185" algn="r"/>
                        </a:tabLst>
                      </a:pPr>
                      <a:r>
                        <a:rPr lang="en-GB" sz="1600">
                          <a:effectLst/>
                        </a:rPr>
                        <a:t>CPU stands for Central Programming Unit</a:t>
                      </a:r>
                      <a:endParaRPr lang="en-US"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tabLst>
                          <a:tab pos="5671185" algn="r"/>
                        </a:tabLst>
                      </a:pPr>
                      <a:r>
                        <a:rPr lang="en-GB" sz="1600">
                          <a:effectLst/>
                        </a:rPr>
                        <a:t> </a:t>
                      </a:r>
                      <a:endParaRPr lang="en-US"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tabLst>
                          <a:tab pos="5671185" algn="r"/>
                        </a:tabLst>
                      </a:pPr>
                      <a:endParaRPr lang="en-US" sz="16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61417838"/>
                  </a:ext>
                </a:extLst>
              </a:tr>
              <a:tr h="633545">
                <a:tc>
                  <a:txBody>
                    <a:bodyPr/>
                    <a:lstStyle/>
                    <a:p>
                      <a:pPr marL="0" marR="0">
                        <a:lnSpc>
                          <a:spcPct val="115000"/>
                        </a:lnSpc>
                        <a:spcBef>
                          <a:spcPts val="0"/>
                        </a:spcBef>
                        <a:spcAft>
                          <a:spcPts val="0"/>
                        </a:spcAft>
                        <a:tabLst>
                          <a:tab pos="5671185" algn="r"/>
                        </a:tabLst>
                      </a:pPr>
                      <a:r>
                        <a:rPr lang="en-GB" sz="1600">
                          <a:effectLst/>
                        </a:rPr>
                        <a:t>The CPU carries out arithmetic and logical instructions</a:t>
                      </a:r>
                      <a:endParaRPr lang="en-US"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tabLst>
                          <a:tab pos="5671185" algn="r"/>
                        </a:tabLst>
                      </a:pPr>
                      <a:endParaRPr lang="en-US" sz="16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tabLst>
                          <a:tab pos="5671185" algn="r"/>
                        </a:tabLst>
                      </a:pPr>
                      <a:r>
                        <a:rPr lang="en-GB" sz="1600">
                          <a:effectLst/>
                        </a:rPr>
                        <a:t> </a:t>
                      </a:r>
                      <a:endParaRPr lang="en-US"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72857186"/>
                  </a:ext>
                </a:extLst>
              </a:tr>
              <a:tr h="633545">
                <a:tc>
                  <a:txBody>
                    <a:bodyPr/>
                    <a:lstStyle/>
                    <a:p>
                      <a:pPr marL="0" marR="0">
                        <a:lnSpc>
                          <a:spcPct val="115000"/>
                        </a:lnSpc>
                        <a:spcBef>
                          <a:spcPts val="0"/>
                        </a:spcBef>
                        <a:spcAft>
                          <a:spcPts val="0"/>
                        </a:spcAft>
                        <a:tabLst>
                          <a:tab pos="5671185" algn="r"/>
                        </a:tabLst>
                      </a:pPr>
                      <a:r>
                        <a:rPr lang="en-GB" sz="1600">
                          <a:effectLst/>
                        </a:rPr>
                        <a:t>Registers are a type of super-fast memory in the CPU</a:t>
                      </a:r>
                      <a:endParaRPr lang="en-US"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tabLst>
                          <a:tab pos="5671185" algn="r"/>
                        </a:tabLst>
                      </a:pPr>
                      <a:endParaRPr lang="en-US" sz="16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tabLst>
                          <a:tab pos="5671185" algn="r"/>
                        </a:tabLst>
                      </a:pPr>
                      <a:r>
                        <a:rPr lang="en-GB" sz="1600">
                          <a:effectLst/>
                        </a:rPr>
                        <a:t> </a:t>
                      </a:r>
                      <a:endParaRPr lang="en-US"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58934072"/>
                  </a:ext>
                </a:extLst>
              </a:tr>
              <a:tr h="633545">
                <a:tc>
                  <a:txBody>
                    <a:bodyPr/>
                    <a:lstStyle/>
                    <a:p>
                      <a:pPr marL="0" marR="0">
                        <a:lnSpc>
                          <a:spcPct val="115000"/>
                        </a:lnSpc>
                        <a:spcBef>
                          <a:spcPts val="0"/>
                        </a:spcBef>
                        <a:spcAft>
                          <a:spcPts val="0"/>
                        </a:spcAft>
                        <a:tabLst>
                          <a:tab pos="5671185" algn="r"/>
                        </a:tabLst>
                      </a:pPr>
                      <a:r>
                        <a:rPr lang="en-GB" sz="1600" dirty="0">
                          <a:effectLst/>
                        </a:rPr>
                        <a:t>The Von Neumann architecture only holds data in memory</a:t>
                      </a:r>
                      <a:endParaRPr lang="en-US" sz="16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tabLst>
                          <a:tab pos="5671185" algn="r"/>
                        </a:tabLst>
                      </a:pPr>
                      <a:r>
                        <a:rPr lang="en-GB" sz="1600">
                          <a:effectLst/>
                        </a:rPr>
                        <a:t> </a:t>
                      </a:r>
                      <a:endParaRPr lang="en-US"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tabLst>
                          <a:tab pos="5671185" algn="r"/>
                        </a:tabLst>
                      </a:pPr>
                      <a:endParaRPr lang="en-US" sz="16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09993449"/>
                  </a:ext>
                </a:extLst>
              </a:tr>
            </a:tbl>
          </a:graphicData>
        </a:graphic>
      </p:graphicFrame>
      <p:sp>
        <p:nvSpPr>
          <p:cNvPr id="6" name="TextBox 5">
            <a:extLst>
              <a:ext uri="{FF2B5EF4-FFF2-40B4-BE49-F238E27FC236}">
                <a16:creationId xmlns:a16="http://schemas.microsoft.com/office/drawing/2014/main" id="{66AFA37C-CD77-4C8A-A3D2-D7BEF81852BE}"/>
              </a:ext>
            </a:extLst>
          </p:cNvPr>
          <p:cNvSpPr txBox="1"/>
          <p:nvPr/>
        </p:nvSpPr>
        <p:spPr>
          <a:xfrm>
            <a:off x="7701583" y="4074289"/>
            <a:ext cx="497712" cy="646331"/>
          </a:xfrm>
          <a:prstGeom prst="rect">
            <a:avLst/>
          </a:prstGeom>
          <a:noFill/>
        </p:spPr>
        <p:txBody>
          <a:bodyPr wrap="square" rtlCol="0">
            <a:spAutoFit/>
          </a:bodyPr>
          <a:lstStyle/>
          <a:p>
            <a:r>
              <a:rPr lang="en-GB" sz="1800" b="1" dirty="0">
                <a:solidFill>
                  <a:srgbClr val="FF0000"/>
                </a:solidFill>
                <a:effectLst/>
                <a:sym typeface="Wingdings" panose="05000000000000000000" pitchFamily="2" charset="2"/>
              </a:rPr>
              <a:t></a:t>
            </a:r>
            <a:endParaRPr lang="en-US" sz="1800" b="1" dirty="0">
              <a:solidFill>
                <a:srgbClr val="FF0000"/>
              </a:solidFill>
              <a:effectLst/>
              <a:latin typeface="Arial" panose="020B0604020202020204" pitchFamily="34" charset="0"/>
              <a:ea typeface="Arial" panose="020B0604020202020204" pitchFamily="34" charset="0"/>
              <a:cs typeface="Times New Roman" panose="02020603050405020304" pitchFamily="18" charset="0"/>
            </a:endParaRPr>
          </a:p>
          <a:p>
            <a:endParaRPr lang="en-US" dirty="0"/>
          </a:p>
        </p:txBody>
      </p:sp>
      <p:sp>
        <p:nvSpPr>
          <p:cNvPr id="7" name="TextBox 6">
            <a:extLst>
              <a:ext uri="{FF2B5EF4-FFF2-40B4-BE49-F238E27FC236}">
                <a16:creationId xmlns:a16="http://schemas.microsoft.com/office/drawing/2014/main" id="{694D4EC6-9B12-46DD-8C0F-4B574177222C}"/>
              </a:ext>
            </a:extLst>
          </p:cNvPr>
          <p:cNvSpPr txBox="1"/>
          <p:nvPr/>
        </p:nvSpPr>
        <p:spPr>
          <a:xfrm>
            <a:off x="7701583" y="5929146"/>
            <a:ext cx="497712" cy="646331"/>
          </a:xfrm>
          <a:prstGeom prst="rect">
            <a:avLst/>
          </a:prstGeom>
          <a:noFill/>
        </p:spPr>
        <p:txBody>
          <a:bodyPr wrap="square" rtlCol="0">
            <a:spAutoFit/>
          </a:bodyPr>
          <a:lstStyle/>
          <a:p>
            <a:r>
              <a:rPr lang="en-GB" sz="1800" b="1" dirty="0">
                <a:solidFill>
                  <a:srgbClr val="FF0000"/>
                </a:solidFill>
                <a:effectLst/>
                <a:sym typeface="Wingdings" panose="05000000000000000000" pitchFamily="2" charset="2"/>
              </a:rPr>
              <a:t></a:t>
            </a:r>
            <a:endParaRPr lang="en-US" sz="1800" b="1" dirty="0">
              <a:solidFill>
                <a:srgbClr val="FF0000"/>
              </a:solidFill>
              <a:effectLst/>
              <a:latin typeface="Arial" panose="020B0604020202020204" pitchFamily="34" charset="0"/>
              <a:ea typeface="Arial" panose="020B0604020202020204" pitchFamily="34" charset="0"/>
              <a:cs typeface="Times New Roman" panose="02020603050405020304" pitchFamily="18" charset="0"/>
            </a:endParaRPr>
          </a:p>
          <a:p>
            <a:endParaRPr lang="en-US" dirty="0"/>
          </a:p>
        </p:txBody>
      </p:sp>
      <p:sp>
        <p:nvSpPr>
          <p:cNvPr id="8" name="TextBox 7">
            <a:extLst>
              <a:ext uri="{FF2B5EF4-FFF2-40B4-BE49-F238E27FC236}">
                <a16:creationId xmlns:a16="http://schemas.microsoft.com/office/drawing/2014/main" id="{186637B4-21CD-4845-8349-B615E9B82914}"/>
              </a:ext>
            </a:extLst>
          </p:cNvPr>
          <p:cNvSpPr txBox="1"/>
          <p:nvPr/>
        </p:nvSpPr>
        <p:spPr>
          <a:xfrm>
            <a:off x="6608337" y="5366951"/>
            <a:ext cx="497712" cy="646331"/>
          </a:xfrm>
          <a:prstGeom prst="rect">
            <a:avLst/>
          </a:prstGeom>
          <a:noFill/>
        </p:spPr>
        <p:txBody>
          <a:bodyPr wrap="square" rtlCol="0">
            <a:spAutoFit/>
          </a:bodyPr>
          <a:lstStyle/>
          <a:p>
            <a:r>
              <a:rPr lang="en-GB" sz="1800" b="1" dirty="0">
                <a:solidFill>
                  <a:srgbClr val="FF0000"/>
                </a:solidFill>
                <a:effectLst/>
                <a:sym typeface="Wingdings" panose="05000000000000000000" pitchFamily="2" charset="2"/>
              </a:rPr>
              <a:t></a:t>
            </a:r>
            <a:endParaRPr lang="en-US" sz="1800" b="1" dirty="0">
              <a:solidFill>
                <a:srgbClr val="FF0000"/>
              </a:solidFill>
              <a:effectLst/>
              <a:latin typeface="Arial" panose="020B0604020202020204" pitchFamily="34" charset="0"/>
              <a:ea typeface="Arial" panose="020B0604020202020204" pitchFamily="34" charset="0"/>
              <a:cs typeface="Times New Roman" panose="02020603050405020304" pitchFamily="18" charset="0"/>
            </a:endParaRPr>
          </a:p>
          <a:p>
            <a:endParaRPr lang="en-US" dirty="0"/>
          </a:p>
        </p:txBody>
      </p:sp>
      <p:sp>
        <p:nvSpPr>
          <p:cNvPr id="9" name="TextBox 8">
            <a:extLst>
              <a:ext uri="{FF2B5EF4-FFF2-40B4-BE49-F238E27FC236}">
                <a16:creationId xmlns:a16="http://schemas.microsoft.com/office/drawing/2014/main" id="{594E7848-38E2-4309-95F9-877DB21C1867}"/>
              </a:ext>
            </a:extLst>
          </p:cNvPr>
          <p:cNvSpPr txBox="1"/>
          <p:nvPr/>
        </p:nvSpPr>
        <p:spPr>
          <a:xfrm>
            <a:off x="6608337" y="4680342"/>
            <a:ext cx="497712" cy="646331"/>
          </a:xfrm>
          <a:prstGeom prst="rect">
            <a:avLst/>
          </a:prstGeom>
          <a:noFill/>
        </p:spPr>
        <p:txBody>
          <a:bodyPr wrap="square" rtlCol="0">
            <a:spAutoFit/>
          </a:bodyPr>
          <a:lstStyle/>
          <a:p>
            <a:r>
              <a:rPr lang="en-GB" sz="1800" b="1" dirty="0">
                <a:solidFill>
                  <a:srgbClr val="FF0000"/>
                </a:solidFill>
                <a:effectLst/>
                <a:sym typeface="Wingdings" panose="05000000000000000000" pitchFamily="2" charset="2"/>
              </a:rPr>
              <a:t></a:t>
            </a:r>
            <a:endParaRPr lang="en-US" sz="1800" b="1" dirty="0">
              <a:solidFill>
                <a:srgbClr val="FF0000"/>
              </a:solidFill>
              <a:effectLst/>
              <a:latin typeface="Arial" panose="020B0604020202020204" pitchFamily="34" charset="0"/>
              <a:ea typeface="Arial" panose="020B0604020202020204" pitchFamily="34" charset="0"/>
              <a:cs typeface="Times New Roman" panose="02020603050405020304" pitchFamily="18" charset="0"/>
            </a:endParaRPr>
          </a:p>
          <a:p>
            <a:endParaRPr lang="en-US" dirty="0"/>
          </a:p>
        </p:txBody>
      </p:sp>
      <p:sp>
        <p:nvSpPr>
          <p:cNvPr id="11" name="TextBox 10">
            <a:extLst>
              <a:ext uri="{FF2B5EF4-FFF2-40B4-BE49-F238E27FC236}">
                <a16:creationId xmlns:a16="http://schemas.microsoft.com/office/drawing/2014/main" id="{4B986003-20FC-449C-992C-3E3004EAD1E7}"/>
              </a:ext>
            </a:extLst>
          </p:cNvPr>
          <p:cNvSpPr txBox="1"/>
          <p:nvPr/>
        </p:nvSpPr>
        <p:spPr>
          <a:xfrm>
            <a:off x="275330" y="6445061"/>
            <a:ext cx="9144000" cy="369332"/>
          </a:xfrm>
          <a:prstGeom prst="rect">
            <a:avLst/>
          </a:prstGeom>
          <a:noFill/>
        </p:spPr>
        <p:txBody>
          <a:bodyPr wrap="square">
            <a:spAutoFit/>
          </a:bodyPr>
          <a:lstStyle/>
          <a:p>
            <a:r>
              <a:rPr lang="en-GB" sz="1800" dirty="0">
                <a:effectLst/>
                <a:latin typeface="Arial" panose="020B0604020202020204" pitchFamily="34" charset="0"/>
                <a:ea typeface="Arial" panose="020B0604020202020204" pitchFamily="34" charset="0"/>
              </a:rPr>
              <a:t>In the Von Neumann architecture, programs and data share a common memory. </a:t>
            </a:r>
            <a:endParaRPr lang="en-US" dirty="0"/>
          </a:p>
        </p:txBody>
      </p:sp>
    </p:spTree>
    <p:extLst>
      <p:ext uri="{BB962C8B-B14F-4D97-AF65-F5344CB8AC3E}">
        <p14:creationId xmlns:p14="http://schemas.microsoft.com/office/powerpoint/2010/main" val="2951137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A8C19F-DAC4-4353-95A7-5314D613CD22}"/>
              </a:ext>
            </a:extLst>
          </p:cNvPr>
          <p:cNvSpPr>
            <a:spLocks noGrp="1"/>
          </p:cNvSpPr>
          <p:nvPr>
            <p:ph type="body" sz="quarter" idx="13"/>
          </p:nvPr>
        </p:nvSpPr>
        <p:spPr/>
        <p:txBody>
          <a:bodyPr/>
          <a:lstStyle/>
          <a:p>
            <a:r>
              <a:rPr lang="en-GB" dirty="0"/>
              <a:t>Exam Questions </a:t>
            </a:r>
          </a:p>
        </p:txBody>
      </p:sp>
      <p:sp>
        <p:nvSpPr>
          <p:cNvPr id="3" name="Text Placeholder 2">
            <a:extLst>
              <a:ext uri="{FF2B5EF4-FFF2-40B4-BE49-F238E27FC236}">
                <a16:creationId xmlns:a16="http://schemas.microsoft.com/office/drawing/2014/main" id="{456781A3-8898-4CB2-B449-5C70523F6E82}"/>
              </a:ext>
            </a:extLst>
          </p:cNvPr>
          <p:cNvSpPr>
            <a:spLocks noGrp="1"/>
          </p:cNvSpPr>
          <p:nvPr>
            <p:ph type="body" sz="quarter" idx="14"/>
          </p:nvPr>
        </p:nvSpPr>
        <p:spPr/>
        <p:txBody>
          <a:bodyPr/>
          <a:lstStyle/>
          <a:p>
            <a:r>
              <a:rPr lang="en-GB" dirty="0"/>
              <a:t>Name at least </a:t>
            </a:r>
            <a:r>
              <a:rPr lang="en-GB" b="1" dirty="0"/>
              <a:t>five</a:t>
            </a:r>
            <a:r>
              <a:rPr lang="en-GB" dirty="0"/>
              <a:t> components inside a CPU</a:t>
            </a:r>
          </a:p>
          <a:p>
            <a:pPr marL="0" indent="0">
              <a:buNone/>
            </a:pPr>
            <a:endParaRPr lang="en-GB" dirty="0"/>
          </a:p>
        </p:txBody>
      </p:sp>
      <p:pic>
        <p:nvPicPr>
          <p:cNvPr id="6" name="Picture 5">
            <a:extLst>
              <a:ext uri="{FF2B5EF4-FFF2-40B4-BE49-F238E27FC236}">
                <a16:creationId xmlns:a16="http://schemas.microsoft.com/office/drawing/2014/main" id="{3750E7A5-1297-4DAA-A5FD-5582EB3A6815}"/>
              </a:ext>
            </a:extLst>
          </p:cNvPr>
          <p:cNvPicPr>
            <a:picLocks noChangeAspect="1"/>
          </p:cNvPicPr>
          <p:nvPr/>
        </p:nvPicPr>
        <p:blipFill>
          <a:blip r:embed="rId2"/>
          <a:srcRect/>
          <a:stretch/>
        </p:blipFill>
        <p:spPr>
          <a:xfrm>
            <a:off x="1809946" y="2872310"/>
            <a:ext cx="5524108" cy="3489582"/>
          </a:xfrm>
          <a:prstGeom prst="rect">
            <a:avLst/>
          </a:prstGeom>
        </p:spPr>
      </p:pic>
    </p:spTree>
    <p:extLst>
      <p:ext uri="{BB962C8B-B14F-4D97-AF65-F5344CB8AC3E}">
        <p14:creationId xmlns:p14="http://schemas.microsoft.com/office/powerpoint/2010/main" val="2682583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34F5CE3-DF2E-4807-804E-1726184A03A7}"/>
              </a:ext>
            </a:extLst>
          </p:cNvPr>
          <p:cNvSpPr>
            <a:spLocks noGrp="1"/>
          </p:cNvSpPr>
          <p:nvPr>
            <p:ph type="body" sz="quarter" idx="13"/>
          </p:nvPr>
        </p:nvSpPr>
        <p:spPr/>
        <p:txBody>
          <a:bodyPr/>
          <a:lstStyle/>
          <a:p>
            <a:r>
              <a:rPr lang="en-GB" dirty="0"/>
              <a:t>Starter</a:t>
            </a:r>
          </a:p>
        </p:txBody>
      </p:sp>
      <p:sp>
        <p:nvSpPr>
          <p:cNvPr id="5" name="Text Placeholder 4">
            <a:extLst>
              <a:ext uri="{FF2B5EF4-FFF2-40B4-BE49-F238E27FC236}">
                <a16:creationId xmlns:a16="http://schemas.microsoft.com/office/drawing/2014/main" id="{0B8AF767-7CCA-47F4-9F57-C394DE362C51}"/>
              </a:ext>
            </a:extLst>
          </p:cNvPr>
          <p:cNvSpPr>
            <a:spLocks noGrp="1"/>
          </p:cNvSpPr>
          <p:nvPr>
            <p:ph type="body" sz="quarter" idx="14"/>
          </p:nvPr>
        </p:nvSpPr>
        <p:spPr/>
        <p:txBody>
          <a:bodyPr/>
          <a:lstStyle/>
          <a:p>
            <a:r>
              <a:rPr lang="en-GB" dirty="0"/>
              <a:t>Components in a CPU</a:t>
            </a:r>
          </a:p>
          <a:p>
            <a:pPr lvl="1"/>
            <a:r>
              <a:rPr lang="en-GB" b="1" dirty="0">
                <a:solidFill>
                  <a:srgbClr val="FF0000"/>
                </a:solidFill>
              </a:rPr>
              <a:t>Control unit (CU) </a:t>
            </a:r>
          </a:p>
          <a:p>
            <a:pPr lvl="1"/>
            <a:r>
              <a:rPr lang="en-GB" b="1" dirty="0">
                <a:solidFill>
                  <a:srgbClr val="FF0000"/>
                </a:solidFill>
              </a:rPr>
              <a:t>Arithmetic Logic Unit (ALU) </a:t>
            </a:r>
          </a:p>
          <a:p>
            <a:pPr lvl="1"/>
            <a:r>
              <a:rPr lang="en-GB" b="1" dirty="0">
                <a:solidFill>
                  <a:srgbClr val="FF0000"/>
                </a:solidFill>
              </a:rPr>
              <a:t>Registers</a:t>
            </a:r>
            <a:r>
              <a:rPr lang="en-GB" dirty="0">
                <a:solidFill>
                  <a:srgbClr val="FF0000"/>
                </a:solidFill>
              </a:rPr>
              <a:t> </a:t>
            </a:r>
          </a:p>
          <a:p>
            <a:pPr marL="1320800" lvl="3" indent="0">
              <a:buNone/>
            </a:pPr>
            <a:r>
              <a:rPr lang="en-GB" dirty="0">
                <a:solidFill>
                  <a:srgbClr val="FF0000"/>
                </a:solidFill>
              </a:rPr>
              <a:t>– including </a:t>
            </a:r>
            <a:r>
              <a:rPr lang="en-GB" b="1" dirty="0">
                <a:solidFill>
                  <a:srgbClr val="FF0000"/>
                </a:solidFill>
              </a:rPr>
              <a:t>PC</a:t>
            </a:r>
            <a:r>
              <a:rPr lang="en-GB" dirty="0">
                <a:solidFill>
                  <a:srgbClr val="FF0000"/>
                </a:solidFill>
              </a:rPr>
              <a:t> (program counter) </a:t>
            </a:r>
          </a:p>
          <a:p>
            <a:pPr marL="1320800" lvl="3" indent="0">
              <a:buNone/>
            </a:pPr>
            <a:r>
              <a:rPr lang="en-GB" dirty="0">
                <a:solidFill>
                  <a:srgbClr val="FF0000"/>
                </a:solidFill>
              </a:rPr>
              <a:t>– </a:t>
            </a:r>
            <a:r>
              <a:rPr lang="en-GB" b="1" dirty="0">
                <a:solidFill>
                  <a:srgbClr val="FF0000"/>
                </a:solidFill>
              </a:rPr>
              <a:t>MAR</a:t>
            </a:r>
            <a:r>
              <a:rPr lang="en-GB" dirty="0">
                <a:solidFill>
                  <a:srgbClr val="FF0000"/>
                </a:solidFill>
              </a:rPr>
              <a:t> (memory address register) </a:t>
            </a:r>
          </a:p>
          <a:p>
            <a:pPr marL="1320800" lvl="3" indent="0">
              <a:buNone/>
            </a:pPr>
            <a:r>
              <a:rPr lang="en-GB" dirty="0">
                <a:solidFill>
                  <a:srgbClr val="FF0000"/>
                </a:solidFill>
              </a:rPr>
              <a:t>– </a:t>
            </a:r>
            <a:r>
              <a:rPr lang="en-GB" b="1" dirty="0">
                <a:solidFill>
                  <a:srgbClr val="FF0000"/>
                </a:solidFill>
              </a:rPr>
              <a:t>MDR </a:t>
            </a:r>
            <a:r>
              <a:rPr lang="en-GB" dirty="0">
                <a:solidFill>
                  <a:srgbClr val="FF0000"/>
                </a:solidFill>
              </a:rPr>
              <a:t>(memory data register) </a:t>
            </a:r>
          </a:p>
          <a:p>
            <a:pPr marL="1320800" lvl="3" indent="0">
              <a:buNone/>
            </a:pPr>
            <a:r>
              <a:rPr lang="en-GB" dirty="0">
                <a:solidFill>
                  <a:srgbClr val="FF0000"/>
                </a:solidFill>
              </a:rPr>
              <a:t>– </a:t>
            </a:r>
            <a:r>
              <a:rPr lang="en-GB" b="1" dirty="0">
                <a:solidFill>
                  <a:srgbClr val="FF0000"/>
                </a:solidFill>
              </a:rPr>
              <a:t>CIR </a:t>
            </a:r>
            <a:r>
              <a:rPr lang="en-GB" dirty="0">
                <a:solidFill>
                  <a:srgbClr val="FF0000"/>
                </a:solidFill>
              </a:rPr>
              <a:t>(current instruction register) </a:t>
            </a:r>
          </a:p>
          <a:p>
            <a:pPr marL="1320800" lvl="3" indent="0">
              <a:buNone/>
            </a:pPr>
            <a:r>
              <a:rPr lang="en-GB" dirty="0">
                <a:solidFill>
                  <a:srgbClr val="FF0000"/>
                </a:solidFill>
              </a:rPr>
              <a:t>– </a:t>
            </a:r>
            <a:r>
              <a:rPr lang="en-GB" b="1" dirty="0">
                <a:solidFill>
                  <a:srgbClr val="FF0000"/>
                </a:solidFill>
              </a:rPr>
              <a:t>Accumulator</a:t>
            </a:r>
            <a:r>
              <a:rPr lang="en-GB" dirty="0">
                <a:solidFill>
                  <a:srgbClr val="FF0000"/>
                </a:solidFill>
              </a:rPr>
              <a:t> (ACC)</a:t>
            </a:r>
          </a:p>
        </p:txBody>
      </p:sp>
    </p:spTree>
    <p:extLst>
      <p:ext uri="{BB962C8B-B14F-4D97-AF65-F5344CB8AC3E}">
        <p14:creationId xmlns:p14="http://schemas.microsoft.com/office/powerpoint/2010/main" val="1993876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A8C19F-DAC4-4353-95A7-5314D613CD22}"/>
              </a:ext>
            </a:extLst>
          </p:cNvPr>
          <p:cNvSpPr>
            <a:spLocks noGrp="1"/>
          </p:cNvSpPr>
          <p:nvPr>
            <p:ph type="body" sz="quarter" idx="13"/>
          </p:nvPr>
        </p:nvSpPr>
        <p:spPr/>
        <p:txBody>
          <a:bodyPr/>
          <a:lstStyle/>
          <a:p>
            <a:r>
              <a:rPr lang="en-GB" dirty="0"/>
              <a:t>Exam Questions </a:t>
            </a:r>
          </a:p>
        </p:txBody>
      </p:sp>
      <p:sp>
        <p:nvSpPr>
          <p:cNvPr id="3" name="Text Placeholder 2">
            <a:extLst>
              <a:ext uri="{FF2B5EF4-FFF2-40B4-BE49-F238E27FC236}">
                <a16:creationId xmlns:a16="http://schemas.microsoft.com/office/drawing/2014/main" id="{456781A3-8898-4CB2-B449-5C70523F6E82}"/>
              </a:ext>
            </a:extLst>
          </p:cNvPr>
          <p:cNvSpPr>
            <a:spLocks noGrp="1"/>
          </p:cNvSpPr>
          <p:nvPr>
            <p:ph type="body" sz="quarter" idx="14"/>
          </p:nvPr>
        </p:nvSpPr>
        <p:spPr>
          <a:xfrm>
            <a:off x="462987" y="1704179"/>
            <a:ext cx="8507393" cy="842251"/>
          </a:xfrm>
        </p:spPr>
        <p:txBody>
          <a:bodyPr/>
          <a:lstStyle/>
          <a:p>
            <a:pPr marL="270510" marR="0" indent="0">
              <a:spcBef>
                <a:spcPts val="600"/>
              </a:spcBef>
              <a:spcAft>
                <a:spcPts val="600"/>
              </a:spcAft>
              <a:buNone/>
              <a:tabLst>
                <a:tab pos="6119495" algn="r"/>
              </a:tabLst>
            </a:pPr>
            <a:r>
              <a:rPr lang="en-GB" sz="1800" dirty="0">
                <a:solidFill>
                  <a:srgbClr val="000000"/>
                </a:solidFill>
                <a:effectLst/>
                <a:latin typeface="Arial" panose="020B0604020202020204" pitchFamily="34" charset="0"/>
                <a:ea typeface="Times New Roman" panose="02020603050405020304" pitchFamily="18" charset="0"/>
              </a:rPr>
              <a:t>The CPU features a number of registers. Complete the table and describe the purpose of each register 	[4]</a:t>
            </a:r>
            <a:endParaRPr lang="en-US" sz="1800" dirty="0">
              <a:solidFill>
                <a:srgbClr val="000000"/>
              </a:solidFill>
              <a:effectLst/>
              <a:latin typeface="Arial" panose="020B0604020202020204" pitchFamily="34" charset="0"/>
              <a:ea typeface="Times New Roman" panose="02020603050405020304" pitchFamily="18" charset="0"/>
            </a:endParaRPr>
          </a:p>
        </p:txBody>
      </p:sp>
      <p:graphicFrame>
        <p:nvGraphicFramePr>
          <p:cNvPr id="5" name="Table 4">
            <a:extLst>
              <a:ext uri="{FF2B5EF4-FFF2-40B4-BE49-F238E27FC236}">
                <a16:creationId xmlns:a16="http://schemas.microsoft.com/office/drawing/2014/main" id="{C419629C-A73B-478F-BFCE-6B9EE21594F9}"/>
              </a:ext>
            </a:extLst>
          </p:cNvPr>
          <p:cNvGraphicFramePr>
            <a:graphicFrameLocks noGrp="1"/>
          </p:cNvGraphicFramePr>
          <p:nvPr>
            <p:extLst>
              <p:ext uri="{D42A27DB-BD31-4B8C-83A1-F6EECF244321}">
                <p14:modId xmlns:p14="http://schemas.microsoft.com/office/powerpoint/2010/main" val="3138588868"/>
              </p:ext>
            </p:extLst>
          </p:nvPr>
        </p:nvGraphicFramePr>
        <p:xfrm>
          <a:off x="593632" y="2318684"/>
          <a:ext cx="8507393" cy="4434709"/>
        </p:xfrm>
        <a:graphic>
          <a:graphicData uri="http://schemas.openxmlformats.org/drawingml/2006/table">
            <a:tbl>
              <a:tblPr firstRow="1" firstCol="1" bandRow="1">
                <a:tableStyleId>{5C22544A-7EE6-4342-B048-85BDC9FD1C3A}</a:tableStyleId>
              </a:tblPr>
              <a:tblGrid>
                <a:gridCol w="2930370">
                  <a:extLst>
                    <a:ext uri="{9D8B030D-6E8A-4147-A177-3AD203B41FA5}">
                      <a16:colId xmlns:a16="http://schemas.microsoft.com/office/drawing/2014/main" val="1783899717"/>
                    </a:ext>
                  </a:extLst>
                </a:gridCol>
                <a:gridCol w="5577023">
                  <a:extLst>
                    <a:ext uri="{9D8B030D-6E8A-4147-A177-3AD203B41FA5}">
                      <a16:colId xmlns:a16="http://schemas.microsoft.com/office/drawing/2014/main" val="838906953"/>
                    </a:ext>
                  </a:extLst>
                </a:gridCol>
              </a:tblGrid>
              <a:tr h="403559">
                <a:tc>
                  <a:txBody>
                    <a:bodyPr/>
                    <a:lstStyle/>
                    <a:p>
                      <a:pPr marL="0" marR="0">
                        <a:lnSpc>
                          <a:spcPct val="115000"/>
                        </a:lnSpc>
                        <a:spcBef>
                          <a:spcPts val="0"/>
                        </a:spcBef>
                        <a:spcAft>
                          <a:spcPts val="0"/>
                        </a:spcAft>
                        <a:tabLst>
                          <a:tab pos="5671185" algn="r"/>
                        </a:tabLst>
                      </a:pPr>
                      <a:r>
                        <a:rPr lang="en-GB" sz="1600">
                          <a:effectLst/>
                        </a:rPr>
                        <a:t>Register</a:t>
                      </a:r>
                      <a:endParaRPr lang="en-US"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tabLst>
                          <a:tab pos="5671185" algn="r"/>
                        </a:tabLst>
                      </a:pPr>
                      <a:r>
                        <a:rPr lang="en-GB" sz="1600" dirty="0">
                          <a:effectLst/>
                        </a:rPr>
                        <a:t>Purpose</a:t>
                      </a:r>
                      <a:endParaRPr lang="en-US" sz="16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65509804"/>
                  </a:ext>
                </a:extLst>
              </a:tr>
              <a:tr h="806230">
                <a:tc>
                  <a:txBody>
                    <a:bodyPr/>
                    <a:lstStyle/>
                    <a:p>
                      <a:pPr marL="0" marR="0">
                        <a:lnSpc>
                          <a:spcPct val="115000"/>
                        </a:lnSpc>
                        <a:spcBef>
                          <a:spcPts val="0"/>
                        </a:spcBef>
                        <a:spcAft>
                          <a:spcPts val="0"/>
                        </a:spcAft>
                        <a:tabLst>
                          <a:tab pos="5671185" algn="r"/>
                        </a:tabLst>
                      </a:pPr>
                      <a:r>
                        <a:rPr lang="en-GB" sz="1600">
                          <a:effectLst/>
                        </a:rPr>
                        <a:t>Memory Address Register</a:t>
                      </a:r>
                      <a:endParaRPr lang="en-US"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tabLst>
                          <a:tab pos="5671185" algn="r"/>
                        </a:tabLst>
                      </a:pPr>
                      <a:endParaRPr lang="en-US" sz="16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31270763"/>
                  </a:ext>
                </a:extLst>
              </a:tr>
              <a:tr h="806230">
                <a:tc>
                  <a:txBody>
                    <a:bodyPr/>
                    <a:lstStyle/>
                    <a:p>
                      <a:pPr marL="0" marR="0">
                        <a:lnSpc>
                          <a:spcPct val="115000"/>
                        </a:lnSpc>
                        <a:spcBef>
                          <a:spcPts val="0"/>
                        </a:spcBef>
                        <a:spcAft>
                          <a:spcPts val="0"/>
                        </a:spcAft>
                        <a:tabLst>
                          <a:tab pos="5671185" algn="r"/>
                        </a:tabLst>
                      </a:pPr>
                      <a:r>
                        <a:rPr lang="en-GB" sz="1600">
                          <a:effectLst/>
                        </a:rPr>
                        <a:t>Memory Data Register</a:t>
                      </a:r>
                      <a:endParaRPr lang="en-US"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tabLst>
                          <a:tab pos="5671185" algn="r"/>
                        </a:tabLst>
                      </a:pPr>
                      <a:endParaRPr lang="en-US" sz="16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1389318"/>
                  </a:ext>
                </a:extLst>
              </a:tr>
              <a:tr h="806230">
                <a:tc>
                  <a:txBody>
                    <a:bodyPr/>
                    <a:lstStyle/>
                    <a:p>
                      <a:pPr marL="0" marR="0">
                        <a:lnSpc>
                          <a:spcPct val="115000"/>
                        </a:lnSpc>
                        <a:spcBef>
                          <a:spcPts val="0"/>
                        </a:spcBef>
                        <a:spcAft>
                          <a:spcPts val="0"/>
                        </a:spcAft>
                        <a:tabLst>
                          <a:tab pos="5671185" algn="r"/>
                        </a:tabLst>
                      </a:pPr>
                      <a:r>
                        <a:rPr lang="en-GB" sz="1600">
                          <a:effectLst/>
                        </a:rPr>
                        <a:t>Current Instruction Register</a:t>
                      </a:r>
                      <a:endParaRPr lang="en-US"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tabLst>
                          <a:tab pos="5671185" algn="r"/>
                        </a:tabLst>
                      </a:pPr>
                      <a:endParaRPr lang="en-US" sz="16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72715027"/>
                  </a:ext>
                </a:extLst>
              </a:tr>
              <a:tr h="806230">
                <a:tc>
                  <a:txBody>
                    <a:bodyPr/>
                    <a:lstStyle/>
                    <a:p>
                      <a:pPr marL="0" marR="0">
                        <a:lnSpc>
                          <a:spcPct val="115000"/>
                        </a:lnSpc>
                        <a:spcBef>
                          <a:spcPts val="0"/>
                        </a:spcBef>
                        <a:spcAft>
                          <a:spcPts val="0"/>
                        </a:spcAft>
                        <a:tabLst>
                          <a:tab pos="5671185" algn="r"/>
                        </a:tabLst>
                      </a:pPr>
                      <a:r>
                        <a:rPr lang="en-GB" sz="1600">
                          <a:effectLst/>
                        </a:rPr>
                        <a:t>Program Counter</a:t>
                      </a:r>
                      <a:endParaRPr lang="en-US"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tabLst>
                          <a:tab pos="5671185" algn="r"/>
                        </a:tabLst>
                      </a:pPr>
                      <a:endParaRPr lang="en-US" sz="16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77934526"/>
                  </a:ext>
                </a:extLst>
              </a:tr>
              <a:tr h="806230">
                <a:tc>
                  <a:txBody>
                    <a:bodyPr/>
                    <a:lstStyle/>
                    <a:p>
                      <a:pPr marL="0" marR="0">
                        <a:lnSpc>
                          <a:spcPct val="115000"/>
                        </a:lnSpc>
                        <a:spcBef>
                          <a:spcPts val="0"/>
                        </a:spcBef>
                        <a:spcAft>
                          <a:spcPts val="0"/>
                        </a:spcAft>
                        <a:tabLst>
                          <a:tab pos="5671185" algn="r"/>
                        </a:tabLst>
                      </a:pPr>
                      <a:r>
                        <a:rPr lang="en-GB" sz="1600">
                          <a:effectLst/>
                        </a:rPr>
                        <a:t>Accumulator</a:t>
                      </a:r>
                      <a:endParaRPr lang="en-US"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tabLst>
                          <a:tab pos="5671185" algn="r"/>
                        </a:tabLst>
                      </a:pPr>
                      <a:endParaRPr lang="en-US" sz="16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651995"/>
                  </a:ext>
                </a:extLst>
              </a:tr>
            </a:tbl>
          </a:graphicData>
        </a:graphic>
      </p:graphicFrame>
      <p:sp>
        <p:nvSpPr>
          <p:cNvPr id="12" name="TextBox 11">
            <a:extLst>
              <a:ext uri="{FF2B5EF4-FFF2-40B4-BE49-F238E27FC236}">
                <a16:creationId xmlns:a16="http://schemas.microsoft.com/office/drawing/2014/main" id="{260764B9-621F-451A-9873-F958BF5EE3DF}"/>
              </a:ext>
            </a:extLst>
          </p:cNvPr>
          <p:cNvSpPr txBox="1"/>
          <p:nvPr/>
        </p:nvSpPr>
        <p:spPr>
          <a:xfrm>
            <a:off x="3559526" y="2668499"/>
            <a:ext cx="5539901" cy="917687"/>
          </a:xfrm>
          <a:prstGeom prst="rect">
            <a:avLst/>
          </a:prstGeom>
          <a:noFill/>
        </p:spPr>
        <p:txBody>
          <a:bodyPr wrap="square">
            <a:spAutoFit/>
          </a:bodyPr>
          <a:lstStyle/>
          <a:p>
            <a:pPr marL="0" marR="0">
              <a:lnSpc>
                <a:spcPct val="115000"/>
              </a:lnSpc>
              <a:spcBef>
                <a:spcPts val="0"/>
              </a:spcBef>
              <a:spcAft>
                <a:spcPts val="0"/>
              </a:spcAft>
              <a:tabLst>
                <a:tab pos="5671185" algn="r"/>
              </a:tabLst>
            </a:pPr>
            <a:r>
              <a:rPr lang="en-GB" sz="1600" b="1" dirty="0">
                <a:solidFill>
                  <a:srgbClr val="FF0000"/>
                </a:solidFill>
                <a:effectLst/>
              </a:rPr>
              <a:t>The MAR holds the address of the current instruction being executed and the address of the data that needs to be accessed.</a:t>
            </a:r>
            <a:endParaRPr lang="en-US" sz="1600" b="1" dirty="0">
              <a:solidFill>
                <a:srgbClr val="FF0000"/>
              </a:solidFill>
              <a:effectLst/>
              <a:latin typeface="Arial" panose="020B0604020202020204" pitchFamily="34" charset="0"/>
              <a:ea typeface="Arial" panose="020B060402020202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0249D0ED-1184-4EAF-8A48-001DF665AE2F}"/>
              </a:ext>
            </a:extLst>
          </p:cNvPr>
          <p:cNvSpPr txBox="1"/>
          <p:nvPr/>
        </p:nvSpPr>
        <p:spPr>
          <a:xfrm>
            <a:off x="3557928" y="3586186"/>
            <a:ext cx="5539901" cy="634533"/>
          </a:xfrm>
          <a:prstGeom prst="rect">
            <a:avLst/>
          </a:prstGeom>
          <a:noFill/>
        </p:spPr>
        <p:txBody>
          <a:bodyPr wrap="square">
            <a:spAutoFit/>
          </a:bodyPr>
          <a:lstStyle/>
          <a:p>
            <a:pPr marL="0" marR="0">
              <a:lnSpc>
                <a:spcPct val="115000"/>
              </a:lnSpc>
              <a:spcBef>
                <a:spcPts val="0"/>
              </a:spcBef>
              <a:spcAft>
                <a:spcPts val="0"/>
              </a:spcAft>
              <a:tabLst>
                <a:tab pos="5671185" algn="r"/>
              </a:tabLst>
            </a:pPr>
            <a:r>
              <a:rPr lang="en-GB" sz="1600" b="1" dirty="0">
                <a:solidFill>
                  <a:srgbClr val="FF0000"/>
                </a:solidFill>
                <a:effectLst/>
              </a:rPr>
              <a:t>The MDR holds first the instruction, and then the data (if any) to be used in the instruction, copied from RAM.</a:t>
            </a:r>
            <a:endParaRPr lang="en-US" sz="1600" b="1" dirty="0">
              <a:solidFill>
                <a:srgbClr val="FF0000"/>
              </a:solidFill>
              <a:effectLst/>
              <a:latin typeface="Arial" panose="020B0604020202020204" pitchFamily="34" charset="0"/>
              <a:ea typeface="Arial" panose="020B060402020202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8F4300FB-1C01-4B06-B451-38123013E78B}"/>
              </a:ext>
            </a:extLst>
          </p:cNvPr>
          <p:cNvSpPr txBox="1"/>
          <p:nvPr/>
        </p:nvSpPr>
        <p:spPr>
          <a:xfrm>
            <a:off x="3487367" y="4338717"/>
            <a:ext cx="5393986" cy="634533"/>
          </a:xfrm>
          <a:prstGeom prst="rect">
            <a:avLst/>
          </a:prstGeom>
          <a:noFill/>
        </p:spPr>
        <p:txBody>
          <a:bodyPr wrap="square">
            <a:spAutoFit/>
          </a:bodyPr>
          <a:lstStyle/>
          <a:p>
            <a:pPr marL="0" marR="0">
              <a:lnSpc>
                <a:spcPct val="115000"/>
              </a:lnSpc>
              <a:spcBef>
                <a:spcPts val="0"/>
              </a:spcBef>
              <a:spcAft>
                <a:spcPts val="0"/>
              </a:spcAft>
              <a:tabLst>
                <a:tab pos="5671185" algn="r"/>
              </a:tabLst>
            </a:pPr>
            <a:r>
              <a:rPr lang="en-GB" sz="1600" b="1" dirty="0">
                <a:solidFill>
                  <a:srgbClr val="FF0000"/>
                </a:solidFill>
                <a:effectLst/>
              </a:rPr>
              <a:t>The CIR holds the instruction that is currently being decoded and executed.</a:t>
            </a:r>
            <a:endParaRPr lang="en-US" sz="1600" b="1" dirty="0">
              <a:solidFill>
                <a:srgbClr val="FF0000"/>
              </a:solidFill>
              <a:effectLst/>
              <a:latin typeface="Arial" panose="020B0604020202020204" pitchFamily="34" charset="0"/>
              <a:ea typeface="Arial" panose="020B060402020202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633B72C6-6948-431D-9F53-B1C456847E83}"/>
              </a:ext>
            </a:extLst>
          </p:cNvPr>
          <p:cNvSpPr txBox="1"/>
          <p:nvPr/>
        </p:nvSpPr>
        <p:spPr>
          <a:xfrm>
            <a:off x="3487367" y="5091248"/>
            <a:ext cx="5393986" cy="634533"/>
          </a:xfrm>
          <a:prstGeom prst="rect">
            <a:avLst/>
          </a:prstGeom>
          <a:noFill/>
        </p:spPr>
        <p:txBody>
          <a:bodyPr wrap="square">
            <a:spAutoFit/>
          </a:bodyPr>
          <a:lstStyle/>
          <a:p>
            <a:pPr marL="0" marR="0">
              <a:lnSpc>
                <a:spcPct val="115000"/>
              </a:lnSpc>
              <a:spcBef>
                <a:spcPts val="0"/>
              </a:spcBef>
              <a:spcAft>
                <a:spcPts val="0"/>
              </a:spcAft>
              <a:tabLst>
                <a:tab pos="5671185" algn="r"/>
              </a:tabLst>
            </a:pPr>
            <a:r>
              <a:rPr lang="en-GB" sz="1600" b="1" dirty="0">
                <a:solidFill>
                  <a:srgbClr val="FF0000"/>
                </a:solidFill>
                <a:effectLst/>
              </a:rPr>
              <a:t>The Program Counter holds the address of the next instruction to be executed. </a:t>
            </a:r>
            <a:endParaRPr lang="en-US" sz="1600" b="1" dirty="0">
              <a:solidFill>
                <a:srgbClr val="FF0000"/>
              </a:solidFill>
              <a:effectLst/>
              <a:latin typeface="Arial" panose="020B0604020202020204" pitchFamily="34" charset="0"/>
              <a:ea typeface="Arial" panose="020B060402020202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8D4334AD-FA89-4A0D-B028-C352260F1053}"/>
              </a:ext>
            </a:extLst>
          </p:cNvPr>
          <p:cNvSpPr txBox="1"/>
          <p:nvPr/>
        </p:nvSpPr>
        <p:spPr>
          <a:xfrm>
            <a:off x="3487367" y="5991097"/>
            <a:ext cx="5218888" cy="634533"/>
          </a:xfrm>
          <a:prstGeom prst="rect">
            <a:avLst/>
          </a:prstGeom>
          <a:noFill/>
        </p:spPr>
        <p:txBody>
          <a:bodyPr wrap="square">
            <a:spAutoFit/>
          </a:bodyPr>
          <a:lstStyle/>
          <a:p>
            <a:pPr marL="0" marR="0">
              <a:lnSpc>
                <a:spcPct val="115000"/>
              </a:lnSpc>
              <a:spcBef>
                <a:spcPts val="0"/>
              </a:spcBef>
              <a:spcAft>
                <a:spcPts val="0"/>
              </a:spcAft>
              <a:tabLst>
                <a:tab pos="5671185" algn="r"/>
              </a:tabLst>
            </a:pPr>
            <a:r>
              <a:rPr lang="en-GB" sz="1600" b="1" dirty="0">
                <a:solidFill>
                  <a:srgbClr val="FF0000"/>
                </a:solidFill>
                <a:effectLst/>
              </a:rPr>
              <a:t>The accumulator is where arithmetic and logic results are temporarily stored.</a:t>
            </a:r>
            <a:endParaRPr lang="en-US" sz="1600" b="1" dirty="0">
              <a:solidFill>
                <a:srgbClr val="FF0000"/>
              </a:solidFill>
              <a:effectLst/>
              <a:latin typeface="Arial" panose="020B0604020202020204" pitchFamily="34"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4113303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6" grpId="0"/>
      <p:bldP spid="18"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A8C19F-DAC4-4353-95A7-5314D613CD22}"/>
              </a:ext>
            </a:extLst>
          </p:cNvPr>
          <p:cNvSpPr>
            <a:spLocks noGrp="1"/>
          </p:cNvSpPr>
          <p:nvPr>
            <p:ph type="body" sz="quarter" idx="13"/>
          </p:nvPr>
        </p:nvSpPr>
        <p:spPr/>
        <p:txBody>
          <a:bodyPr/>
          <a:lstStyle/>
          <a:p>
            <a:r>
              <a:rPr lang="en-GB" dirty="0"/>
              <a:t>Exam Questions </a:t>
            </a:r>
          </a:p>
        </p:txBody>
      </p:sp>
      <p:sp>
        <p:nvSpPr>
          <p:cNvPr id="3" name="Text Placeholder 2">
            <a:extLst>
              <a:ext uri="{FF2B5EF4-FFF2-40B4-BE49-F238E27FC236}">
                <a16:creationId xmlns:a16="http://schemas.microsoft.com/office/drawing/2014/main" id="{456781A3-8898-4CB2-B449-5C70523F6E82}"/>
              </a:ext>
            </a:extLst>
          </p:cNvPr>
          <p:cNvSpPr>
            <a:spLocks noGrp="1"/>
          </p:cNvSpPr>
          <p:nvPr>
            <p:ph type="body" sz="quarter" idx="14"/>
          </p:nvPr>
        </p:nvSpPr>
        <p:spPr>
          <a:xfrm>
            <a:off x="462987" y="1704179"/>
            <a:ext cx="8507393" cy="842251"/>
          </a:xfrm>
        </p:spPr>
        <p:txBody>
          <a:bodyPr/>
          <a:lstStyle/>
          <a:p>
            <a:pPr marL="0" marR="0" indent="0">
              <a:spcBef>
                <a:spcPts val="600"/>
              </a:spcBef>
              <a:spcAft>
                <a:spcPts val="600"/>
              </a:spcAft>
              <a:buNone/>
              <a:tabLst>
                <a:tab pos="6119495" algn="r"/>
              </a:tabLst>
            </a:pPr>
            <a:r>
              <a:rPr lang="en-GB" sz="1800" dirty="0">
                <a:solidFill>
                  <a:srgbClr val="000000"/>
                </a:solidFill>
                <a:effectLst/>
                <a:latin typeface="Arial" panose="020B0604020202020204" pitchFamily="34" charset="0"/>
                <a:ea typeface="Times New Roman" panose="02020603050405020304" pitchFamily="18" charset="0"/>
              </a:rPr>
              <a:t>The CPU operates on a cycle.</a:t>
            </a:r>
            <a:endParaRPr lang="en-US" sz="1800" dirty="0">
              <a:solidFill>
                <a:srgbClr val="000000"/>
              </a:solidFill>
              <a:effectLst/>
              <a:latin typeface="Arial" panose="020B0604020202020204" pitchFamily="34" charset="0"/>
              <a:ea typeface="Times New Roman" panose="02020603050405020304" pitchFamily="18" charset="0"/>
            </a:endParaRPr>
          </a:p>
          <a:p>
            <a:pPr marL="270510" marR="0" indent="0">
              <a:spcBef>
                <a:spcPts val="600"/>
              </a:spcBef>
              <a:spcAft>
                <a:spcPts val="600"/>
              </a:spcAft>
              <a:buNone/>
              <a:tabLst>
                <a:tab pos="6119495" algn="r"/>
              </a:tabLst>
            </a:pPr>
            <a:r>
              <a:rPr lang="en-GB" sz="1800" dirty="0">
                <a:solidFill>
                  <a:srgbClr val="000000"/>
                </a:solidFill>
                <a:effectLst/>
                <a:latin typeface="Arial" panose="020B0604020202020204" pitchFamily="34" charset="0"/>
                <a:ea typeface="Times New Roman" panose="02020603050405020304" pitchFamily="18" charset="0"/>
              </a:rPr>
              <a:t>(a) What is the name of this cycle? 	[1]</a:t>
            </a:r>
            <a:endParaRPr lang="en-US" sz="1800" dirty="0">
              <a:solidFill>
                <a:srgbClr val="000000"/>
              </a:solidFill>
              <a:effectLst/>
              <a:latin typeface="Arial" panose="020B0604020202020204" pitchFamily="34" charset="0"/>
              <a:ea typeface="Times New Roman" panose="02020603050405020304" pitchFamily="18" charset="0"/>
            </a:endParaRPr>
          </a:p>
        </p:txBody>
      </p:sp>
      <p:sp>
        <p:nvSpPr>
          <p:cNvPr id="11" name="TextBox 10">
            <a:extLst>
              <a:ext uri="{FF2B5EF4-FFF2-40B4-BE49-F238E27FC236}">
                <a16:creationId xmlns:a16="http://schemas.microsoft.com/office/drawing/2014/main" id="{5DD317E1-8D84-4824-80AC-A00F4794480B}"/>
              </a:ext>
            </a:extLst>
          </p:cNvPr>
          <p:cNvSpPr txBox="1"/>
          <p:nvPr/>
        </p:nvSpPr>
        <p:spPr>
          <a:xfrm>
            <a:off x="2286000" y="3247227"/>
            <a:ext cx="4572000" cy="369332"/>
          </a:xfrm>
          <a:prstGeom prst="rect">
            <a:avLst/>
          </a:prstGeom>
          <a:noFill/>
        </p:spPr>
        <p:txBody>
          <a:bodyPr wrap="square">
            <a:spAutoFit/>
          </a:bodyPr>
          <a:lstStyle/>
          <a:p>
            <a:pPr marL="540385" marR="0">
              <a:spcBef>
                <a:spcPts val="600"/>
              </a:spcBef>
              <a:spcAft>
                <a:spcPts val="600"/>
              </a:spcAft>
              <a:tabLst>
                <a:tab pos="5939790" algn="r"/>
              </a:tabLst>
            </a:pPr>
            <a:r>
              <a:rPr lang="en-GB" sz="1800" dirty="0">
                <a:solidFill>
                  <a:srgbClr val="FF0000"/>
                </a:solidFill>
                <a:effectLst/>
                <a:latin typeface="Arial" panose="020B0604020202020204" pitchFamily="34" charset="0"/>
                <a:ea typeface="Times New Roman" panose="02020603050405020304" pitchFamily="18" charset="0"/>
              </a:rPr>
              <a:t>Fetch-decode-execute cycle.</a:t>
            </a:r>
            <a:endParaRPr lang="en-US" sz="1800" dirty="0">
              <a:solidFill>
                <a:srgbClr val="FF0000"/>
              </a:solidFill>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635445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A8C19F-DAC4-4353-95A7-5314D613CD22}"/>
              </a:ext>
            </a:extLst>
          </p:cNvPr>
          <p:cNvSpPr>
            <a:spLocks noGrp="1"/>
          </p:cNvSpPr>
          <p:nvPr>
            <p:ph type="body" sz="quarter" idx="13"/>
          </p:nvPr>
        </p:nvSpPr>
        <p:spPr/>
        <p:txBody>
          <a:bodyPr/>
          <a:lstStyle/>
          <a:p>
            <a:r>
              <a:rPr lang="en-GB" dirty="0"/>
              <a:t>Exam Questions </a:t>
            </a:r>
          </a:p>
        </p:txBody>
      </p:sp>
      <p:sp>
        <p:nvSpPr>
          <p:cNvPr id="3" name="Text Placeholder 2">
            <a:extLst>
              <a:ext uri="{FF2B5EF4-FFF2-40B4-BE49-F238E27FC236}">
                <a16:creationId xmlns:a16="http://schemas.microsoft.com/office/drawing/2014/main" id="{456781A3-8898-4CB2-B449-5C70523F6E82}"/>
              </a:ext>
            </a:extLst>
          </p:cNvPr>
          <p:cNvSpPr>
            <a:spLocks noGrp="1"/>
          </p:cNvSpPr>
          <p:nvPr>
            <p:ph type="body" sz="quarter" idx="14"/>
          </p:nvPr>
        </p:nvSpPr>
        <p:spPr>
          <a:xfrm>
            <a:off x="208344" y="1704179"/>
            <a:ext cx="8507393" cy="842251"/>
          </a:xfrm>
        </p:spPr>
        <p:txBody>
          <a:bodyPr/>
          <a:lstStyle/>
          <a:p>
            <a:pPr marL="613410" marR="0" indent="-342900">
              <a:spcBef>
                <a:spcPts val="600"/>
              </a:spcBef>
              <a:spcAft>
                <a:spcPts val="600"/>
              </a:spcAft>
              <a:buAutoNum type="alphaLcParenBoth" startAt="2"/>
              <a:tabLst>
                <a:tab pos="6119495" algn="r"/>
              </a:tabLst>
            </a:pPr>
            <a:r>
              <a:rPr lang="en-GB" sz="1800" dirty="0">
                <a:solidFill>
                  <a:srgbClr val="000000"/>
                </a:solidFill>
                <a:effectLst/>
                <a:latin typeface="Arial" panose="020B0604020202020204" pitchFamily="34" charset="0"/>
                <a:ea typeface="Times New Roman" panose="02020603050405020304" pitchFamily="18" charset="0"/>
              </a:rPr>
              <a:t>Explain the different stages of the cycle.</a:t>
            </a:r>
          </a:p>
          <a:p>
            <a:pPr marL="270510" marR="0" indent="0">
              <a:spcBef>
                <a:spcPts val="600"/>
              </a:spcBef>
              <a:spcAft>
                <a:spcPts val="600"/>
              </a:spcAft>
              <a:buNone/>
              <a:tabLst>
                <a:tab pos="6119495" algn="r"/>
              </a:tabLst>
            </a:pPr>
            <a:br>
              <a:rPr lang="en-GB" sz="1800" dirty="0">
                <a:solidFill>
                  <a:srgbClr val="000000"/>
                </a:solidFill>
                <a:effectLst/>
                <a:latin typeface="Arial" panose="020B0604020202020204" pitchFamily="34" charset="0"/>
                <a:ea typeface="Times New Roman" panose="02020603050405020304" pitchFamily="18" charset="0"/>
              </a:rPr>
            </a:br>
            <a:r>
              <a:rPr lang="en-GB" sz="1800" dirty="0">
                <a:solidFill>
                  <a:srgbClr val="000000"/>
                </a:solidFill>
                <a:effectLst/>
                <a:latin typeface="Arial" panose="020B0604020202020204" pitchFamily="34" charset="0"/>
                <a:ea typeface="Times New Roman" panose="02020603050405020304" pitchFamily="18" charset="0"/>
              </a:rPr>
              <a:t>You may draw a diagram to help with your explanation.	[5]</a:t>
            </a:r>
            <a:endParaRPr lang="en-US" sz="1800" dirty="0">
              <a:solidFill>
                <a:srgbClr val="000000"/>
              </a:solidFill>
              <a:effectLst/>
              <a:latin typeface="Arial" panose="020B0604020202020204" pitchFamily="34" charset="0"/>
              <a:ea typeface="Times New Roman" panose="02020603050405020304" pitchFamily="18" charset="0"/>
            </a:endParaRPr>
          </a:p>
        </p:txBody>
      </p:sp>
      <p:pic>
        <p:nvPicPr>
          <p:cNvPr id="5" name="Picture 4">
            <a:extLst>
              <a:ext uri="{FF2B5EF4-FFF2-40B4-BE49-F238E27FC236}">
                <a16:creationId xmlns:a16="http://schemas.microsoft.com/office/drawing/2014/main" id="{C694AD18-C5E1-441E-A8EB-4534D7008AD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462987" y="2926953"/>
            <a:ext cx="3342640" cy="2769235"/>
          </a:xfrm>
          <a:prstGeom prst="rect">
            <a:avLst/>
          </a:prstGeom>
          <a:noFill/>
        </p:spPr>
      </p:pic>
      <p:sp>
        <p:nvSpPr>
          <p:cNvPr id="7" name="TextBox 6">
            <a:extLst>
              <a:ext uri="{FF2B5EF4-FFF2-40B4-BE49-F238E27FC236}">
                <a16:creationId xmlns:a16="http://schemas.microsoft.com/office/drawing/2014/main" id="{4DA075CA-7D7E-4B39-B9A4-3928CE01EE7A}"/>
              </a:ext>
            </a:extLst>
          </p:cNvPr>
          <p:cNvSpPr txBox="1"/>
          <p:nvPr/>
        </p:nvSpPr>
        <p:spPr>
          <a:xfrm>
            <a:off x="2615879" y="2708915"/>
            <a:ext cx="6528121" cy="571888"/>
          </a:xfrm>
          <a:prstGeom prst="rect">
            <a:avLst/>
          </a:prstGeom>
          <a:noFill/>
        </p:spPr>
        <p:txBody>
          <a:bodyPr wrap="square">
            <a:spAutoFit/>
          </a:bodyPr>
          <a:lstStyle/>
          <a:p>
            <a:pPr marL="540385" marR="0" indent="-259715">
              <a:lnSpc>
                <a:spcPct val="115000"/>
              </a:lnSpc>
              <a:spcBef>
                <a:spcPts val="0"/>
              </a:spcBef>
              <a:spcAft>
                <a:spcPts val="1000"/>
              </a:spcAft>
              <a:tabLst>
                <a:tab pos="5939790" algn="r"/>
              </a:tabLst>
            </a:pPr>
            <a:r>
              <a:rPr lang="en-GB" sz="1400"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1 mark for showing fetch/decode/execute in a cycle.</a:t>
            </a:r>
            <a:br>
              <a:rPr lang="en-GB" sz="1400"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br>
            <a:r>
              <a:rPr lang="en-GB" sz="1400"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1 mark for mentioning instruction in each part (e.g. fetch </a:t>
            </a:r>
            <a:r>
              <a:rPr lang="en-GB" sz="1400" b="1"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the instruction</a:t>
            </a:r>
            <a:r>
              <a:rPr lang="en-GB" sz="1400"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97F87AC-CC9C-44B5-9785-154800CB969A}"/>
              </a:ext>
            </a:extLst>
          </p:cNvPr>
          <p:cNvSpPr txBox="1"/>
          <p:nvPr/>
        </p:nvSpPr>
        <p:spPr>
          <a:xfrm>
            <a:off x="3258273" y="3306056"/>
            <a:ext cx="5665807" cy="1600438"/>
          </a:xfrm>
          <a:prstGeom prst="rect">
            <a:avLst/>
          </a:prstGeom>
          <a:noFill/>
        </p:spPr>
        <p:txBody>
          <a:bodyPr wrap="square">
            <a:spAutoFit/>
          </a:bodyPr>
          <a:lstStyle/>
          <a:p>
            <a:pPr marL="540385" marR="0">
              <a:spcBef>
                <a:spcPts val="600"/>
              </a:spcBef>
              <a:spcAft>
                <a:spcPts val="600"/>
              </a:spcAft>
              <a:tabLst>
                <a:tab pos="5939790" algn="r"/>
              </a:tabLst>
            </a:pPr>
            <a:r>
              <a:rPr lang="en-GB" sz="1400" b="1" u="sng" dirty="0">
                <a:solidFill>
                  <a:srgbClr val="FF0000"/>
                </a:solidFill>
                <a:effectLst/>
                <a:latin typeface="Arial" panose="020B0604020202020204" pitchFamily="34" charset="0"/>
                <a:ea typeface="Times New Roman" panose="02020603050405020304" pitchFamily="18" charset="0"/>
              </a:rPr>
              <a:t>Fetch</a:t>
            </a:r>
            <a:r>
              <a:rPr lang="en-GB" sz="1400" dirty="0">
                <a:solidFill>
                  <a:srgbClr val="FF0000"/>
                </a:solidFill>
                <a:effectLst/>
                <a:latin typeface="Arial" panose="020B0604020202020204" pitchFamily="34" charset="0"/>
                <a:ea typeface="Times New Roman" panose="02020603050405020304" pitchFamily="18" charset="0"/>
              </a:rPr>
              <a:t>: The Program Counter (PC) in the CPU specifies where the next instruction to be executed is stored. (1) </a:t>
            </a:r>
            <a:r>
              <a:rPr lang="en-GB" sz="1400" b="1" dirty="0">
                <a:solidFill>
                  <a:srgbClr val="FF0000"/>
                </a:solidFill>
                <a:effectLst/>
                <a:latin typeface="Arial" panose="020B0604020202020204" pitchFamily="34" charset="0"/>
                <a:ea typeface="Times New Roman" panose="02020603050405020304" pitchFamily="18" charset="0"/>
              </a:rPr>
              <a:t>The CPU fetches the next instruction to be executed</a:t>
            </a:r>
            <a:r>
              <a:rPr lang="en-GB" sz="1400" dirty="0">
                <a:solidFill>
                  <a:srgbClr val="FF0000"/>
                </a:solidFill>
                <a:effectLst/>
                <a:latin typeface="Arial" panose="020B0604020202020204" pitchFamily="34" charset="0"/>
                <a:ea typeface="Times New Roman" panose="02020603050405020304" pitchFamily="18" charset="0"/>
              </a:rPr>
              <a:t>  from memory. (1) The instruction is transferred to the MDR (1). The address of the instruction being fetched is placed in the MAR (1). The current instruction register (CIR) holds the instruction that is currently being decoded/executed (1).</a:t>
            </a:r>
            <a:endParaRPr lang="en-US" sz="1400" dirty="0">
              <a:solidFill>
                <a:srgbClr val="FF0000"/>
              </a:solidFill>
              <a:effectLst/>
              <a:latin typeface="Arial" panose="020B0604020202020204" pitchFamily="34" charset="0"/>
              <a:ea typeface="Times New Roman" panose="02020603050405020304" pitchFamily="18" charset="0"/>
            </a:endParaRPr>
          </a:p>
        </p:txBody>
      </p:sp>
      <p:sp>
        <p:nvSpPr>
          <p:cNvPr id="12" name="TextBox 11">
            <a:extLst>
              <a:ext uri="{FF2B5EF4-FFF2-40B4-BE49-F238E27FC236}">
                <a16:creationId xmlns:a16="http://schemas.microsoft.com/office/drawing/2014/main" id="{582D52F9-47BE-4CEB-9618-ECEEBB13D7A2}"/>
              </a:ext>
            </a:extLst>
          </p:cNvPr>
          <p:cNvSpPr txBox="1"/>
          <p:nvPr/>
        </p:nvSpPr>
        <p:spPr>
          <a:xfrm>
            <a:off x="3308174" y="4901925"/>
            <a:ext cx="4572000" cy="307777"/>
          </a:xfrm>
          <a:prstGeom prst="rect">
            <a:avLst/>
          </a:prstGeom>
          <a:noFill/>
        </p:spPr>
        <p:txBody>
          <a:bodyPr wrap="square">
            <a:spAutoFit/>
          </a:bodyPr>
          <a:lstStyle/>
          <a:p>
            <a:pPr marL="540385" marR="0">
              <a:spcBef>
                <a:spcPts val="600"/>
              </a:spcBef>
              <a:spcAft>
                <a:spcPts val="600"/>
              </a:spcAft>
              <a:tabLst>
                <a:tab pos="5939790" algn="r"/>
              </a:tabLst>
            </a:pPr>
            <a:r>
              <a:rPr lang="en-GB" sz="1400" b="1" u="sng" dirty="0">
                <a:solidFill>
                  <a:srgbClr val="FF0000"/>
                </a:solidFill>
                <a:effectLst/>
                <a:latin typeface="Arial" panose="020B0604020202020204" pitchFamily="34" charset="0"/>
                <a:ea typeface="Times New Roman" panose="02020603050405020304" pitchFamily="18" charset="0"/>
              </a:rPr>
              <a:t>Decode</a:t>
            </a:r>
            <a:r>
              <a:rPr lang="en-GB" sz="1400" dirty="0">
                <a:solidFill>
                  <a:srgbClr val="FF0000"/>
                </a:solidFill>
                <a:effectLst/>
                <a:latin typeface="Arial" panose="020B0604020202020204" pitchFamily="34" charset="0"/>
                <a:ea typeface="Times New Roman" panose="02020603050405020304" pitchFamily="18" charset="0"/>
              </a:rPr>
              <a:t>: </a:t>
            </a:r>
            <a:r>
              <a:rPr lang="en-GB" sz="1400" b="1" dirty="0">
                <a:solidFill>
                  <a:srgbClr val="FF0000"/>
                </a:solidFill>
                <a:effectLst/>
                <a:latin typeface="Arial" panose="020B0604020202020204" pitchFamily="34" charset="0"/>
                <a:ea typeface="Times New Roman" panose="02020603050405020304" pitchFamily="18" charset="0"/>
              </a:rPr>
              <a:t>It decodes the instruction</a:t>
            </a:r>
            <a:r>
              <a:rPr lang="en-GB" sz="1400" dirty="0">
                <a:solidFill>
                  <a:srgbClr val="FF0000"/>
                </a:solidFill>
                <a:effectLst/>
                <a:latin typeface="Arial" panose="020B0604020202020204" pitchFamily="34" charset="0"/>
                <a:ea typeface="Times New Roman" panose="02020603050405020304" pitchFamily="18" charset="0"/>
              </a:rPr>
              <a:t> (1).</a:t>
            </a:r>
            <a:endParaRPr lang="en-US" sz="1400" dirty="0">
              <a:solidFill>
                <a:srgbClr val="FF0000"/>
              </a:solidFill>
              <a:effectLst/>
              <a:latin typeface="Arial" panose="020B0604020202020204" pitchFamily="34" charset="0"/>
              <a:ea typeface="Times New Roman" panose="02020603050405020304" pitchFamily="18" charset="0"/>
            </a:endParaRPr>
          </a:p>
        </p:txBody>
      </p:sp>
      <p:sp>
        <p:nvSpPr>
          <p:cNvPr id="13" name="TextBox 12">
            <a:extLst>
              <a:ext uri="{FF2B5EF4-FFF2-40B4-BE49-F238E27FC236}">
                <a16:creationId xmlns:a16="http://schemas.microsoft.com/office/drawing/2014/main" id="{5CC8EF37-C715-44C0-9E6F-4CEC23DB84F6}"/>
              </a:ext>
            </a:extLst>
          </p:cNvPr>
          <p:cNvSpPr txBox="1"/>
          <p:nvPr/>
        </p:nvSpPr>
        <p:spPr>
          <a:xfrm>
            <a:off x="3308174" y="5263607"/>
            <a:ext cx="5885727" cy="738664"/>
          </a:xfrm>
          <a:prstGeom prst="rect">
            <a:avLst/>
          </a:prstGeom>
          <a:noFill/>
        </p:spPr>
        <p:txBody>
          <a:bodyPr wrap="square">
            <a:spAutoFit/>
          </a:bodyPr>
          <a:lstStyle/>
          <a:p>
            <a:pPr marL="540385" marR="0">
              <a:spcBef>
                <a:spcPts val="600"/>
              </a:spcBef>
              <a:spcAft>
                <a:spcPts val="600"/>
              </a:spcAft>
              <a:tabLst>
                <a:tab pos="5939790" algn="r"/>
              </a:tabLst>
            </a:pPr>
            <a:r>
              <a:rPr lang="en-GB" sz="1400" b="1" u="sng" dirty="0">
                <a:solidFill>
                  <a:srgbClr val="FF0000"/>
                </a:solidFill>
                <a:effectLst/>
                <a:latin typeface="Arial" panose="020B0604020202020204" pitchFamily="34" charset="0"/>
                <a:ea typeface="Times New Roman" panose="02020603050405020304" pitchFamily="18" charset="0"/>
              </a:rPr>
              <a:t>Execute</a:t>
            </a:r>
            <a:r>
              <a:rPr lang="en-GB" sz="1400" dirty="0">
                <a:solidFill>
                  <a:srgbClr val="FF0000"/>
                </a:solidFill>
                <a:effectLst/>
                <a:latin typeface="Arial" panose="020B0604020202020204" pitchFamily="34" charset="0"/>
                <a:ea typeface="Times New Roman" panose="02020603050405020304" pitchFamily="18" charset="0"/>
              </a:rPr>
              <a:t>: </a:t>
            </a:r>
            <a:r>
              <a:rPr lang="en-GB" sz="1400" b="1" dirty="0">
                <a:solidFill>
                  <a:srgbClr val="FF0000"/>
                </a:solidFill>
                <a:effectLst/>
                <a:latin typeface="Arial" panose="020B0604020202020204" pitchFamily="34" charset="0"/>
                <a:ea typeface="Times New Roman" panose="02020603050405020304" pitchFamily="18" charset="0"/>
              </a:rPr>
              <a:t>The processor carries out/runs/executes the instruction.</a:t>
            </a:r>
            <a:r>
              <a:rPr lang="en-GB" sz="1400" dirty="0">
                <a:solidFill>
                  <a:srgbClr val="FF0000"/>
                </a:solidFill>
                <a:effectLst/>
                <a:latin typeface="Arial" panose="020B0604020202020204" pitchFamily="34" charset="0"/>
                <a:ea typeface="Times New Roman" panose="02020603050405020304" pitchFamily="18" charset="0"/>
              </a:rPr>
              <a:t> (1) The Program Counter is updated/incremented to point to the next instruction. (1)</a:t>
            </a:r>
            <a:endParaRPr lang="en-US" sz="1400" dirty="0">
              <a:solidFill>
                <a:srgbClr val="FF0000"/>
              </a:solidFill>
              <a:effectLst/>
              <a:latin typeface="Arial" panose="020B0604020202020204" pitchFamily="34" charset="0"/>
              <a:ea typeface="Times New Roman" panose="02020603050405020304" pitchFamily="18" charset="0"/>
            </a:endParaRPr>
          </a:p>
        </p:txBody>
      </p:sp>
      <p:sp>
        <p:nvSpPr>
          <p:cNvPr id="15" name="TextBox 14">
            <a:extLst>
              <a:ext uri="{FF2B5EF4-FFF2-40B4-BE49-F238E27FC236}">
                <a16:creationId xmlns:a16="http://schemas.microsoft.com/office/drawing/2014/main" id="{962F93C5-3F67-4918-805A-9E6BB4A1A349}"/>
              </a:ext>
            </a:extLst>
          </p:cNvPr>
          <p:cNvSpPr txBox="1"/>
          <p:nvPr/>
        </p:nvSpPr>
        <p:spPr>
          <a:xfrm>
            <a:off x="3290103" y="6065520"/>
            <a:ext cx="4589362" cy="307777"/>
          </a:xfrm>
          <a:prstGeom prst="rect">
            <a:avLst/>
          </a:prstGeom>
          <a:noFill/>
        </p:spPr>
        <p:txBody>
          <a:bodyPr wrap="square">
            <a:spAutoFit/>
          </a:bodyPr>
          <a:lstStyle/>
          <a:p>
            <a:pPr marL="540385" marR="0">
              <a:spcBef>
                <a:spcPts val="600"/>
              </a:spcBef>
              <a:spcAft>
                <a:spcPts val="600"/>
              </a:spcAft>
              <a:tabLst>
                <a:tab pos="5939790" algn="r"/>
              </a:tabLst>
            </a:pPr>
            <a:r>
              <a:rPr lang="en-GB" sz="1400" dirty="0">
                <a:solidFill>
                  <a:srgbClr val="FF0000"/>
                </a:solidFill>
                <a:effectLst/>
                <a:latin typeface="Arial" panose="020B0604020202020204" pitchFamily="34" charset="0"/>
                <a:ea typeface="Times New Roman" panose="02020603050405020304" pitchFamily="18" charset="0"/>
              </a:rPr>
              <a:t>The process is repeated. (1)</a:t>
            </a:r>
            <a:endParaRPr lang="en-US" sz="1400" dirty="0">
              <a:solidFill>
                <a:srgbClr val="FF0000"/>
              </a:solidFill>
              <a:effectLst/>
              <a:latin typeface="Arial" panose="020B0604020202020204" pitchFamily="34" charset="0"/>
              <a:ea typeface="Times New Roman" panose="02020603050405020304" pitchFamily="18" charset="0"/>
            </a:endParaRPr>
          </a:p>
        </p:txBody>
      </p:sp>
      <p:sp>
        <p:nvSpPr>
          <p:cNvPr id="17" name="TextBox 16">
            <a:extLst>
              <a:ext uri="{FF2B5EF4-FFF2-40B4-BE49-F238E27FC236}">
                <a16:creationId xmlns:a16="http://schemas.microsoft.com/office/drawing/2014/main" id="{EEF2BE3E-5B92-47C1-B6C8-5FB99C833A59}"/>
              </a:ext>
            </a:extLst>
          </p:cNvPr>
          <p:cNvSpPr txBox="1"/>
          <p:nvPr/>
        </p:nvSpPr>
        <p:spPr>
          <a:xfrm>
            <a:off x="-405115" y="6334780"/>
            <a:ext cx="7928660" cy="523220"/>
          </a:xfrm>
          <a:prstGeom prst="rect">
            <a:avLst/>
          </a:prstGeom>
          <a:noFill/>
        </p:spPr>
        <p:txBody>
          <a:bodyPr wrap="square">
            <a:spAutoFit/>
          </a:bodyPr>
          <a:lstStyle/>
          <a:p>
            <a:pPr marL="540385" marR="0">
              <a:spcBef>
                <a:spcPts val="600"/>
              </a:spcBef>
              <a:spcAft>
                <a:spcPts val="600"/>
              </a:spcAft>
              <a:tabLst>
                <a:tab pos="5939790" algn="r"/>
              </a:tabLst>
            </a:pPr>
            <a:r>
              <a:rPr lang="en-GB" sz="2800" dirty="0">
                <a:solidFill>
                  <a:srgbClr val="FF0000"/>
                </a:solidFill>
                <a:effectLst/>
                <a:latin typeface="Arial" panose="020B0604020202020204" pitchFamily="34" charset="0"/>
                <a:ea typeface="Times New Roman" panose="02020603050405020304" pitchFamily="18" charset="0"/>
              </a:rPr>
              <a:t>Any 4 points from above.</a:t>
            </a:r>
            <a:endParaRPr lang="en-US" sz="2800" dirty="0">
              <a:solidFill>
                <a:srgbClr val="FF0000"/>
              </a:solidFill>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669670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2" grpId="0"/>
      <p:bldP spid="13" grpId="0"/>
      <p:bldP spid="15"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A5A5002-B5EF-4D8E-A4BC-4DE536FB776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854860" y="3694545"/>
            <a:ext cx="4289140" cy="3163455"/>
          </a:xfrm>
          <a:prstGeom prst="rect">
            <a:avLst/>
          </a:prstGeom>
        </p:spPr>
      </p:pic>
      <p:pic>
        <p:nvPicPr>
          <p:cNvPr id="6" name="Picture 5">
            <a:extLst>
              <a:ext uri="{FF2B5EF4-FFF2-40B4-BE49-F238E27FC236}">
                <a16:creationId xmlns:a16="http://schemas.microsoft.com/office/drawing/2014/main" id="{572DB734-A6A5-4AB7-804F-6FDAFE66A00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5125387"/>
            <a:ext cx="2780145" cy="1732612"/>
          </a:xfrm>
          <a:prstGeom prst="rect">
            <a:avLst/>
          </a:prstGeom>
        </p:spPr>
      </p:pic>
      <p:sp>
        <p:nvSpPr>
          <p:cNvPr id="3" name="Content Placeholder 2"/>
          <p:cNvSpPr>
            <a:spLocks noGrp="1"/>
          </p:cNvSpPr>
          <p:nvPr>
            <p:ph type="body" sz="quarter" idx="13"/>
          </p:nvPr>
        </p:nvSpPr>
        <p:spPr>
          <a:xfrm>
            <a:off x="724279" y="906233"/>
            <a:ext cx="8052075" cy="670772"/>
          </a:xfrm>
        </p:spPr>
        <p:txBody>
          <a:bodyPr/>
          <a:lstStyle/>
          <a:p>
            <a:r>
              <a:rPr lang="en-GB" dirty="0"/>
              <a:t>What affects CPU performance?</a:t>
            </a:r>
          </a:p>
          <a:p>
            <a:endParaRPr lang="en-GB" dirty="0"/>
          </a:p>
        </p:txBody>
      </p:sp>
      <p:sp>
        <p:nvSpPr>
          <p:cNvPr id="4" name="Text Placeholder 3"/>
          <p:cNvSpPr>
            <a:spLocks noGrp="1"/>
          </p:cNvSpPr>
          <p:nvPr>
            <p:ph type="body" sz="quarter" idx="14"/>
          </p:nvPr>
        </p:nvSpPr>
        <p:spPr>
          <a:xfrm>
            <a:off x="724280" y="1704179"/>
            <a:ext cx="7750417" cy="3453607"/>
          </a:xfrm>
        </p:spPr>
        <p:txBody>
          <a:bodyPr/>
          <a:lstStyle/>
          <a:p>
            <a:r>
              <a:rPr lang="en-GB" dirty="0"/>
              <a:t>The following are three of the most common factors which can affect a CPU’s performance</a:t>
            </a:r>
          </a:p>
          <a:p>
            <a:pPr lvl="1"/>
            <a:r>
              <a:rPr lang="en-GB" dirty="0"/>
              <a:t>Clock speed</a:t>
            </a:r>
          </a:p>
          <a:p>
            <a:pPr lvl="1"/>
            <a:r>
              <a:rPr lang="en-GB" dirty="0"/>
              <a:t>Processor cores</a:t>
            </a:r>
          </a:p>
          <a:p>
            <a:pPr lvl="1"/>
            <a:r>
              <a:rPr lang="en-GB" dirty="0"/>
              <a:t>Cache</a:t>
            </a:r>
          </a:p>
          <a:p>
            <a:r>
              <a:rPr lang="en-GB" dirty="0"/>
              <a:t>What is the purpose of each of these components?</a:t>
            </a:r>
          </a:p>
          <a:p>
            <a:pPr lvl="1"/>
            <a:r>
              <a:rPr lang="en-GB" dirty="0"/>
              <a:t>How can they affect the performance </a:t>
            </a:r>
            <a:br>
              <a:rPr lang="en-GB" dirty="0"/>
            </a:br>
            <a:r>
              <a:rPr lang="en-GB" dirty="0"/>
              <a:t>of the CPU?</a:t>
            </a:r>
          </a:p>
          <a:p>
            <a:endParaRPr lang="en-GB" dirty="0"/>
          </a:p>
        </p:txBody>
      </p:sp>
    </p:spTree>
    <p:extLst>
      <p:ext uri="{BB962C8B-B14F-4D97-AF65-F5344CB8AC3E}">
        <p14:creationId xmlns:p14="http://schemas.microsoft.com/office/powerpoint/2010/main" val="3326738337"/>
      </p:ext>
    </p:extLst>
  </p:cSld>
  <p:clrMapOvr>
    <a:masterClrMapping/>
  </p:clrMapOvr>
</p:sld>
</file>

<file path=ppt/theme/theme1.xml><?xml version="1.0" encoding="utf-8"?>
<a:theme xmlns:a="http://schemas.openxmlformats.org/drawingml/2006/main" name="Unit 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F42C367F016194695D569630283F7E9" ma:contentTypeVersion="4" ma:contentTypeDescription="Create a new document." ma:contentTypeScope="" ma:versionID="f904be0ea0df9b261aa26f3ac342afcf">
  <xsd:schema xmlns:xsd="http://www.w3.org/2001/XMLSchema" xmlns:xs="http://www.w3.org/2001/XMLSchema" xmlns:p="http://schemas.microsoft.com/office/2006/metadata/properties" xmlns:ns2="8d19b9e9-8ff4-4d9b-940c-71ae64f24477" xmlns:ns3="a3b69e84-efd1-428d-9b5c-b5c16d0d8ea5" targetNamespace="http://schemas.microsoft.com/office/2006/metadata/properties" ma:root="true" ma:fieldsID="6ead87a7daf0e8984f85078b4da5437a" ns2:_="" ns3:_="">
    <xsd:import namespace="8d19b9e9-8ff4-4d9b-940c-71ae64f24477"/>
    <xsd:import namespace="a3b69e84-efd1-428d-9b5c-b5c16d0d8ea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19b9e9-8ff4-4d9b-940c-71ae64f244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3b69e84-efd1-428d-9b5c-b5c16d0d8ea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AE19FA4-0C96-4EA4-A310-EE64CCAA7D07}">
  <ds:schemaRefs>
    <ds:schemaRef ds:uri="http://schemas.microsoft.com/sharepoint/v3/contenttype/forms"/>
  </ds:schemaRefs>
</ds:datastoreItem>
</file>

<file path=customXml/itemProps2.xml><?xml version="1.0" encoding="utf-8"?>
<ds:datastoreItem xmlns:ds="http://schemas.openxmlformats.org/officeDocument/2006/customXml" ds:itemID="{56843835-7B11-439E-8988-BD908DECE9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19b9e9-8ff4-4d9b-940c-71ae64f24477"/>
    <ds:schemaRef ds:uri="a3b69e84-efd1-428d-9b5c-b5c16d0d8e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A39263-1CF1-47D3-BA34-1696DBCFA18D}">
  <ds:schemaRefs>
    <ds:schemaRef ds:uri="http://schemas.microsoft.com/office/2006/documentManagement/types"/>
    <ds:schemaRef ds:uri="http://purl.org/dc/dcmitype/"/>
    <ds:schemaRef ds:uri="1ef05dc5-97a2-498b-bf7c-bd189143a1ff"/>
    <ds:schemaRef ds:uri="http://www.w3.org/XML/1998/namespace"/>
    <ds:schemaRef ds:uri="http://schemas.microsoft.com/office/infopath/2007/PartnerControls"/>
    <ds:schemaRef ds:uri="http://purl.org/dc/terms/"/>
    <ds:schemaRef ds:uri="http://schemas.microsoft.com/office/2006/metadata/properties"/>
    <ds:schemaRef ds:uri="http://schemas.openxmlformats.org/package/2006/metadata/core-properties"/>
    <ds:schemaRef ds:uri="94dce8ab-38ff-4714-b1ed-1fc5e4d9abd1"/>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Unit 4</Template>
  <TotalTime>6036</TotalTime>
  <Words>1659</Words>
  <Application>Microsoft Office PowerPoint</Application>
  <PresentationFormat>On-screen Show (4:3)</PresentationFormat>
  <Paragraphs>188</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Unit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PG Online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PG Online Ltd</dc:creator>
  <cp:lastModifiedBy>Andrew Adenola</cp:lastModifiedBy>
  <cp:revision>84</cp:revision>
  <dcterms:created xsi:type="dcterms:W3CDTF">2014-09-01T16:04:28Z</dcterms:created>
  <dcterms:modified xsi:type="dcterms:W3CDTF">2022-02-08T15:03:56Z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0x010100BF42C367F016194695D569630283F7E9</vt:lpwstr>
  </property>
</Properties>
</file>