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26"/>
  </p:notesMasterIdLst>
  <p:handoutMasterIdLst>
    <p:handoutMasterId r:id="rId27"/>
  </p:handoutMasterIdLst>
  <p:sldIdLst>
    <p:sldId id="261" r:id="rId5"/>
    <p:sldId id="339" r:id="rId6"/>
    <p:sldId id="351" r:id="rId7"/>
    <p:sldId id="294" r:id="rId8"/>
    <p:sldId id="352" r:id="rId9"/>
    <p:sldId id="353" r:id="rId10"/>
    <p:sldId id="354" r:id="rId11"/>
    <p:sldId id="355" r:id="rId12"/>
    <p:sldId id="312" r:id="rId13"/>
    <p:sldId id="313" r:id="rId14"/>
    <p:sldId id="332" r:id="rId15"/>
    <p:sldId id="333" r:id="rId16"/>
    <p:sldId id="337" r:id="rId17"/>
    <p:sldId id="334" r:id="rId18"/>
    <p:sldId id="335" r:id="rId19"/>
    <p:sldId id="274" r:id="rId20"/>
    <p:sldId id="307" r:id="rId21"/>
    <p:sldId id="310" r:id="rId22"/>
    <p:sldId id="336" r:id="rId23"/>
    <p:sldId id="308" r:id="rId24"/>
    <p:sldId id="338" r:id="rId25"/>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guide id="6" orient="horz" pos="322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Franklin" initials="JF" lastIdx="6" clrIdx="0">
    <p:extLst>
      <p:ext uri="{19B8F6BF-5375-455C-9EA6-DF929625EA0E}">
        <p15:presenceInfo xmlns:p15="http://schemas.microsoft.com/office/powerpoint/2012/main" userId="S::james.franklin@pgonline.co.uk::cf915d05-507f-491f-b4a6-b2aa085ee4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6529"/>
    <a:srgbClr val="6EB2B0"/>
    <a:srgbClr val="00566A"/>
    <a:srgbClr val="09103E"/>
    <a:srgbClr val="070707"/>
    <a:srgbClr val="0E463C"/>
    <a:srgbClr val="D2A022"/>
    <a:srgbClr val="58ACA5"/>
    <a:srgbClr val="E4A365"/>
    <a:srgbClr val="00ACC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BD4DEA-DE7C-4BE2-A792-1A55C0E5925A}" v="2" dt="2022-02-08T14:35:53.9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686"/>
      </p:cViewPr>
      <p:guideLst>
        <p:guide orient="horz" pos="1245"/>
        <p:guide orient="horz" pos="3232"/>
        <p:guide orient="horz" pos="1912"/>
        <p:guide pos="5380"/>
        <p:guide pos="2959"/>
        <p:guide orient="horz" pos="322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ora Sheppard" userId="3688f6d8-1f97-408e-a4fe-cc859c551ddb" providerId="ADAL" clId="{37370951-22E1-4007-A966-8939D450107F}"/>
    <pc:docChg chg="modSld">
      <pc:chgData name="Leonora Sheppard" userId="3688f6d8-1f97-408e-a4fe-cc859c551ddb" providerId="ADAL" clId="{37370951-22E1-4007-A966-8939D450107F}" dt="2021-10-15T15:54:03.133" v="0" actId="20577"/>
      <pc:docMkLst>
        <pc:docMk/>
      </pc:docMkLst>
      <pc:sldChg chg="modSp mod">
        <pc:chgData name="Leonora Sheppard" userId="3688f6d8-1f97-408e-a4fe-cc859c551ddb" providerId="ADAL" clId="{37370951-22E1-4007-A966-8939D450107F}" dt="2021-10-15T15:54:03.133" v="0" actId="20577"/>
        <pc:sldMkLst>
          <pc:docMk/>
          <pc:sldMk cId="2073841052" sldId="307"/>
        </pc:sldMkLst>
        <pc:spChg chg="mod">
          <ac:chgData name="Leonora Sheppard" userId="3688f6d8-1f97-408e-a4fe-cc859c551ddb" providerId="ADAL" clId="{37370951-22E1-4007-A966-8939D450107F}" dt="2021-10-15T15:54:03.133" v="0" actId="20577"/>
          <ac:spMkLst>
            <pc:docMk/>
            <pc:sldMk cId="2073841052" sldId="307"/>
            <ac:spMk id="3" creationId="{DC1C3E04-5F9F-47CF-B87A-768AE5523337}"/>
          </ac:spMkLst>
        </pc:spChg>
      </pc:sldChg>
    </pc:docChg>
  </pc:docChgLst>
  <pc:docChgLst>
    <pc:chgData name="Rob Heathcote" userId="62419938-1f1d-43ca-9327-cfd6c1894440" providerId="ADAL" clId="{0BB9653D-AD22-43C2-827E-AACF1A210C94}"/>
    <pc:docChg chg="custSel modSld modMainMaster">
      <pc:chgData name="Rob Heathcote" userId="62419938-1f1d-43ca-9327-cfd6c1894440" providerId="ADAL" clId="{0BB9653D-AD22-43C2-827E-AACF1A210C94}" dt="2020-03-10T09:23:30.059" v="199" actId="1038"/>
      <pc:docMkLst>
        <pc:docMk/>
      </pc:docMkLst>
      <pc:sldChg chg="addSp delSp modSp">
        <pc:chgData name="Rob Heathcote" userId="62419938-1f1d-43ca-9327-cfd6c1894440" providerId="ADAL" clId="{0BB9653D-AD22-43C2-827E-AACF1A210C94}" dt="2020-03-10T08:30:10.341" v="1" actId="478"/>
        <pc:sldMkLst>
          <pc:docMk/>
          <pc:sldMk cId="3097358543" sldId="260"/>
        </pc:sldMkLst>
        <pc:spChg chg="add del mod">
          <ac:chgData name="Rob Heathcote" userId="62419938-1f1d-43ca-9327-cfd6c1894440" providerId="ADAL" clId="{0BB9653D-AD22-43C2-827E-AACF1A210C94}" dt="2020-03-10T08:30:10.341" v="1" actId="478"/>
          <ac:spMkLst>
            <pc:docMk/>
            <pc:sldMk cId="3097358543" sldId="260"/>
            <ac:spMk id="2" creationId="{78B2859A-3BB3-4B93-A244-7CE274B27B72}"/>
          </ac:spMkLst>
        </pc:spChg>
        <pc:spChg chg="add del mod">
          <ac:chgData name="Rob Heathcote" userId="62419938-1f1d-43ca-9327-cfd6c1894440" providerId="ADAL" clId="{0BB9653D-AD22-43C2-827E-AACF1A210C94}" dt="2020-03-10T08:30:10.341" v="1" actId="478"/>
          <ac:spMkLst>
            <pc:docMk/>
            <pc:sldMk cId="3097358543" sldId="260"/>
            <ac:spMk id="3" creationId="{D98E904C-70FE-49DE-A1A5-BA1D88C80B76}"/>
          </ac:spMkLst>
        </pc:spChg>
        <pc:spChg chg="add del mod">
          <ac:chgData name="Rob Heathcote" userId="62419938-1f1d-43ca-9327-cfd6c1894440" providerId="ADAL" clId="{0BB9653D-AD22-43C2-827E-AACF1A210C94}" dt="2020-03-10T08:30:10.341" v="1" actId="478"/>
          <ac:spMkLst>
            <pc:docMk/>
            <pc:sldMk cId="3097358543" sldId="260"/>
            <ac:spMk id="4" creationId="{330EB3FA-3CA2-4AFD-ACB5-012F5BC0C676}"/>
          </ac:spMkLst>
        </pc:spChg>
        <pc:spChg chg="del">
          <ac:chgData name="Rob Heathcote" userId="62419938-1f1d-43ca-9327-cfd6c1894440" providerId="ADAL" clId="{0BB9653D-AD22-43C2-827E-AACF1A210C94}" dt="2020-03-10T08:30:08.213" v="0" actId="478"/>
          <ac:spMkLst>
            <pc:docMk/>
            <pc:sldMk cId="3097358543" sldId="260"/>
            <ac:spMk id="8" creationId="{00000000-0000-0000-0000-000000000000}"/>
          </ac:spMkLst>
        </pc:spChg>
        <pc:spChg chg="del">
          <ac:chgData name="Rob Heathcote" userId="62419938-1f1d-43ca-9327-cfd6c1894440" providerId="ADAL" clId="{0BB9653D-AD22-43C2-827E-AACF1A210C94}" dt="2020-03-10T08:30:08.213" v="0" actId="478"/>
          <ac:spMkLst>
            <pc:docMk/>
            <pc:sldMk cId="3097358543" sldId="260"/>
            <ac:spMk id="9" creationId="{00000000-0000-0000-0000-000000000000}"/>
          </ac:spMkLst>
        </pc:spChg>
        <pc:spChg chg="del">
          <ac:chgData name="Rob Heathcote" userId="62419938-1f1d-43ca-9327-cfd6c1894440" providerId="ADAL" clId="{0BB9653D-AD22-43C2-827E-AACF1A210C94}" dt="2020-03-10T08:30:08.213" v="0" actId="478"/>
          <ac:spMkLst>
            <pc:docMk/>
            <pc:sldMk cId="3097358543" sldId="260"/>
            <ac:spMk id="10" creationId="{00000000-0000-0000-0000-000000000000}"/>
          </ac:spMkLst>
        </pc:spChg>
        <pc:grpChg chg="del">
          <ac:chgData name="Rob Heathcote" userId="62419938-1f1d-43ca-9327-cfd6c1894440" providerId="ADAL" clId="{0BB9653D-AD22-43C2-827E-AACF1A210C94}" dt="2020-03-10T08:30:08.213" v="0" actId="478"/>
          <ac:grpSpMkLst>
            <pc:docMk/>
            <pc:sldMk cId="3097358543" sldId="260"/>
            <ac:grpSpMk id="5" creationId="{00000000-0000-0000-0000-000000000000}"/>
          </ac:grpSpMkLst>
        </pc:grpChg>
      </pc:sldChg>
      <pc:sldChg chg="delSp">
        <pc:chgData name="Rob Heathcote" userId="62419938-1f1d-43ca-9327-cfd6c1894440" providerId="ADAL" clId="{0BB9653D-AD22-43C2-827E-AACF1A210C94}" dt="2020-03-10T08:35:27.060" v="73" actId="478"/>
        <pc:sldMkLst>
          <pc:docMk/>
          <pc:sldMk cId="4226799657" sldId="264"/>
        </pc:sldMkLst>
        <pc:spChg chg="del">
          <ac:chgData name="Rob Heathcote" userId="62419938-1f1d-43ca-9327-cfd6c1894440" providerId="ADAL" clId="{0BB9653D-AD22-43C2-827E-AACF1A210C94}" dt="2020-03-10T08:35:27.060" v="73" actId="478"/>
          <ac:spMkLst>
            <pc:docMk/>
            <pc:sldMk cId="4226799657" sldId="264"/>
            <ac:spMk id="7" creationId="{6C4731E4-E0DD-4053-9810-A106B4B983DF}"/>
          </ac:spMkLst>
        </pc:spChg>
      </pc:sldChg>
      <pc:sldChg chg="addSp">
        <pc:chgData name="Rob Heathcote" userId="62419938-1f1d-43ca-9327-cfd6c1894440" providerId="ADAL" clId="{0BB9653D-AD22-43C2-827E-AACF1A210C94}" dt="2020-03-10T08:47:04.950" v="113"/>
        <pc:sldMkLst>
          <pc:docMk/>
          <pc:sldMk cId="2792795365" sldId="265"/>
        </pc:sldMkLst>
        <pc:picChg chg="add">
          <ac:chgData name="Rob Heathcote" userId="62419938-1f1d-43ca-9327-cfd6c1894440" providerId="ADAL" clId="{0BB9653D-AD22-43C2-827E-AACF1A210C94}" dt="2020-03-10T08:47:04.950" v="113"/>
          <ac:picMkLst>
            <pc:docMk/>
            <pc:sldMk cId="2792795365" sldId="265"/>
            <ac:picMk id="5" creationId="{86EA41C1-4DF3-462B-96C0-3FFE62AF120A}"/>
          </ac:picMkLst>
        </pc:picChg>
      </pc:sldChg>
      <pc:sldChg chg="addSp delSp modSp">
        <pc:chgData name="Rob Heathcote" userId="62419938-1f1d-43ca-9327-cfd6c1894440" providerId="ADAL" clId="{0BB9653D-AD22-43C2-827E-AACF1A210C94}" dt="2020-03-10T08:44:08.021" v="95" actId="478"/>
        <pc:sldMkLst>
          <pc:docMk/>
          <pc:sldMk cId="3074147582" sldId="269"/>
        </pc:sldMkLst>
        <pc:spChg chg="del">
          <ac:chgData name="Rob Heathcote" userId="62419938-1f1d-43ca-9327-cfd6c1894440" providerId="ADAL" clId="{0BB9653D-AD22-43C2-827E-AACF1A210C94}" dt="2020-03-10T08:42:37.676" v="80"/>
          <ac:spMkLst>
            <pc:docMk/>
            <pc:sldMk cId="3074147582" sldId="269"/>
            <ac:spMk id="3" creationId="{00000000-0000-0000-0000-000000000000}"/>
          </ac:spMkLst>
        </pc:spChg>
        <pc:spChg chg="add del mod">
          <ac:chgData name="Rob Heathcote" userId="62419938-1f1d-43ca-9327-cfd6c1894440" providerId="ADAL" clId="{0BB9653D-AD22-43C2-827E-AACF1A210C94}" dt="2020-03-10T08:44:08.021" v="95" actId="478"/>
          <ac:spMkLst>
            <pc:docMk/>
            <pc:sldMk cId="3074147582" sldId="269"/>
            <ac:spMk id="5" creationId="{611EBB2F-4340-4E82-AB55-693A902D20EE}"/>
          </ac:spMkLst>
        </pc:spChg>
        <pc:spChg chg="del">
          <ac:chgData name="Rob Heathcote" userId="62419938-1f1d-43ca-9327-cfd6c1894440" providerId="ADAL" clId="{0BB9653D-AD22-43C2-827E-AACF1A210C94}" dt="2020-03-10T08:42:39.364" v="81" actId="478"/>
          <ac:spMkLst>
            <pc:docMk/>
            <pc:sldMk cId="3074147582" sldId="269"/>
            <ac:spMk id="6" creationId="{C1ADD8F3-593F-4618-9221-862928ED96AB}"/>
          </ac:spMkLst>
        </pc:spChg>
        <pc:graphicFrameChg chg="mod modGraphic">
          <ac:chgData name="Rob Heathcote" userId="62419938-1f1d-43ca-9327-cfd6c1894440" providerId="ADAL" clId="{0BB9653D-AD22-43C2-827E-AACF1A210C94}" dt="2020-03-10T08:44:06.093" v="94" actId="1076"/>
          <ac:graphicFrameMkLst>
            <pc:docMk/>
            <pc:sldMk cId="3074147582" sldId="269"/>
            <ac:graphicFrameMk id="4" creationId="{8DB77461-AD03-4D09-86BB-7FA8C9C53212}"/>
          </ac:graphicFrameMkLst>
        </pc:graphicFrameChg>
      </pc:sldChg>
      <pc:sldChg chg="addSp modSp">
        <pc:chgData name="Rob Heathcote" userId="62419938-1f1d-43ca-9327-cfd6c1894440" providerId="ADAL" clId="{0BB9653D-AD22-43C2-827E-AACF1A210C94}" dt="2020-03-10T08:47:01.453" v="112"/>
        <pc:sldMkLst>
          <pc:docMk/>
          <pc:sldMk cId="165605074" sldId="271"/>
        </pc:sldMkLst>
        <pc:spChg chg="mod">
          <ac:chgData name="Rob Heathcote" userId="62419938-1f1d-43ca-9327-cfd6c1894440" providerId="ADAL" clId="{0BB9653D-AD22-43C2-827E-AACF1A210C94}" dt="2020-03-10T08:35:35.286" v="74" actId="207"/>
          <ac:spMkLst>
            <pc:docMk/>
            <pc:sldMk cId="165605074" sldId="271"/>
            <ac:spMk id="3" creationId="{00000000-0000-0000-0000-000000000000}"/>
          </ac:spMkLst>
        </pc:spChg>
        <pc:graphicFrameChg chg="modGraphic">
          <ac:chgData name="Rob Heathcote" userId="62419938-1f1d-43ca-9327-cfd6c1894440" providerId="ADAL" clId="{0BB9653D-AD22-43C2-827E-AACF1A210C94}" dt="2020-03-10T08:35:38.774" v="75" actId="207"/>
          <ac:graphicFrameMkLst>
            <pc:docMk/>
            <pc:sldMk cId="165605074" sldId="271"/>
            <ac:graphicFrameMk id="6" creationId="{00000000-0000-0000-0000-000000000000}"/>
          </ac:graphicFrameMkLst>
        </pc:graphicFrameChg>
        <pc:picChg chg="add">
          <ac:chgData name="Rob Heathcote" userId="62419938-1f1d-43ca-9327-cfd6c1894440" providerId="ADAL" clId="{0BB9653D-AD22-43C2-827E-AACF1A210C94}" dt="2020-03-10T08:47:01.453" v="112"/>
          <ac:picMkLst>
            <pc:docMk/>
            <pc:sldMk cId="165605074" sldId="271"/>
            <ac:picMk id="7" creationId="{A31DC50B-6016-48E4-8495-291A952F28C6}"/>
          </ac:picMkLst>
        </pc:picChg>
      </pc:sldChg>
      <pc:sldChg chg="modSp">
        <pc:chgData name="Rob Heathcote" userId="62419938-1f1d-43ca-9327-cfd6c1894440" providerId="ADAL" clId="{0BB9653D-AD22-43C2-827E-AACF1A210C94}" dt="2020-03-10T08:35:45.607" v="77" actId="207"/>
        <pc:sldMkLst>
          <pc:docMk/>
          <pc:sldMk cId="1698413378" sldId="275"/>
        </pc:sldMkLst>
        <pc:graphicFrameChg chg="modGraphic">
          <ac:chgData name="Rob Heathcote" userId="62419938-1f1d-43ca-9327-cfd6c1894440" providerId="ADAL" clId="{0BB9653D-AD22-43C2-827E-AACF1A210C94}" dt="2020-03-10T08:35:43.575" v="76" actId="207"/>
          <ac:graphicFrameMkLst>
            <pc:docMk/>
            <pc:sldMk cId="1698413378" sldId="275"/>
            <ac:graphicFrameMk id="6" creationId="{00000000-0000-0000-0000-000000000000}"/>
          </ac:graphicFrameMkLst>
        </pc:graphicFrameChg>
        <pc:graphicFrameChg chg="modGraphic">
          <ac:chgData name="Rob Heathcote" userId="62419938-1f1d-43ca-9327-cfd6c1894440" providerId="ADAL" clId="{0BB9653D-AD22-43C2-827E-AACF1A210C94}" dt="2020-03-10T08:35:45.607" v="77" actId="207"/>
          <ac:graphicFrameMkLst>
            <pc:docMk/>
            <pc:sldMk cId="1698413378" sldId="275"/>
            <ac:graphicFrameMk id="7" creationId="{00000000-0000-0000-0000-000000000000}"/>
          </ac:graphicFrameMkLst>
        </pc:graphicFrameChg>
      </pc:sldChg>
      <pc:sldChg chg="addSp delSp modSp delCm modCm">
        <pc:chgData name="Rob Heathcote" userId="62419938-1f1d-43ca-9327-cfd6c1894440" providerId="ADAL" clId="{0BB9653D-AD22-43C2-827E-AACF1A210C94}" dt="2020-03-10T09:23:30.059" v="199" actId="1038"/>
        <pc:sldMkLst>
          <pc:docMk/>
          <pc:sldMk cId="201571008" sldId="277"/>
        </pc:sldMkLst>
        <pc:spChg chg="add mod">
          <ac:chgData name="Rob Heathcote" userId="62419938-1f1d-43ca-9327-cfd6c1894440" providerId="ADAL" clId="{0BB9653D-AD22-43C2-827E-AACF1A210C94}" dt="2020-03-10T09:22:29.531" v="181" actId="1076"/>
          <ac:spMkLst>
            <pc:docMk/>
            <pc:sldMk cId="201571008" sldId="277"/>
            <ac:spMk id="2" creationId="{A688443B-C8F8-421B-8F93-5E6BF8F78A6B}"/>
          </ac:spMkLst>
        </pc:spChg>
        <pc:spChg chg="mod">
          <ac:chgData name="Rob Heathcote" userId="62419938-1f1d-43ca-9327-cfd6c1894440" providerId="ADAL" clId="{0BB9653D-AD22-43C2-827E-AACF1A210C94}" dt="2020-03-10T09:17:39.849" v="162" actId="20577"/>
          <ac:spMkLst>
            <pc:docMk/>
            <pc:sldMk cId="201571008" sldId="277"/>
            <ac:spMk id="3" creationId="{00000000-0000-0000-0000-000000000000}"/>
          </ac:spMkLst>
        </pc:spChg>
        <pc:spChg chg="mod">
          <ac:chgData name="Rob Heathcote" userId="62419938-1f1d-43ca-9327-cfd6c1894440" providerId="ADAL" clId="{0BB9653D-AD22-43C2-827E-AACF1A210C94}" dt="2020-03-10T09:18:16.244" v="174" actId="20577"/>
          <ac:spMkLst>
            <pc:docMk/>
            <pc:sldMk cId="201571008" sldId="277"/>
            <ac:spMk id="4" creationId="{00000000-0000-0000-0000-000000000000}"/>
          </ac:spMkLst>
        </pc:spChg>
        <pc:spChg chg="add mod">
          <ac:chgData name="Rob Heathcote" userId="62419938-1f1d-43ca-9327-cfd6c1894440" providerId="ADAL" clId="{0BB9653D-AD22-43C2-827E-AACF1A210C94}" dt="2020-03-10T09:22:58.635" v="184" actId="1076"/>
          <ac:spMkLst>
            <pc:docMk/>
            <pc:sldMk cId="201571008" sldId="277"/>
            <ac:spMk id="9" creationId="{7909E4F9-3CA3-45EB-BB59-FCF58BB78639}"/>
          </ac:spMkLst>
        </pc:spChg>
        <pc:spChg chg="add mod">
          <ac:chgData name="Rob Heathcote" userId="62419938-1f1d-43ca-9327-cfd6c1894440" providerId="ADAL" clId="{0BB9653D-AD22-43C2-827E-AACF1A210C94}" dt="2020-03-10T09:23:30.059" v="199" actId="1038"/>
          <ac:spMkLst>
            <pc:docMk/>
            <pc:sldMk cId="201571008" sldId="277"/>
            <ac:spMk id="10" creationId="{A73F50C4-A99A-4A1D-BF09-002557F95CA3}"/>
          </ac:spMkLst>
        </pc:spChg>
        <pc:picChg chg="del">
          <ac:chgData name="Rob Heathcote" userId="62419938-1f1d-43ca-9327-cfd6c1894440" providerId="ADAL" clId="{0BB9653D-AD22-43C2-827E-AACF1A210C94}" dt="2020-03-10T09:15:18.308" v="128" actId="478"/>
          <ac:picMkLst>
            <pc:docMk/>
            <pc:sldMk cId="201571008" sldId="277"/>
            <ac:picMk id="5" creationId="{280F59A7-CE0E-44CA-91D5-8BE8106EF0FD}"/>
          </ac:picMkLst>
        </pc:picChg>
        <pc:picChg chg="add del mod">
          <ac:chgData name="Rob Heathcote" userId="62419938-1f1d-43ca-9327-cfd6c1894440" providerId="ADAL" clId="{0BB9653D-AD22-43C2-827E-AACF1A210C94}" dt="2020-03-10T09:16:34.471" v="143" actId="478"/>
          <ac:picMkLst>
            <pc:docMk/>
            <pc:sldMk cId="201571008" sldId="277"/>
            <ac:picMk id="2050" creationId="{B2881EEB-C9D4-411A-BEB9-3CFB51D71842}"/>
          </ac:picMkLst>
        </pc:picChg>
        <pc:picChg chg="add mod">
          <ac:chgData name="Rob Heathcote" userId="62419938-1f1d-43ca-9327-cfd6c1894440" providerId="ADAL" clId="{0BB9653D-AD22-43C2-827E-AACF1A210C94}" dt="2020-03-10T09:17:31.141" v="151" actId="732"/>
          <ac:picMkLst>
            <pc:docMk/>
            <pc:sldMk cId="201571008" sldId="277"/>
            <ac:picMk id="2052" creationId="{C23A9B19-5FDD-4472-BE94-5E3D31B3DEAE}"/>
          </ac:picMkLst>
        </pc:picChg>
        <pc:picChg chg="del">
          <ac:chgData name="Rob Heathcote" userId="62419938-1f1d-43ca-9327-cfd6c1894440" providerId="ADAL" clId="{0BB9653D-AD22-43C2-827E-AACF1A210C94}" dt="2020-03-10T09:15:18.308" v="128" actId="478"/>
          <ac:picMkLst>
            <pc:docMk/>
            <pc:sldMk cId="201571008" sldId="277"/>
            <ac:picMk id="3074" creationId="{56846556-AB71-4D28-BCD7-E27D5AD044E1}"/>
          </ac:picMkLst>
        </pc:picChg>
      </pc:sldChg>
      <pc:sldChg chg="addSp delSp modSp">
        <pc:chgData name="Rob Heathcote" userId="62419938-1f1d-43ca-9327-cfd6c1894440" providerId="ADAL" clId="{0BB9653D-AD22-43C2-827E-AACF1A210C94}" dt="2020-03-10T08:34:45.230" v="70"/>
        <pc:sldMkLst>
          <pc:docMk/>
          <pc:sldMk cId="1681998991" sldId="278"/>
        </pc:sldMkLst>
        <pc:picChg chg="del mod">
          <ac:chgData name="Rob Heathcote" userId="62419938-1f1d-43ca-9327-cfd6c1894440" providerId="ADAL" clId="{0BB9653D-AD22-43C2-827E-AACF1A210C94}" dt="2020-03-10T08:33:59.044" v="56" actId="478"/>
          <ac:picMkLst>
            <pc:docMk/>
            <pc:sldMk cId="1681998991" sldId="278"/>
            <ac:picMk id="4" creationId="{4098714D-94F4-4D45-B288-C7E5E25DC72B}"/>
          </ac:picMkLst>
        </pc:picChg>
        <pc:picChg chg="add mod ord modCrop">
          <ac:chgData name="Rob Heathcote" userId="62419938-1f1d-43ca-9327-cfd6c1894440" providerId="ADAL" clId="{0BB9653D-AD22-43C2-827E-AACF1A210C94}" dt="2020-03-10T08:34:31.308" v="69" actId="732"/>
          <ac:picMkLst>
            <pc:docMk/>
            <pc:sldMk cId="1681998991" sldId="278"/>
            <ac:picMk id="6" creationId="{A8139B59-3021-4564-B1A8-63A5FF899480}"/>
          </ac:picMkLst>
        </pc:picChg>
        <pc:picChg chg="add">
          <ac:chgData name="Rob Heathcote" userId="62419938-1f1d-43ca-9327-cfd6c1894440" providerId="ADAL" clId="{0BB9653D-AD22-43C2-827E-AACF1A210C94}" dt="2020-03-10T08:34:45.230" v="70"/>
          <ac:picMkLst>
            <pc:docMk/>
            <pc:sldMk cId="1681998991" sldId="278"/>
            <ac:picMk id="8" creationId="{8DF98EAA-DACE-4EEB-B097-D0DE9041B535}"/>
          </ac:picMkLst>
        </pc:picChg>
        <pc:picChg chg="del">
          <ac:chgData name="Rob Heathcote" userId="62419938-1f1d-43ca-9327-cfd6c1894440" providerId="ADAL" clId="{0BB9653D-AD22-43C2-827E-AACF1A210C94}" dt="2020-03-10T08:34:24.524" v="68" actId="478"/>
          <ac:picMkLst>
            <pc:docMk/>
            <pc:sldMk cId="1681998991" sldId="278"/>
            <ac:picMk id="2050" creationId="{30A93A2F-8F8F-4663-A838-686CC05D0DDB}"/>
          </ac:picMkLst>
        </pc:picChg>
      </pc:sldChg>
      <pc:sldChg chg="delSp">
        <pc:chgData name="Rob Heathcote" userId="62419938-1f1d-43ca-9327-cfd6c1894440" providerId="ADAL" clId="{0BB9653D-AD22-43C2-827E-AACF1A210C94}" dt="2020-03-10T08:36:03.557" v="78" actId="478"/>
        <pc:sldMkLst>
          <pc:docMk/>
          <pc:sldMk cId="3341227360" sldId="279"/>
        </pc:sldMkLst>
        <pc:spChg chg="del">
          <ac:chgData name="Rob Heathcote" userId="62419938-1f1d-43ca-9327-cfd6c1894440" providerId="ADAL" clId="{0BB9653D-AD22-43C2-827E-AACF1A210C94}" dt="2020-03-10T08:36:03.557" v="78" actId="478"/>
          <ac:spMkLst>
            <pc:docMk/>
            <pc:sldMk cId="3341227360" sldId="279"/>
            <ac:spMk id="4" creationId="{BE8ECA23-4196-4390-A667-F89D37FAB2F1}"/>
          </ac:spMkLst>
        </pc:spChg>
      </pc:sldChg>
      <pc:sldChg chg="addSp delSp modSp setBg delCm">
        <pc:chgData name="Rob Heathcote" userId="62419938-1f1d-43ca-9327-cfd6c1894440" providerId="ADAL" clId="{0BB9653D-AD22-43C2-827E-AACF1A210C94}" dt="2020-03-10T09:07:20.749" v="127" actId="207"/>
        <pc:sldMkLst>
          <pc:docMk/>
          <pc:sldMk cId="1337509737" sldId="280"/>
        </pc:sldMkLst>
        <pc:spChg chg="mod">
          <ac:chgData name="Rob Heathcote" userId="62419938-1f1d-43ca-9327-cfd6c1894440" providerId="ADAL" clId="{0BB9653D-AD22-43C2-827E-AACF1A210C94}" dt="2020-03-10T09:07:16.224" v="125" actId="207"/>
          <ac:spMkLst>
            <pc:docMk/>
            <pc:sldMk cId="1337509737" sldId="280"/>
            <ac:spMk id="2" creationId="{A684F9E0-D257-4E9F-BE8B-EAB7438B0C6E}"/>
          </ac:spMkLst>
        </pc:spChg>
        <pc:spChg chg="mod">
          <ac:chgData name="Rob Heathcote" userId="62419938-1f1d-43ca-9327-cfd6c1894440" providerId="ADAL" clId="{0BB9653D-AD22-43C2-827E-AACF1A210C94}" dt="2020-03-10T09:07:20.749" v="127" actId="207"/>
          <ac:spMkLst>
            <pc:docMk/>
            <pc:sldMk cId="1337509737" sldId="280"/>
            <ac:spMk id="3" creationId="{C050E2AF-58FC-4563-A6BC-29C0A1AD34D6}"/>
          </ac:spMkLst>
        </pc:spChg>
        <pc:picChg chg="del">
          <ac:chgData name="Rob Heathcote" userId="62419938-1f1d-43ca-9327-cfd6c1894440" providerId="ADAL" clId="{0BB9653D-AD22-43C2-827E-AACF1A210C94}" dt="2020-03-10T09:02:08.941" v="116" actId="478"/>
          <ac:picMkLst>
            <pc:docMk/>
            <pc:sldMk cId="1337509737" sldId="280"/>
            <ac:picMk id="4" creationId="{450F8D77-FB25-48E9-B7AB-39BA426C63A0}"/>
          </ac:picMkLst>
        </pc:picChg>
        <pc:picChg chg="add mod modCrop">
          <ac:chgData name="Rob Heathcote" userId="62419938-1f1d-43ca-9327-cfd6c1894440" providerId="ADAL" clId="{0BB9653D-AD22-43C2-827E-AACF1A210C94}" dt="2020-03-10T09:07:02.060" v="123" actId="1076"/>
          <ac:picMkLst>
            <pc:docMk/>
            <pc:sldMk cId="1337509737" sldId="280"/>
            <ac:picMk id="6" creationId="{9DA1F584-6CB6-4AEA-A52A-E7182A46A9BD}"/>
          </ac:picMkLst>
        </pc:picChg>
        <pc:picChg chg="del">
          <ac:chgData name="Rob Heathcote" userId="62419938-1f1d-43ca-9327-cfd6c1894440" providerId="ADAL" clId="{0BB9653D-AD22-43C2-827E-AACF1A210C94}" dt="2020-03-10T08:38:54.911" v="79" actId="478"/>
          <ac:picMkLst>
            <pc:docMk/>
            <pc:sldMk cId="1337509737" sldId="280"/>
            <ac:picMk id="4098" creationId="{62CB0342-E821-451D-924F-150BD6343489}"/>
          </ac:picMkLst>
        </pc:picChg>
      </pc:sldChg>
      <pc:sldChg chg="addSp delSp modSp">
        <pc:chgData name="Rob Heathcote" userId="62419938-1f1d-43ca-9327-cfd6c1894440" providerId="ADAL" clId="{0BB9653D-AD22-43C2-827E-AACF1A210C94}" dt="2020-03-10T08:47:16.094" v="114"/>
        <pc:sldMkLst>
          <pc:docMk/>
          <pc:sldMk cId="3720013636" sldId="281"/>
        </pc:sldMkLst>
        <pc:picChg chg="add mod ord modCrop">
          <ac:chgData name="Rob Heathcote" userId="62419938-1f1d-43ca-9327-cfd6c1894440" providerId="ADAL" clId="{0BB9653D-AD22-43C2-827E-AACF1A210C94}" dt="2020-03-10T08:46:17.988" v="111" actId="732"/>
          <ac:picMkLst>
            <pc:docMk/>
            <pc:sldMk cId="3720013636" sldId="281"/>
            <ac:picMk id="5" creationId="{A685D516-F760-4406-8C8C-9B60BF4CC9D4}"/>
          </ac:picMkLst>
        </pc:picChg>
        <pc:picChg chg="add">
          <ac:chgData name="Rob Heathcote" userId="62419938-1f1d-43ca-9327-cfd6c1894440" providerId="ADAL" clId="{0BB9653D-AD22-43C2-827E-AACF1A210C94}" dt="2020-03-10T08:47:16.094" v="114"/>
          <ac:picMkLst>
            <pc:docMk/>
            <pc:sldMk cId="3720013636" sldId="281"/>
            <ac:picMk id="7" creationId="{3FB265EE-7226-4717-B76D-2258DFED14AE}"/>
          </ac:picMkLst>
        </pc:picChg>
        <pc:picChg chg="del">
          <ac:chgData name="Rob Heathcote" userId="62419938-1f1d-43ca-9327-cfd6c1894440" providerId="ADAL" clId="{0BB9653D-AD22-43C2-827E-AACF1A210C94}" dt="2020-03-10T08:46:06.966" v="108" actId="478"/>
          <ac:picMkLst>
            <pc:docMk/>
            <pc:sldMk cId="3720013636" sldId="281"/>
            <ac:picMk id="5122" creationId="{6D106C45-E4C2-4AA1-9B1D-FFB8023C116D}"/>
          </ac:picMkLst>
        </pc:picChg>
      </pc:sldChg>
      <pc:sldChg chg="delSp">
        <pc:chgData name="Rob Heathcote" userId="62419938-1f1d-43ca-9327-cfd6c1894440" providerId="ADAL" clId="{0BB9653D-AD22-43C2-827E-AACF1A210C94}" dt="2020-03-10T08:44:16.837" v="96" actId="478"/>
        <pc:sldMkLst>
          <pc:docMk/>
          <pc:sldMk cId="3687927885" sldId="282"/>
        </pc:sldMkLst>
        <pc:spChg chg="del">
          <ac:chgData name="Rob Heathcote" userId="62419938-1f1d-43ca-9327-cfd6c1894440" providerId="ADAL" clId="{0BB9653D-AD22-43C2-827E-AACF1A210C94}" dt="2020-03-10T08:44:16.837" v="96" actId="478"/>
          <ac:spMkLst>
            <pc:docMk/>
            <pc:sldMk cId="3687927885" sldId="282"/>
            <ac:spMk id="4" creationId="{8C20DFAF-46F8-470E-A236-585510FFEC37}"/>
          </ac:spMkLst>
        </pc:spChg>
      </pc:sldChg>
      <pc:sldMasterChg chg="modSldLayout">
        <pc:chgData name="Rob Heathcote" userId="62419938-1f1d-43ca-9327-cfd6c1894440" providerId="ADAL" clId="{0BB9653D-AD22-43C2-827E-AACF1A210C94}" dt="2020-03-10T08:32:26.860" v="52"/>
        <pc:sldMasterMkLst>
          <pc:docMk/>
          <pc:sldMasterMk cId="3316734550" sldId="2147483648"/>
        </pc:sldMasterMkLst>
        <pc:sldLayoutChg chg="addSp delSp modSp">
          <pc:chgData name="Rob Heathcote" userId="62419938-1f1d-43ca-9327-cfd6c1894440" providerId="ADAL" clId="{0BB9653D-AD22-43C2-827E-AACF1A210C94}" dt="2020-03-10T08:30:25.951" v="6" actId="962"/>
          <pc:sldLayoutMkLst>
            <pc:docMk/>
            <pc:sldMasterMk cId="3316734550" sldId="2147483648"/>
            <pc:sldLayoutMk cId="3886385901" sldId="2147483649"/>
          </pc:sldLayoutMkLst>
          <pc:spChg chg="del">
            <ac:chgData name="Rob Heathcote" userId="62419938-1f1d-43ca-9327-cfd6c1894440" providerId="ADAL" clId="{0BB9653D-AD22-43C2-827E-AACF1A210C94}" dt="2020-03-10T08:30:19.519" v="2" actId="478"/>
            <ac:spMkLst>
              <pc:docMk/>
              <pc:sldMasterMk cId="3316734550" sldId="2147483648"/>
              <pc:sldLayoutMk cId="3886385901" sldId="2147483649"/>
              <ac:spMk id="8" creationId="{00000000-0000-0000-0000-000000000000}"/>
            </ac:spMkLst>
          </pc:spChg>
          <pc:spChg chg="del">
            <ac:chgData name="Rob Heathcote" userId="62419938-1f1d-43ca-9327-cfd6c1894440" providerId="ADAL" clId="{0BB9653D-AD22-43C2-827E-AACF1A210C94}" dt="2020-03-10T08:30:19.519" v="2" actId="478"/>
            <ac:spMkLst>
              <pc:docMk/>
              <pc:sldMasterMk cId="3316734550" sldId="2147483648"/>
              <pc:sldLayoutMk cId="3886385901" sldId="2147483649"/>
              <ac:spMk id="10" creationId="{00000000-0000-0000-0000-000000000000}"/>
            </ac:spMkLst>
          </pc:spChg>
          <pc:spChg chg="del">
            <ac:chgData name="Rob Heathcote" userId="62419938-1f1d-43ca-9327-cfd6c1894440" providerId="ADAL" clId="{0BB9653D-AD22-43C2-827E-AACF1A210C94}" dt="2020-03-10T08:30:19.519" v="2" actId="478"/>
            <ac:spMkLst>
              <pc:docMk/>
              <pc:sldMasterMk cId="3316734550" sldId="2147483648"/>
              <pc:sldLayoutMk cId="3886385901" sldId="2147483649"/>
              <ac:spMk id="12" creationId="{00000000-0000-0000-0000-000000000000}"/>
            </ac:spMkLst>
          </pc:spChg>
          <pc:spChg chg="del">
            <ac:chgData name="Rob Heathcote" userId="62419938-1f1d-43ca-9327-cfd6c1894440" providerId="ADAL" clId="{0BB9653D-AD22-43C2-827E-AACF1A210C94}" dt="2020-03-10T08:30:19.519" v="2" actId="478"/>
            <ac:spMkLst>
              <pc:docMk/>
              <pc:sldMasterMk cId="3316734550" sldId="2147483648"/>
              <pc:sldLayoutMk cId="3886385901" sldId="2147483649"/>
              <ac:spMk id="13" creationId="{00000000-0000-0000-0000-000000000000}"/>
            </ac:spMkLst>
          </pc:spChg>
          <pc:picChg chg="add mod">
            <ac:chgData name="Rob Heathcote" userId="62419938-1f1d-43ca-9327-cfd6c1894440" providerId="ADAL" clId="{0BB9653D-AD22-43C2-827E-AACF1A210C94}" dt="2020-03-10T08:30:25.951" v="6" actId="962"/>
            <ac:picMkLst>
              <pc:docMk/>
              <pc:sldMasterMk cId="3316734550" sldId="2147483648"/>
              <pc:sldLayoutMk cId="3886385901" sldId="2147483649"/>
              <ac:picMk id="3" creationId="{2B991DB5-51CE-4FD0-B49A-B22825469FF0}"/>
            </ac:picMkLst>
          </pc:picChg>
          <pc:picChg chg="del">
            <ac:chgData name="Rob Heathcote" userId="62419938-1f1d-43ca-9327-cfd6c1894440" providerId="ADAL" clId="{0BB9653D-AD22-43C2-827E-AACF1A210C94}" dt="2020-03-10T08:30:20.294" v="3" actId="478"/>
            <ac:picMkLst>
              <pc:docMk/>
              <pc:sldMasterMk cId="3316734550" sldId="2147483648"/>
              <pc:sldLayoutMk cId="3886385901" sldId="2147483649"/>
              <ac:picMk id="7" creationId="{00000000-0000-0000-0000-000000000000}"/>
            </ac:picMkLst>
          </pc:picChg>
          <pc:picChg chg="del">
            <ac:chgData name="Rob Heathcote" userId="62419938-1f1d-43ca-9327-cfd6c1894440" providerId="ADAL" clId="{0BB9653D-AD22-43C2-827E-AACF1A210C94}" dt="2020-03-10T08:30:19.519" v="2" actId="478"/>
            <ac:picMkLst>
              <pc:docMk/>
              <pc:sldMasterMk cId="3316734550" sldId="2147483648"/>
              <pc:sldLayoutMk cId="3886385901" sldId="2147483649"/>
              <ac:picMk id="15" creationId="{00000000-0000-0000-0000-000000000000}"/>
            </ac:picMkLst>
          </pc:picChg>
          <pc:cxnChg chg="del">
            <ac:chgData name="Rob Heathcote" userId="62419938-1f1d-43ca-9327-cfd6c1894440" providerId="ADAL" clId="{0BB9653D-AD22-43C2-827E-AACF1A210C94}" dt="2020-03-10T08:30:19.519" v="2" actId="478"/>
            <ac:cxnSpMkLst>
              <pc:docMk/>
              <pc:sldMasterMk cId="3316734550" sldId="2147483648"/>
              <pc:sldLayoutMk cId="3886385901" sldId="2147483649"/>
              <ac:cxnSpMk id="9" creationId="{00000000-0000-0000-0000-000000000000}"/>
            </ac:cxnSpMkLst>
          </pc:cxnChg>
        </pc:sldLayoutChg>
        <pc:sldLayoutChg chg="addSp delSp modSp">
          <pc:chgData name="Rob Heathcote" userId="62419938-1f1d-43ca-9327-cfd6c1894440" providerId="ADAL" clId="{0BB9653D-AD22-43C2-827E-AACF1A210C94}" dt="2020-03-10T08:31:44.780" v="39" actId="20577"/>
          <pc:sldLayoutMkLst>
            <pc:docMk/>
            <pc:sldMasterMk cId="3316734550" sldId="2147483648"/>
            <pc:sldLayoutMk cId="2849720375" sldId="2147483652"/>
          </pc:sldLayoutMkLst>
          <pc:spChg chg="mod">
            <ac:chgData name="Rob Heathcote" userId="62419938-1f1d-43ca-9327-cfd6c1894440" providerId="ADAL" clId="{0BB9653D-AD22-43C2-827E-AACF1A210C94}" dt="2020-03-10T08:31:32.992" v="26"/>
            <ac:spMkLst>
              <pc:docMk/>
              <pc:sldMasterMk cId="3316734550" sldId="2147483648"/>
              <pc:sldLayoutMk cId="2849720375" sldId="2147483652"/>
              <ac:spMk id="8" creationId="{00000000-0000-0000-0000-000000000000}"/>
            </ac:spMkLst>
          </pc:spChg>
          <pc:spChg chg="del">
            <ac:chgData name="Rob Heathcote" userId="62419938-1f1d-43ca-9327-cfd6c1894440" providerId="ADAL" clId="{0BB9653D-AD22-43C2-827E-AACF1A210C94}" dt="2020-03-10T08:31:41.541" v="27" actId="478"/>
            <ac:spMkLst>
              <pc:docMk/>
              <pc:sldMasterMk cId="3316734550" sldId="2147483648"/>
              <pc:sldLayoutMk cId="2849720375" sldId="2147483652"/>
              <ac:spMk id="10" creationId="{00000000-0000-0000-0000-000000000000}"/>
            </ac:spMkLst>
          </pc:spChg>
          <pc:spChg chg="add mod">
            <ac:chgData name="Rob Heathcote" userId="62419938-1f1d-43ca-9327-cfd6c1894440" providerId="ADAL" clId="{0BB9653D-AD22-43C2-827E-AACF1A210C94}" dt="2020-03-10T08:31:44.780" v="39" actId="20577"/>
            <ac:spMkLst>
              <pc:docMk/>
              <pc:sldMasterMk cId="3316734550" sldId="2147483648"/>
              <pc:sldLayoutMk cId="2849720375" sldId="2147483652"/>
              <ac:spMk id="13" creationId="{7B73D186-A78E-4DCA-9231-AF124F5D39D0}"/>
            </ac:spMkLst>
          </pc:spChg>
          <pc:picChg chg="del">
            <ac:chgData name="Rob Heathcote" userId="62419938-1f1d-43ca-9327-cfd6c1894440" providerId="ADAL" clId="{0BB9653D-AD22-43C2-827E-AACF1A210C94}" dt="2020-03-10T08:31:41.541" v="27" actId="478"/>
            <ac:picMkLst>
              <pc:docMk/>
              <pc:sldMasterMk cId="3316734550" sldId="2147483648"/>
              <pc:sldLayoutMk cId="2849720375" sldId="2147483652"/>
              <ac:picMk id="9" creationId="{00000000-0000-0000-0000-000000000000}"/>
            </ac:picMkLst>
          </pc:picChg>
          <pc:picChg chg="add">
            <ac:chgData name="Rob Heathcote" userId="62419938-1f1d-43ca-9327-cfd6c1894440" providerId="ADAL" clId="{0BB9653D-AD22-43C2-827E-AACF1A210C94}" dt="2020-03-10T08:31:41.738" v="28"/>
            <ac:picMkLst>
              <pc:docMk/>
              <pc:sldMasterMk cId="3316734550" sldId="2147483648"/>
              <pc:sldLayoutMk cId="2849720375" sldId="2147483652"/>
              <ac:picMk id="12" creationId="{C583EE8E-1C7D-455F-9C57-C42722562B0E}"/>
            </ac:picMkLst>
          </pc:picChg>
        </pc:sldLayoutChg>
        <pc:sldLayoutChg chg="addSp delSp modSp">
          <pc:chgData name="Rob Heathcote" userId="62419938-1f1d-43ca-9327-cfd6c1894440" providerId="ADAL" clId="{0BB9653D-AD22-43C2-827E-AACF1A210C94}" dt="2020-03-10T08:32:17.085" v="51"/>
          <pc:sldLayoutMkLst>
            <pc:docMk/>
            <pc:sldMasterMk cId="3316734550" sldId="2147483648"/>
            <pc:sldLayoutMk cId="4180777422" sldId="2147483653"/>
          </pc:sldLayoutMkLst>
          <pc:spChg chg="del">
            <ac:chgData name="Rob Heathcote" userId="62419938-1f1d-43ca-9327-cfd6c1894440" providerId="ADAL" clId="{0BB9653D-AD22-43C2-827E-AACF1A210C94}" dt="2020-03-10T08:31:56.318" v="40" actId="478"/>
            <ac:spMkLst>
              <pc:docMk/>
              <pc:sldMasterMk cId="3316734550" sldId="2147483648"/>
              <pc:sldLayoutMk cId="4180777422" sldId="2147483653"/>
              <ac:spMk id="9" creationId="{00000000-0000-0000-0000-000000000000}"/>
            </ac:spMkLst>
          </pc:spChg>
          <pc:spChg chg="add">
            <ac:chgData name="Rob Heathcote" userId="62419938-1f1d-43ca-9327-cfd6c1894440" providerId="ADAL" clId="{0BB9653D-AD22-43C2-827E-AACF1A210C94}" dt="2020-03-10T08:31:56.497" v="41"/>
            <ac:spMkLst>
              <pc:docMk/>
              <pc:sldMasterMk cId="3316734550" sldId="2147483648"/>
              <pc:sldLayoutMk cId="4180777422" sldId="2147483653"/>
              <ac:spMk id="11" creationId="{02A6A294-0998-4AA5-836B-9F3D4D0093E1}"/>
            </ac:spMkLst>
          </pc:spChg>
          <pc:spChg chg="add del">
            <ac:chgData name="Rob Heathcote" userId="62419938-1f1d-43ca-9327-cfd6c1894440" providerId="ADAL" clId="{0BB9653D-AD22-43C2-827E-AACF1A210C94}" dt="2020-03-10T08:32:13.396" v="49"/>
            <ac:spMkLst>
              <pc:docMk/>
              <pc:sldMasterMk cId="3316734550" sldId="2147483648"/>
              <pc:sldLayoutMk cId="4180777422" sldId="2147483653"/>
              <ac:spMk id="13" creationId="{ABD56026-94D6-45BF-A76F-66AB0D4C2554}"/>
            </ac:spMkLst>
          </pc:spChg>
          <pc:spChg chg="add del">
            <ac:chgData name="Rob Heathcote" userId="62419938-1f1d-43ca-9327-cfd6c1894440" providerId="ADAL" clId="{0BB9653D-AD22-43C2-827E-AACF1A210C94}" dt="2020-03-10T08:32:17.085" v="51"/>
            <ac:spMkLst>
              <pc:docMk/>
              <pc:sldMasterMk cId="3316734550" sldId="2147483648"/>
              <pc:sldLayoutMk cId="4180777422" sldId="2147483653"/>
              <ac:spMk id="15" creationId="{A54F4A4C-56D2-4FD4-B643-036E8E6F8611}"/>
            </ac:spMkLst>
          </pc:spChg>
          <pc:spChg chg="mod">
            <ac:chgData name="Rob Heathcote" userId="62419938-1f1d-43ca-9327-cfd6c1894440" providerId="ADAL" clId="{0BB9653D-AD22-43C2-827E-AACF1A210C94}" dt="2020-03-10T08:31:31.654" v="25"/>
            <ac:spMkLst>
              <pc:docMk/>
              <pc:sldMasterMk cId="3316734550" sldId="2147483648"/>
              <pc:sldLayoutMk cId="4180777422" sldId="2147483653"/>
              <ac:spMk id="18" creationId="{00000000-0000-0000-0000-000000000000}"/>
            </ac:spMkLst>
          </pc:spChg>
          <pc:picChg chg="del">
            <ac:chgData name="Rob Heathcote" userId="62419938-1f1d-43ca-9327-cfd6c1894440" providerId="ADAL" clId="{0BB9653D-AD22-43C2-827E-AACF1A210C94}" dt="2020-03-10T08:31:56.318" v="40" actId="478"/>
            <ac:picMkLst>
              <pc:docMk/>
              <pc:sldMasterMk cId="3316734550" sldId="2147483648"/>
              <pc:sldLayoutMk cId="4180777422" sldId="2147483653"/>
              <ac:picMk id="8" creationId="{00000000-0000-0000-0000-000000000000}"/>
            </ac:picMkLst>
          </pc:picChg>
          <pc:picChg chg="add">
            <ac:chgData name="Rob Heathcote" userId="62419938-1f1d-43ca-9327-cfd6c1894440" providerId="ADAL" clId="{0BB9653D-AD22-43C2-827E-AACF1A210C94}" dt="2020-03-10T08:31:56.497" v="41"/>
            <ac:picMkLst>
              <pc:docMk/>
              <pc:sldMasterMk cId="3316734550" sldId="2147483648"/>
              <pc:sldLayoutMk cId="4180777422" sldId="2147483653"/>
              <ac:picMk id="10" creationId="{5FA94D95-8BFC-48FE-BE5C-428542A7A8D9}"/>
            </ac:picMkLst>
          </pc:picChg>
          <pc:picChg chg="add del">
            <ac:chgData name="Rob Heathcote" userId="62419938-1f1d-43ca-9327-cfd6c1894440" providerId="ADAL" clId="{0BB9653D-AD22-43C2-827E-AACF1A210C94}" dt="2020-03-10T08:32:13.396" v="49"/>
            <ac:picMkLst>
              <pc:docMk/>
              <pc:sldMasterMk cId="3316734550" sldId="2147483648"/>
              <pc:sldLayoutMk cId="4180777422" sldId="2147483653"/>
              <ac:picMk id="12" creationId="{EF652214-1629-46A3-BA42-6802F93BBBA4}"/>
            </ac:picMkLst>
          </pc:picChg>
          <pc:picChg chg="add del">
            <ac:chgData name="Rob Heathcote" userId="62419938-1f1d-43ca-9327-cfd6c1894440" providerId="ADAL" clId="{0BB9653D-AD22-43C2-827E-AACF1A210C94}" dt="2020-03-10T08:32:17.085" v="51"/>
            <ac:picMkLst>
              <pc:docMk/>
              <pc:sldMasterMk cId="3316734550" sldId="2147483648"/>
              <pc:sldLayoutMk cId="4180777422" sldId="2147483653"/>
              <ac:picMk id="14" creationId="{718E2890-38B8-4F96-9514-C442DC29190F}"/>
            </ac:picMkLst>
          </pc:picChg>
        </pc:sldLayoutChg>
        <pc:sldLayoutChg chg="addSp delSp modSp">
          <pc:chgData name="Rob Heathcote" userId="62419938-1f1d-43ca-9327-cfd6c1894440" providerId="ADAL" clId="{0BB9653D-AD22-43C2-827E-AACF1A210C94}" dt="2020-03-10T08:31:59.257" v="43"/>
          <pc:sldLayoutMkLst>
            <pc:docMk/>
            <pc:sldMasterMk cId="3316734550" sldId="2147483648"/>
            <pc:sldLayoutMk cId="2400860605" sldId="2147483655"/>
          </pc:sldLayoutMkLst>
          <pc:spChg chg="add">
            <ac:chgData name="Rob Heathcote" userId="62419938-1f1d-43ca-9327-cfd6c1894440" providerId="ADAL" clId="{0BB9653D-AD22-43C2-827E-AACF1A210C94}" dt="2020-03-10T08:31:59.257" v="43"/>
            <ac:spMkLst>
              <pc:docMk/>
              <pc:sldMasterMk cId="3316734550" sldId="2147483648"/>
              <pc:sldLayoutMk cId="2400860605" sldId="2147483655"/>
              <ac:spMk id="8" creationId="{FF81EAB0-9346-48E9-92DC-DEC184510404}"/>
            </ac:spMkLst>
          </pc:spChg>
          <pc:spChg chg="del">
            <ac:chgData name="Rob Heathcote" userId="62419938-1f1d-43ca-9327-cfd6c1894440" providerId="ADAL" clId="{0BB9653D-AD22-43C2-827E-AACF1A210C94}" dt="2020-03-10T08:31:59.029" v="42" actId="478"/>
            <ac:spMkLst>
              <pc:docMk/>
              <pc:sldMasterMk cId="3316734550" sldId="2147483648"/>
              <pc:sldLayoutMk cId="2400860605" sldId="2147483655"/>
              <ac:spMk id="11" creationId="{00000000-0000-0000-0000-000000000000}"/>
            </ac:spMkLst>
          </pc:spChg>
          <pc:spChg chg="mod">
            <ac:chgData name="Rob Heathcote" userId="62419938-1f1d-43ca-9327-cfd6c1894440" providerId="ADAL" clId="{0BB9653D-AD22-43C2-827E-AACF1A210C94}" dt="2020-03-10T08:31:30.463" v="24"/>
            <ac:spMkLst>
              <pc:docMk/>
              <pc:sldMasterMk cId="3316734550" sldId="2147483648"/>
              <pc:sldLayoutMk cId="2400860605" sldId="2147483655"/>
              <ac:spMk id="17" creationId="{00000000-0000-0000-0000-000000000000}"/>
            </ac:spMkLst>
          </pc:spChg>
          <pc:picChg chg="add">
            <ac:chgData name="Rob Heathcote" userId="62419938-1f1d-43ca-9327-cfd6c1894440" providerId="ADAL" clId="{0BB9653D-AD22-43C2-827E-AACF1A210C94}" dt="2020-03-10T08:31:59.257" v="43"/>
            <ac:picMkLst>
              <pc:docMk/>
              <pc:sldMasterMk cId="3316734550" sldId="2147483648"/>
              <pc:sldLayoutMk cId="2400860605" sldId="2147483655"/>
              <ac:picMk id="7" creationId="{D2D9A2FE-78FB-466A-8FFD-0EDE80B3425A}"/>
            </ac:picMkLst>
          </pc:picChg>
          <pc:picChg chg="del">
            <ac:chgData name="Rob Heathcote" userId="62419938-1f1d-43ca-9327-cfd6c1894440" providerId="ADAL" clId="{0BB9653D-AD22-43C2-827E-AACF1A210C94}" dt="2020-03-10T08:31:59.029" v="42" actId="478"/>
            <ac:picMkLst>
              <pc:docMk/>
              <pc:sldMasterMk cId="3316734550" sldId="2147483648"/>
              <pc:sldLayoutMk cId="2400860605" sldId="2147483655"/>
              <ac:picMk id="10" creationId="{00000000-0000-0000-0000-000000000000}"/>
            </ac:picMkLst>
          </pc:picChg>
        </pc:sldLayoutChg>
        <pc:sldLayoutChg chg="addSp delSp modSp">
          <pc:chgData name="Rob Heathcote" userId="62419938-1f1d-43ca-9327-cfd6c1894440" providerId="ADAL" clId="{0BB9653D-AD22-43C2-827E-AACF1A210C94}" dt="2020-03-10T08:32:02.698" v="45"/>
          <pc:sldLayoutMkLst>
            <pc:docMk/>
            <pc:sldMasterMk cId="3316734550" sldId="2147483648"/>
            <pc:sldLayoutMk cId="3315833090" sldId="2147483656"/>
          </pc:sldLayoutMkLst>
          <pc:spChg chg="del">
            <ac:chgData name="Rob Heathcote" userId="62419938-1f1d-43ca-9327-cfd6c1894440" providerId="ADAL" clId="{0BB9653D-AD22-43C2-827E-AACF1A210C94}" dt="2020-03-10T08:32:02.494" v="44" actId="478"/>
            <ac:spMkLst>
              <pc:docMk/>
              <pc:sldMasterMk cId="3316734550" sldId="2147483648"/>
              <pc:sldLayoutMk cId="3315833090" sldId="2147483656"/>
              <ac:spMk id="6" creationId="{00000000-0000-0000-0000-000000000000}"/>
            </ac:spMkLst>
          </pc:spChg>
          <pc:spChg chg="add">
            <ac:chgData name="Rob Heathcote" userId="62419938-1f1d-43ca-9327-cfd6c1894440" providerId="ADAL" clId="{0BB9653D-AD22-43C2-827E-AACF1A210C94}" dt="2020-03-10T08:32:02.698" v="45"/>
            <ac:spMkLst>
              <pc:docMk/>
              <pc:sldMasterMk cId="3316734550" sldId="2147483648"/>
              <pc:sldLayoutMk cId="3315833090" sldId="2147483656"/>
              <ac:spMk id="9" creationId="{16727267-9D29-4C03-BEEA-DA3E2710E2D5}"/>
            </ac:spMkLst>
          </pc:spChg>
          <pc:spChg chg="mod">
            <ac:chgData name="Rob Heathcote" userId="62419938-1f1d-43ca-9327-cfd6c1894440" providerId="ADAL" clId="{0BB9653D-AD22-43C2-827E-AACF1A210C94}" dt="2020-03-10T08:31:29.062" v="23"/>
            <ac:spMkLst>
              <pc:docMk/>
              <pc:sldMasterMk cId="3316734550" sldId="2147483648"/>
              <pc:sldLayoutMk cId="3315833090" sldId="2147483656"/>
              <ac:spMk id="16" creationId="{00000000-0000-0000-0000-000000000000}"/>
            </ac:spMkLst>
          </pc:spChg>
          <pc:picChg chg="del">
            <ac:chgData name="Rob Heathcote" userId="62419938-1f1d-43ca-9327-cfd6c1894440" providerId="ADAL" clId="{0BB9653D-AD22-43C2-827E-AACF1A210C94}" dt="2020-03-10T08:32:02.494" v="44" actId="478"/>
            <ac:picMkLst>
              <pc:docMk/>
              <pc:sldMasterMk cId="3316734550" sldId="2147483648"/>
              <pc:sldLayoutMk cId="3315833090" sldId="2147483656"/>
              <ac:picMk id="7" creationId="{00000000-0000-0000-0000-000000000000}"/>
            </ac:picMkLst>
          </pc:picChg>
          <pc:picChg chg="add">
            <ac:chgData name="Rob Heathcote" userId="62419938-1f1d-43ca-9327-cfd6c1894440" providerId="ADAL" clId="{0BB9653D-AD22-43C2-827E-AACF1A210C94}" dt="2020-03-10T08:32:02.698" v="45"/>
            <ac:picMkLst>
              <pc:docMk/>
              <pc:sldMasterMk cId="3316734550" sldId="2147483648"/>
              <pc:sldLayoutMk cId="3315833090" sldId="2147483656"/>
              <ac:picMk id="8" creationId="{EAA9CC42-B101-45C2-A616-951676C2C1AC}"/>
            </ac:picMkLst>
          </pc:picChg>
        </pc:sldLayoutChg>
        <pc:sldLayoutChg chg="addSp delSp modSp setBg">
          <pc:chgData name="Rob Heathcote" userId="62419938-1f1d-43ca-9327-cfd6c1894440" providerId="ADAL" clId="{0BB9653D-AD22-43C2-827E-AACF1A210C94}" dt="2020-03-10T08:30:59.850" v="11"/>
          <pc:sldLayoutMkLst>
            <pc:docMk/>
            <pc:sldMasterMk cId="3316734550" sldId="2147483648"/>
            <pc:sldLayoutMk cId="2350194406" sldId="2147483665"/>
          </pc:sldLayoutMkLst>
          <pc:spChg chg="mod">
            <ac:chgData name="Rob Heathcote" userId="62419938-1f1d-43ca-9327-cfd6c1894440" providerId="ADAL" clId="{0BB9653D-AD22-43C2-827E-AACF1A210C94}" dt="2020-03-10T08:30:48.198" v="9" actId="207"/>
            <ac:spMkLst>
              <pc:docMk/>
              <pc:sldMasterMk cId="3316734550" sldId="2147483648"/>
              <pc:sldLayoutMk cId="2350194406" sldId="2147483665"/>
              <ac:spMk id="10" creationId="{00000000-0000-0000-0000-000000000000}"/>
            </ac:spMkLst>
          </pc:spChg>
          <pc:picChg chg="add del">
            <ac:chgData name="Rob Heathcote" userId="62419938-1f1d-43ca-9327-cfd6c1894440" providerId="ADAL" clId="{0BB9653D-AD22-43C2-827E-AACF1A210C94}" dt="2020-03-10T08:30:59.850" v="11"/>
            <ac:picMkLst>
              <pc:docMk/>
              <pc:sldMasterMk cId="3316734550" sldId="2147483648"/>
              <pc:sldLayoutMk cId="2350194406" sldId="2147483665"/>
              <ac:picMk id="1026" creationId="{520B7CE6-DA75-465D-B505-8508C170339D}"/>
            </ac:picMkLst>
          </pc:picChg>
        </pc:sldLayoutChg>
        <pc:sldLayoutChg chg="addSp delSp modSp setBg">
          <pc:chgData name="Rob Heathcote" userId="62419938-1f1d-43ca-9327-cfd6c1894440" providerId="ADAL" clId="{0BB9653D-AD22-43C2-827E-AACF1A210C94}" dt="2020-03-10T08:31:07.511" v="14" actId="478"/>
          <pc:sldLayoutMkLst>
            <pc:docMk/>
            <pc:sldMasterMk cId="3316734550" sldId="2147483648"/>
            <pc:sldLayoutMk cId="633992276" sldId="2147483666"/>
          </pc:sldLayoutMkLst>
          <pc:spChg chg="mod">
            <ac:chgData name="Rob Heathcote" userId="62419938-1f1d-43ca-9327-cfd6c1894440" providerId="ADAL" clId="{0BB9653D-AD22-43C2-827E-AACF1A210C94}" dt="2020-03-10T08:30:51.502" v="10" actId="207"/>
            <ac:spMkLst>
              <pc:docMk/>
              <pc:sldMasterMk cId="3316734550" sldId="2147483648"/>
              <pc:sldLayoutMk cId="633992276" sldId="2147483666"/>
              <ac:spMk id="10" creationId="{00000000-0000-0000-0000-000000000000}"/>
            </ac:spMkLst>
          </pc:spChg>
          <pc:picChg chg="add del">
            <ac:chgData name="Rob Heathcote" userId="62419938-1f1d-43ca-9327-cfd6c1894440" providerId="ADAL" clId="{0BB9653D-AD22-43C2-827E-AACF1A210C94}" dt="2020-03-10T08:31:07.511" v="14" actId="478"/>
            <ac:picMkLst>
              <pc:docMk/>
              <pc:sldMasterMk cId="3316734550" sldId="2147483648"/>
              <pc:sldLayoutMk cId="633992276" sldId="2147483666"/>
              <ac:picMk id="5" creationId="{0819A02A-2B77-4850-B737-F24CC1781B2D}"/>
            </ac:picMkLst>
          </pc:picChg>
        </pc:sldLayoutChg>
        <pc:sldLayoutChg chg="addSp delSp modSp">
          <pc:chgData name="Rob Heathcote" userId="62419938-1f1d-43ca-9327-cfd6c1894440" providerId="ADAL" clId="{0BB9653D-AD22-43C2-827E-AACF1A210C94}" dt="2020-03-10T08:32:05.597" v="47"/>
          <pc:sldLayoutMkLst>
            <pc:docMk/>
            <pc:sldMasterMk cId="3316734550" sldId="2147483648"/>
            <pc:sldLayoutMk cId="1268638102" sldId="2147483667"/>
          </pc:sldLayoutMkLst>
          <pc:spChg chg="mod">
            <ac:chgData name="Rob Heathcote" userId="62419938-1f1d-43ca-9327-cfd6c1894440" providerId="ADAL" clId="{0BB9653D-AD22-43C2-827E-AACF1A210C94}" dt="2020-03-10T08:31:23.513" v="22" actId="20577"/>
            <ac:spMkLst>
              <pc:docMk/>
              <pc:sldMasterMk cId="3316734550" sldId="2147483648"/>
              <pc:sldLayoutMk cId="1268638102" sldId="2147483667"/>
              <ac:spMk id="7" creationId="{00000000-0000-0000-0000-000000000000}"/>
            </ac:spMkLst>
          </pc:spChg>
          <pc:spChg chg="del">
            <ac:chgData name="Rob Heathcote" userId="62419938-1f1d-43ca-9327-cfd6c1894440" providerId="ADAL" clId="{0BB9653D-AD22-43C2-827E-AACF1A210C94}" dt="2020-03-10T08:32:05.294" v="46" actId="478"/>
            <ac:spMkLst>
              <pc:docMk/>
              <pc:sldMasterMk cId="3316734550" sldId="2147483648"/>
              <pc:sldLayoutMk cId="1268638102" sldId="2147483667"/>
              <ac:spMk id="9" creationId="{00000000-0000-0000-0000-000000000000}"/>
            </ac:spMkLst>
          </pc:spChg>
          <pc:spChg chg="add">
            <ac:chgData name="Rob Heathcote" userId="62419938-1f1d-43ca-9327-cfd6c1894440" providerId="ADAL" clId="{0BB9653D-AD22-43C2-827E-AACF1A210C94}" dt="2020-03-10T08:32:05.597" v="47"/>
            <ac:spMkLst>
              <pc:docMk/>
              <pc:sldMasterMk cId="3316734550" sldId="2147483648"/>
              <pc:sldLayoutMk cId="1268638102" sldId="2147483667"/>
              <ac:spMk id="11" creationId="{92392174-D54B-4EC1-AFB6-8345AFE328D6}"/>
            </ac:spMkLst>
          </pc:spChg>
          <pc:picChg chg="add">
            <ac:chgData name="Rob Heathcote" userId="62419938-1f1d-43ca-9327-cfd6c1894440" providerId="ADAL" clId="{0BB9653D-AD22-43C2-827E-AACF1A210C94}" dt="2020-03-10T08:32:05.597" v="47"/>
            <ac:picMkLst>
              <pc:docMk/>
              <pc:sldMasterMk cId="3316734550" sldId="2147483648"/>
              <pc:sldLayoutMk cId="1268638102" sldId="2147483667"/>
              <ac:picMk id="6" creationId="{3E6F4239-340F-4ABD-9188-722ABB77DFCC}"/>
            </ac:picMkLst>
          </pc:picChg>
          <pc:picChg chg="del">
            <ac:chgData name="Rob Heathcote" userId="62419938-1f1d-43ca-9327-cfd6c1894440" providerId="ADAL" clId="{0BB9653D-AD22-43C2-827E-AACF1A210C94}" dt="2020-03-10T08:32:05.294" v="46" actId="478"/>
            <ac:picMkLst>
              <pc:docMk/>
              <pc:sldMasterMk cId="3316734550" sldId="2147483648"/>
              <pc:sldLayoutMk cId="1268638102" sldId="2147483667"/>
              <ac:picMk id="8" creationId="{00000000-0000-0000-0000-000000000000}"/>
            </ac:picMkLst>
          </pc:picChg>
        </pc:sldLayoutChg>
        <pc:sldLayoutChg chg="addSp">
          <pc:chgData name="Rob Heathcote" userId="62419938-1f1d-43ca-9327-cfd6c1894440" providerId="ADAL" clId="{0BB9653D-AD22-43C2-827E-AACF1A210C94}" dt="2020-03-10T08:32:26.860" v="52"/>
          <pc:sldLayoutMkLst>
            <pc:docMk/>
            <pc:sldMasterMk cId="3316734550" sldId="2147483648"/>
            <pc:sldLayoutMk cId="1973680059" sldId="2147483668"/>
          </pc:sldLayoutMkLst>
          <pc:picChg chg="add">
            <ac:chgData name="Rob Heathcote" userId="62419938-1f1d-43ca-9327-cfd6c1894440" providerId="ADAL" clId="{0BB9653D-AD22-43C2-827E-AACF1A210C94}" dt="2020-03-10T08:32:26.860" v="52"/>
            <ac:picMkLst>
              <pc:docMk/>
              <pc:sldMasterMk cId="3316734550" sldId="2147483648"/>
              <pc:sldLayoutMk cId="1973680059" sldId="2147483668"/>
              <ac:picMk id="8" creationId="{E5DE792F-92E1-472F-8F1C-772DA9873104}"/>
            </ac:picMkLst>
          </pc:picChg>
        </pc:sldLayoutChg>
      </pc:sldMasterChg>
    </pc:docChg>
  </pc:docChgLst>
  <pc:docChgLst>
    <pc:chgData name="James Franklin" userId="cf915d05-507f-491f-b4a6-b2aa085ee4b1" providerId="ADAL" clId="{C54C2EA2-1008-4A88-AE60-E99C17FFCA10}"/>
    <pc:docChg chg="undo custSel addSld delSld modSld sldOrd">
      <pc:chgData name="James Franklin" userId="cf915d05-507f-491f-b4a6-b2aa085ee4b1" providerId="ADAL" clId="{C54C2EA2-1008-4A88-AE60-E99C17FFCA10}" dt="2020-03-06T16:59:45.658" v="4591" actId="207"/>
      <pc:docMkLst>
        <pc:docMk/>
      </pc:docMkLst>
      <pc:sldChg chg="modSp">
        <pc:chgData name="James Franklin" userId="cf915d05-507f-491f-b4a6-b2aa085ee4b1" providerId="ADAL" clId="{C54C2EA2-1008-4A88-AE60-E99C17FFCA10}" dt="2020-03-06T15:30:01.006" v="1697" actId="20577"/>
        <pc:sldMkLst>
          <pc:docMk/>
          <pc:sldMk cId="2008073498" sldId="262"/>
        </pc:sldMkLst>
        <pc:spChg chg="mod">
          <ac:chgData name="James Franklin" userId="cf915d05-507f-491f-b4a6-b2aa085ee4b1" providerId="ADAL" clId="{C54C2EA2-1008-4A88-AE60-E99C17FFCA10}" dt="2020-03-06T15:30:01.006" v="1697" actId="20577"/>
          <ac:spMkLst>
            <pc:docMk/>
            <pc:sldMk cId="2008073498" sldId="262"/>
            <ac:spMk id="5" creationId="{00000000-0000-0000-0000-000000000000}"/>
          </ac:spMkLst>
        </pc:spChg>
      </pc:sldChg>
      <pc:sldChg chg="modSp">
        <pc:chgData name="James Franklin" userId="cf915d05-507f-491f-b4a6-b2aa085ee4b1" providerId="ADAL" clId="{C54C2EA2-1008-4A88-AE60-E99C17FFCA10}" dt="2020-03-06T15:35:31.834" v="1765" actId="20577"/>
        <pc:sldMkLst>
          <pc:docMk/>
          <pc:sldMk cId="2936463230" sldId="263"/>
        </pc:sldMkLst>
        <pc:spChg chg="mod">
          <ac:chgData name="James Franklin" userId="cf915d05-507f-491f-b4a6-b2aa085ee4b1" providerId="ADAL" clId="{C54C2EA2-1008-4A88-AE60-E99C17FFCA10}" dt="2020-03-06T15:35:31.834" v="1765" actId="20577"/>
          <ac:spMkLst>
            <pc:docMk/>
            <pc:sldMk cId="2936463230" sldId="263"/>
            <ac:spMk id="3" creationId="{00000000-0000-0000-0000-000000000000}"/>
          </ac:spMkLst>
        </pc:spChg>
        <pc:picChg chg="mod">
          <ac:chgData name="James Franklin" userId="cf915d05-507f-491f-b4a6-b2aa085ee4b1" providerId="ADAL" clId="{C54C2EA2-1008-4A88-AE60-E99C17FFCA10}" dt="2020-03-06T15:35:18.745" v="1735" actId="1076"/>
          <ac:picMkLst>
            <pc:docMk/>
            <pc:sldMk cId="2936463230" sldId="263"/>
            <ac:picMk id="4" creationId="{00000000-0000-0000-0000-000000000000}"/>
          </ac:picMkLst>
        </pc:picChg>
      </pc:sldChg>
      <pc:sldChg chg="addSp modSp">
        <pc:chgData name="James Franklin" userId="cf915d05-507f-491f-b4a6-b2aa085ee4b1" providerId="ADAL" clId="{C54C2EA2-1008-4A88-AE60-E99C17FFCA10}" dt="2020-03-06T15:46:42.217" v="2094" actId="20577"/>
        <pc:sldMkLst>
          <pc:docMk/>
          <pc:sldMk cId="4226799657" sldId="264"/>
        </pc:sldMkLst>
        <pc:spChg chg="mod">
          <ac:chgData name="James Franklin" userId="cf915d05-507f-491f-b4a6-b2aa085ee4b1" providerId="ADAL" clId="{C54C2EA2-1008-4A88-AE60-E99C17FFCA10}" dt="2020-03-06T15:46:24.939" v="2086" actId="15"/>
          <ac:spMkLst>
            <pc:docMk/>
            <pc:sldMk cId="4226799657" sldId="264"/>
            <ac:spMk id="3" creationId="{00000000-0000-0000-0000-000000000000}"/>
          </ac:spMkLst>
        </pc:spChg>
        <pc:spChg chg="add mod">
          <ac:chgData name="James Franklin" userId="cf915d05-507f-491f-b4a6-b2aa085ee4b1" providerId="ADAL" clId="{C54C2EA2-1008-4A88-AE60-E99C17FFCA10}" dt="2020-03-06T15:46:42.217" v="2094" actId="20577"/>
          <ac:spMkLst>
            <pc:docMk/>
            <pc:sldMk cId="4226799657" sldId="264"/>
            <ac:spMk id="7" creationId="{6C4731E4-E0DD-4053-9810-A106B4B983DF}"/>
          </ac:spMkLst>
        </pc:spChg>
        <pc:graphicFrameChg chg="mod">
          <ac:chgData name="James Franklin" userId="cf915d05-507f-491f-b4a6-b2aa085ee4b1" providerId="ADAL" clId="{C54C2EA2-1008-4A88-AE60-E99C17FFCA10}" dt="2020-03-06T15:45:45.081" v="2038" actId="1076"/>
          <ac:graphicFrameMkLst>
            <pc:docMk/>
            <pc:sldMk cId="4226799657" sldId="264"/>
            <ac:graphicFrameMk id="4" creationId="{00000000-0000-0000-0000-000000000000}"/>
          </ac:graphicFrameMkLst>
        </pc:graphicFrameChg>
        <pc:graphicFrameChg chg="mod">
          <ac:chgData name="James Franklin" userId="cf915d05-507f-491f-b4a6-b2aa085ee4b1" providerId="ADAL" clId="{C54C2EA2-1008-4A88-AE60-E99C17FFCA10}" dt="2020-03-06T15:45:45.081" v="2038" actId="1076"/>
          <ac:graphicFrameMkLst>
            <pc:docMk/>
            <pc:sldMk cId="4226799657" sldId="264"/>
            <ac:graphicFrameMk id="5" creationId="{00000000-0000-0000-0000-000000000000}"/>
          </ac:graphicFrameMkLst>
        </pc:graphicFrameChg>
        <pc:graphicFrameChg chg="mod">
          <ac:chgData name="James Franklin" userId="cf915d05-507f-491f-b4a6-b2aa085ee4b1" providerId="ADAL" clId="{C54C2EA2-1008-4A88-AE60-E99C17FFCA10}" dt="2020-03-06T15:45:45.081" v="2038" actId="1076"/>
          <ac:graphicFrameMkLst>
            <pc:docMk/>
            <pc:sldMk cId="4226799657" sldId="264"/>
            <ac:graphicFrameMk id="6" creationId="{00000000-0000-0000-0000-000000000000}"/>
          </ac:graphicFrameMkLst>
        </pc:graphicFrameChg>
      </pc:sldChg>
      <pc:sldChg chg="modSp">
        <pc:chgData name="James Franklin" userId="cf915d05-507f-491f-b4a6-b2aa085ee4b1" providerId="ADAL" clId="{C54C2EA2-1008-4A88-AE60-E99C17FFCA10}" dt="2020-03-06T16:11:20.623" v="2330" actId="20577"/>
        <pc:sldMkLst>
          <pc:docMk/>
          <pc:sldMk cId="2792795365" sldId="265"/>
        </pc:sldMkLst>
        <pc:spChg chg="mod">
          <ac:chgData name="James Franklin" userId="cf915d05-507f-491f-b4a6-b2aa085ee4b1" providerId="ADAL" clId="{C54C2EA2-1008-4A88-AE60-E99C17FFCA10}" dt="2020-03-06T16:09:59.959" v="2148" actId="20577"/>
          <ac:spMkLst>
            <pc:docMk/>
            <pc:sldMk cId="2792795365" sldId="265"/>
            <ac:spMk id="2" creationId="{00000000-0000-0000-0000-000000000000}"/>
          </ac:spMkLst>
        </pc:spChg>
        <pc:spChg chg="mod">
          <ac:chgData name="James Franklin" userId="cf915d05-507f-491f-b4a6-b2aa085ee4b1" providerId="ADAL" clId="{C54C2EA2-1008-4A88-AE60-E99C17FFCA10}" dt="2020-03-06T16:11:20.623" v="2330" actId="20577"/>
          <ac:spMkLst>
            <pc:docMk/>
            <pc:sldMk cId="2792795365" sldId="265"/>
            <ac:spMk id="3" creationId="{00000000-0000-0000-0000-000000000000}"/>
          </ac:spMkLst>
        </pc:spChg>
      </pc:sldChg>
      <pc:sldChg chg="modSp addCm delCm modCm">
        <pc:chgData name="James Franklin" userId="cf915d05-507f-491f-b4a6-b2aa085ee4b1" providerId="ADAL" clId="{C54C2EA2-1008-4A88-AE60-E99C17FFCA10}" dt="2020-03-06T16:16:03.489" v="2341" actId="20577"/>
        <pc:sldMkLst>
          <pc:docMk/>
          <pc:sldMk cId="1414555065" sldId="266"/>
        </pc:sldMkLst>
        <pc:spChg chg="mod">
          <ac:chgData name="James Franklin" userId="cf915d05-507f-491f-b4a6-b2aa085ee4b1" providerId="ADAL" clId="{C54C2EA2-1008-4A88-AE60-E99C17FFCA10}" dt="2020-03-06T16:16:03.489" v="2341" actId="20577"/>
          <ac:spMkLst>
            <pc:docMk/>
            <pc:sldMk cId="1414555065" sldId="266"/>
            <ac:spMk id="3" creationId="{00000000-0000-0000-0000-000000000000}"/>
          </ac:spMkLst>
        </pc:spChg>
      </pc:sldChg>
      <pc:sldChg chg="modSp">
        <pc:chgData name="James Franklin" userId="cf915d05-507f-491f-b4a6-b2aa085ee4b1" providerId="ADAL" clId="{C54C2EA2-1008-4A88-AE60-E99C17FFCA10}" dt="2020-03-06T16:18:10.297" v="2526" actId="20577"/>
        <pc:sldMkLst>
          <pc:docMk/>
          <pc:sldMk cId="1001393938" sldId="267"/>
        </pc:sldMkLst>
        <pc:spChg chg="mod">
          <ac:chgData name="James Franklin" userId="cf915d05-507f-491f-b4a6-b2aa085ee4b1" providerId="ADAL" clId="{C54C2EA2-1008-4A88-AE60-E99C17FFCA10}" dt="2020-03-06T16:18:10.297" v="2526" actId="20577"/>
          <ac:spMkLst>
            <pc:docMk/>
            <pc:sldMk cId="1001393938" sldId="267"/>
            <ac:spMk id="3" creationId="{00000000-0000-0000-0000-000000000000}"/>
          </ac:spMkLst>
        </pc:spChg>
      </pc:sldChg>
      <pc:sldChg chg="modSp">
        <pc:chgData name="James Franklin" userId="cf915d05-507f-491f-b4a6-b2aa085ee4b1" providerId="ADAL" clId="{C54C2EA2-1008-4A88-AE60-E99C17FFCA10}" dt="2020-03-06T16:18:49.564" v="2555" actId="20577"/>
        <pc:sldMkLst>
          <pc:docMk/>
          <pc:sldMk cId="1256782653" sldId="268"/>
        </pc:sldMkLst>
        <pc:spChg chg="mod">
          <ac:chgData name="James Franklin" userId="cf915d05-507f-491f-b4a6-b2aa085ee4b1" providerId="ADAL" clId="{C54C2EA2-1008-4A88-AE60-E99C17FFCA10}" dt="2020-03-06T16:18:49.564" v="2555" actId="20577"/>
          <ac:spMkLst>
            <pc:docMk/>
            <pc:sldMk cId="1256782653" sldId="268"/>
            <ac:spMk id="3" creationId="{00000000-0000-0000-0000-000000000000}"/>
          </ac:spMkLst>
        </pc:spChg>
      </pc:sldChg>
      <pc:sldChg chg="addSp modSp ord">
        <pc:chgData name="James Franklin" userId="cf915d05-507f-491f-b4a6-b2aa085ee4b1" providerId="ADAL" clId="{C54C2EA2-1008-4A88-AE60-E99C17FFCA10}" dt="2020-03-06T16:51:07.044" v="3518" actId="207"/>
        <pc:sldMkLst>
          <pc:docMk/>
          <pc:sldMk cId="3074147582" sldId="269"/>
        </pc:sldMkLst>
        <pc:spChg chg="mod">
          <ac:chgData name="James Franklin" userId="cf915d05-507f-491f-b4a6-b2aa085ee4b1" providerId="ADAL" clId="{C54C2EA2-1008-4A88-AE60-E99C17FFCA10}" dt="2020-03-06T16:46:29.947" v="3201" actId="6549"/>
          <ac:spMkLst>
            <pc:docMk/>
            <pc:sldMk cId="3074147582" sldId="269"/>
            <ac:spMk id="3" creationId="{00000000-0000-0000-0000-000000000000}"/>
          </ac:spMkLst>
        </pc:spChg>
        <pc:spChg chg="add">
          <ac:chgData name="James Franklin" userId="cf915d05-507f-491f-b4a6-b2aa085ee4b1" providerId="ADAL" clId="{C54C2EA2-1008-4A88-AE60-E99C17FFCA10}" dt="2020-03-06T16:46:55.761" v="3206"/>
          <ac:spMkLst>
            <pc:docMk/>
            <pc:sldMk cId="3074147582" sldId="269"/>
            <ac:spMk id="6" creationId="{C1ADD8F3-593F-4618-9221-862928ED96AB}"/>
          </ac:spMkLst>
        </pc:spChg>
        <pc:graphicFrameChg chg="add mod modGraphic">
          <ac:chgData name="James Franklin" userId="cf915d05-507f-491f-b4a6-b2aa085ee4b1" providerId="ADAL" clId="{C54C2EA2-1008-4A88-AE60-E99C17FFCA10}" dt="2020-03-06T16:51:07.044" v="3518" actId="207"/>
          <ac:graphicFrameMkLst>
            <pc:docMk/>
            <pc:sldMk cId="3074147582" sldId="269"/>
            <ac:graphicFrameMk id="4" creationId="{8DB77461-AD03-4D09-86BB-7FA8C9C53212}"/>
          </ac:graphicFrameMkLst>
        </pc:graphicFrameChg>
      </pc:sldChg>
      <pc:sldChg chg="del">
        <pc:chgData name="James Franklin" userId="cf915d05-507f-491f-b4a6-b2aa085ee4b1" providerId="ADAL" clId="{C54C2EA2-1008-4A88-AE60-E99C17FFCA10}" dt="2020-03-06T15:44:19.530" v="1937" actId="47"/>
        <pc:sldMkLst>
          <pc:docMk/>
          <pc:sldMk cId="3170267083" sldId="270"/>
        </pc:sldMkLst>
      </pc:sldChg>
      <pc:sldChg chg="modSp">
        <pc:chgData name="James Franklin" userId="cf915d05-507f-491f-b4a6-b2aa085ee4b1" providerId="ADAL" clId="{C54C2EA2-1008-4A88-AE60-E99C17FFCA10}" dt="2020-03-06T15:47:50.683" v="2111" actId="113"/>
        <pc:sldMkLst>
          <pc:docMk/>
          <pc:sldMk cId="1249747027" sldId="272"/>
        </pc:sldMkLst>
        <pc:spChg chg="mod">
          <ac:chgData name="James Franklin" userId="cf915d05-507f-491f-b4a6-b2aa085ee4b1" providerId="ADAL" clId="{C54C2EA2-1008-4A88-AE60-E99C17FFCA10}" dt="2020-03-06T15:47:50.683" v="2111" actId="113"/>
          <ac:spMkLst>
            <pc:docMk/>
            <pc:sldMk cId="1249747027" sldId="272"/>
            <ac:spMk id="3" creationId="{00000000-0000-0000-0000-000000000000}"/>
          </ac:spMkLst>
        </pc:spChg>
      </pc:sldChg>
      <pc:sldChg chg="modSp">
        <pc:chgData name="James Franklin" userId="cf915d05-507f-491f-b4a6-b2aa085ee4b1" providerId="ADAL" clId="{C54C2EA2-1008-4A88-AE60-E99C17FFCA10}" dt="2020-03-06T16:51:16.170" v="3533" actId="113"/>
        <pc:sldMkLst>
          <pc:docMk/>
          <pc:sldMk cId="88722309" sldId="273"/>
        </pc:sldMkLst>
        <pc:spChg chg="mod">
          <ac:chgData name="James Franklin" userId="cf915d05-507f-491f-b4a6-b2aa085ee4b1" providerId="ADAL" clId="{C54C2EA2-1008-4A88-AE60-E99C17FFCA10}" dt="2020-03-06T16:51:16.170" v="3533" actId="113"/>
          <ac:spMkLst>
            <pc:docMk/>
            <pc:sldMk cId="88722309" sldId="273"/>
            <ac:spMk id="3" creationId="{00000000-0000-0000-0000-000000000000}"/>
          </ac:spMkLst>
        </pc:spChg>
      </pc:sldChg>
      <pc:sldChg chg="modSp">
        <pc:chgData name="James Franklin" userId="cf915d05-507f-491f-b4a6-b2aa085ee4b1" providerId="ADAL" clId="{C54C2EA2-1008-4A88-AE60-E99C17FFCA10}" dt="2020-03-06T16:16:20.737" v="2357" actId="113"/>
        <pc:sldMkLst>
          <pc:docMk/>
          <pc:sldMk cId="257206945" sldId="274"/>
        </pc:sldMkLst>
        <pc:spChg chg="mod">
          <ac:chgData name="James Franklin" userId="cf915d05-507f-491f-b4a6-b2aa085ee4b1" providerId="ADAL" clId="{C54C2EA2-1008-4A88-AE60-E99C17FFCA10}" dt="2020-03-06T16:16:20.737" v="2357" actId="113"/>
          <ac:spMkLst>
            <pc:docMk/>
            <pc:sldMk cId="257206945" sldId="274"/>
            <ac:spMk id="3" creationId="{00000000-0000-0000-0000-000000000000}"/>
          </ac:spMkLst>
        </pc:spChg>
      </pc:sldChg>
      <pc:sldChg chg="addSp delSp modSp addCm modCm">
        <pc:chgData name="James Franklin" userId="cf915d05-507f-491f-b4a6-b2aa085ee4b1" providerId="ADAL" clId="{C54C2EA2-1008-4A88-AE60-E99C17FFCA10}" dt="2020-03-06T15:44:08.117" v="1936" actId="1589"/>
        <pc:sldMkLst>
          <pc:docMk/>
          <pc:sldMk cId="201571008" sldId="277"/>
        </pc:sldMkLst>
        <pc:spChg chg="mod">
          <ac:chgData name="James Franklin" userId="cf915d05-507f-491f-b4a6-b2aa085ee4b1" providerId="ADAL" clId="{C54C2EA2-1008-4A88-AE60-E99C17FFCA10}" dt="2020-03-06T15:40:20.450" v="1928" actId="20577"/>
          <ac:spMkLst>
            <pc:docMk/>
            <pc:sldMk cId="201571008" sldId="277"/>
            <ac:spMk id="4" creationId="{00000000-0000-0000-0000-000000000000}"/>
          </ac:spMkLst>
        </pc:spChg>
        <pc:spChg chg="del">
          <ac:chgData name="James Franklin" userId="cf915d05-507f-491f-b4a6-b2aa085ee4b1" providerId="ADAL" clId="{C54C2EA2-1008-4A88-AE60-E99C17FFCA10}" dt="2020-03-06T15:28:11.246" v="1457" actId="478"/>
          <ac:spMkLst>
            <pc:docMk/>
            <pc:sldMk cId="201571008" sldId="277"/>
            <ac:spMk id="12" creationId="{00000000-0000-0000-0000-000000000000}"/>
          </ac:spMkLst>
        </pc:spChg>
        <pc:spChg chg="del">
          <ac:chgData name="James Franklin" userId="cf915d05-507f-491f-b4a6-b2aa085ee4b1" providerId="ADAL" clId="{C54C2EA2-1008-4A88-AE60-E99C17FFCA10}" dt="2020-03-06T15:28:11.246" v="1457" actId="478"/>
          <ac:spMkLst>
            <pc:docMk/>
            <pc:sldMk cId="201571008" sldId="277"/>
            <ac:spMk id="13" creationId="{00000000-0000-0000-0000-000000000000}"/>
          </ac:spMkLst>
        </pc:spChg>
        <pc:picChg chg="del mod">
          <ac:chgData name="James Franklin" userId="cf915d05-507f-491f-b4a6-b2aa085ee4b1" providerId="ADAL" clId="{C54C2EA2-1008-4A88-AE60-E99C17FFCA10}" dt="2020-03-06T15:28:11.246" v="1457" actId="478"/>
          <ac:picMkLst>
            <pc:docMk/>
            <pc:sldMk cId="201571008" sldId="277"/>
            <ac:picMk id="2" creationId="{00000000-0000-0000-0000-000000000000}"/>
          </ac:picMkLst>
        </pc:picChg>
        <pc:picChg chg="add mod">
          <ac:chgData name="James Franklin" userId="cf915d05-507f-491f-b4a6-b2aa085ee4b1" providerId="ADAL" clId="{C54C2EA2-1008-4A88-AE60-E99C17FFCA10}" dt="2020-03-06T15:40:59.361" v="1932" actId="14100"/>
          <ac:picMkLst>
            <pc:docMk/>
            <pc:sldMk cId="201571008" sldId="277"/>
            <ac:picMk id="5" creationId="{280F59A7-CE0E-44CA-91D5-8BE8106EF0FD}"/>
          </ac:picMkLst>
        </pc:picChg>
        <pc:picChg chg="del mod">
          <ac:chgData name="James Franklin" userId="cf915d05-507f-491f-b4a6-b2aa085ee4b1" providerId="ADAL" clId="{C54C2EA2-1008-4A88-AE60-E99C17FFCA10}" dt="2020-03-06T15:28:11.246" v="1457" actId="478"/>
          <ac:picMkLst>
            <pc:docMk/>
            <pc:sldMk cId="201571008" sldId="277"/>
            <ac:picMk id="8" creationId="{00000000-0000-0000-0000-000000000000}"/>
          </ac:picMkLst>
        </pc:picChg>
        <pc:picChg chg="add mod">
          <ac:chgData name="James Franklin" userId="cf915d05-507f-491f-b4a6-b2aa085ee4b1" providerId="ADAL" clId="{C54C2EA2-1008-4A88-AE60-E99C17FFCA10}" dt="2020-03-06T15:40:23.857" v="1929" actId="1076"/>
          <ac:picMkLst>
            <pc:docMk/>
            <pc:sldMk cId="201571008" sldId="277"/>
            <ac:picMk id="3074" creationId="{56846556-AB71-4D28-BCD7-E27D5AD044E1}"/>
          </ac:picMkLst>
        </pc:picChg>
      </pc:sldChg>
      <pc:sldChg chg="addSp modSp add ord">
        <pc:chgData name="James Franklin" userId="cf915d05-507f-491f-b4a6-b2aa085ee4b1" providerId="ADAL" clId="{C54C2EA2-1008-4A88-AE60-E99C17FFCA10}" dt="2020-03-06T15:16:35.896" v="1050" actId="6549"/>
        <pc:sldMkLst>
          <pc:docMk/>
          <pc:sldMk cId="1681998991" sldId="278"/>
        </pc:sldMkLst>
        <pc:spChg chg="mod">
          <ac:chgData name="James Franklin" userId="cf915d05-507f-491f-b4a6-b2aa085ee4b1" providerId="ADAL" clId="{C54C2EA2-1008-4A88-AE60-E99C17FFCA10}" dt="2020-03-06T12:55:14.813" v="9" actId="20577"/>
          <ac:spMkLst>
            <pc:docMk/>
            <pc:sldMk cId="1681998991" sldId="278"/>
            <ac:spMk id="2" creationId="{FD7335E5-173C-4294-BF94-BE3F84B8A288}"/>
          </ac:spMkLst>
        </pc:spChg>
        <pc:spChg chg="mod">
          <ac:chgData name="James Franklin" userId="cf915d05-507f-491f-b4a6-b2aa085ee4b1" providerId="ADAL" clId="{C54C2EA2-1008-4A88-AE60-E99C17FFCA10}" dt="2020-03-06T15:16:35.896" v="1050" actId="6549"/>
          <ac:spMkLst>
            <pc:docMk/>
            <pc:sldMk cId="1681998991" sldId="278"/>
            <ac:spMk id="3" creationId="{CDED2BF7-880A-422A-8259-D9D3C0D75D8E}"/>
          </ac:spMkLst>
        </pc:spChg>
        <pc:picChg chg="add mod">
          <ac:chgData name="James Franklin" userId="cf915d05-507f-491f-b4a6-b2aa085ee4b1" providerId="ADAL" clId="{C54C2EA2-1008-4A88-AE60-E99C17FFCA10}" dt="2020-03-06T15:16:19.619" v="1043" actId="1076"/>
          <ac:picMkLst>
            <pc:docMk/>
            <pc:sldMk cId="1681998991" sldId="278"/>
            <ac:picMk id="4" creationId="{4098714D-94F4-4D45-B288-C7E5E25DC72B}"/>
          </ac:picMkLst>
        </pc:picChg>
        <pc:picChg chg="add mod">
          <ac:chgData name="James Franklin" userId="cf915d05-507f-491f-b4a6-b2aa085ee4b1" providerId="ADAL" clId="{C54C2EA2-1008-4A88-AE60-E99C17FFCA10}" dt="2020-03-06T15:16:26.315" v="1045" actId="732"/>
          <ac:picMkLst>
            <pc:docMk/>
            <pc:sldMk cId="1681998991" sldId="278"/>
            <ac:picMk id="2050" creationId="{30A93A2F-8F8F-4663-A838-686CC05D0DDB}"/>
          </ac:picMkLst>
        </pc:picChg>
      </pc:sldChg>
      <pc:sldChg chg="addSp modSp add del">
        <pc:chgData name="James Franklin" userId="cf915d05-507f-491f-b4a6-b2aa085ee4b1" providerId="ADAL" clId="{C54C2EA2-1008-4A88-AE60-E99C17FFCA10}" dt="2020-03-06T15:16:45.287" v="1051" actId="47"/>
        <pc:sldMkLst>
          <pc:docMk/>
          <pc:sldMk cId="1941261091" sldId="279"/>
        </pc:sldMkLst>
        <pc:spChg chg="add mod">
          <ac:chgData name="James Franklin" userId="cf915d05-507f-491f-b4a6-b2aa085ee4b1" providerId="ADAL" clId="{C54C2EA2-1008-4A88-AE60-E99C17FFCA10}" dt="2020-03-06T12:56:06.616" v="76" actId="207"/>
          <ac:spMkLst>
            <pc:docMk/>
            <pc:sldMk cId="1941261091" sldId="279"/>
            <ac:spMk id="4" creationId="{A2936EFE-4CB1-4CB2-A49E-667555A314A8}"/>
          </ac:spMkLst>
        </pc:spChg>
      </pc:sldChg>
      <pc:sldChg chg="addSp modSp add">
        <pc:chgData name="James Franklin" userId="cf915d05-507f-491f-b4a6-b2aa085ee4b1" providerId="ADAL" clId="{C54C2EA2-1008-4A88-AE60-E99C17FFCA10}" dt="2020-03-06T16:24:23.556" v="3005" actId="207"/>
        <pc:sldMkLst>
          <pc:docMk/>
          <pc:sldMk cId="3341227360" sldId="279"/>
        </pc:sldMkLst>
        <pc:spChg chg="mod">
          <ac:chgData name="James Franklin" userId="cf915d05-507f-491f-b4a6-b2aa085ee4b1" providerId="ADAL" clId="{C54C2EA2-1008-4A88-AE60-E99C17FFCA10}" dt="2020-03-06T16:19:01.205" v="2575" actId="20577"/>
          <ac:spMkLst>
            <pc:docMk/>
            <pc:sldMk cId="3341227360" sldId="279"/>
            <ac:spMk id="2" creationId="{79A07488-E161-4D42-ACBE-3C4A970DF26A}"/>
          </ac:spMkLst>
        </pc:spChg>
        <pc:spChg chg="mod">
          <ac:chgData name="James Franklin" userId="cf915d05-507f-491f-b4a6-b2aa085ee4b1" providerId="ADAL" clId="{C54C2EA2-1008-4A88-AE60-E99C17FFCA10}" dt="2020-03-06T16:24:23.556" v="3005" actId="207"/>
          <ac:spMkLst>
            <pc:docMk/>
            <pc:sldMk cId="3341227360" sldId="279"/>
            <ac:spMk id="3" creationId="{7FC2FAF1-4EA9-444F-B570-9BFA0856F8D4}"/>
          </ac:spMkLst>
        </pc:spChg>
        <pc:spChg chg="add mod">
          <ac:chgData name="James Franklin" userId="cf915d05-507f-491f-b4a6-b2aa085ee4b1" providerId="ADAL" clId="{C54C2EA2-1008-4A88-AE60-E99C17FFCA10}" dt="2020-03-06T16:19:21.717" v="2584" actId="207"/>
          <ac:spMkLst>
            <pc:docMk/>
            <pc:sldMk cId="3341227360" sldId="279"/>
            <ac:spMk id="4" creationId="{BE8ECA23-4196-4390-A667-F89D37FAB2F1}"/>
          </ac:spMkLst>
        </pc:spChg>
      </pc:sldChg>
      <pc:sldChg chg="addSp modSp add addCm modCm">
        <pc:chgData name="James Franklin" userId="cf915d05-507f-491f-b4a6-b2aa085ee4b1" providerId="ADAL" clId="{C54C2EA2-1008-4A88-AE60-E99C17FFCA10}" dt="2020-03-06T16:49:25.599" v="3315"/>
        <pc:sldMkLst>
          <pc:docMk/>
          <pc:sldMk cId="1337509737" sldId="280"/>
        </pc:sldMkLst>
        <pc:spChg chg="mod">
          <ac:chgData name="James Franklin" userId="cf915d05-507f-491f-b4a6-b2aa085ee4b1" providerId="ADAL" clId="{C54C2EA2-1008-4A88-AE60-E99C17FFCA10}" dt="2020-03-06T16:39:53.560" v="3020" actId="20577"/>
          <ac:spMkLst>
            <pc:docMk/>
            <pc:sldMk cId="1337509737" sldId="280"/>
            <ac:spMk id="2" creationId="{A684F9E0-D257-4E9F-BE8B-EAB7438B0C6E}"/>
          </ac:spMkLst>
        </pc:spChg>
        <pc:spChg chg="mod">
          <ac:chgData name="James Franklin" userId="cf915d05-507f-491f-b4a6-b2aa085ee4b1" providerId="ADAL" clId="{C54C2EA2-1008-4A88-AE60-E99C17FFCA10}" dt="2020-03-06T16:40:41.484" v="3146" actId="20577"/>
          <ac:spMkLst>
            <pc:docMk/>
            <pc:sldMk cId="1337509737" sldId="280"/>
            <ac:spMk id="3" creationId="{C050E2AF-58FC-4563-A6BC-29C0A1AD34D6}"/>
          </ac:spMkLst>
        </pc:spChg>
        <pc:picChg chg="add mod">
          <ac:chgData name="James Franklin" userId="cf915d05-507f-491f-b4a6-b2aa085ee4b1" providerId="ADAL" clId="{C54C2EA2-1008-4A88-AE60-E99C17FFCA10}" dt="2020-03-06T16:41:22.747" v="3149" actId="1076"/>
          <ac:picMkLst>
            <pc:docMk/>
            <pc:sldMk cId="1337509737" sldId="280"/>
            <ac:picMk id="4" creationId="{450F8D77-FB25-48E9-B7AB-39BA426C63A0}"/>
          </ac:picMkLst>
        </pc:picChg>
        <pc:picChg chg="add mod">
          <ac:chgData name="James Franklin" userId="cf915d05-507f-491f-b4a6-b2aa085ee4b1" providerId="ADAL" clId="{C54C2EA2-1008-4A88-AE60-E99C17FFCA10}" dt="2020-03-06T16:42:36.498" v="3155" actId="1076"/>
          <ac:picMkLst>
            <pc:docMk/>
            <pc:sldMk cId="1337509737" sldId="280"/>
            <ac:picMk id="4098" creationId="{62CB0342-E821-451D-924F-150BD6343489}"/>
          </ac:picMkLst>
        </pc:picChg>
      </pc:sldChg>
      <pc:sldChg chg="add del">
        <pc:chgData name="James Franklin" userId="cf915d05-507f-491f-b4a6-b2aa085ee4b1" providerId="ADAL" clId="{C54C2EA2-1008-4A88-AE60-E99C17FFCA10}" dt="2020-03-06T16:51:22.042" v="3535" actId="47"/>
        <pc:sldMkLst>
          <pc:docMk/>
          <pc:sldMk cId="1387726082" sldId="281"/>
        </pc:sldMkLst>
      </pc:sldChg>
      <pc:sldChg chg="addSp modSp add ord">
        <pc:chgData name="James Franklin" userId="cf915d05-507f-491f-b4a6-b2aa085ee4b1" providerId="ADAL" clId="{C54C2EA2-1008-4A88-AE60-E99C17FFCA10}" dt="2020-03-06T16:54:42.795" v="3831" actId="20577"/>
        <pc:sldMkLst>
          <pc:docMk/>
          <pc:sldMk cId="3720013636" sldId="281"/>
        </pc:sldMkLst>
        <pc:spChg chg="mod">
          <ac:chgData name="James Franklin" userId="cf915d05-507f-491f-b4a6-b2aa085ee4b1" providerId="ADAL" clId="{C54C2EA2-1008-4A88-AE60-E99C17FFCA10}" dt="2020-03-06T16:51:28.374" v="3545" actId="20577"/>
          <ac:spMkLst>
            <pc:docMk/>
            <pc:sldMk cId="3720013636" sldId="281"/>
            <ac:spMk id="2" creationId="{1C7CD0EF-E33D-44CB-A21F-980E5B96DE85}"/>
          </ac:spMkLst>
        </pc:spChg>
        <pc:spChg chg="mod">
          <ac:chgData name="James Franklin" userId="cf915d05-507f-491f-b4a6-b2aa085ee4b1" providerId="ADAL" clId="{C54C2EA2-1008-4A88-AE60-E99C17FFCA10}" dt="2020-03-06T16:54:42.795" v="3831" actId="20577"/>
          <ac:spMkLst>
            <pc:docMk/>
            <pc:sldMk cId="3720013636" sldId="281"/>
            <ac:spMk id="3" creationId="{D11E93B5-2523-406A-B12F-B2F7212F5010}"/>
          </ac:spMkLst>
        </pc:spChg>
        <pc:picChg chg="add mod">
          <ac:chgData name="James Franklin" userId="cf915d05-507f-491f-b4a6-b2aa085ee4b1" providerId="ADAL" clId="{C54C2EA2-1008-4A88-AE60-E99C17FFCA10}" dt="2020-03-06T16:54:34.914" v="3829" actId="14100"/>
          <ac:picMkLst>
            <pc:docMk/>
            <pc:sldMk cId="3720013636" sldId="281"/>
            <ac:picMk id="5122" creationId="{6D106C45-E4C2-4AA1-9B1D-FFB8023C116D}"/>
          </ac:picMkLst>
        </pc:picChg>
      </pc:sldChg>
      <pc:sldChg chg="addSp modSp add">
        <pc:chgData name="James Franklin" userId="cf915d05-507f-491f-b4a6-b2aa085ee4b1" providerId="ADAL" clId="{C54C2EA2-1008-4A88-AE60-E99C17FFCA10}" dt="2020-03-06T16:59:45.658" v="4591" actId="207"/>
        <pc:sldMkLst>
          <pc:docMk/>
          <pc:sldMk cId="3687927885" sldId="282"/>
        </pc:sldMkLst>
        <pc:spChg chg="mod">
          <ac:chgData name="James Franklin" userId="cf915d05-507f-491f-b4a6-b2aa085ee4b1" providerId="ADAL" clId="{C54C2EA2-1008-4A88-AE60-E99C17FFCA10}" dt="2020-03-06T16:56:02.410" v="3840" actId="20577"/>
          <ac:spMkLst>
            <pc:docMk/>
            <pc:sldMk cId="3687927885" sldId="282"/>
            <ac:spMk id="2" creationId="{418C1A78-FA96-4135-AA71-16F774698867}"/>
          </ac:spMkLst>
        </pc:spChg>
        <pc:spChg chg="mod">
          <ac:chgData name="James Franklin" userId="cf915d05-507f-491f-b4a6-b2aa085ee4b1" providerId="ADAL" clId="{C54C2EA2-1008-4A88-AE60-E99C17FFCA10}" dt="2020-03-06T16:59:45.658" v="4591" actId="207"/>
          <ac:spMkLst>
            <pc:docMk/>
            <pc:sldMk cId="3687927885" sldId="282"/>
            <ac:spMk id="3" creationId="{FAE91343-E3A2-4713-BC8C-9257F195A0B9}"/>
          </ac:spMkLst>
        </pc:spChg>
        <pc:spChg chg="add">
          <ac:chgData name="James Franklin" userId="cf915d05-507f-491f-b4a6-b2aa085ee4b1" providerId="ADAL" clId="{C54C2EA2-1008-4A88-AE60-E99C17FFCA10}" dt="2020-03-06T16:55:58.096" v="3833"/>
          <ac:spMkLst>
            <pc:docMk/>
            <pc:sldMk cId="3687927885" sldId="282"/>
            <ac:spMk id="4" creationId="{8C20DFAF-46F8-470E-A236-585510FFEC37}"/>
          </ac:spMkLst>
        </pc:spChg>
      </pc:sldChg>
    </pc:docChg>
  </pc:docChgLst>
  <pc:docChgLst>
    <pc:chgData name="James Franklin" userId="cf915d05-507f-491f-b4a6-b2aa085ee4b1" providerId="ADAL" clId="{8A904CBF-500B-4F94-9545-7394B9F1B93D}"/>
    <pc:docChg chg="modSld">
      <pc:chgData name="James Franklin" userId="cf915d05-507f-491f-b4a6-b2aa085ee4b1" providerId="ADAL" clId="{8A904CBF-500B-4F94-9545-7394B9F1B93D}" dt="2020-03-11T10:05:56.223" v="6" actId="404"/>
      <pc:docMkLst>
        <pc:docMk/>
      </pc:docMkLst>
      <pc:sldChg chg="modSp">
        <pc:chgData name="James Franklin" userId="cf915d05-507f-491f-b4a6-b2aa085ee4b1" providerId="ADAL" clId="{8A904CBF-500B-4F94-9545-7394B9F1B93D}" dt="2020-03-11T10:05:56.223" v="6" actId="404"/>
        <pc:sldMkLst>
          <pc:docMk/>
          <pc:sldMk cId="165605074" sldId="271"/>
        </pc:sldMkLst>
        <pc:spChg chg="mod">
          <ac:chgData name="James Franklin" userId="cf915d05-507f-491f-b4a6-b2aa085ee4b1" providerId="ADAL" clId="{8A904CBF-500B-4F94-9545-7394B9F1B93D}" dt="2020-03-11T10:05:56.223" v="6" actId="404"/>
          <ac:spMkLst>
            <pc:docMk/>
            <pc:sldMk cId="165605074" sldId="271"/>
            <ac:spMk id="3" creationId="{00000000-0000-0000-0000-000000000000}"/>
          </ac:spMkLst>
        </pc:spChg>
      </pc:sldChg>
    </pc:docChg>
  </pc:docChgLst>
  <pc:docChgLst>
    <pc:chgData name="Mike Bloys" userId="1248c4d8-7b2b-4b32-b8bd-163ae845f9bb" providerId="ADAL" clId="{A646D2F6-6E3B-413C-834A-2C4B83E4DF91}"/>
    <pc:docChg chg="modMainMaster">
      <pc:chgData name="Mike Bloys" userId="1248c4d8-7b2b-4b32-b8bd-163ae845f9bb" providerId="ADAL" clId="{A646D2F6-6E3B-413C-834A-2C4B83E4DF91}" dt="2020-05-29T14:05:39.938" v="0"/>
      <pc:docMkLst>
        <pc:docMk/>
      </pc:docMkLst>
      <pc:sldMasterChg chg="modSldLayout">
        <pc:chgData name="Mike Bloys" userId="1248c4d8-7b2b-4b32-b8bd-163ae845f9bb" providerId="ADAL" clId="{A646D2F6-6E3B-413C-834A-2C4B83E4DF91}" dt="2020-05-29T14:05:39.938" v="0"/>
        <pc:sldMasterMkLst>
          <pc:docMk/>
          <pc:sldMasterMk cId="3316734550" sldId="2147483648"/>
        </pc:sldMasterMkLst>
        <pc:sldLayoutChg chg="addSp modSp">
          <pc:chgData name="Mike Bloys" userId="1248c4d8-7b2b-4b32-b8bd-163ae845f9bb" providerId="ADAL" clId="{A646D2F6-6E3B-413C-834A-2C4B83E4DF91}" dt="2020-05-29T14:05:39.938" v="0"/>
          <pc:sldLayoutMkLst>
            <pc:docMk/>
            <pc:sldMasterMk cId="3316734550" sldId="2147483648"/>
            <pc:sldLayoutMk cId="3886385901" sldId="2147483649"/>
          </pc:sldLayoutMkLst>
          <pc:spChg chg="mod">
            <ac:chgData name="Mike Bloys" userId="1248c4d8-7b2b-4b32-b8bd-163ae845f9bb" providerId="ADAL" clId="{A646D2F6-6E3B-413C-834A-2C4B83E4DF91}" dt="2020-05-29T14:05:39.938" v="0"/>
            <ac:spMkLst>
              <pc:docMk/>
              <pc:sldMasterMk cId="3316734550" sldId="2147483648"/>
              <pc:sldLayoutMk cId="3886385901" sldId="2147483649"/>
              <ac:spMk id="5" creationId="{A4994ED0-E347-4BB5-8B76-519E6E95CA46}"/>
            </ac:spMkLst>
          </pc:spChg>
          <pc:grpChg chg="add mod">
            <ac:chgData name="Mike Bloys" userId="1248c4d8-7b2b-4b32-b8bd-163ae845f9bb" providerId="ADAL" clId="{A646D2F6-6E3B-413C-834A-2C4B83E4DF91}" dt="2020-05-29T14:05:39.938" v="0"/>
            <ac:grpSpMkLst>
              <pc:docMk/>
              <pc:sldMasterMk cId="3316734550" sldId="2147483648"/>
              <pc:sldLayoutMk cId="3886385901" sldId="2147483649"/>
              <ac:grpSpMk id="4" creationId="{F1BE54EE-F148-43ED-B369-410605A5783D}"/>
            </ac:grpSpMkLst>
          </pc:grpChg>
          <pc:picChg chg="mod">
            <ac:chgData name="Mike Bloys" userId="1248c4d8-7b2b-4b32-b8bd-163ae845f9bb" providerId="ADAL" clId="{A646D2F6-6E3B-413C-834A-2C4B83E4DF91}" dt="2020-05-29T14:05:39.938" v="0"/>
            <ac:picMkLst>
              <pc:docMk/>
              <pc:sldMasterMk cId="3316734550" sldId="2147483648"/>
              <pc:sldLayoutMk cId="3886385901" sldId="2147483649"/>
              <ac:picMk id="6" creationId="{B9BA8AF1-2458-464A-911F-C87D98B6129D}"/>
            </ac:picMkLst>
          </pc:picChg>
        </pc:sldLayoutChg>
      </pc:sldMasterChg>
    </pc:docChg>
  </pc:docChgLst>
  <pc:docChgLst>
    <pc:chgData name="James Franklin" userId="cf915d05-507f-491f-b4a6-b2aa085ee4b1" providerId="ADAL" clId="{0FC0C2CE-552E-4ABB-9BE9-7BD201FCA034}"/>
    <pc:docChg chg="undo custSel addSld delSld modSld sldOrd">
      <pc:chgData name="James Franklin" userId="cf915d05-507f-491f-b4a6-b2aa085ee4b1" providerId="ADAL" clId="{0FC0C2CE-552E-4ABB-9BE9-7BD201FCA034}" dt="2021-07-23T09:34:09.411" v="2038" actId="20577"/>
      <pc:docMkLst>
        <pc:docMk/>
      </pc:docMkLst>
      <pc:sldChg chg="addSp delSp modSp mod">
        <pc:chgData name="James Franklin" userId="cf915d05-507f-491f-b4a6-b2aa085ee4b1" providerId="ADAL" clId="{0FC0C2CE-552E-4ABB-9BE9-7BD201FCA034}" dt="2021-07-20T08:56:01.270" v="669" actId="20577"/>
        <pc:sldMkLst>
          <pc:docMk/>
          <pc:sldMk cId="389929635" sldId="261"/>
        </pc:sldMkLst>
        <pc:spChg chg="add del mod">
          <ac:chgData name="James Franklin" userId="cf915d05-507f-491f-b4a6-b2aa085ee4b1" providerId="ADAL" clId="{0FC0C2CE-552E-4ABB-9BE9-7BD201FCA034}" dt="2021-07-20T08:31:10.784" v="71" actId="478"/>
          <ac:spMkLst>
            <pc:docMk/>
            <pc:sldMk cId="389929635" sldId="261"/>
            <ac:spMk id="2" creationId="{6F8E49FA-115E-4879-8AC9-DB00E695A8F9}"/>
          </ac:spMkLst>
        </pc:spChg>
        <pc:spChg chg="mod">
          <ac:chgData name="James Franklin" userId="cf915d05-507f-491f-b4a6-b2aa085ee4b1" providerId="ADAL" clId="{0FC0C2CE-552E-4ABB-9BE9-7BD201FCA034}" dt="2021-07-20T08:56:01.270" v="669" actId="20577"/>
          <ac:spMkLst>
            <pc:docMk/>
            <pc:sldMk cId="389929635" sldId="261"/>
            <ac:spMk id="3" creationId="{00000000-0000-0000-0000-000000000000}"/>
          </ac:spMkLst>
        </pc:spChg>
      </pc:sldChg>
      <pc:sldChg chg="modSp mod">
        <pc:chgData name="James Franklin" userId="cf915d05-507f-491f-b4a6-b2aa085ee4b1" providerId="ADAL" clId="{0FC0C2CE-552E-4ABB-9BE9-7BD201FCA034}" dt="2021-07-20T11:09:27.804" v="1747" actId="20577"/>
        <pc:sldMkLst>
          <pc:docMk/>
          <pc:sldMk cId="2792795365" sldId="265"/>
        </pc:sldMkLst>
        <pc:spChg chg="mod">
          <ac:chgData name="James Franklin" userId="cf915d05-507f-491f-b4a6-b2aa085ee4b1" providerId="ADAL" clId="{0FC0C2CE-552E-4ABB-9BE9-7BD201FCA034}" dt="2021-07-20T11:09:27.804" v="1747" actId="20577"/>
          <ac:spMkLst>
            <pc:docMk/>
            <pc:sldMk cId="2792795365" sldId="265"/>
            <ac:spMk id="3" creationId="{00000000-0000-0000-0000-000000000000}"/>
          </ac:spMkLst>
        </pc:spChg>
      </pc:sldChg>
      <pc:sldChg chg="modSp mod">
        <pc:chgData name="James Franklin" userId="cf915d05-507f-491f-b4a6-b2aa085ee4b1" providerId="ADAL" clId="{0FC0C2CE-552E-4ABB-9BE9-7BD201FCA034}" dt="2021-07-22T12:09:12.386" v="2037" actId="20577"/>
        <pc:sldMkLst>
          <pc:docMk/>
          <pc:sldMk cId="1414555065" sldId="266"/>
        </pc:sldMkLst>
        <pc:spChg chg="mod">
          <ac:chgData name="James Franklin" userId="cf915d05-507f-491f-b4a6-b2aa085ee4b1" providerId="ADAL" clId="{0FC0C2CE-552E-4ABB-9BE9-7BD201FCA034}" dt="2021-07-22T12:09:12.386" v="2037" actId="20577"/>
          <ac:spMkLst>
            <pc:docMk/>
            <pc:sldMk cId="1414555065" sldId="266"/>
            <ac:spMk id="3" creationId="{00000000-0000-0000-0000-000000000000}"/>
          </ac:spMkLst>
        </pc:spChg>
      </pc:sldChg>
      <pc:sldChg chg="del">
        <pc:chgData name="James Franklin" userId="cf915d05-507f-491f-b4a6-b2aa085ee4b1" providerId="ADAL" clId="{0FC0C2CE-552E-4ABB-9BE9-7BD201FCA034}" dt="2021-07-20T08:59:37.673" v="688" actId="47"/>
        <pc:sldMkLst>
          <pc:docMk/>
          <pc:sldMk cId="165605074" sldId="271"/>
        </pc:sldMkLst>
      </pc:sldChg>
      <pc:sldChg chg="modSp mod">
        <pc:chgData name="James Franklin" userId="cf915d05-507f-491f-b4a6-b2aa085ee4b1" providerId="ADAL" clId="{0FC0C2CE-552E-4ABB-9BE9-7BD201FCA034}" dt="2021-07-20T11:11:17.502" v="1767" actId="20577"/>
        <pc:sldMkLst>
          <pc:docMk/>
          <pc:sldMk cId="1249747027" sldId="272"/>
        </pc:sldMkLst>
        <pc:spChg chg="mod">
          <ac:chgData name="James Franklin" userId="cf915d05-507f-491f-b4a6-b2aa085ee4b1" providerId="ADAL" clId="{0FC0C2CE-552E-4ABB-9BE9-7BD201FCA034}" dt="2021-07-20T11:11:14.854" v="1765" actId="20577"/>
          <ac:spMkLst>
            <pc:docMk/>
            <pc:sldMk cId="1249747027" sldId="272"/>
            <ac:spMk id="2" creationId="{00000000-0000-0000-0000-000000000000}"/>
          </ac:spMkLst>
        </pc:spChg>
        <pc:spChg chg="mod">
          <ac:chgData name="James Franklin" userId="cf915d05-507f-491f-b4a6-b2aa085ee4b1" providerId="ADAL" clId="{0FC0C2CE-552E-4ABB-9BE9-7BD201FCA034}" dt="2021-07-20T11:11:17.502" v="1767" actId="20577"/>
          <ac:spMkLst>
            <pc:docMk/>
            <pc:sldMk cId="1249747027" sldId="272"/>
            <ac:spMk id="3" creationId="{00000000-0000-0000-0000-000000000000}"/>
          </ac:spMkLst>
        </pc:spChg>
      </pc:sldChg>
      <pc:sldChg chg="modSp mod">
        <pc:chgData name="James Franklin" userId="cf915d05-507f-491f-b4a6-b2aa085ee4b1" providerId="ADAL" clId="{0FC0C2CE-552E-4ABB-9BE9-7BD201FCA034}" dt="2021-07-20T15:33:21.654" v="2000" actId="113"/>
        <pc:sldMkLst>
          <pc:docMk/>
          <pc:sldMk cId="88722309" sldId="273"/>
        </pc:sldMkLst>
        <pc:spChg chg="mod">
          <ac:chgData name="James Franklin" userId="cf915d05-507f-491f-b4a6-b2aa085ee4b1" providerId="ADAL" clId="{0FC0C2CE-552E-4ABB-9BE9-7BD201FCA034}" dt="2021-07-20T11:11:00.007" v="1759" actId="20577"/>
          <ac:spMkLst>
            <pc:docMk/>
            <pc:sldMk cId="88722309" sldId="273"/>
            <ac:spMk id="2" creationId="{00000000-0000-0000-0000-000000000000}"/>
          </ac:spMkLst>
        </pc:spChg>
        <pc:spChg chg="mod">
          <ac:chgData name="James Franklin" userId="cf915d05-507f-491f-b4a6-b2aa085ee4b1" providerId="ADAL" clId="{0FC0C2CE-552E-4ABB-9BE9-7BD201FCA034}" dt="2021-07-20T15:33:21.654" v="2000" actId="113"/>
          <ac:spMkLst>
            <pc:docMk/>
            <pc:sldMk cId="88722309" sldId="273"/>
            <ac:spMk id="3" creationId="{00000000-0000-0000-0000-000000000000}"/>
          </ac:spMkLst>
        </pc:spChg>
      </pc:sldChg>
      <pc:sldChg chg="addSp delSp modSp mod">
        <pc:chgData name="James Franklin" userId="cf915d05-507f-491f-b4a6-b2aa085ee4b1" providerId="ADAL" clId="{0FC0C2CE-552E-4ABB-9BE9-7BD201FCA034}" dt="2021-07-20T15:15:11.001" v="1988" actId="478"/>
        <pc:sldMkLst>
          <pc:docMk/>
          <pc:sldMk cId="257206945" sldId="274"/>
        </pc:sldMkLst>
        <pc:spChg chg="mod">
          <ac:chgData name="James Franklin" userId="cf915d05-507f-491f-b4a6-b2aa085ee4b1" providerId="ADAL" clId="{0FC0C2CE-552E-4ABB-9BE9-7BD201FCA034}" dt="2021-07-20T11:11:06.878" v="1761" actId="20577"/>
          <ac:spMkLst>
            <pc:docMk/>
            <pc:sldMk cId="257206945" sldId="274"/>
            <ac:spMk id="2" creationId="{00000000-0000-0000-0000-000000000000}"/>
          </ac:spMkLst>
        </pc:spChg>
        <pc:spChg chg="mod">
          <ac:chgData name="James Franklin" userId="cf915d05-507f-491f-b4a6-b2aa085ee4b1" providerId="ADAL" clId="{0FC0C2CE-552E-4ABB-9BE9-7BD201FCA034}" dt="2021-07-20T11:11:09.302" v="1763" actId="20577"/>
          <ac:spMkLst>
            <pc:docMk/>
            <pc:sldMk cId="257206945" sldId="274"/>
            <ac:spMk id="3" creationId="{00000000-0000-0000-0000-000000000000}"/>
          </ac:spMkLst>
        </pc:spChg>
        <pc:spChg chg="add del mod">
          <ac:chgData name="James Franklin" userId="cf915d05-507f-491f-b4a6-b2aa085ee4b1" providerId="ADAL" clId="{0FC0C2CE-552E-4ABB-9BE9-7BD201FCA034}" dt="2021-07-20T15:15:11.001" v="1988" actId="478"/>
          <ac:spMkLst>
            <pc:docMk/>
            <pc:sldMk cId="257206945" sldId="274"/>
            <ac:spMk id="4" creationId="{6045943D-FDDA-4916-ADCE-884B678220C9}"/>
          </ac:spMkLst>
        </pc:spChg>
      </pc:sldChg>
      <pc:sldChg chg="del">
        <pc:chgData name="James Franklin" userId="cf915d05-507f-491f-b4a6-b2aa085ee4b1" providerId="ADAL" clId="{0FC0C2CE-552E-4ABB-9BE9-7BD201FCA034}" dt="2021-07-20T08:59:38.378" v="689" actId="47"/>
        <pc:sldMkLst>
          <pc:docMk/>
          <pc:sldMk cId="1698413378" sldId="275"/>
        </pc:sldMkLst>
      </pc:sldChg>
      <pc:sldChg chg="modSp mod">
        <pc:chgData name="James Franklin" userId="cf915d05-507f-491f-b4a6-b2aa085ee4b1" providerId="ADAL" clId="{0FC0C2CE-552E-4ABB-9BE9-7BD201FCA034}" dt="2021-07-20T11:15:00.542" v="1812" actId="20577"/>
        <pc:sldMkLst>
          <pc:docMk/>
          <pc:sldMk cId="3720013636" sldId="281"/>
        </pc:sldMkLst>
        <pc:spChg chg="mod">
          <ac:chgData name="James Franklin" userId="cf915d05-507f-491f-b4a6-b2aa085ee4b1" providerId="ADAL" clId="{0FC0C2CE-552E-4ABB-9BE9-7BD201FCA034}" dt="2021-07-20T11:15:00.542" v="1812" actId="20577"/>
          <ac:spMkLst>
            <pc:docMk/>
            <pc:sldMk cId="3720013636" sldId="281"/>
            <ac:spMk id="3" creationId="{D11E93B5-2523-406A-B12F-B2F7212F5010}"/>
          </ac:spMkLst>
        </pc:spChg>
      </pc:sldChg>
      <pc:sldChg chg="del">
        <pc:chgData name="James Franklin" userId="cf915d05-507f-491f-b4a6-b2aa085ee4b1" providerId="ADAL" clId="{0FC0C2CE-552E-4ABB-9BE9-7BD201FCA034}" dt="2021-07-20T11:10:36.749" v="1749" actId="47"/>
        <pc:sldMkLst>
          <pc:docMk/>
          <pc:sldMk cId="2910051175" sldId="287"/>
        </pc:sldMkLst>
      </pc:sldChg>
      <pc:sldChg chg="del">
        <pc:chgData name="James Franklin" userId="cf915d05-507f-491f-b4a6-b2aa085ee4b1" providerId="ADAL" clId="{0FC0C2CE-552E-4ABB-9BE9-7BD201FCA034}" dt="2021-07-20T08:58:35.953" v="670" actId="47"/>
        <pc:sldMkLst>
          <pc:docMk/>
          <pc:sldMk cId="2251868043" sldId="288"/>
        </pc:sldMkLst>
      </pc:sldChg>
      <pc:sldChg chg="del">
        <pc:chgData name="James Franklin" userId="cf915d05-507f-491f-b4a6-b2aa085ee4b1" providerId="ADAL" clId="{0FC0C2CE-552E-4ABB-9BE9-7BD201FCA034}" dt="2021-07-20T08:58:37.094" v="671" actId="47"/>
        <pc:sldMkLst>
          <pc:docMk/>
          <pc:sldMk cId="4159379878" sldId="289"/>
        </pc:sldMkLst>
      </pc:sldChg>
      <pc:sldChg chg="del">
        <pc:chgData name="James Franklin" userId="cf915d05-507f-491f-b4a6-b2aa085ee4b1" providerId="ADAL" clId="{0FC0C2CE-552E-4ABB-9BE9-7BD201FCA034}" dt="2021-07-20T08:58:38.939" v="672" actId="47"/>
        <pc:sldMkLst>
          <pc:docMk/>
          <pc:sldMk cId="1430798280" sldId="290"/>
        </pc:sldMkLst>
      </pc:sldChg>
      <pc:sldChg chg="del">
        <pc:chgData name="James Franklin" userId="cf915d05-507f-491f-b4a6-b2aa085ee4b1" providerId="ADAL" clId="{0FC0C2CE-552E-4ABB-9BE9-7BD201FCA034}" dt="2021-07-20T08:58:40.068" v="673" actId="47"/>
        <pc:sldMkLst>
          <pc:docMk/>
          <pc:sldMk cId="1905787487" sldId="291"/>
        </pc:sldMkLst>
      </pc:sldChg>
      <pc:sldChg chg="del">
        <pc:chgData name="James Franklin" userId="cf915d05-507f-491f-b4a6-b2aa085ee4b1" providerId="ADAL" clId="{0FC0C2CE-552E-4ABB-9BE9-7BD201FCA034}" dt="2021-07-20T08:58:45.210" v="675" actId="47"/>
        <pc:sldMkLst>
          <pc:docMk/>
          <pc:sldMk cId="2338836256" sldId="292"/>
        </pc:sldMkLst>
      </pc:sldChg>
      <pc:sldChg chg="del">
        <pc:chgData name="James Franklin" userId="cf915d05-507f-491f-b4a6-b2aa085ee4b1" providerId="ADAL" clId="{0FC0C2CE-552E-4ABB-9BE9-7BD201FCA034}" dt="2021-07-20T08:58:41.533" v="674" actId="47"/>
        <pc:sldMkLst>
          <pc:docMk/>
          <pc:sldMk cId="592901796" sldId="293"/>
        </pc:sldMkLst>
      </pc:sldChg>
      <pc:sldChg chg="add del">
        <pc:chgData name="James Franklin" userId="cf915d05-507f-491f-b4a6-b2aa085ee4b1" providerId="ADAL" clId="{0FC0C2CE-552E-4ABB-9BE9-7BD201FCA034}" dt="2021-07-20T08:58:51.241" v="678" actId="47"/>
        <pc:sldMkLst>
          <pc:docMk/>
          <pc:sldMk cId="654542181" sldId="294"/>
        </pc:sldMkLst>
      </pc:sldChg>
      <pc:sldChg chg="del">
        <pc:chgData name="James Franklin" userId="cf915d05-507f-491f-b4a6-b2aa085ee4b1" providerId="ADAL" clId="{0FC0C2CE-552E-4ABB-9BE9-7BD201FCA034}" dt="2021-07-20T08:58:53.157" v="679" actId="47"/>
        <pc:sldMkLst>
          <pc:docMk/>
          <pc:sldMk cId="4088690343" sldId="296"/>
        </pc:sldMkLst>
      </pc:sldChg>
      <pc:sldChg chg="del">
        <pc:chgData name="James Franklin" userId="cf915d05-507f-491f-b4a6-b2aa085ee4b1" providerId="ADAL" clId="{0FC0C2CE-552E-4ABB-9BE9-7BD201FCA034}" dt="2021-07-20T08:58:56.071" v="683" actId="47"/>
        <pc:sldMkLst>
          <pc:docMk/>
          <pc:sldMk cId="1669759249" sldId="297"/>
        </pc:sldMkLst>
      </pc:sldChg>
      <pc:sldChg chg="del">
        <pc:chgData name="James Franklin" userId="cf915d05-507f-491f-b4a6-b2aa085ee4b1" providerId="ADAL" clId="{0FC0C2CE-552E-4ABB-9BE9-7BD201FCA034}" dt="2021-07-20T08:58:57.658" v="685" actId="47"/>
        <pc:sldMkLst>
          <pc:docMk/>
          <pc:sldMk cId="246723736" sldId="298"/>
        </pc:sldMkLst>
      </pc:sldChg>
      <pc:sldChg chg="del">
        <pc:chgData name="James Franklin" userId="cf915d05-507f-491f-b4a6-b2aa085ee4b1" providerId="ADAL" clId="{0FC0C2CE-552E-4ABB-9BE9-7BD201FCA034}" dt="2021-07-20T08:58:58.456" v="686" actId="47"/>
        <pc:sldMkLst>
          <pc:docMk/>
          <pc:sldMk cId="392849658" sldId="299"/>
        </pc:sldMkLst>
      </pc:sldChg>
      <pc:sldChg chg="del">
        <pc:chgData name="James Franklin" userId="cf915d05-507f-491f-b4a6-b2aa085ee4b1" providerId="ADAL" clId="{0FC0C2CE-552E-4ABB-9BE9-7BD201FCA034}" dt="2021-07-20T08:58:56.840" v="684" actId="47"/>
        <pc:sldMkLst>
          <pc:docMk/>
          <pc:sldMk cId="967627982" sldId="300"/>
        </pc:sldMkLst>
      </pc:sldChg>
      <pc:sldChg chg="del">
        <pc:chgData name="James Franklin" userId="cf915d05-507f-491f-b4a6-b2aa085ee4b1" providerId="ADAL" clId="{0FC0C2CE-552E-4ABB-9BE9-7BD201FCA034}" dt="2021-07-20T08:58:55.339" v="682" actId="47"/>
        <pc:sldMkLst>
          <pc:docMk/>
          <pc:sldMk cId="986872929" sldId="301"/>
        </pc:sldMkLst>
      </pc:sldChg>
      <pc:sldChg chg="del">
        <pc:chgData name="James Franklin" userId="cf915d05-507f-491f-b4a6-b2aa085ee4b1" providerId="ADAL" clId="{0FC0C2CE-552E-4ABB-9BE9-7BD201FCA034}" dt="2021-07-20T08:58:54.604" v="681" actId="47"/>
        <pc:sldMkLst>
          <pc:docMk/>
          <pc:sldMk cId="2139514784" sldId="302"/>
        </pc:sldMkLst>
      </pc:sldChg>
      <pc:sldChg chg="del">
        <pc:chgData name="James Franklin" userId="cf915d05-507f-491f-b4a6-b2aa085ee4b1" providerId="ADAL" clId="{0FC0C2CE-552E-4ABB-9BE9-7BD201FCA034}" dt="2021-07-20T08:58:53.786" v="680" actId="47"/>
        <pc:sldMkLst>
          <pc:docMk/>
          <pc:sldMk cId="2489527561" sldId="303"/>
        </pc:sldMkLst>
      </pc:sldChg>
      <pc:sldChg chg="del">
        <pc:chgData name="James Franklin" userId="cf915d05-507f-491f-b4a6-b2aa085ee4b1" providerId="ADAL" clId="{0FC0C2CE-552E-4ABB-9BE9-7BD201FCA034}" dt="2021-07-20T08:58:59.897" v="687" actId="47"/>
        <pc:sldMkLst>
          <pc:docMk/>
          <pc:sldMk cId="3100590239" sldId="304"/>
        </pc:sldMkLst>
      </pc:sldChg>
      <pc:sldChg chg="modSp mod">
        <pc:chgData name="James Franklin" userId="cf915d05-507f-491f-b4a6-b2aa085ee4b1" providerId="ADAL" clId="{0FC0C2CE-552E-4ABB-9BE9-7BD201FCA034}" dt="2021-07-20T11:15:47.834" v="1987" actId="207"/>
        <pc:sldMkLst>
          <pc:docMk/>
          <pc:sldMk cId="2100363300" sldId="305"/>
        </pc:sldMkLst>
        <pc:spChg chg="mod">
          <ac:chgData name="James Franklin" userId="cf915d05-507f-491f-b4a6-b2aa085ee4b1" providerId="ADAL" clId="{0FC0C2CE-552E-4ABB-9BE9-7BD201FCA034}" dt="2021-07-20T11:15:47.834" v="1987" actId="207"/>
          <ac:spMkLst>
            <pc:docMk/>
            <pc:sldMk cId="2100363300" sldId="305"/>
            <ac:spMk id="3" creationId="{D11E93B5-2523-406A-B12F-B2F7212F5010}"/>
          </ac:spMkLst>
        </pc:spChg>
      </pc:sldChg>
      <pc:sldChg chg="addSp delSp modSp new mod ord">
        <pc:chgData name="James Franklin" userId="cf915d05-507f-491f-b4a6-b2aa085ee4b1" providerId="ADAL" clId="{0FC0C2CE-552E-4ABB-9BE9-7BD201FCA034}" dt="2021-07-23T09:34:09.411" v="2038" actId="20577"/>
        <pc:sldMkLst>
          <pc:docMk/>
          <pc:sldMk cId="1599410993" sldId="306"/>
        </pc:sldMkLst>
        <pc:spChg chg="mod">
          <ac:chgData name="James Franklin" userId="cf915d05-507f-491f-b4a6-b2aa085ee4b1" providerId="ADAL" clId="{0FC0C2CE-552E-4ABB-9BE9-7BD201FCA034}" dt="2021-07-20T09:44:12.048" v="738" actId="20577"/>
          <ac:spMkLst>
            <pc:docMk/>
            <pc:sldMk cId="1599410993" sldId="306"/>
            <ac:spMk id="2" creationId="{9FFB00AB-7064-47FC-9073-E74D453B9262}"/>
          </ac:spMkLst>
        </pc:spChg>
        <pc:spChg chg="mod">
          <ac:chgData name="James Franklin" userId="cf915d05-507f-491f-b4a6-b2aa085ee4b1" providerId="ADAL" clId="{0FC0C2CE-552E-4ABB-9BE9-7BD201FCA034}" dt="2021-07-23T09:34:09.411" v="2038" actId="20577"/>
          <ac:spMkLst>
            <pc:docMk/>
            <pc:sldMk cId="1599410993" sldId="306"/>
            <ac:spMk id="3" creationId="{D3DD2B7C-E5AB-4DB6-8A0E-8D04FB9D2608}"/>
          </ac:spMkLst>
        </pc:spChg>
        <pc:spChg chg="add mod">
          <ac:chgData name="James Franklin" userId="cf915d05-507f-491f-b4a6-b2aa085ee4b1" providerId="ADAL" clId="{0FC0C2CE-552E-4ABB-9BE9-7BD201FCA034}" dt="2021-07-20T10:06:43.791" v="1207" actId="1035"/>
          <ac:spMkLst>
            <pc:docMk/>
            <pc:sldMk cId="1599410993" sldId="306"/>
            <ac:spMk id="27" creationId="{FBF6F5C8-84DD-45D8-B19E-3061C206E9CB}"/>
          </ac:spMkLst>
        </pc:spChg>
        <pc:spChg chg="add mod">
          <ac:chgData name="James Franklin" userId="cf915d05-507f-491f-b4a6-b2aa085ee4b1" providerId="ADAL" clId="{0FC0C2CE-552E-4ABB-9BE9-7BD201FCA034}" dt="2021-07-20T10:06:56.823" v="1217" actId="1076"/>
          <ac:spMkLst>
            <pc:docMk/>
            <pc:sldMk cId="1599410993" sldId="306"/>
            <ac:spMk id="28" creationId="{D1FB2EA7-446E-45E3-9636-6836604D3AA3}"/>
          </ac:spMkLst>
        </pc:spChg>
        <pc:spChg chg="add mod">
          <ac:chgData name="James Franklin" userId="cf915d05-507f-491f-b4a6-b2aa085ee4b1" providerId="ADAL" clId="{0FC0C2CE-552E-4ABB-9BE9-7BD201FCA034}" dt="2021-07-20T10:13:35.328" v="1494" actId="1076"/>
          <ac:spMkLst>
            <pc:docMk/>
            <pc:sldMk cId="1599410993" sldId="306"/>
            <ac:spMk id="37" creationId="{743C47C1-BFC9-4091-B07A-0AAED1CB0A7B}"/>
          </ac:spMkLst>
        </pc:spChg>
        <pc:spChg chg="add mod">
          <ac:chgData name="James Franklin" userId="cf915d05-507f-491f-b4a6-b2aa085ee4b1" providerId="ADAL" clId="{0FC0C2CE-552E-4ABB-9BE9-7BD201FCA034}" dt="2021-07-20T10:13:39.111" v="1495" actId="1076"/>
          <ac:spMkLst>
            <pc:docMk/>
            <pc:sldMk cId="1599410993" sldId="306"/>
            <ac:spMk id="38" creationId="{55DFABA1-AEF2-403D-9BDE-BE94CF54CBF6}"/>
          </ac:spMkLst>
        </pc:spChg>
        <pc:spChg chg="add del mod">
          <ac:chgData name="James Franklin" userId="cf915d05-507f-491f-b4a6-b2aa085ee4b1" providerId="ADAL" clId="{0FC0C2CE-552E-4ABB-9BE9-7BD201FCA034}" dt="2021-07-20T10:09:53.235" v="1439" actId="478"/>
          <ac:spMkLst>
            <pc:docMk/>
            <pc:sldMk cId="1599410993" sldId="306"/>
            <ac:spMk id="39" creationId="{102592FB-1A95-4160-9CA2-46EE640CA43C}"/>
          </ac:spMkLst>
        </pc:spChg>
        <pc:spChg chg="add mod">
          <ac:chgData name="James Franklin" userId="cf915d05-507f-491f-b4a6-b2aa085ee4b1" providerId="ADAL" clId="{0FC0C2CE-552E-4ABB-9BE9-7BD201FCA034}" dt="2021-07-20T10:12:48.319" v="1488" actId="1076"/>
          <ac:spMkLst>
            <pc:docMk/>
            <pc:sldMk cId="1599410993" sldId="306"/>
            <ac:spMk id="42" creationId="{698AE6B0-0389-419D-ABEA-F760AE0C2731}"/>
          </ac:spMkLst>
        </pc:spChg>
        <pc:spChg chg="add mod">
          <ac:chgData name="James Franklin" userId="cf915d05-507f-491f-b4a6-b2aa085ee4b1" providerId="ADAL" clId="{0FC0C2CE-552E-4ABB-9BE9-7BD201FCA034}" dt="2021-07-20T10:13:35.328" v="1494" actId="1076"/>
          <ac:spMkLst>
            <pc:docMk/>
            <pc:sldMk cId="1599410993" sldId="306"/>
            <ac:spMk id="43" creationId="{130E39B9-205D-449B-965C-29E1B5C14295}"/>
          </ac:spMkLst>
        </pc:spChg>
        <pc:grpChg chg="add mod">
          <ac:chgData name="James Franklin" userId="cf915d05-507f-491f-b4a6-b2aa085ee4b1" providerId="ADAL" clId="{0FC0C2CE-552E-4ABB-9BE9-7BD201FCA034}" dt="2021-07-20T10:06:37.728" v="1199" actId="1076"/>
          <ac:grpSpMkLst>
            <pc:docMk/>
            <pc:sldMk cId="1599410993" sldId="306"/>
            <ac:grpSpMk id="22" creationId="{8BAC4EAB-C613-40EA-A6E3-30A7325AEF32}"/>
          </ac:grpSpMkLst>
        </pc:grpChg>
        <pc:grpChg chg="add mod">
          <ac:chgData name="James Franklin" userId="cf915d05-507f-491f-b4a6-b2aa085ee4b1" providerId="ADAL" clId="{0FC0C2CE-552E-4ABB-9BE9-7BD201FCA034}" dt="2021-07-20T10:06:37.728" v="1199" actId="1076"/>
          <ac:grpSpMkLst>
            <pc:docMk/>
            <pc:sldMk cId="1599410993" sldId="306"/>
            <ac:grpSpMk id="23" creationId="{37F862B4-468D-4506-85CE-C0E96D948141}"/>
          </ac:grpSpMkLst>
        </pc:grpChg>
        <pc:grpChg chg="add mod">
          <ac:chgData name="James Franklin" userId="cf915d05-507f-491f-b4a6-b2aa085ee4b1" providerId="ADAL" clId="{0FC0C2CE-552E-4ABB-9BE9-7BD201FCA034}" dt="2021-07-20T10:13:35.328" v="1494" actId="1076"/>
          <ac:grpSpMkLst>
            <pc:docMk/>
            <pc:sldMk cId="1599410993" sldId="306"/>
            <ac:grpSpMk id="29" creationId="{85441BB6-B720-46A2-ADAF-B1F6A4428E3E}"/>
          </ac:grpSpMkLst>
        </pc:grpChg>
        <pc:grpChg chg="add mod">
          <ac:chgData name="James Franklin" userId="cf915d05-507f-491f-b4a6-b2aa085ee4b1" providerId="ADAL" clId="{0FC0C2CE-552E-4ABB-9BE9-7BD201FCA034}" dt="2021-07-20T10:13:35.328" v="1494" actId="1076"/>
          <ac:grpSpMkLst>
            <pc:docMk/>
            <pc:sldMk cId="1599410993" sldId="306"/>
            <ac:grpSpMk id="33" creationId="{9BAB4341-6675-4A6A-88BA-71E59D0EF4C4}"/>
          </ac:grpSpMkLst>
        </pc:grpChg>
        <pc:picChg chg="add del mod">
          <ac:chgData name="James Franklin" userId="cf915d05-507f-491f-b4a6-b2aa085ee4b1" providerId="ADAL" clId="{0FC0C2CE-552E-4ABB-9BE9-7BD201FCA034}" dt="2021-07-20T10:00:12.432" v="1136" actId="478"/>
          <ac:picMkLst>
            <pc:docMk/>
            <pc:sldMk cId="1599410993" sldId="306"/>
            <ac:picMk id="5" creationId="{48E36FA3-25EC-415A-9F81-EF1D99853E7A}"/>
          </ac:picMkLst>
        </pc:picChg>
        <pc:picChg chg="add del">
          <ac:chgData name="James Franklin" userId="cf915d05-507f-491f-b4a6-b2aa085ee4b1" providerId="ADAL" clId="{0FC0C2CE-552E-4ABB-9BE9-7BD201FCA034}" dt="2021-07-20T10:01:01.841" v="1138" actId="22"/>
          <ac:picMkLst>
            <pc:docMk/>
            <pc:sldMk cId="1599410993" sldId="306"/>
            <ac:picMk id="7" creationId="{EB9914FF-5076-46BA-87ED-BA63A48846D6}"/>
          </ac:picMkLst>
        </pc:picChg>
        <pc:picChg chg="add del mod">
          <ac:chgData name="James Franklin" userId="cf915d05-507f-491f-b4a6-b2aa085ee4b1" providerId="ADAL" clId="{0FC0C2CE-552E-4ABB-9BE9-7BD201FCA034}" dt="2021-07-20T10:01:13.810" v="1141" actId="478"/>
          <ac:picMkLst>
            <pc:docMk/>
            <pc:sldMk cId="1599410993" sldId="306"/>
            <ac:picMk id="9" creationId="{ED07A990-DAD9-4CC4-8EBD-B1CF45BBDF0A}"/>
          </ac:picMkLst>
        </pc:picChg>
        <pc:picChg chg="add del mod">
          <ac:chgData name="James Franklin" userId="cf915d05-507f-491f-b4a6-b2aa085ee4b1" providerId="ADAL" clId="{0FC0C2CE-552E-4ABB-9BE9-7BD201FCA034}" dt="2021-07-20T10:01:38.872" v="1144" actId="478"/>
          <ac:picMkLst>
            <pc:docMk/>
            <pc:sldMk cId="1599410993" sldId="306"/>
            <ac:picMk id="11" creationId="{85047F57-C0C1-475E-88B1-92406831844A}"/>
          </ac:picMkLst>
        </pc:picChg>
        <pc:picChg chg="add mod">
          <ac:chgData name="James Franklin" userId="cf915d05-507f-491f-b4a6-b2aa085ee4b1" providerId="ADAL" clId="{0FC0C2CE-552E-4ABB-9BE9-7BD201FCA034}" dt="2021-07-20T10:06:37.728" v="1199" actId="1076"/>
          <ac:picMkLst>
            <pc:docMk/>
            <pc:sldMk cId="1599410993" sldId="306"/>
            <ac:picMk id="13" creationId="{2154F0C4-13AE-4B0E-A287-77B903444083}"/>
          </ac:picMkLst>
        </pc:picChg>
        <pc:picChg chg="add mod">
          <ac:chgData name="James Franklin" userId="cf915d05-507f-491f-b4a6-b2aa085ee4b1" providerId="ADAL" clId="{0FC0C2CE-552E-4ABB-9BE9-7BD201FCA034}" dt="2021-07-20T10:13:35.328" v="1494" actId="1076"/>
          <ac:picMkLst>
            <pc:docMk/>
            <pc:sldMk cId="1599410993" sldId="306"/>
            <ac:picMk id="15" creationId="{B3A796B7-B631-4D59-A200-F7B07036B182}"/>
          </ac:picMkLst>
        </pc:picChg>
        <pc:picChg chg="add mod">
          <ac:chgData name="James Franklin" userId="cf915d05-507f-491f-b4a6-b2aa085ee4b1" providerId="ADAL" clId="{0FC0C2CE-552E-4ABB-9BE9-7BD201FCA034}" dt="2021-07-20T10:10:10.671" v="1443" actId="1076"/>
          <ac:picMkLst>
            <pc:docMk/>
            <pc:sldMk cId="1599410993" sldId="306"/>
            <ac:picMk id="41" creationId="{1415B737-BE30-4CAD-9C04-C487E43C7771}"/>
          </ac:picMkLst>
        </pc:picChg>
        <pc:cxnChg chg="add mod">
          <ac:chgData name="James Franklin" userId="cf915d05-507f-491f-b4a6-b2aa085ee4b1" providerId="ADAL" clId="{0FC0C2CE-552E-4ABB-9BE9-7BD201FCA034}" dt="2021-07-20T10:05:38.612" v="1183" actId="164"/>
          <ac:cxnSpMkLst>
            <pc:docMk/>
            <pc:sldMk cId="1599410993" sldId="306"/>
            <ac:cxnSpMk id="17" creationId="{33EC7526-EAFD-46A8-892A-232C808FB5F0}"/>
          </ac:cxnSpMkLst>
        </pc:cxnChg>
        <pc:cxnChg chg="add mod">
          <ac:chgData name="James Franklin" userId="cf915d05-507f-491f-b4a6-b2aa085ee4b1" providerId="ADAL" clId="{0FC0C2CE-552E-4ABB-9BE9-7BD201FCA034}" dt="2021-07-20T10:05:38.612" v="1183" actId="164"/>
          <ac:cxnSpMkLst>
            <pc:docMk/>
            <pc:sldMk cId="1599410993" sldId="306"/>
            <ac:cxnSpMk id="19" creationId="{F9D610AF-5EC4-4791-9461-3EB3AA487F8B}"/>
          </ac:cxnSpMkLst>
        </pc:cxnChg>
        <pc:cxnChg chg="add mod">
          <ac:chgData name="James Franklin" userId="cf915d05-507f-491f-b4a6-b2aa085ee4b1" providerId="ADAL" clId="{0FC0C2CE-552E-4ABB-9BE9-7BD201FCA034}" dt="2021-07-20T10:05:38.612" v="1183" actId="164"/>
          <ac:cxnSpMkLst>
            <pc:docMk/>
            <pc:sldMk cId="1599410993" sldId="306"/>
            <ac:cxnSpMk id="21" creationId="{0127CBE5-AE98-44D4-BF38-024DE6EB2B7C}"/>
          </ac:cxnSpMkLst>
        </pc:cxnChg>
        <pc:cxnChg chg="mod">
          <ac:chgData name="James Franklin" userId="cf915d05-507f-491f-b4a6-b2aa085ee4b1" providerId="ADAL" clId="{0FC0C2CE-552E-4ABB-9BE9-7BD201FCA034}" dt="2021-07-20T10:05:41.490" v="1184"/>
          <ac:cxnSpMkLst>
            <pc:docMk/>
            <pc:sldMk cId="1599410993" sldId="306"/>
            <ac:cxnSpMk id="24" creationId="{B0F8E0BC-EA4F-48E6-8044-84D4F95A0EBE}"/>
          </ac:cxnSpMkLst>
        </pc:cxnChg>
        <pc:cxnChg chg="mod">
          <ac:chgData name="James Franklin" userId="cf915d05-507f-491f-b4a6-b2aa085ee4b1" providerId="ADAL" clId="{0FC0C2CE-552E-4ABB-9BE9-7BD201FCA034}" dt="2021-07-20T10:05:41.490" v="1184"/>
          <ac:cxnSpMkLst>
            <pc:docMk/>
            <pc:sldMk cId="1599410993" sldId="306"/>
            <ac:cxnSpMk id="25" creationId="{F53A62AE-93FE-4B5A-AAD8-3AB6F49396B6}"/>
          </ac:cxnSpMkLst>
        </pc:cxnChg>
        <pc:cxnChg chg="mod">
          <ac:chgData name="James Franklin" userId="cf915d05-507f-491f-b4a6-b2aa085ee4b1" providerId="ADAL" clId="{0FC0C2CE-552E-4ABB-9BE9-7BD201FCA034}" dt="2021-07-20T10:05:41.490" v="1184"/>
          <ac:cxnSpMkLst>
            <pc:docMk/>
            <pc:sldMk cId="1599410993" sldId="306"/>
            <ac:cxnSpMk id="26" creationId="{B13E2E93-9FBE-410D-A99C-4B7469CDC16F}"/>
          </ac:cxnSpMkLst>
        </pc:cxnChg>
        <pc:cxnChg chg="mod">
          <ac:chgData name="James Franklin" userId="cf915d05-507f-491f-b4a6-b2aa085ee4b1" providerId="ADAL" clId="{0FC0C2CE-552E-4ABB-9BE9-7BD201FCA034}" dt="2021-07-20T10:07:12.026" v="1218"/>
          <ac:cxnSpMkLst>
            <pc:docMk/>
            <pc:sldMk cId="1599410993" sldId="306"/>
            <ac:cxnSpMk id="30" creationId="{B4312FB9-C927-44E7-A8F8-5B21B781DC87}"/>
          </ac:cxnSpMkLst>
        </pc:cxnChg>
        <pc:cxnChg chg="mod">
          <ac:chgData name="James Franklin" userId="cf915d05-507f-491f-b4a6-b2aa085ee4b1" providerId="ADAL" clId="{0FC0C2CE-552E-4ABB-9BE9-7BD201FCA034}" dt="2021-07-20T10:07:12.026" v="1218"/>
          <ac:cxnSpMkLst>
            <pc:docMk/>
            <pc:sldMk cId="1599410993" sldId="306"/>
            <ac:cxnSpMk id="31" creationId="{3EE74894-FAAE-4103-BB6F-95F4815C5DD6}"/>
          </ac:cxnSpMkLst>
        </pc:cxnChg>
        <pc:cxnChg chg="mod">
          <ac:chgData name="James Franklin" userId="cf915d05-507f-491f-b4a6-b2aa085ee4b1" providerId="ADAL" clId="{0FC0C2CE-552E-4ABB-9BE9-7BD201FCA034}" dt="2021-07-20T10:07:12.026" v="1218"/>
          <ac:cxnSpMkLst>
            <pc:docMk/>
            <pc:sldMk cId="1599410993" sldId="306"/>
            <ac:cxnSpMk id="32" creationId="{F52092B7-6BC0-4DF1-A42C-A785123241A5}"/>
          </ac:cxnSpMkLst>
        </pc:cxnChg>
        <pc:cxnChg chg="mod">
          <ac:chgData name="James Franklin" userId="cf915d05-507f-491f-b4a6-b2aa085ee4b1" providerId="ADAL" clId="{0FC0C2CE-552E-4ABB-9BE9-7BD201FCA034}" dt="2021-07-20T10:07:12.026" v="1218"/>
          <ac:cxnSpMkLst>
            <pc:docMk/>
            <pc:sldMk cId="1599410993" sldId="306"/>
            <ac:cxnSpMk id="34" creationId="{CC7674AE-0DB9-46D7-884E-5656CE2CA8DB}"/>
          </ac:cxnSpMkLst>
        </pc:cxnChg>
        <pc:cxnChg chg="mod">
          <ac:chgData name="James Franklin" userId="cf915d05-507f-491f-b4a6-b2aa085ee4b1" providerId="ADAL" clId="{0FC0C2CE-552E-4ABB-9BE9-7BD201FCA034}" dt="2021-07-20T10:07:12.026" v="1218"/>
          <ac:cxnSpMkLst>
            <pc:docMk/>
            <pc:sldMk cId="1599410993" sldId="306"/>
            <ac:cxnSpMk id="35" creationId="{4F3E5139-AB32-4EF5-A9F7-6A3410FB8F0A}"/>
          </ac:cxnSpMkLst>
        </pc:cxnChg>
        <pc:cxnChg chg="mod">
          <ac:chgData name="James Franklin" userId="cf915d05-507f-491f-b4a6-b2aa085ee4b1" providerId="ADAL" clId="{0FC0C2CE-552E-4ABB-9BE9-7BD201FCA034}" dt="2021-07-20T10:07:12.026" v="1218"/>
          <ac:cxnSpMkLst>
            <pc:docMk/>
            <pc:sldMk cId="1599410993" sldId="306"/>
            <ac:cxnSpMk id="36" creationId="{B880174F-33DC-4506-A044-1AA831C98F82}"/>
          </ac:cxnSpMkLst>
        </pc:cxnChg>
      </pc:sldChg>
      <pc:sldChg chg="add del">
        <pc:chgData name="James Franklin" userId="cf915d05-507f-491f-b4a6-b2aa085ee4b1" providerId="ADAL" clId="{0FC0C2CE-552E-4ABB-9BE9-7BD201FCA034}" dt="2021-07-20T11:10:16.855" v="1748" actId="47"/>
        <pc:sldMkLst>
          <pc:docMk/>
          <pc:sldMk cId="3363157540" sldId="307"/>
        </pc:sldMkLst>
      </pc:sldChg>
    </pc:docChg>
  </pc:docChgLst>
  <pc:docChgLst>
    <pc:chgData name="James Franklin" userId="cf915d05-507f-491f-b4a6-b2aa085ee4b1" providerId="ADAL" clId="{E27EA017-3349-480F-9742-F6644AD95580}"/>
    <pc:docChg chg="undo custSel addSld delSld modSld sldOrd">
      <pc:chgData name="James Franklin" userId="cf915d05-507f-491f-b4a6-b2aa085ee4b1" providerId="ADAL" clId="{E27EA017-3349-480F-9742-F6644AD95580}" dt="2020-06-17T13:32:31.030" v="1495" actId="20577"/>
      <pc:docMkLst>
        <pc:docMk/>
      </pc:docMkLst>
      <pc:sldChg chg="modSp mod">
        <pc:chgData name="James Franklin" userId="cf915d05-507f-491f-b4a6-b2aa085ee4b1" providerId="ADAL" clId="{E27EA017-3349-480F-9742-F6644AD95580}" dt="2020-06-15T17:28:04.056" v="482" actId="6549"/>
        <pc:sldMkLst>
          <pc:docMk/>
          <pc:sldMk cId="389929635" sldId="261"/>
        </pc:sldMkLst>
        <pc:spChg chg="mod">
          <ac:chgData name="James Franklin" userId="cf915d05-507f-491f-b4a6-b2aa085ee4b1" providerId="ADAL" clId="{E27EA017-3349-480F-9742-F6644AD95580}" dt="2020-06-15T17:28:04.056" v="482" actId="6549"/>
          <ac:spMkLst>
            <pc:docMk/>
            <pc:sldMk cId="389929635" sldId="261"/>
            <ac:spMk id="3" creationId="{00000000-0000-0000-0000-000000000000}"/>
          </ac:spMkLst>
        </pc:spChg>
      </pc:sldChg>
      <pc:sldChg chg="modSp mod">
        <pc:chgData name="James Franklin" userId="cf915d05-507f-491f-b4a6-b2aa085ee4b1" providerId="ADAL" clId="{E27EA017-3349-480F-9742-F6644AD95580}" dt="2020-06-17T13:32:31.030" v="1495" actId="20577"/>
        <pc:sldMkLst>
          <pc:docMk/>
          <pc:sldMk cId="1414555065" sldId="266"/>
        </pc:sldMkLst>
        <pc:spChg chg="mod">
          <ac:chgData name="James Franklin" userId="cf915d05-507f-491f-b4a6-b2aa085ee4b1" providerId="ADAL" clId="{E27EA017-3349-480F-9742-F6644AD95580}" dt="2020-06-17T13:32:31.030" v="1495" actId="20577"/>
          <ac:spMkLst>
            <pc:docMk/>
            <pc:sldMk cId="1414555065" sldId="266"/>
            <ac:spMk id="3" creationId="{00000000-0000-0000-0000-000000000000}"/>
          </ac:spMkLst>
        </pc:spChg>
        <pc:picChg chg="mod">
          <ac:chgData name="James Franklin" userId="cf915d05-507f-491f-b4a6-b2aa085ee4b1" providerId="ADAL" clId="{E27EA017-3349-480F-9742-F6644AD95580}" dt="2020-06-15T18:06:52.697" v="705" actId="1076"/>
          <ac:picMkLst>
            <pc:docMk/>
            <pc:sldMk cId="1414555065" sldId="266"/>
            <ac:picMk id="11" creationId="{00000000-0000-0000-0000-000000000000}"/>
          </ac:picMkLst>
        </pc:picChg>
      </pc:sldChg>
      <pc:sldChg chg="modSp mod ord">
        <pc:chgData name="James Franklin" userId="cf915d05-507f-491f-b4a6-b2aa085ee4b1" providerId="ADAL" clId="{E27EA017-3349-480F-9742-F6644AD95580}" dt="2020-06-17T11:06:01.569" v="1488" actId="1076"/>
        <pc:sldMkLst>
          <pc:docMk/>
          <pc:sldMk cId="165605074" sldId="271"/>
        </pc:sldMkLst>
        <pc:spChg chg="mod">
          <ac:chgData name="James Franklin" userId="cf915d05-507f-491f-b4a6-b2aa085ee4b1" providerId="ADAL" clId="{E27EA017-3349-480F-9742-F6644AD95580}" dt="2020-06-17T11:05:51.545" v="1487" actId="20577"/>
          <ac:spMkLst>
            <pc:docMk/>
            <pc:sldMk cId="165605074" sldId="271"/>
            <ac:spMk id="3" creationId="{00000000-0000-0000-0000-000000000000}"/>
          </ac:spMkLst>
        </pc:spChg>
        <pc:graphicFrameChg chg="mod">
          <ac:chgData name="James Franklin" userId="cf915d05-507f-491f-b4a6-b2aa085ee4b1" providerId="ADAL" clId="{E27EA017-3349-480F-9742-F6644AD95580}" dt="2020-06-17T11:06:01.569" v="1488" actId="1076"/>
          <ac:graphicFrameMkLst>
            <pc:docMk/>
            <pc:sldMk cId="165605074" sldId="271"/>
            <ac:graphicFrameMk id="6" creationId="{00000000-0000-0000-0000-000000000000}"/>
          </ac:graphicFrameMkLst>
        </pc:graphicFrameChg>
      </pc:sldChg>
      <pc:sldChg chg="ord">
        <pc:chgData name="James Franklin" userId="cf915d05-507f-491f-b4a6-b2aa085ee4b1" providerId="ADAL" clId="{E27EA017-3349-480F-9742-F6644AD95580}" dt="2020-06-15T17:41:37.004" v="631"/>
        <pc:sldMkLst>
          <pc:docMk/>
          <pc:sldMk cId="257206945" sldId="274"/>
        </pc:sldMkLst>
      </pc:sldChg>
      <pc:sldChg chg="ord">
        <pc:chgData name="James Franklin" userId="cf915d05-507f-491f-b4a6-b2aa085ee4b1" providerId="ADAL" clId="{E27EA017-3349-480F-9742-F6644AD95580}" dt="2020-06-15T17:30:50.992" v="484"/>
        <pc:sldMkLst>
          <pc:docMk/>
          <pc:sldMk cId="1698413378" sldId="275"/>
        </pc:sldMkLst>
      </pc:sldChg>
      <pc:sldChg chg="modSp mod">
        <pc:chgData name="James Franklin" userId="cf915d05-507f-491f-b4a6-b2aa085ee4b1" providerId="ADAL" clId="{E27EA017-3349-480F-9742-F6644AD95580}" dt="2020-06-15T18:34:42.535" v="780" actId="20577"/>
        <pc:sldMkLst>
          <pc:docMk/>
          <pc:sldMk cId="3720013636" sldId="281"/>
        </pc:sldMkLst>
        <pc:spChg chg="mod">
          <ac:chgData name="James Franklin" userId="cf915d05-507f-491f-b4a6-b2aa085ee4b1" providerId="ADAL" clId="{E27EA017-3349-480F-9742-F6644AD95580}" dt="2020-06-15T18:34:42.535" v="780" actId="20577"/>
          <ac:spMkLst>
            <pc:docMk/>
            <pc:sldMk cId="3720013636" sldId="281"/>
            <ac:spMk id="3" creationId="{D11E93B5-2523-406A-B12F-B2F7212F5010}"/>
          </ac:spMkLst>
        </pc:spChg>
      </pc:sldChg>
      <pc:sldChg chg="add del">
        <pc:chgData name="James Franklin" userId="cf915d05-507f-491f-b4a6-b2aa085ee4b1" providerId="ADAL" clId="{E27EA017-3349-480F-9742-F6644AD95580}" dt="2020-06-15T18:35:16.694" v="784" actId="47"/>
        <pc:sldMkLst>
          <pc:docMk/>
          <pc:sldMk cId="3687927885" sldId="282"/>
        </pc:sldMkLst>
      </pc:sldChg>
      <pc:sldChg chg="modSp add mod">
        <pc:chgData name="James Franklin" userId="cf915d05-507f-491f-b4a6-b2aa085ee4b1" providerId="ADAL" clId="{E27EA017-3349-480F-9742-F6644AD95580}" dt="2020-06-17T11:04:22.187" v="1414" actId="20577"/>
        <pc:sldMkLst>
          <pc:docMk/>
          <pc:sldMk cId="2485218515" sldId="283"/>
        </pc:sldMkLst>
        <pc:spChg chg="mod">
          <ac:chgData name="James Franklin" userId="cf915d05-507f-491f-b4a6-b2aa085ee4b1" providerId="ADAL" clId="{E27EA017-3349-480F-9742-F6644AD95580}" dt="2020-06-17T11:04:22.187" v="1414" actId="20577"/>
          <ac:spMkLst>
            <pc:docMk/>
            <pc:sldMk cId="2485218515" sldId="283"/>
            <ac:spMk id="3" creationId="{00000000-0000-0000-0000-000000000000}"/>
          </ac:spMkLst>
        </pc:spChg>
      </pc:sldChg>
      <pc:sldChg chg="modSp add mod">
        <pc:chgData name="James Franklin" userId="cf915d05-507f-491f-b4a6-b2aa085ee4b1" providerId="ADAL" clId="{E27EA017-3349-480F-9742-F6644AD95580}" dt="2020-06-15T17:37:05.601" v="581" actId="20577"/>
        <pc:sldMkLst>
          <pc:docMk/>
          <pc:sldMk cId="1699605360" sldId="284"/>
        </pc:sldMkLst>
        <pc:spChg chg="mod">
          <ac:chgData name="James Franklin" userId="cf915d05-507f-491f-b4a6-b2aa085ee4b1" providerId="ADAL" clId="{E27EA017-3349-480F-9742-F6644AD95580}" dt="2020-06-15T17:37:05.601" v="581" actId="20577"/>
          <ac:spMkLst>
            <pc:docMk/>
            <pc:sldMk cId="1699605360" sldId="284"/>
            <ac:spMk id="3" creationId="{00000000-0000-0000-0000-000000000000}"/>
          </ac:spMkLst>
        </pc:spChg>
      </pc:sldChg>
      <pc:sldChg chg="addSp delSp modSp new del">
        <pc:chgData name="James Franklin" userId="cf915d05-507f-491f-b4a6-b2aa085ee4b1" providerId="ADAL" clId="{E27EA017-3349-480F-9742-F6644AD95580}" dt="2020-06-15T17:37:59.204" v="585" actId="47"/>
        <pc:sldMkLst>
          <pc:docMk/>
          <pc:sldMk cId="3341292369" sldId="285"/>
        </pc:sldMkLst>
        <pc:spChg chg="del">
          <ac:chgData name="James Franklin" userId="cf915d05-507f-491f-b4a6-b2aa085ee4b1" providerId="ADAL" clId="{E27EA017-3349-480F-9742-F6644AD95580}" dt="2020-06-15T17:37:46.559" v="583"/>
          <ac:spMkLst>
            <pc:docMk/>
            <pc:sldMk cId="3341292369" sldId="285"/>
            <ac:spMk id="2" creationId="{DACFD4BB-D27C-4852-9286-D08BE890BD3C}"/>
          </ac:spMkLst>
        </pc:spChg>
        <pc:spChg chg="del">
          <ac:chgData name="James Franklin" userId="cf915d05-507f-491f-b4a6-b2aa085ee4b1" providerId="ADAL" clId="{E27EA017-3349-480F-9742-F6644AD95580}" dt="2020-06-15T17:37:46.559" v="583"/>
          <ac:spMkLst>
            <pc:docMk/>
            <pc:sldMk cId="3341292369" sldId="285"/>
            <ac:spMk id="3" creationId="{E83E3934-8410-49FB-8F91-FBB982261595}"/>
          </ac:spMkLst>
        </pc:spChg>
        <pc:spChg chg="add mod">
          <ac:chgData name="James Franklin" userId="cf915d05-507f-491f-b4a6-b2aa085ee4b1" providerId="ADAL" clId="{E27EA017-3349-480F-9742-F6644AD95580}" dt="2020-06-15T17:37:46.559" v="583"/>
          <ac:spMkLst>
            <pc:docMk/>
            <pc:sldMk cId="3341292369" sldId="285"/>
            <ac:spMk id="4" creationId="{F2ACD0B5-EB32-438D-A0F5-AD4C0FE9C2EC}"/>
          </ac:spMkLst>
        </pc:spChg>
        <pc:spChg chg="add mod">
          <ac:chgData name="James Franklin" userId="cf915d05-507f-491f-b4a6-b2aa085ee4b1" providerId="ADAL" clId="{E27EA017-3349-480F-9742-F6644AD95580}" dt="2020-06-15T17:37:46.559" v="583"/>
          <ac:spMkLst>
            <pc:docMk/>
            <pc:sldMk cId="3341292369" sldId="285"/>
            <ac:spMk id="5" creationId="{F3087339-E6D7-4ADD-B81D-9EF6CE043834}"/>
          </ac:spMkLst>
        </pc:spChg>
      </pc:sldChg>
      <pc:sldChg chg="modSp add mod">
        <pc:chgData name="James Franklin" userId="cf915d05-507f-491f-b4a6-b2aa085ee4b1" providerId="ADAL" clId="{E27EA017-3349-480F-9742-F6644AD95580}" dt="2020-06-15T17:39:01.491" v="626" actId="20577"/>
        <pc:sldMkLst>
          <pc:docMk/>
          <pc:sldMk cId="3897848377" sldId="286"/>
        </pc:sldMkLst>
        <pc:spChg chg="mod">
          <ac:chgData name="James Franklin" userId="cf915d05-507f-491f-b4a6-b2aa085ee4b1" providerId="ADAL" clId="{E27EA017-3349-480F-9742-F6644AD95580}" dt="2020-06-15T17:38:05.119" v="586"/>
          <ac:spMkLst>
            <pc:docMk/>
            <pc:sldMk cId="3897848377" sldId="286"/>
            <ac:spMk id="2" creationId="{00000000-0000-0000-0000-000000000000}"/>
          </ac:spMkLst>
        </pc:spChg>
        <pc:spChg chg="mod">
          <ac:chgData name="James Franklin" userId="cf915d05-507f-491f-b4a6-b2aa085ee4b1" providerId="ADAL" clId="{E27EA017-3349-480F-9742-F6644AD95580}" dt="2020-06-15T17:39:01.491" v="626" actId="20577"/>
          <ac:spMkLst>
            <pc:docMk/>
            <pc:sldMk cId="3897848377" sldId="286"/>
            <ac:spMk id="3" creationId="{00000000-0000-0000-0000-000000000000}"/>
          </ac:spMkLst>
        </pc:spChg>
      </pc:sldChg>
      <pc:sldChg chg="modSp add mod">
        <pc:chgData name="James Franklin" userId="cf915d05-507f-491f-b4a6-b2aa085ee4b1" providerId="ADAL" clId="{E27EA017-3349-480F-9742-F6644AD95580}" dt="2020-06-15T17:41:31.523" v="629" actId="20577"/>
        <pc:sldMkLst>
          <pc:docMk/>
          <pc:sldMk cId="2910051175" sldId="287"/>
        </pc:sldMkLst>
        <pc:spChg chg="mod">
          <ac:chgData name="James Franklin" userId="cf915d05-507f-491f-b4a6-b2aa085ee4b1" providerId="ADAL" clId="{E27EA017-3349-480F-9742-F6644AD95580}" dt="2020-06-15T17:41:31.523" v="629" actId="20577"/>
          <ac:spMkLst>
            <pc:docMk/>
            <pc:sldMk cId="2910051175" sldId="287"/>
            <ac:spMk id="3" creationId="{00000000-0000-0000-0000-000000000000}"/>
          </ac:spMkLst>
        </pc:spChg>
      </pc:sldChg>
      <pc:sldChg chg="modSp add mod">
        <pc:chgData name="James Franklin" userId="cf915d05-507f-491f-b4a6-b2aa085ee4b1" providerId="ADAL" clId="{E27EA017-3349-480F-9742-F6644AD95580}" dt="2020-06-15T17:42:52.083" v="638" actId="20577"/>
        <pc:sldMkLst>
          <pc:docMk/>
          <pc:sldMk cId="2251868043" sldId="288"/>
        </pc:sldMkLst>
        <pc:spChg chg="mod">
          <ac:chgData name="James Franklin" userId="cf915d05-507f-491f-b4a6-b2aa085ee4b1" providerId="ADAL" clId="{E27EA017-3349-480F-9742-F6644AD95580}" dt="2020-06-15T17:42:52.083" v="638" actId="20577"/>
          <ac:spMkLst>
            <pc:docMk/>
            <pc:sldMk cId="2251868043" sldId="288"/>
            <ac:spMk id="3" creationId="{00000000-0000-0000-0000-000000000000}"/>
          </ac:spMkLst>
        </pc:spChg>
      </pc:sldChg>
      <pc:sldChg chg="modSp add mod">
        <pc:chgData name="James Franklin" userId="cf915d05-507f-491f-b4a6-b2aa085ee4b1" providerId="ADAL" clId="{E27EA017-3349-480F-9742-F6644AD95580}" dt="2020-06-15T17:47:24.562" v="658" actId="20577"/>
        <pc:sldMkLst>
          <pc:docMk/>
          <pc:sldMk cId="4159379878" sldId="289"/>
        </pc:sldMkLst>
        <pc:spChg chg="mod">
          <ac:chgData name="James Franklin" userId="cf915d05-507f-491f-b4a6-b2aa085ee4b1" providerId="ADAL" clId="{E27EA017-3349-480F-9742-F6644AD95580}" dt="2020-06-15T17:47:24.562" v="658" actId="20577"/>
          <ac:spMkLst>
            <pc:docMk/>
            <pc:sldMk cId="4159379878" sldId="289"/>
            <ac:spMk id="3" creationId="{00000000-0000-0000-0000-000000000000}"/>
          </ac:spMkLst>
        </pc:spChg>
      </pc:sldChg>
      <pc:sldChg chg="add">
        <pc:chgData name="James Franklin" userId="cf915d05-507f-491f-b4a6-b2aa085ee4b1" providerId="ADAL" clId="{E27EA017-3349-480F-9742-F6644AD95580}" dt="2020-06-15T17:42:10.653" v="632"/>
        <pc:sldMkLst>
          <pc:docMk/>
          <pc:sldMk cId="1430798280" sldId="290"/>
        </pc:sldMkLst>
      </pc:sldChg>
      <pc:sldChg chg="add">
        <pc:chgData name="James Franklin" userId="cf915d05-507f-491f-b4a6-b2aa085ee4b1" providerId="ADAL" clId="{E27EA017-3349-480F-9742-F6644AD95580}" dt="2020-06-15T17:42:10.653" v="632"/>
        <pc:sldMkLst>
          <pc:docMk/>
          <pc:sldMk cId="1905787487" sldId="291"/>
        </pc:sldMkLst>
      </pc:sldChg>
      <pc:sldChg chg="modSp add mod">
        <pc:chgData name="James Franklin" userId="cf915d05-507f-491f-b4a6-b2aa085ee4b1" providerId="ADAL" clId="{E27EA017-3349-480F-9742-F6644AD95580}" dt="2020-06-15T17:54:36.036" v="668" actId="20577"/>
        <pc:sldMkLst>
          <pc:docMk/>
          <pc:sldMk cId="2338836256" sldId="292"/>
        </pc:sldMkLst>
        <pc:spChg chg="mod">
          <ac:chgData name="James Franklin" userId="cf915d05-507f-491f-b4a6-b2aa085ee4b1" providerId="ADAL" clId="{E27EA017-3349-480F-9742-F6644AD95580}" dt="2020-06-15T17:54:05.458" v="659"/>
          <ac:spMkLst>
            <pc:docMk/>
            <pc:sldMk cId="2338836256" sldId="292"/>
            <ac:spMk id="2" creationId="{00000000-0000-0000-0000-000000000000}"/>
          </ac:spMkLst>
        </pc:spChg>
        <pc:spChg chg="mod">
          <ac:chgData name="James Franklin" userId="cf915d05-507f-491f-b4a6-b2aa085ee4b1" providerId="ADAL" clId="{E27EA017-3349-480F-9742-F6644AD95580}" dt="2020-06-15T17:54:36.036" v="668" actId="20577"/>
          <ac:spMkLst>
            <pc:docMk/>
            <pc:sldMk cId="2338836256" sldId="292"/>
            <ac:spMk id="3" creationId="{00000000-0000-0000-0000-000000000000}"/>
          </ac:spMkLst>
        </pc:spChg>
      </pc:sldChg>
      <pc:sldChg chg="addSp delSp modSp add mod">
        <pc:chgData name="James Franklin" userId="cf915d05-507f-491f-b4a6-b2aa085ee4b1" providerId="ADAL" clId="{E27EA017-3349-480F-9742-F6644AD95580}" dt="2020-06-15T18:02:32.706" v="704" actId="1076"/>
        <pc:sldMkLst>
          <pc:docMk/>
          <pc:sldMk cId="592901796" sldId="293"/>
        </pc:sldMkLst>
        <pc:spChg chg="del">
          <ac:chgData name="James Franklin" userId="cf915d05-507f-491f-b4a6-b2aa085ee4b1" providerId="ADAL" clId="{E27EA017-3349-480F-9742-F6644AD95580}" dt="2020-06-15T17:58:38.408" v="671" actId="478"/>
          <ac:spMkLst>
            <pc:docMk/>
            <pc:sldMk cId="592901796" sldId="293"/>
            <ac:spMk id="4" creationId="{00000000-0000-0000-0000-000000000000}"/>
          </ac:spMkLst>
        </pc:spChg>
        <pc:spChg chg="del">
          <ac:chgData name="James Franklin" userId="cf915d05-507f-491f-b4a6-b2aa085ee4b1" providerId="ADAL" clId="{E27EA017-3349-480F-9742-F6644AD95580}" dt="2020-06-15T17:58:38.408" v="671" actId="478"/>
          <ac:spMkLst>
            <pc:docMk/>
            <pc:sldMk cId="592901796" sldId="293"/>
            <ac:spMk id="5" creationId="{00000000-0000-0000-0000-000000000000}"/>
          </ac:spMkLst>
        </pc:spChg>
        <pc:graphicFrameChg chg="add del mod">
          <ac:chgData name="James Franklin" userId="cf915d05-507f-491f-b4a6-b2aa085ee4b1" providerId="ADAL" clId="{E27EA017-3349-480F-9742-F6644AD95580}" dt="2020-06-15T18:00:44.028" v="679" actId="478"/>
          <ac:graphicFrameMkLst>
            <pc:docMk/>
            <pc:sldMk cId="592901796" sldId="293"/>
            <ac:graphicFrameMk id="9" creationId="{D3E48195-9D24-48EF-9E27-55D64D90BB35}"/>
          </ac:graphicFrameMkLst>
        </pc:graphicFrameChg>
        <pc:graphicFrameChg chg="add mod">
          <ac:chgData name="James Franklin" userId="cf915d05-507f-491f-b4a6-b2aa085ee4b1" providerId="ADAL" clId="{E27EA017-3349-480F-9742-F6644AD95580}" dt="2020-06-15T18:02:32.706" v="704" actId="1076"/>
          <ac:graphicFrameMkLst>
            <pc:docMk/>
            <pc:sldMk cId="592901796" sldId="293"/>
            <ac:graphicFrameMk id="10" creationId="{D3E48195-9D24-48EF-9E27-55D64D90BB35}"/>
          </ac:graphicFrameMkLst>
        </pc:graphicFrameChg>
        <pc:cxnChg chg="del">
          <ac:chgData name="James Franklin" userId="cf915d05-507f-491f-b4a6-b2aa085ee4b1" providerId="ADAL" clId="{E27EA017-3349-480F-9742-F6644AD95580}" dt="2020-06-15T17:58:38.408" v="671" actId="478"/>
          <ac:cxnSpMkLst>
            <pc:docMk/>
            <pc:sldMk cId="592901796" sldId="293"/>
            <ac:cxnSpMk id="7" creationId="{00000000-0000-0000-0000-000000000000}"/>
          </ac:cxnSpMkLst>
        </pc:cxnChg>
        <pc:cxnChg chg="del">
          <ac:chgData name="James Franklin" userId="cf915d05-507f-491f-b4a6-b2aa085ee4b1" providerId="ADAL" clId="{E27EA017-3349-480F-9742-F6644AD95580}" dt="2020-06-15T17:58:38.408" v="671" actId="478"/>
          <ac:cxnSpMkLst>
            <pc:docMk/>
            <pc:sldMk cId="592901796" sldId="293"/>
            <ac:cxnSpMk id="8" creationId="{00000000-0000-0000-0000-000000000000}"/>
          </ac:cxnSpMkLst>
        </pc:cxnChg>
      </pc:sldChg>
      <pc:sldChg chg="add">
        <pc:chgData name="James Franklin" userId="cf915d05-507f-491f-b4a6-b2aa085ee4b1" providerId="ADAL" clId="{E27EA017-3349-480F-9742-F6644AD95580}" dt="2020-06-15T17:42:10.653" v="632"/>
        <pc:sldMkLst>
          <pc:docMk/>
          <pc:sldMk cId="654542181" sldId="294"/>
        </pc:sldMkLst>
      </pc:sldChg>
      <pc:sldChg chg="add">
        <pc:chgData name="James Franklin" userId="cf915d05-507f-491f-b4a6-b2aa085ee4b1" providerId="ADAL" clId="{E27EA017-3349-480F-9742-F6644AD95580}" dt="2020-06-15T17:42:10.653" v="632"/>
        <pc:sldMkLst>
          <pc:docMk/>
          <pc:sldMk cId="4088690343" sldId="296"/>
        </pc:sldMkLst>
      </pc:sldChg>
      <pc:sldChg chg="add">
        <pc:chgData name="James Franklin" userId="cf915d05-507f-491f-b4a6-b2aa085ee4b1" providerId="ADAL" clId="{E27EA017-3349-480F-9742-F6644AD95580}" dt="2020-06-15T17:42:10.653" v="632"/>
        <pc:sldMkLst>
          <pc:docMk/>
          <pc:sldMk cId="1669759249" sldId="297"/>
        </pc:sldMkLst>
      </pc:sldChg>
      <pc:sldChg chg="add">
        <pc:chgData name="James Franklin" userId="cf915d05-507f-491f-b4a6-b2aa085ee4b1" providerId="ADAL" clId="{E27EA017-3349-480F-9742-F6644AD95580}" dt="2020-06-15T17:42:10.653" v="632"/>
        <pc:sldMkLst>
          <pc:docMk/>
          <pc:sldMk cId="246723736" sldId="298"/>
        </pc:sldMkLst>
      </pc:sldChg>
      <pc:sldChg chg="add">
        <pc:chgData name="James Franklin" userId="cf915d05-507f-491f-b4a6-b2aa085ee4b1" providerId="ADAL" clId="{E27EA017-3349-480F-9742-F6644AD95580}" dt="2020-06-15T17:42:10.653" v="632"/>
        <pc:sldMkLst>
          <pc:docMk/>
          <pc:sldMk cId="392849658" sldId="299"/>
        </pc:sldMkLst>
      </pc:sldChg>
      <pc:sldChg chg="add">
        <pc:chgData name="James Franklin" userId="cf915d05-507f-491f-b4a6-b2aa085ee4b1" providerId="ADAL" clId="{E27EA017-3349-480F-9742-F6644AD95580}" dt="2020-06-15T17:42:10.653" v="632"/>
        <pc:sldMkLst>
          <pc:docMk/>
          <pc:sldMk cId="967627982" sldId="300"/>
        </pc:sldMkLst>
      </pc:sldChg>
      <pc:sldChg chg="add">
        <pc:chgData name="James Franklin" userId="cf915d05-507f-491f-b4a6-b2aa085ee4b1" providerId="ADAL" clId="{E27EA017-3349-480F-9742-F6644AD95580}" dt="2020-06-15T17:42:10.653" v="632"/>
        <pc:sldMkLst>
          <pc:docMk/>
          <pc:sldMk cId="986872929" sldId="301"/>
        </pc:sldMkLst>
      </pc:sldChg>
      <pc:sldChg chg="add">
        <pc:chgData name="James Franklin" userId="cf915d05-507f-491f-b4a6-b2aa085ee4b1" providerId="ADAL" clId="{E27EA017-3349-480F-9742-F6644AD95580}" dt="2020-06-15T17:42:10.653" v="632"/>
        <pc:sldMkLst>
          <pc:docMk/>
          <pc:sldMk cId="2139514784" sldId="302"/>
        </pc:sldMkLst>
      </pc:sldChg>
      <pc:sldChg chg="add">
        <pc:chgData name="James Franklin" userId="cf915d05-507f-491f-b4a6-b2aa085ee4b1" providerId="ADAL" clId="{E27EA017-3349-480F-9742-F6644AD95580}" dt="2020-06-15T17:42:10.653" v="632"/>
        <pc:sldMkLst>
          <pc:docMk/>
          <pc:sldMk cId="2489527561" sldId="303"/>
        </pc:sldMkLst>
      </pc:sldChg>
      <pc:sldChg chg="add">
        <pc:chgData name="James Franklin" userId="cf915d05-507f-491f-b4a6-b2aa085ee4b1" providerId="ADAL" clId="{E27EA017-3349-480F-9742-F6644AD95580}" dt="2020-06-15T17:42:10.653" v="632"/>
        <pc:sldMkLst>
          <pc:docMk/>
          <pc:sldMk cId="3100590239" sldId="304"/>
        </pc:sldMkLst>
      </pc:sldChg>
      <pc:sldChg chg="delSp modSp add mod">
        <pc:chgData name="James Franklin" userId="cf915d05-507f-491f-b4a6-b2aa085ee4b1" providerId="ADAL" clId="{E27EA017-3349-480F-9742-F6644AD95580}" dt="2020-06-15T18:43:19.184" v="1410" actId="207"/>
        <pc:sldMkLst>
          <pc:docMk/>
          <pc:sldMk cId="2100363300" sldId="305"/>
        </pc:sldMkLst>
        <pc:spChg chg="mod">
          <ac:chgData name="James Franklin" userId="cf915d05-507f-491f-b4a6-b2aa085ee4b1" providerId="ADAL" clId="{E27EA017-3349-480F-9742-F6644AD95580}" dt="2020-06-15T18:35:22.781" v="785"/>
          <ac:spMkLst>
            <pc:docMk/>
            <pc:sldMk cId="2100363300" sldId="305"/>
            <ac:spMk id="2" creationId="{1C7CD0EF-E33D-44CB-A21F-980E5B96DE85}"/>
          </ac:spMkLst>
        </pc:spChg>
        <pc:spChg chg="mod">
          <ac:chgData name="James Franklin" userId="cf915d05-507f-491f-b4a6-b2aa085ee4b1" providerId="ADAL" clId="{E27EA017-3349-480F-9742-F6644AD95580}" dt="2020-06-15T18:43:19.184" v="1410" actId="207"/>
          <ac:spMkLst>
            <pc:docMk/>
            <pc:sldMk cId="2100363300" sldId="305"/>
            <ac:spMk id="3" creationId="{D11E93B5-2523-406A-B12F-B2F7212F5010}"/>
          </ac:spMkLst>
        </pc:spChg>
        <pc:picChg chg="del">
          <ac:chgData name="James Franklin" userId="cf915d05-507f-491f-b4a6-b2aa085ee4b1" providerId="ADAL" clId="{E27EA017-3349-480F-9742-F6644AD95580}" dt="2020-06-15T18:35:26.138" v="786" actId="478"/>
          <ac:picMkLst>
            <pc:docMk/>
            <pc:sldMk cId="2100363300" sldId="305"/>
            <ac:picMk id="5" creationId="{A685D516-F760-4406-8C8C-9B60BF4CC9D4}"/>
          </ac:picMkLst>
        </pc:picChg>
      </pc:sldChg>
    </pc:docChg>
  </pc:docChgLst>
  <pc:docChgLst>
    <pc:chgData name="Mike Bloys" userId="1248c4d8-7b2b-4b32-b8bd-163ae845f9bb" providerId="ADAL" clId="{49856E41-3525-453F-8C73-DA387F36EC5F}"/>
    <pc:docChg chg="custSel addSld delSld modSld modMainMaster">
      <pc:chgData name="Mike Bloys" userId="1248c4d8-7b2b-4b32-b8bd-163ae845f9bb" providerId="ADAL" clId="{49856E41-3525-453F-8C73-DA387F36EC5F}" dt="2021-10-18T10:42:58.605" v="110" actId="20577"/>
      <pc:docMkLst>
        <pc:docMk/>
      </pc:docMkLst>
      <pc:sldChg chg="addSp delSp modSp mod">
        <pc:chgData name="Mike Bloys" userId="1248c4d8-7b2b-4b32-b8bd-163ae845f9bb" providerId="ADAL" clId="{49856E41-3525-453F-8C73-DA387F36EC5F}" dt="2021-10-18T09:46:40.512" v="41" actId="21"/>
        <pc:sldMkLst>
          <pc:docMk/>
          <pc:sldMk cId="389929635" sldId="261"/>
        </pc:sldMkLst>
        <pc:spChg chg="add del mod">
          <ac:chgData name="Mike Bloys" userId="1248c4d8-7b2b-4b32-b8bd-163ae845f9bb" providerId="ADAL" clId="{49856E41-3525-453F-8C73-DA387F36EC5F}" dt="2021-10-18T09:46:40.512" v="41" actId="21"/>
          <ac:spMkLst>
            <pc:docMk/>
            <pc:sldMk cId="389929635" sldId="261"/>
            <ac:spMk id="5" creationId="{E9A5AE6E-AE76-4343-B657-DEA42E40CBB8}"/>
          </ac:spMkLst>
        </pc:spChg>
      </pc:sldChg>
      <pc:sldChg chg="modSp mod">
        <pc:chgData name="Mike Bloys" userId="1248c4d8-7b2b-4b32-b8bd-163ae845f9bb" providerId="ADAL" clId="{49856E41-3525-453F-8C73-DA387F36EC5F}" dt="2021-10-18T10:42:51.355" v="108" actId="20577"/>
        <pc:sldMkLst>
          <pc:docMk/>
          <pc:sldMk cId="257206945" sldId="274"/>
        </pc:sldMkLst>
        <pc:spChg chg="mod">
          <ac:chgData name="Mike Bloys" userId="1248c4d8-7b2b-4b32-b8bd-163ae845f9bb" providerId="ADAL" clId="{49856E41-3525-453F-8C73-DA387F36EC5F}" dt="2021-10-18T10:42:49.512" v="107" actId="20577"/>
          <ac:spMkLst>
            <pc:docMk/>
            <pc:sldMk cId="257206945" sldId="274"/>
            <ac:spMk id="2" creationId="{00000000-0000-0000-0000-000000000000}"/>
          </ac:spMkLst>
        </pc:spChg>
        <pc:spChg chg="mod">
          <ac:chgData name="Mike Bloys" userId="1248c4d8-7b2b-4b32-b8bd-163ae845f9bb" providerId="ADAL" clId="{49856E41-3525-453F-8C73-DA387F36EC5F}" dt="2021-10-18T10:42:51.355" v="108" actId="20577"/>
          <ac:spMkLst>
            <pc:docMk/>
            <pc:sldMk cId="257206945" sldId="274"/>
            <ac:spMk id="3" creationId="{00000000-0000-0000-0000-000000000000}"/>
          </ac:spMkLst>
        </pc:spChg>
      </pc:sldChg>
      <pc:sldChg chg="addSp delSp modSp mod">
        <pc:chgData name="Mike Bloys" userId="1248c4d8-7b2b-4b32-b8bd-163ae845f9bb" providerId="ADAL" clId="{49856E41-3525-453F-8C73-DA387F36EC5F}" dt="2021-10-18T10:25:53.955" v="87"/>
        <pc:sldMkLst>
          <pc:docMk/>
          <pc:sldMk cId="2073841052" sldId="307"/>
        </pc:sldMkLst>
        <pc:picChg chg="del">
          <ac:chgData name="Mike Bloys" userId="1248c4d8-7b2b-4b32-b8bd-163ae845f9bb" providerId="ADAL" clId="{49856E41-3525-453F-8C73-DA387F36EC5F}" dt="2021-10-18T10:25:29.904" v="83" actId="478"/>
          <ac:picMkLst>
            <pc:docMk/>
            <pc:sldMk cId="2073841052" sldId="307"/>
            <ac:picMk id="5" creationId="{5AF14284-11AE-4222-84DC-1B72BD8BF191}"/>
          </ac:picMkLst>
        </pc:picChg>
        <pc:picChg chg="add mod ord modCrop">
          <ac:chgData name="Mike Bloys" userId="1248c4d8-7b2b-4b32-b8bd-163ae845f9bb" providerId="ADAL" clId="{49856E41-3525-453F-8C73-DA387F36EC5F}" dt="2021-10-18T10:25:43.687" v="86" actId="18131"/>
          <ac:picMkLst>
            <pc:docMk/>
            <pc:sldMk cId="2073841052" sldId="307"/>
            <ac:picMk id="6" creationId="{30D8EC0C-0325-46F5-A114-E532225DF768}"/>
          </ac:picMkLst>
        </pc:picChg>
        <pc:picChg chg="add mod">
          <ac:chgData name="Mike Bloys" userId="1248c4d8-7b2b-4b32-b8bd-163ae845f9bb" providerId="ADAL" clId="{49856E41-3525-453F-8C73-DA387F36EC5F}" dt="2021-10-18T10:25:53.955" v="87"/>
          <ac:picMkLst>
            <pc:docMk/>
            <pc:sldMk cId="2073841052" sldId="307"/>
            <ac:picMk id="8" creationId="{2FD0BD54-0B62-499A-9766-7DF15B62AC38}"/>
          </ac:picMkLst>
        </pc:picChg>
        <pc:picChg chg="del">
          <ac:chgData name="Mike Bloys" userId="1248c4d8-7b2b-4b32-b8bd-163ae845f9bb" providerId="ADAL" clId="{49856E41-3525-453F-8C73-DA387F36EC5F}" dt="2021-10-18T10:25:34.031" v="85" actId="478"/>
          <ac:picMkLst>
            <pc:docMk/>
            <pc:sldMk cId="2073841052" sldId="307"/>
            <ac:picMk id="1026" creationId="{5216A8DF-5E8D-496C-9EFE-D46E56D3BCDD}"/>
          </ac:picMkLst>
        </pc:picChg>
      </pc:sldChg>
      <pc:sldChg chg="addSp delSp modSp mod">
        <pc:chgData name="Mike Bloys" userId="1248c4d8-7b2b-4b32-b8bd-163ae845f9bb" providerId="ADAL" clId="{49856E41-3525-453F-8C73-DA387F36EC5F}" dt="2021-10-18T10:32:40.937" v="101"/>
        <pc:sldMkLst>
          <pc:docMk/>
          <pc:sldMk cId="2333999487" sldId="308"/>
        </pc:sldMkLst>
        <pc:spChg chg="mod">
          <ac:chgData name="Mike Bloys" userId="1248c4d8-7b2b-4b32-b8bd-163ae845f9bb" providerId="ADAL" clId="{49856E41-3525-453F-8C73-DA387F36EC5F}" dt="2021-10-18T10:32:18.350" v="98" actId="20577"/>
          <ac:spMkLst>
            <pc:docMk/>
            <pc:sldMk cId="2333999487" sldId="308"/>
            <ac:spMk id="3" creationId="{DC1C3E04-5F9F-47CF-B87A-768AE5523337}"/>
          </ac:spMkLst>
        </pc:spChg>
        <pc:picChg chg="del">
          <ac:chgData name="Mike Bloys" userId="1248c4d8-7b2b-4b32-b8bd-163ae845f9bb" providerId="ADAL" clId="{49856E41-3525-453F-8C73-DA387F36EC5F}" dt="2021-10-18T10:32:14.207" v="96" actId="478"/>
          <ac:picMkLst>
            <pc:docMk/>
            <pc:sldMk cId="2333999487" sldId="308"/>
            <ac:picMk id="5" creationId="{2048D229-F886-446A-B9C6-F5304875923E}"/>
          </ac:picMkLst>
        </pc:picChg>
        <pc:picChg chg="add del mod">
          <ac:chgData name="Mike Bloys" userId="1248c4d8-7b2b-4b32-b8bd-163ae845f9bb" providerId="ADAL" clId="{49856E41-3525-453F-8C73-DA387F36EC5F}" dt="2021-10-18T10:31:55.282" v="89" actId="21"/>
          <ac:picMkLst>
            <pc:docMk/>
            <pc:sldMk cId="2333999487" sldId="308"/>
            <ac:picMk id="6" creationId="{2423065C-85B9-4B03-B8FD-54F4ABD11AD2}"/>
          </ac:picMkLst>
        </pc:picChg>
        <pc:picChg chg="add mod ord">
          <ac:chgData name="Mike Bloys" userId="1248c4d8-7b2b-4b32-b8bd-163ae845f9bb" providerId="ADAL" clId="{49856E41-3525-453F-8C73-DA387F36EC5F}" dt="2021-10-18T10:32:11.072" v="94" actId="167"/>
          <ac:picMkLst>
            <pc:docMk/>
            <pc:sldMk cId="2333999487" sldId="308"/>
            <ac:picMk id="8" creationId="{98D2B1CA-5749-478B-BAC1-2612FCED513E}"/>
          </ac:picMkLst>
        </pc:picChg>
        <pc:picChg chg="add mod">
          <ac:chgData name="Mike Bloys" userId="1248c4d8-7b2b-4b32-b8bd-163ae845f9bb" providerId="ADAL" clId="{49856E41-3525-453F-8C73-DA387F36EC5F}" dt="2021-10-18T10:32:40.937" v="101"/>
          <ac:picMkLst>
            <pc:docMk/>
            <pc:sldMk cId="2333999487" sldId="308"/>
            <ac:picMk id="9" creationId="{B31AE8F5-D3D0-4839-AEB3-33FC06965990}"/>
          </ac:picMkLst>
        </pc:picChg>
        <pc:picChg chg="del">
          <ac:chgData name="Mike Bloys" userId="1248c4d8-7b2b-4b32-b8bd-163ae845f9bb" providerId="ADAL" clId="{49856E41-3525-453F-8C73-DA387F36EC5F}" dt="2021-10-18T10:32:12.848" v="95" actId="478"/>
          <ac:picMkLst>
            <pc:docMk/>
            <pc:sldMk cId="2333999487" sldId="308"/>
            <ac:picMk id="3074" creationId="{A040E1A7-DC96-49B4-B682-2000D4BA0807}"/>
          </ac:picMkLst>
        </pc:picChg>
      </pc:sldChg>
      <pc:sldChg chg="addSp delSp modSp mod">
        <pc:chgData name="Mike Bloys" userId="1248c4d8-7b2b-4b32-b8bd-163ae845f9bb" providerId="ADAL" clId="{49856E41-3525-453F-8C73-DA387F36EC5F}" dt="2021-10-18T09:47:50.867" v="53" actId="207"/>
        <pc:sldMkLst>
          <pc:docMk/>
          <pc:sldMk cId="1921215181" sldId="312"/>
        </pc:sldMkLst>
        <pc:picChg chg="del">
          <ac:chgData name="Mike Bloys" userId="1248c4d8-7b2b-4b32-b8bd-163ae845f9bb" providerId="ADAL" clId="{49856E41-3525-453F-8C73-DA387F36EC5F}" dt="2021-10-18T09:47:11.749" v="45" actId="21"/>
          <ac:picMkLst>
            <pc:docMk/>
            <pc:sldMk cId="1921215181" sldId="312"/>
            <ac:picMk id="5" creationId="{B410A485-2623-4C9F-90B2-32F357E578E5}"/>
          </ac:picMkLst>
        </pc:picChg>
        <pc:picChg chg="add mod ord">
          <ac:chgData name="Mike Bloys" userId="1248c4d8-7b2b-4b32-b8bd-163ae845f9bb" providerId="ADAL" clId="{49856E41-3525-453F-8C73-DA387F36EC5F}" dt="2021-10-18T09:47:44.826" v="52" actId="167"/>
          <ac:picMkLst>
            <pc:docMk/>
            <pc:sldMk cId="1921215181" sldId="312"/>
            <ac:picMk id="6" creationId="{9B80A49E-AB70-4238-B848-ECC2A43516D2}"/>
          </ac:picMkLst>
        </pc:picChg>
        <pc:picChg chg="mod">
          <ac:chgData name="Mike Bloys" userId="1248c4d8-7b2b-4b32-b8bd-163ae845f9bb" providerId="ADAL" clId="{49856E41-3525-453F-8C73-DA387F36EC5F}" dt="2021-10-18T09:47:50.867" v="53" actId="207"/>
          <ac:picMkLst>
            <pc:docMk/>
            <pc:sldMk cId="1921215181" sldId="312"/>
            <ac:picMk id="7" creationId="{A8AC8FD1-8544-4BAF-8BF0-F63427BBE4F7}"/>
          </ac:picMkLst>
        </pc:picChg>
      </pc:sldChg>
      <pc:sldChg chg="delSp modSp mod modClrScheme chgLayout">
        <pc:chgData name="Mike Bloys" userId="1248c4d8-7b2b-4b32-b8bd-163ae845f9bb" providerId="ADAL" clId="{49856E41-3525-453F-8C73-DA387F36EC5F}" dt="2021-10-18T09:48:15.078" v="55" actId="700"/>
        <pc:sldMkLst>
          <pc:docMk/>
          <pc:sldMk cId="2064959730" sldId="313"/>
        </pc:sldMkLst>
        <pc:spChg chg="mod ord">
          <ac:chgData name="Mike Bloys" userId="1248c4d8-7b2b-4b32-b8bd-163ae845f9bb" providerId="ADAL" clId="{49856E41-3525-453F-8C73-DA387F36EC5F}" dt="2021-10-18T09:48:15.078" v="55" actId="700"/>
          <ac:spMkLst>
            <pc:docMk/>
            <pc:sldMk cId="2064959730" sldId="313"/>
            <ac:spMk id="2" creationId="{750E2163-3FD6-4ECA-8F17-84BA6E0A2A89}"/>
          </ac:spMkLst>
        </pc:spChg>
        <pc:spChg chg="mod ord">
          <ac:chgData name="Mike Bloys" userId="1248c4d8-7b2b-4b32-b8bd-163ae845f9bb" providerId="ADAL" clId="{49856E41-3525-453F-8C73-DA387F36EC5F}" dt="2021-10-18T09:48:15.078" v="55" actId="700"/>
          <ac:spMkLst>
            <pc:docMk/>
            <pc:sldMk cId="2064959730" sldId="313"/>
            <ac:spMk id="3" creationId="{6967D0CA-B638-436E-9CD5-1155D6DD6618}"/>
          </ac:spMkLst>
        </pc:spChg>
        <pc:picChg chg="del">
          <ac:chgData name="Mike Bloys" userId="1248c4d8-7b2b-4b32-b8bd-163ae845f9bb" providerId="ADAL" clId="{49856E41-3525-453F-8C73-DA387F36EC5F}" dt="2021-10-18T09:48:07.842" v="54" actId="478"/>
          <ac:picMkLst>
            <pc:docMk/>
            <pc:sldMk cId="2064959730" sldId="313"/>
            <ac:picMk id="8" creationId="{2FFC4DA1-73D8-4043-AD92-89B28AB85206}"/>
          </ac:picMkLst>
        </pc:picChg>
      </pc:sldChg>
      <pc:sldChg chg="addSp delSp modSp mod">
        <pc:chgData name="Mike Bloys" userId="1248c4d8-7b2b-4b32-b8bd-163ae845f9bb" providerId="ADAL" clId="{49856E41-3525-453F-8C73-DA387F36EC5F}" dt="2021-10-18T10:14:23.340" v="74" actId="207"/>
        <pc:sldMkLst>
          <pc:docMk/>
          <pc:sldMk cId="3069393329" sldId="332"/>
        </pc:sldMkLst>
        <pc:picChg chg="mod">
          <ac:chgData name="Mike Bloys" userId="1248c4d8-7b2b-4b32-b8bd-163ae845f9bb" providerId="ADAL" clId="{49856E41-3525-453F-8C73-DA387F36EC5F}" dt="2021-10-18T10:14:23.340" v="74" actId="207"/>
          <ac:picMkLst>
            <pc:docMk/>
            <pc:sldMk cId="3069393329" sldId="332"/>
            <ac:picMk id="6" creationId="{693518C9-A07A-4651-80A6-51F6A22ECBC8}"/>
          </ac:picMkLst>
        </pc:picChg>
        <pc:picChg chg="add mod ord">
          <ac:chgData name="Mike Bloys" userId="1248c4d8-7b2b-4b32-b8bd-163ae845f9bb" providerId="ADAL" clId="{49856E41-3525-453F-8C73-DA387F36EC5F}" dt="2021-10-18T09:59:43.763" v="62" actId="167"/>
          <ac:picMkLst>
            <pc:docMk/>
            <pc:sldMk cId="3069393329" sldId="332"/>
            <ac:picMk id="7" creationId="{55503ABB-D70E-4DE7-AF12-F24BD997E5AA}"/>
          </ac:picMkLst>
        </pc:picChg>
        <pc:picChg chg="del">
          <ac:chgData name="Mike Bloys" userId="1248c4d8-7b2b-4b32-b8bd-163ae845f9bb" providerId="ADAL" clId="{49856E41-3525-453F-8C73-DA387F36EC5F}" dt="2021-10-18T09:58:07.498" v="56" actId="21"/>
          <ac:picMkLst>
            <pc:docMk/>
            <pc:sldMk cId="3069393329" sldId="332"/>
            <ac:picMk id="8" creationId="{3AF8BD91-C4FD-4500-9564-4B241287D0F5}"/>
          </ac:picMkLst>
        </pc:picChg>
      </pc:sldChg>
      <pc:sldChg chg="modSp mod">
        <pc:chgData name="Mike Bloys" userId="1248c4d8-7b2b-4b32-b8bd-163ae845f9bb" providerId="ADAL" clId="{49856E41-3525-453F-8C73-DA387F36EC5F}" dt="2021-10-18T09:59:51.924" v="63" actId="207"/>
        <pc:sldMkLst>
          <pc:docMk/>
          <pc:sldMk cId="1630811305" sldId="333"/>
        </pc:sldMkLst>
        <pc:picChg chg="mod">
          <ac:chgData name="Mike Bloys" userId="1248c4d8-7b2b-4b32-b8bd-163ae845f9bb" providerId="ADAL" clId="{49856E41-3525-453F-8C73-DA387F36EC5F}" dt="2021-10-18T09:59:51.924" v="63" actId="207"/>
          <ac:picMkLst>
            <pc:docMk/>
            <pc:sldMk cId="1630811305" sldId="333"/>
            <ac:picMk id="7" creationId="{6FDAE0C9-A6D6-47BC-8537-E2E3571D3AE5}"/>
          </ac:picMkLst>
        </pc:picChg>
      </pc:sldChg>
      <pc:sldChg chg="modSp mod">
        <pc:chgData name="Mike Bloys" userId="1248c4d8-7b2b-4b32-b8bd-163ae845f9bb" providerId="ADAL" clId="{49856E41-3525-453F-8C73-DA387F36EC5F}" dt="2021-10-18T10:42:58.605" v="110" actId="20577"/>
        <pc:sldMkLst>
          <pc:docMk/>
          <pc:sldMk cId="1818513563" sldId="336"/>
        </pc:sldMkLst>
        <pc:spChg chg="mod">
          <ac:chgData name="Mike Bloys" userId="1248c4d8-7b2b-4b32-b8bd-163ae845f9bb" providerId="ADAL" clId="{49856E41-3525-453F-8C73-DA387F36EC5F}" dt="2021-10-18T10:42:58.605" v="110" actId="20577"/>
          <ac:spMkLst>
            <pc:docMk/>
            <pc:sldMk cId="1818513563" sldId="336"/>
            <ac:spMk id="2" creationId="{00000000-0000-0000-0000-000000000000}"/>
          </ac:spMkLst>
        </pc:spChg>
        <pc:spChg chg="mod">
          <ac:chgData name="Mike Bloys" userId="1248c4d8-7b2b-4b32-b8bd-163ae845f9bb" providerId="ADAL" clId="{49856E41-3525-453F-8C73-DA387F36EC5F}" dt="2021-10-18T10:42:57.146" v="109" actId="20577"/>
          <ac:spMkLst>
            <pc:docMk/>
            <pc:sldMk cId="1818513563" sldId="336"/>
            <ac:spMk id="3" creationId="{00000000-0000-0000-0000-000000000000}"/>
          </ac:spMkLst>
        </pc:spChg>
      </pc:sldChg>
      <pc:sldChg chg="addSp delSp modSp mod">
        <pc:chgData name="Mike Bloys" userId="1248c4d8-7b2b-4b32-b8bd-163ae845f9bb" providerId="ADAL" clId="{49856E41-3525-453F-8C73-DA387F36EC5F}" dt="2021-10-18T10:14:26.832" v="75"/>
        <pc:sldMkLst>
          <pc:docMk/>
          <pc:sldMk cId="1400405461" sldId="337"/>
        </pc:sldMkLst>
        <pc:picChg chg="del">
          <ac:chgData name="Mike Bloys" userId="1248c4d8-7b2b-4b32-b8bd-163ae845f9bb" providerId="ADAL" clId="{49856E41-3525-453F-8C73-DA387F36EC5F}" dt="2021-10-18T10:14:04.224" v="73" actId="478"/>
          <ac:picMkLst>
            <pc:docMk/>
            <pc:sldMk cId="1400405461" sldId="337"/>
            <ac:picMk id="5" creationId="{A44C3AA7-77D7-411F-A99B-DCA5608E3EE0}"/>
          </ac:picMkLst>
        </pc:picChg>
        <pc:picChg chg="add del mod">
          <ac:chgData name="Mike Bloys" userId="1248c4d8-7b2b-4b32-b8bd-163ae845f9bb" providerId="ADAL" clId="{49856E41-3525-453F-8C73-DA387F36EC5F}" dt="2021-10-18T10:13:33.036" v="65" actId="21"/>
          <ac:picMkLst>
            <pc:docMk/>
            <pc:sldMk cId="1400405461" sldId="337"/>
            <ac:picMk id="6" creationId="{7B74FF02-198C-43AD-BD6C-A40CE24E54FA}"/>
          </ac:picMkLst>
        </pc:picChg>
        <pc:picChg chg="del">
          <ac:chgData name="Mike Bloys" userId="1248c4d8-7b2b-4b32-b8bd-163ae845f9bb" providerId="ADAL" clId="{49856E41-3525-453F-8C73-DA387F36EC5F}" dt="2021-10-18T10:14:04.224" v="73" actId="478"/>
          <ac:picMkLst>
            <pc:docMk/>
            <pc:sldMk cId="1400405461" sldId="337"/>
            <ac:picMk id="7" creationId="{2B0E06ED-599E-4B8A-8CB4-2D14C4747EE0}"/>
          </ac:picMkLst>
        </pc:picChg>
        <pc:picChg chg="del">
          <ac:chgData name="Mike Bloys" userId="1248c4d8-7b2b-4b32-b8bd-163ae845f9bb" providerId="ADAL" clId="{49856E41-3525-453F-8C73-DA387F36EC5F}" dt="2021-10-18T10:13:55.744" v="72" actId="478"/>
          <ac:picMkLst>
            <pc:docMk/>
            <pc:sldMk cId="1400405461" sldId="337"/>
            <ac:picMk id="10" creationId="{F3D5EFD3-7F52-42F2-A485-705305F3B7B6}"/>
          </ac:picMkLst>
        </pc:picChg>
        <pc:picChg chg="del">
          <ac:chgData name="Mike Bloys" userId="1248c4d8-7b2b-4b32-b8bd-163ae845f9bb" providerId="ADAL" clId="{49856E41-3525-453F-8C73-DA387F36EC5F}" dt="2021-10-18T10:13:55.744" v="72" actId="478"/>
          <ac:picMkLst>
            <pc:docMk/>
            <pc:sldMk cId="1400405461" sldId="337"/>
            <ac:picMk id="11" creationId="{74D3F196-E6AD-4B9B-9A57-C063F66BAFBA}"/>
          </ac:picMkLst>
        </pc:picChg>
        <pc:picChg chg="add mod ord">
          <ac:chgData name="Mike Bloys" userId="1248c4d8-7b2b-4b32-b8bd-163ae845f9bb" providerId="ADAL" clId="{49856E41-3525-453F-8C73-DA387F36EC5F}" dt="2021-10-18T10:13:50.075" v="70" actId="167"/>
          <ac:picMkLst>
            <pc:docMk/>
            <pc:sldMk cId="1400405461" sldId="337"/>
            <ac:picMk id="12" creationId="{4FD7E85E-2437-4C40-8560-8DABC0CBC0B4}"/>
          </ac:picMkLst>
        </pc:picChg>
        <pc:picChg chg="add mod">
          <ac:chgData name="Mike Bloys" userId="1248c4d8-7b2b-4b32-b8bd-163ae845f9bb" providerId="ADAL" clId="{49856E41-3525-453F-8C73-DA387F36EC5F}" dt="2021-10-18T10:14:26.832" v="75"/>
          <ac:picMkLst>
            <pc:docMk/>
            <pc:sldMk cId="1400405461" sldId="337"/>
            <ac:picMk id="13" creationId="{5256A64A-B478-464C-912B-D325AB06E136}"/>
          </ac:picMkLst>
        </pc:picChg>
        <pc:picChg chg="del">
          <ac:chgData name="Mike Bloys" userId="1248c4d8-7b2b-4b32-b8bd-163ae845f9bb" providerId="ADAL" clId="{49856E41-3525-453F-8C73-DA387F36EC5F}" dt="2021-10-18T10:13:51.424" v="71" actId="478"/>
          <ac:picMkLst>
            <pc:docMk/>
            <pc:sldMk cId="1400405461" sldId="337"/>
            <ac:picMk id="2050" creationId="{A4AA834E-0FC9-477C-8D0B-311D7824AEE8}"/>
          </ac:picMkLst>
        </pc:picChg>
        <pc:picChg chg="del">
          <ac:chgData name="Mike Bloys" userId="1248c4d8-7b2b-4b32-b8bd-163ae845f9bb" providerId="ADAL" clId="{49856E41-3525-453F-8C73-DA387F36EC5F}" dt="2021-10-18T10:13:55.744" v="72" actId="478"/>
          <ac:picMkLst>
            <pc:docMk/>
            <pc:sldMk cId="1400405461" sldId="337"/>
            <ac:picMk id="2052" creationId="{23A1DC9C-F00B-4677-86CC-ABF83DFB808C}"/>
          </ac:picMkLst>
        </pc:picChg>
      </pc:sldChg>
      <pc:sldChg chg="modSp mod">
        <pc:chgData name="Mike Bloys" userId="1248c4d8-7b2b-4b32-b8bd-163ae845f9bb" providerId="ADAL" clId="{49856E41-3525-453F-8C73-DA387F36EC5F}" dt="2021-10-18T10:33:15.093" v="106"/>
        <pc:sldMkLst>
          <pc:docMk/>
          <pc:sldMk cId="592412493" sldId="338"/>
        </pc:sldMkLst>
        <pc:graphicFrameChg chg="mod modGraphic">
          <ac:chgData name="Mike Bloys" userId="1248c4d8-7b2b-4b32-b8bd-163ae845f9bb" providerId="ADAL" clId="{49856E41-3525-453F-8C73-DA387F36EC5F}" dt="2021-10-18T10:33:15.093" v="106"/>
          <ac:graphicFrameMkLst>
            <pc:docMk/>
            <pc:sldMk cId="592412493" sldId="338"/>
            <ac:graphicFrameMk id="4" creationId="{FBB2BAAE-5C4F-4A4E-8128-3E1CDD7EFDA3}"/>
          </ac:graphicFrameMkLst>
        </pc:graphicFrameChg>
      </pc:sldChg>
      <pc:sldChg chg="add del">
        <pc:chgData name="Mike Bloys" userId="1248c4d8-7b2b-4b32-b8bd-163ae845f9bb" providerId="ADAL" clId="{49856E41-3525-453F-8C73-DA387F36EC5F}" dt="2021-10-18T10:32:34.978" v="100"/>
        <pc:sldMkLst>
          <pc:docMk/>
          <pc:sldMk cId="1368684790" sldId="339"/>
        </pc:sldMkLst>
      </pc:sldChg>
      <pc:sldMasterChg chg="modSldLayout">
        <pc:chgData name="Mike Bloys" userId="1248c4d8-7b2b-4b32-b8bd-163ae845f9bb" providerId="ADAL" clId="{49856E41-3525-453F-8C73-DA387F36EC5F}" dt="2021-10-18T10:32:06.592" v="92" actId="21"/>
        <pc:sldMasterMkLst>
          <pc:docMk/>
          <pc:sldMasterMk cId="3316734550" sldId="2147483648"/>
        </pc:sldMasterMkLst>
        <pc:sldLayoutChg chg="modSp">
          <pc:chgData name="Mike Bloys" userId="1248c4d8-7b2b-4b32-b8bd-163ae845f9bb" providerId="ADAL" clId="{49856E41-3525-453F-8C73-DA387F36EC5F}" dt="2021-10-18T09:42:50.437" v="0" actId="14826"/>
          <pc:sldLayoutMkLst>
            <pc:docMk/>
            <pc:sldMasterMk cId="3316734550" sldId="2147483648"/>
            <pc:sldLayoutMk cId="3886385901" sldId="2147483649"/>
          </pc:sldLayoutMkLst>
          <pc:picChg chg="mod">
            <ac:chgData name="Mike Bloys" userId="1248c4d8-7b2b-4b32-b8bd-163ae845f9bb" providerId="ADAL" clId="{49856E41-3525-453F-8C73-DA387F36EC5F}" dt="2021-10-18T09:42:50.437" v="0" actId="14826"/>
            <ac:picMkLst>
              <pc:docMk/>
              <pc:sldMasterMk cId="3316734550" sldId="2147483648"/>
              <pc:sldLayoutMk cId="3886385901" sldId="2147483649"/>
              <ac:picMk id="7" creationId="{E2281923-6D9B-40D0-AA34-A0DCB6775C8B}"/>
            </ac:picMkLst>
          </pc:picChg>
        </pc:sldLayoutChg>
        <pc:sldLayoutChg chg="addSp delSp modSp mod">
          <pc:chgData name="Mike Bloys" userId="1248c4d8-7b2b-4b32-b8bd-163ae845f9bb" providerId="ADAL" clId="{49856E41-3525-453F-8C73-DA387F36EC5F}" dt="2021-10-18T09:45:43.807" v="25" actId="207"/>
          <pc:sldLayoutMkLst>
            <pc:docMk/>
            <pc:sldMasterMk cId="3316734550" sldId="2147483648"/>
            <pc:sldLayoutMk cId="2849720375" sldId="2147483652"/>
          </pc:sldLayoutMkLst>
          <pc:spChg chg="mod">
            <ac:chgData name="Mike Bloys" userId="1248c4d8-7b2b-4b32-b8bd-163ae845f9bb" providerId="ADAL" clId="{49856E41-3525-453F-8C73-DA387F36EC5F}" dt="2021-10-18T09:45:43.807" v="25" actId="207"/>
            <ac:spMkLst>
              <pc:docMk/>
              <pc:sldMasterMk cId="3316734550" sldId="2147483648"/>
              <pc:sldLayoutMk cId="2849720375" sldId="2147483652"/>
              <ac:spMk id="8" creationId="{00000000-0000-0000-0000-000000000000}"/>
            </ac:spMkLst>
          </pc:spChg>
          <pc:spChg chg="add mod">
            <ac:chgData name="Mike Bloys" userId="1248c4d8-7b2b-4b32-b8bd-163ae845f9bb" providerId="ADAL" clId="{49856E41-3525-453F-8C73-DA387F36EC5F}" dt="2021-10-18T09:45:31.686" v="22"/>
            <ac:spMkLst>
              <pc:docMk/>
              <pc:sldMasterMk cId="3316734550" sldId="2147483648"/>
              <pc:sldLayoutMk cId="2849720375" sldId="2147483652"/>
              <ac:spMk id="12" creationId="{161460CC-8002-4404-9A4F-F2D6709E49E5}"/>
            </ac:spMkLst>
          </pc:spChg>
          <pc:spChg chg="del">
            <ac:chgData name="Mike Bloys" userId="1248c4d8-7b2b-4b32-b8bd-163ae845f9bb" providerId="ADAL" clId="{49856E41-3525-453F-8C73-DA387F36EC5F}" dt="2021-10-18T09:45:30.898" v="21" actId="478"/>
            <ac:spMkLst>
              <pc:docMk/>
              <pc:sldMasterMk cId="3316734550" sldId="2147483648"/>
              <pc:sldLayoutMk cId="2849720375" sldId="2147483652"/>
              <ac:spMk id="13" creationId="{7B73D186-A78E-4DCA-9231-AF124F5D39D0}"/>
            </ac:spMkLst>
          </pc:spChg>
          <pc:picChg chg="del">
            <ac:chgData name="Mike Bloys" userId="1248c4d8-7b2b-4b32-b8bd-163ae845f9bb" providerId="ADAL" clId="{49856E41-3525-453F-8C73-DA387F36EC5F}" dt="2021-10-18T09:45:30.898" v="21" actId="478"/>
            <ac:picMkLst>
              <pc:docMk/>
              <pc:sldMasterMk cId="3316734550" sldId="2147483648"/>
              <pc:sldLayoutMk cId="2849720375" sldId="2147483652"/>
              <ac:picMk id="9" creationId="{5BF4F582-EDD1-AA4B-971B-A814D6565480}"/>
            </ac:picMkLst>
          </pc:picChg>
          <pc:picChg chg="add mod">
            <ac:chgData name="Mike Bloys" userId="1248c4d8-7b2b-4b32-b8bd-163ae845f9bb" providerId="ADAL" clId="{49856E41-3525-453F-8C73-DA387F36EC5F}" dt="2021-10-18T09:45:31.686" v="22"/>
            <ac:picMkLst>
              <pc:docMk/>
              <pc:sldMasterMk cId="3316734550" sldId="2147483648"/>
              <pc:sldLayoutMk cId="2849720375" sldId="2147483652"/>
              <ac:picMk id="10" creationId="{E40F5BA0-37EF-4BC3-90F3-7A681DDD28EA}"/>
            </ac:picMkLst>
          </pc:picChg>
          <pc:picChg chg="mod">
            <ac:chgData name="Mike Bloys" userId="1248c4d8-7b2b-4b32-b8bd-163ae845f9bb" providerId="ADAL" clId="{49856E41-3525-453F-8C73-DA387F36EC5F}" dt="2021-10-18T09:45:34.645" v="23" actId="207"/>
            <ac:picMkLst>
              <pc:docMk/>
              <pc:sldMasterMk cId="3316734550" sldId="2147483648"/>
              <pc:sldLayoutMk cId="2849720375" sldId="2147483652"/>
              <ac:picMk id="11" creationId="{A022E4C9-7ECE-5B4E-802F-BB1776982065}"/>
            </ac:picMkLst>
          </pc:picChg>
        </pc:sldLayoutChg>
        <pc:sldLayoutChg chg="addSp delSp modSp mod">
          <pc:chgData name="Mike Bloys" userId="1248c4d8-7b2b-4b32-b8bd-163ae845f9bb" providerId="ADAL" clId="{49856E41-3525-453F-8C73-DA387F36EC5F}" dt="2021-10-18T10:32:06.592" v="92" actId="21"/>
          <pc:sldLayoutMkLst>
            <pc:docMk/>
            <pc:sldMasterMk cId="3316734550" sldId="2147483648"/>
            <pc:sldLayoutMk cId="4180777422" sldId="2147483653"/>
          </pc:sldLayoutMkLst>
          <pc:spChg chg="del">
            <ac:chgData name="Mike Bloys" userId="1248c4d8-7b2b-4b32-b8bd-163ae845f9bb" providerId="ADAL" clId="{49856E41-3525-453F-8C73-DA387F36EC5F}" dt="2021-10-18T09:44:21.489" v="3" actId="478"/>
            <ac:spMkLst>
              <pc:docMk/>
              <pc:sldMasterMk cId="3316734550" sldId="2147483648"/>
              <pc:sldLayoutMk cId="4180777422" sldId="2147483653"/>
              <ac:spMk id="9" creationId="{D00F981E-CDAB-4125-995D-F2E29D1A1048}"/>
            </ac:spMkLst>
          </pc:spChg>
          <pc:spChg chg="add mod">
            <ac:chgData name="Mike Bloys" userId="1248c4d8-7b2b-4b32-b8bd-163ae845f9bb" providerId="ADAL" clId="{49856E41-3525-453F-8C73-DA387F36EC5F}" dt="2021-10-18T09:45:24.481" v="20" actId="20577"/>
            <ac:spMkLst>
              <pc:docMk/>
              <pc:sldMasterMk cId="3316734550" sldId="2147483648"/>
              <pc:sldLayoutMk cId="4180777422" sldId="2147483653"/>
              <ac:spMk id="11" creationId="{82BC9BCE-C0A0-4FDA-8BBE-617BF27001AB}"/>
            </ac:spMkLst>
          </pc:spChg>
          <pc:spChg chg="mod">
            <ac:chgData name="Mike Bloys" userId="1248c4d8-7b2b-4b32-b8bd-163ae845f9bb" providerId="ADAL" clId="{49856E41-3525-453F-8C73-DA387F36EC5F}" dt="2021-10-18T09:43:59.472" v="2" actId="207"/>
            <ac:spMkLst>
              <pc:docMk/>
              <pc:sldMasterMk cId="3316734550" sldId="2147483648"/>
              <pc:sldLayoutMk cId="4180777422" sldId="2147483653"/>
              <ac:spMk id="18" creationId="{00000000-0000-0000-0000-000000000000}"/>
            </ac:spMkLst>
          </pc:spChg>
          <pc:picChg chg="del">
            <ac:chgData name="Mike Bloys" userId="1248c4d8-7b2b-4b32-b8bd-163ae845f9bb" providerId="ADAL" clId="{49856E41-3525-453F-8C73-DA387F36EC5F}" dt="2021-10-18T09:44:21.489" v="3" actId="478"/>
            <ac:picMkLst>
              <pc:docMk/>
              <pc:sldMasterMk cId="3316734550" sldId="2147483648"/>
              <pc:sldLayoutMk cId="4180777422" sldId="2147483653"/>
              <ac:picMk id="7" creationId="{4022AF3E-9E78-6A48-AFDB-A3E4E95E725D}"/>
            </ac:picMkLst>
          </pc:picChg>
          <pc:picChg chg="add mod">
            <ac:chgData name="Mike Bloys" userId="1248c4d8-7b2b-4b32-b8bd-163ae845f9bb" providerId="ADAL" clId="{49856E41-3525-453F-8C73-DA387F36EC5F}" dt="2021-10-18T09:45:14.944" v="4"/>
            <ac:picMkLst>
              <pc:docMk/>
              <pc:sldMasterMk cId="3316734550" sldId="2147483648"/>
              <pc:sldLayoutMk cId="4180777422" sldId="2147483653"/>
              <ac:picMk id="8" creationId="{83C8AA06-EB5F-453E-8F30-2C0526F9AE77}"/>
            </ac:picMkLst>
          </pc:picChg>
          <pc:picChg chg="mod">
            <ac:chgData name="Mike Bloys" userId="1248c4d8-7b2b-4b32-b8bd-163ae845f9bb" providerId="ADAL" clId="{49856E41-3525-453F-8C73-DA387F36EC5F}" dt="2021-10-18T09:43:51.556" v="1" actId="207"/>
            <ac:picMkLst>
              <pc:docMk/>
              <pc:sldMasterMk cId="3316734550" sldId="2147483648"/>
              <pc:sldLayoutMk cId="4180777422" sldId="2147483653"/>
              <ac:picMk id="10" creationId="{607A6818-55B8-1941-BCB7-5918A4D5A70A}"/>
            </ac:picMkLst>
          </pc:picChg>
          <pc:picChg chg="add del mod modCrop">
            <ac:chgData name="Mike Bloys" userId="1248c4d8-7b2b-4b32-b8bd-163ae845f9bb" providerId="ADAL" clId="{49856E41-3525-453F-8C73-DA387F36EC5F}" dt="2021-10-18T09:47:35.996" v="50" actId="21"/>
            <ac:picMkLst>
              <pc:docMk/>
              <pc:sldMasterMk cId="3316734550" sldId="2147483648"/>
              <pc:sldLayoutMk cId="4180777422" sldId="2147483653"/>
              <ac:picMk id="12" creationId="{2342FC8E-1A13-4F7A-8F75-1955EB49BD8C}"/>
            </ac:picMkLst>
          </pc:picChg>
          <pc:picChg chg="add del mod modCrop">
            <ac:chgData name="Mike Bloys" userId="1248c4d8-7b2b-4b32-b8bd-163ae845f9bb" providerId="ADAL" clId="{49856E41-3525-453F-8C73-DA387F36EC5F}" dt="2021-10-18T09:58:21.749" v="60" actId="21"/>
            <ac:picMkLst>
              <pc:docMk/>
              <pc:sldMasterMk cId="3316734550" sldId="2147483648"/>
              <pc:sldLayoutMk cId="4180777422" sldId="2147483653"/>
              <ac:picMk id="13" creationId="{2B789892-8757-4BD1-A7FE-7F9D703417E8}"/>
            </ac:picMkLst>
          </pc:picChg>
          <pc:picChg chg="add del mod modCrop">
            <ac:chgData name="Mike Bloys" userId="1248c4d8-7b2b-4b32-b8bd-163ae845f9bb" providerId="ADAL" clId="{49856E41-3525-453F-8C73-DA387F36EC5F}" dt="2021-10-18T10:13:45.636" v="68" actId="21"/>
            <ac:picMkLst>
              <pc:docMk/>
              <pc:sldMasterMk cId="3316734550" sldId="2147483648"/>
              <pc:sldLayoutMk cId="4180777422" sldId="2147483653"/>
              <ac:picMk id="14" creationId="{0AB4E77B-9832-451F-8456-2B199018731B}"/>
            </ac:picMkLst>
          </pc:picChg>
          <pc:picChg chg="add del mod modCrop">
            <ac:chgData name="Mike Bloys" userId="1248c4d8-7b2b-4b32-b8bd-163ae845f9bb" providerId="ADAL" clId="{49856E41-3525-453F-8C73-DA387F36EC5F}" dt="2021-10-18T10:32:06.592" v="92" actId="21"/>
            <ac:picMkLst>
              <pc:docMk/>
              <pc:sldMasterMk cId="3316734550" sldId="2147483648"/>
              <pc:sldLayoutMk cId="4180777422" sldId="2147483653"/>
              <ac:picMk id="15" creationId="{396D571F-953F-49E5-92C6-D1127F74A697}"/>
            </ac:picMkLst>
          </pc:picChg>
        </pc:sldLayoutChg>
        <pc:sldLayoutChg chg="addSp delSp modSp mod">
          <pc:chgData name="Mike Bloys" userId="1248c4d8-7b2b-4b32-b8bd-163ae845f9bb" providerId="ADAL" clId="{49856E41-3525-453F-8C73-DA387F36EC5F}" dt="2021-10-18T09:46:13.078" v="35" actId="207"/>
          <pc:sldLayoutMkLst>
            <pc:docMk/>
            <pc:sldMasterMk cId="3316734550" sldId="2147483648"/>
            <pc:sldLayoutMk cId="3315833090" sldId="2147483656"/>
          </pc:sldLayoutMkLst>
          <pc:spChg chg="del">
            <ac:chgData name="Mike Bloys" userId="1248c4d8-7b2b-4b32-b8bd-163ae845f9bb" providerId="ADAL" clId="{49856E41-3525-453F-8C73-DA387F36EC5F}" dt="2021-10-18T09:46:05.604" v="31" actId="478"/>
            <ac:spMkLst>
              <pc:docMk/>
              <pc:sldMasterMk cId="3316734550" sldId="2147483648"/>
              <pc:sldLayoutMk cId="3315833090" sldId="2147483656"/>
              <ac:spMk id="7" creationId="{5E5294C1-C506-47EC-B66F-B08587ABF23D}"/>
            </ac:spMkLst>
          </pc:spChg>
          <pc:spChg chg="add mod">
            <ac:chgData name="Mike Bloys" userId="1248c4d8-7b2b-4b32-b8bd-163ae845f9bb" providerId="ADAL" clId="{49856E41-3525-453F-8C73-DA387F36EC5F}" dt="2021-10-18T09:46:06.070" v="32"/>
            <ac:spMkLst>
              <pc:docMk/>
              <pc:sldMasterMk cId="3316734550" sldId="2147483648"/>
              <pc:sldLayoutMk cId="3315833090" sldId="2147483656"/>
              <ac:spMk id="9" creationId="{2FD7728B-4DC0-409D-B752-B317ED096155}"/>
            </ac:spMkLst>
          </pc:spChg>
          <pc:spChg chg="mod">
            <ac:chgData name="Mike Bloys" userId="1248c4d8-7b2b-4b32-b8bd-163ae845f9bb" providerId="ADAL" clId="{49856E41-3525-453F-8C73-DA387F36EC5F}" dt="2021-10-18T09:46:13.078" v="35" actId="207"/>
            <ac:spMkLst>
              <pc:docMk/>
              <pc:sldMasterMk cId="3316734550" sldId="2147483648"/>
              <pc:sldLayoutMk cId="3315833090" sldId="2147483656"/>
              <ac:spMk id="16" creationId="{00000000-0000-0000-0000-000000000000}"/>
            </ac:spMkLst>
          </pc:spChg>
          <pc:picChg chg="add mod">
            <ac:chgData name="Mike Bloys" userId="1248c4d8-7b2b-4b32-b8bd-163ae845f9bb" providerId="ADAL" clId="{49856E41-3525-453F-8C73-DA387F36EC5F}" dt="2021-10-18T09:46:06.070" v="32"/>
            <ac:picMkLst>
              <pc:docMk/>
              <pc:sldMasterMk cId="3316734550" sldId="2147483648"/>
              <pc:sldLayoutMk cId="3315833090" sldId="2147483656"/>
              <ac:picMk id="6" creationId="{776A0E35-C221-4F1F-ABA6-400A9DA354AD}"/>
            </ac:picMkLst>
          </pc:picChg>
          <pc:picChg chg="del">
            <ac:chgData name="Mike Bloys" userId="1248c4d8-7b2b-4b32-b8bd-163ae845f9bb" providerId="ADAL" clId="{49856E41-3525-453F-8C73-DA387F36EC5F}" dt="2021-10-18T09:46:05.604" v="31" actId="478"/>
            <ac:picMkLst>
              <pc:docMk/>
              <pc:sldMasterMk cId="3316734550" sldId="2147483648"/>
              <pc:sldLayoutMk cId="3315833090" sldId="2147483656"/>
              <ac:picMk id="8" creationId="{81A32199-4375-624B-9D77-5033F5B3B365}"/>
            </ac:picMkLst>
          </pc:picChg>
        </pc:sldLayoutChg>
        <pc:sldLayoutChg chg="addSp delSp modSp mod">
          <pc:chgData name="Mike Bloys" userId="1248c4d8-7b2b-4b32-b8bd-163ae845f9bb" providerId="ADAL" clId="{49856E41-3525-453F-8C73-DA387F36EC5F}" dt="2021-10-18T09:46:50.258" v="44" actId="478"/>
          <pc:sldLayoutMkLst>
            <pc:docMk/>
            <pc:sldMasterMk cId="3316734550" sldId="2147483648"/>
            <pc:sldLayoutMk cId="2350194406" sldId="2147483665"/>
          </pc:sldLayoutMkLst>
          <pc:spChg chg="add del mod">
            <ac:chgData name="Mike Bloys" userId="1248c4d8-7b2b-4b32-b8bd-163ae845f9bb" providerId="ADAL" clId="{49856E41-3525-453F-8C73-DA387F36EC5F}" dt="2021-10-18T09:46:50.258" v="44" actId="478"/>
            <ac:spMkLst>
              <pc:docMk/>
              <pc:sldMasterMk cId="3316734550" sldId="2147483648"/>
              <pc:sldLayoutMk cId="2350194406" sldId="2147483665"/>
              <ac:spMk id="7" creationId="{98B2802E-410A-4FFF-A829-CC7130A015BA}"/>
            </ac:spMkLst>
          </pc:spChg>
          <pc:cxnChg chg="mod">
            <ac:chgData name="Mike Bloys" userId="1248c4d8-7b2b-4b32-b8bd-163ae845f9bb" providerId="ADAL" clId="{49856E41-3525-453F-8C73-DA387F36EC5F}" dt="2021-10-18T09:46:48.969" v="43" actId="14100"/>
            <ac:cxnSpMkLst>
              <pc:docMk/>
              <pc:sldMasterMk cId="3316734550" sldId="2147483648"/>
              <pc:sldLayoutMk cId="2350194406" sldId="2147483665"/>
              <ac:cxnSpMk id="8" creationId="{00000000-0000-0000-0000-000000000000}"/>
            </ac:cxnSpMkLst>
          </pc:cxnChg>
        </pc:sldLayoutChg>
        <pc:sldLayoutChg chg="addSp delSp modSp mod">
          <pc:chgData name="Mike Bloys" userId="1248c4d8-7b2b-4b32-b8bd-163ae845f9bb" providerId="ADAL" clId="{49856E41-3525-453F-8C73-DA387F36EC5F}" dt="2021-10-18T09:46:22.973" v="38" actId="207"/>
          <pc:sldLayoutMkLst>
            <pc:docMk/>
            <pc:sldMasterMk cId="3316734550" sldId="2147483648"/>
            <pc:sldLayoutMk cId="1268638102" sldId="2147483667"/>
          </pc:sldLayoutMkLst>
          <pc:spChg chg="del">
            <ac:chgData name="Mike Bloys" userId="1248c4d8-7b2b-4b32-b8bd-163ae845f9bb" providerId="ADAL" clId="{49856E41-3525-453F-8C73-DA387F36EC5F}" dt="2021-10-18T09:46:18.772" v="36" actId="478"/>
            <ac:spMkLst>
              <pc:docMk/>
              <pc:sldMasterMk cId="3316734550" sldId="2147483648"/>
              <pc:sldLayoutMk cId="1268638102" sldId="2147483667"/>
              <ac:spMk id="9" creationId="{8BD033CB-B1B9-4CD9-B8AC-86FC4D09B937}"/>
            </ac:spMkLst>
          </pc:spChg>
          <pc:spChg chg="add mod">
            <ac:chgData name="Mike Bloys" userId="1248c4d8-7b2b-4b32-b8bd-163ae845f9bb" providerId="ADAL" clId="{49856E41-3525-453F-8C73-DA387F36EC5F}" dt="2021-10-18T09:46:19.158" v="37"/>
            <ac:spMkLst>
              <pc:docMk/>
              <pc:sldMasterMk cId="3316734550" sldId="2147483648"/>
              <pc:sldLayoutMk cId="1268638102" sldId="2147483667"/>
              <ac:spMk id="11" creationId="{DF5C60BE-683C-4D1E-A619-7977426DC48E}"/>
            </ac:spMkLst>
          </pc:spChg>
          <pc:picChg chg="del">
            <ac:chgData name="Mike Bloys" userId="1248c4d8-7b2b-4b32-b8bd-163ae845f9bb" providerId="ADAL" clId="{49856E41-3525-453F-8C73-DA387F36EC5F}" dt="2021-10-18T09:46:18.772" v="36" actId="478"/>
            <ac:picMkLst>
              <pc:docMk/>
              <pc:sldMasterMk cId="3316734550" sldId="2147483648"/>
              <pc:sldLayoutMk cId="1268638102" sldId="2147483667"/>
              <ac:picMk id="6" creationId="{4F084E3F-88AD-0844-B4CC-EF96A5E750C8}"/>
            </ac:picMkLst>
          </pc:picChg>
          <pc:picChg chg="add mod">
            <ac:chgData name="Mike Bloys" userId="1248c4d8-7b2b-4b32-b8bd-163ae845f9bb" providerId="ADAL" clId="{49856E41-3525-453F-8C73-DA387F36EC5F}" dt="2021-10-18T09:46:19.158" v="37"/>
            <ac:picMkLst>
              <pc:docMk/>
              <pc:sldMasterMk cId="3316734550" sldId="2147483648"/>
              <pc:sldLayoutMk cId="1268638102" sldId="2147483667"/>
              <ac:picMk id="8" creationId="{DAA6B895-9ACF-433C-A545-9F8C22AA9DA7}"/>
            </ac:picMkLst>
          </pc:picChg>
          <pc:picChg chg="mod">
            <ac:chgData name="Mike Bloys" userId="1248c4d8-7b2b-4b32-b8bd-163ae845f9bb" providerId="ADAL" clId="{49856E41-3525-453F-8C73-DA387F36EC5F}" dt="2021-10-18T09:46:22.973" v="38" actId="207"/>
            <ac:picMkLst>
              <pc:docMk/>
              <pc:sldMasterMk cId="3316734550" sldId="2147483648"/>
              <pc:sldLayoutMk cId="1268638102" sldId="2147483667"/>
              <ac:picMk id="10" creationId="{7D8A00C7-A4D2-AB48-BC82-F47360F82D36}"/>
            </ac:picMkLst>
          </pc:picChg>
        </pc:sldLayoutChg>
        <pc:sldLayoutChg chg="addSp delSp modSp mod">
          <pc:chgData name="Mike Bloys" userId="1248c4d8-7b2b-4b32-b8bd-163ae845f9bb" providerId="ADAL" clId="{49856E41-3525-453F-8C73-DA387F36EC5F}" dt="2021-10-18T09:45:59.518" v="30" actId="207"/>
          <pc:sldLayoutMkLst>
            <pc:docMk/>
            <pc:sldMasterMk cId="3316734550" sldId="2147483648"/>
            <pc:sldLayoutMk cId="1973680059" sldId="2147483668"/>
          </pc:sldLayoutMkLst>
          <pc:spChg chg="del">
            <ac:chgData name="Mike Bloys" userId="1248c4d8-7b2b-4b32-b8bd-163ae845f9bb" providerId="ADAL" clId="{49856E41-3525-453F-8C73-DA387F36EC5F}" dt="2021-10-18T09:45:54.001" v="28" actId="478"/>
            <ac:spMkLst>
              <pc:docMk/>
              <pc:sldMasterMk cId="3316734550" sldId="2147483648"/>
              <pc:sldLayoutMk cId="1973680059" sldId="2147483668"/>
              <ac:spMk id="12" creationId="{E5B4244C-C293-4879-9989-56C64BA4114D}"/>
            </ac:spMkLst>
          </pc:spChg>
          <pc:spChg chg="add mod">
            <ac:chgData name="Mike Bloys" userId="1248c4d8-7b2b-4b32-b8bd-163ae845f9bb" providerId="ADAL" clId="{49856E41-3525-453F-8C73-DA387F36EC5F}" dt="2021-10-18T09:45:54.486" v="29"/>
            <ac:spMkLst>
              <pc:docMk/>
              <pc:sldMasterMk cId="3316734550" sldId="2147483648"/>
              <pc:sldLayoutMk cId="1973680059" sldId="2147483668"/>
              <ac:spMk id="13" creationId="{85389273-C1E6-4BDE-8D71-7EC841438E70}"/>
            </ac:spMkLst>
          </pc:spChg>
          <pc:spChg chg="mod">
            <ac:chgData name="Mike Bloys" userId="1248c4d8-7b2b-4b32-b8bd-163ae845f9bb" providerId="ADAL" clId="{49856E41-3525-453F-8C73-DA387F36EC5F}" dt="2021-10-18T09:45:52.190" v="27" actId="207"/>
            <ac:spMkLst>
              <pc:docMk/>
              <pc:sldMasterMk cId="3316734550" sldId="2147483648"/>
              <pc:sldLayoutMk cId="1973680059" sldId="2147483668"/>
              <ac:spMk id="18" creationId="{00000000-0000-0000-0000-000000000000}"/>
            </ac:spMkLst>
          </pc:spChg>
          <pc:picChg chg="add mod">
            <ac:chgData name="Mike Bloys" userId="1248c4d8-7b2b-4b32-b8bd-163ae845f9bb" providerId="ADAL" clId="{49856E41-3525-453F-8C73-DA387F36EC5F}" dt="2021-10-18T09:45:54.486" v="29"/>
            <ac:picMkLst>
              <pc:docMk/>
              <pc:sldMasterMk cId="3316734550" sldId="2147483648"/>
              <pc:sldLayoutMk cId="1973680059" sldId="2147483668"/>
              <ac:picMk id="9" creationId="{66AE5CC8-7404-456C-9526-9F2E59980A3F}"/>
            </ac:picMkLst>
          </pc:picChg>
          <pc:picChg chg="del">
            <ac:chgData name="Mike Bloys" userId="1248c4d8-7b2b-4b32-b8bd-163ae845f9bb" providerId="ADAL" clId="{49856E41-3525-453F-8C73-DA387F36EC5F}" dt="2021-10-18T09:45:54.001" v="28" actId="478"/>
            <ac:picMkLst>
              <pc:docMk/>
              <pc:sldMasterMk cId="3316734550" sldId="2147483648"/>
              <pc:sldLayoutMk cId="1973680059" sldId="2147483668"/>
              <ac:picMk id="10" creationId="{6E398646-A292-5343-9700-BEC5B95A6417}"/>
            </ac:picMkLst>
          </pc:picChg>
          <pc:picChg chg="mod">
            <ac:chgData name="Mike Bloys" userId="1248c4d8-7b2b-4b32-b8bd-163ae845f9bb" providerId="ADAL" clId="{49856E41-3525-453F-8C73-DA387F36EC5F}" dt="2021-10-18T09:45:59.518" v="30" actId="207"/>
            <ac:picMkLst>
              <pc:docMk/>
              <pc:sldMasterMk cId="3316734550" sldId="2147483648"/>
              <pc:sldLayoutMk cId="1973680059" sldId="2147483668"/>
              <ac:picMk id="11" creationId="{436F6A7F-22F3-B548-AF2F-EEB76B9F71A1}"/>
            </ac:picMkLst>
          </pc:picChg>
        </pc:sldLayoutChg>
      </pc:sldMasterChg>
    </pc:docChg>
  </pc:docChgLst>
  <pc:docChgLst>
    <pc:chgData name="Leonora Sheppard" userId="3688f6d8-1f97-408e-a4fe-cc859c551ddb" providerId="ADAL" clId="{D52680FA-A379-4063-924A-8382220A5655}"/>
    <pc:docChg chg="modSld">
      <pc:chgData name="Leonora Sheppard" userId="3688f6d8-1f97-408e-a4fe-cc859c551ddb" providerId="ADAL" clId="{D52680FA-A379-4063-924A-8382220A5655}" dt="2020-03-09T11:29:02.846" v="0" actId="20577"/>
      <pc:docMkLst>
        <pc:docMk/>
      </pc:docMkLst>
      <pc:sldChg chg="modSp mod">
        <pc:chgData name="Leonora Sheppard" userId="3688f6d8-1f97-408e-a4fe-cc859c551ddb" providerId="ADAL" clId="{D52680FA-A379-4063-924A-8382220A5655}" dt="2020-03-09T11:29:02.846" v="0" actId="20577"/>
        <pc:sldMkLst>
          <pc:docMk/>
          <pc:sldMk cId="2792795365" sldId="265"/>
        </pc:sldMkLst>
        <pc:spChg chg="mod">
          <ac:chgData name="Leonora Sheppard" userId="3688f6d8-1f97-408e-a4fe-cc859c551ddb" providerId="ADAL" clId="{D52680FA-A379-4063-924A-8382220A5655}" dt="2020-03-09T11:29:02.846" v="0" actId="20577"/>
          <ac:spMkLst>
            <pc:docMk/>
            <pc:sldMk cId="2792795365" sldId="265"/>
            <ac:spMk id="3" creationId="{00000000-0000-0000-0000-000000000000}"/>
          </ac:spMkLst>
        </pc:spChg>
      </pc:sldChg>
    </pc:docChg>
  </pc:docChgLst>
  <pc:docChgLst>
    <pc:chgData name="Leonora Sheppard" userId="3688f6d8-1f97-408e-a4fe-cc859c551ddb" providerId="ADAL" clId="{61D67335-CADA-4753-91DD-A7BF82A04DDE}"/>
    <pc:docChg chg="modSld">
      <pc:chgData name="Leonora Sheppard" userId="3688f6d8-1f97-408e-a4fe-cc859c551ddb" providerId="ADAL" clId="{61D67335-CADA-4753-91DD-A7BF82A04DDE}" dt="2021-07-22T09:31:05.280" v="0" actId="20577"/>
      <pc:docMkLst>
        <pc:docMk/>
      </pc:docMkLst>
      <pc:sldChg chg="modSp mod">
        <pc:chgData name="Leonora Sheppard" userId="3688f6d8-1f97-408e-a4fe-cc859c551ddb" providerId="ADAL" clId="{61D67335-CADA-4753-91DD-A7BF82A04DDE}" dt="2021-07-22T09:31:05.280" v="0" actId="20577"/>
        <pc:sldMkLst>
          <pc:docMk/>
          <pc:sldMk cId="4226799657" sldId="264"/>
        </pc:sldMkLst>
        <pc:spChg chg="mod">
          <ac:chgData name="Leonora Sheppard" userId="3688f6d8-1f97-408e-a4fe-cc859c551ddb" providerId="ADAL" clId="{61D67335-CADA-4753-91DD-A7BF82A04DDE}" dt="2021-07-22T09:31:05.280" v="0" actId="20577"/>
          <ac:spMkLst>
            <pc:docMk/>
            <pc:sldMk cId="4226799657" sldId="264"/>
            <ac:spMk id="3" creationId="{00000000-0000-0000-0000-000000000000}"/>
          </ac:spMkLst>
        </pc:spChg>
      </pc:sldChg>
    </pc:docChg>
  </pc:docChgLst>
  <pc:docChgLst>
    <pc:chgData name="Hadi Somar Yousef" userId="S::hadyou@sultansschool.edu.om::d9c68ab8-9529-4747-87b7-36bafb66deda" providerId="AD" clId="Web-{21BD4DEA-DE7C-4BE2-A792-1A55C0E5925A}"/>
    <pc:docChg chg="modSld">
      <pc:chgData name="Hadi Somar Yousef" userId="S::hadyou@sultansschool.edu.om::d9c68ab8-9529-4747-87b7-36bafb66deda" providerId="AD" clId="Web-{21BD4DEA-DE7C-4BE2-A792-1A55C0E5925A}" dt="2022-02-08T14:35:53.931" v="1" actId="1076"/>
      <pc:docMkLst>
        <pc:docMk/>
      </pc:docMkLst>
      <pc:sldChg chg="modSp">
        <pc:chgData name="Hadi Somar Yousef" userId="S::hadyou@sultansschool.edu.om::d9c68ab8-9529-4747-87b7-36bafb66deda" providerId="AD" clId="Web-{21BD4DEA-DE7C-4BE2-A792-1A55C0E5925A}" dt="2022-02-08T14:35:53.931" v="1" actId="1076"/>
        <pc:sldMkLst>
          <pc:docMk/>
          <pc:sldMk cId="1993876986" sldId="352"/>
        </pc:sldMkLst>
        <pc:spChg chg="mod">
          <ac:chgData name="Hadi Somar Yousef" userId="S::hadyou@sultansschool.edu.om::d9c68ab8-9529-4747-87b7-36bafb66deda" providerId="AD" clId="Web-{21BD4DEA-DE7C-4BE2-A792-1A55C0E5925A}" dt="2022-02-08T14:35:53.931" v="1" actId="1076"/>
          <ac:spMkLst>
            <pc:docMk/>
            <pc:sldMk cId="1993876986" sldId="352"/>
            <ac:spMk id="14" creationId="{AE1BCD05-1865-4C03-B57C-977389798A00}"/>
          </ac:spMkLst>
        </pc:spChg>
      </pc:sldChg>
    </pc:docChg>
  </pc:docChgLst>
  <pc:docChgLst>
    <pc:chgData name="Rob Heathcote" userId="62419938-1f1d-43ca-9327-cfd6c1894440" providerId="ADAL" clId="{7F588F5C-0C85-499D-96D6-F01CD2A958CE}"/>
    <pc:docChg chg="modSld">
      <pc:chgData name="Rob Heathcote" userId="62419938-1f1d-43ca-9327-cfd6c1894440" providerId="ADAL" clId="{7F588F5C-0C85-499D-96D6-F01CD2A958CE}" dt="2020-06-25T08:25:01.878" v="1"/>
      <pc:docMkLst>
        <pc:docMk/>
      </pc:docMkLst>
      <pc:sldChg chg="modSp">
        <pc:chgData name="Rob Heathcote" userId="62419938-1f1d-43ca-9327-cfd6c1894440" providerId="ADAL" clId="{7F588F5C-0C85-499D-96D6-F01CD2A958CE}" dt="2020-06-25T08:25:01.878" v="1"/>
        <pc:sldMkLst>
          <pc:docMk/>
          <pc:sldMk cId="592901796" sldId="293"/>
        </pc:sldMkLst>
        <pc:graphicFrameChg chg="mod">
          <ac:chgData name="Rob Heathcote" userId="62419938-1f1d-43ca-9327-cfd6c1894440" providerId="ADAL" clId="{7F588F5C-0C85-499D-96D6-F01CD2A958CE}" dt="2020-06-25T08:25:01.878" v="1"/>
          <ac:graphicFrameMkLst>
            <pc:docMk/>
            <pc:sldMk cId="592901796" sldId="293"/>
            <ac:graphicFrameMk id="10" creationId="{D3E48195-9D24-48EF-9E27-55D64D90BB35}"/>
          </ac:graphicFrameMkLst>
        </pc:graphicFrameChg>
      </pc:sldChg>
    </pc:docChg>
  </pc:docChgLst>
  <pc:docChgLst>
    <pc:chgData name="James Franklin" userId="cf915d05-507f-491f-b4a6-b2aa085ee4b1" providerId="ADAL" clId="{0ECD6FC4-3275-4077-8724-0D87E6D8B56C}"/>
    <pc:docChg chg="undo custSel addSld delSld modSld sldOrd">
      <pc:chgData name="James Franklin" userId="cf915d05-507f-491f-b4a6-b2aa085ee4b1" providerId="ADAL" clId="{0ECD6FC4-3275-4077-8724-0D87E6D8B56C}" dt="2021-10-18T15:18:04.544" v="3480" actId="478"/>
      <pc:docMkLst>
        <pc:docMk/>
      </pc:docMkLst>
      <pc:sldChg chg="modSp mod">
        <pc:chgData name="James Franklin" userId="cf915d05-507f-491f-b4a6-b2aa085ee4b1" providerId="ADAL" clId="{0ECD6FC4-3275-4077-8724-0D87E6D8B56C}" dt="2021-10-15T10:52:42.429" v="3463" actId="20577"/>
        <pc:sldMkLst>
          <pc:docMk/>
          <pc:sldMk cId="389929635" sldId="261"/>
        </pc:sldMkLst>
        <pc:spChg chg="mod">
          <ac:chgData name="James Franklin" userId="cf915d05-507f-491f-b4a6-b2aa085ee4b1" providerId="ADAL" clId="{0ECD6FC4-3275-4077-8724-0D87E6D8B56C}" dt="2021-10-15T10:52:42.429" v="3463" actId="20577"/>
          <ac:spMkLst>
            <pc:docMk/>
            <pc:sldMk cId="389929635" sldId="261"/>
            <ac:spMk id="3" creationId="{00000000-0000-0000-0000-000000000000}"/>
          </ac:spMkLst>
        </pc:spChg>
      </pc:sldChg>
      <pc:sldChg chg="del">
        <pc:chgData name="James Franklin" userId="cf915d05-507f-491f-b4a6-b2aa085ee4b1" providerId="ADAL" clId="{0ECD6FC4-3275-4077-8724-0D87E6D8B56C}" dt="2021-10-15T07:36:48.262" v="165" actId="47"/>
        <pc:sldMkLst>
          <pc:docMk/>
          <pc:sldMk cId="2008073498" sldId="262"/>
        </pc:sldMkLst>
      </pc:sldChg>
      <pc:sldChg chg="del">
        <pc:chgData name="James Franklin" userId="cf915d05-507f-491f-b4a6-b2aa085ee4b1" providerId="ADAL" clId="{0ECD6FC4-3275-4077-8724-0D87E6D8B56C}" dt="2021-10-15T07:36:48.262" v="165" actId="47"/>
        <pc:sldMkLst>
          <pc:docMk/>
          <pc:sldMk cId="2936463230" sldId="263"/>
        </pc:sldMkLst>
      </pc:sldChg>
      <pc:sldChg chg="del">
        <pc:chgData name="James Franklin" userId="cf915d05-507f-491f-b4a6-b2aa085ee4b1" providerId="ADAL" clId="{0ECD6FC4-3275-4077-8724-0D87E6D8B56C}" dt="2021-10-15T07:36:48.262" v="165" actId="47"/>
        <pc:sldMkLst>
          <pc:docMk/>
          <pc:sldMk cId="4226799657" sldId="264"/>
        </pc:sldMkLst>
      </pc:sldChg>
      <pc:sldChg chg="del">
        <pc:chgData name="James Franklin" userId="cf915d05-507f-491f-b4a6-b2aa085ee4b1" providerId="ADAL" clId="{0ECD6FC4-3275-4077-8724-0D87E6D8B56C}" dt="2021-10-15T07:36:53.927" v="166" actId="47"/>
        <pc:sldMkLst>
          <pc:docMk/>
          <pc:sldMk cId="2792795365" sldId="265"/>
        </pc:sldMkLst>
      </pc:sldChg>
      <pc:sldChg chg="del">
        <pc:chgData name="James Franklin" userId="cf915d05-507f-491f-b4a6-b2aa085ee4b1" providerId="ADAL" clId="{0ECD6FC4-3275-4077-8724-0D87E6D8B56C}" dt="2021-10-15T07:36:53.927" v="166" actId="47"/>
        <pc:sldMkLst>
          <pc:docMk/>
          <pc:sldMk cId="1414555065" sldId="266"/>
        </pc:sldMkLst>
      </pc:sldChg>
      <pc:sldChg chg="del">
        <pc:chgData name="James Franklin" userId="cf915d05-507f-491f-b4a6-b2aa085ee4b1" providerId="ADAL" clId="{0ECD6FC4-3275-4077-8724-0D87E6D8B56C}" dt="2021-10-15T07:36:53.927" v="166" actId="47"/>
        <pc:sldMkLst>
          <pc:docMk/>
          <pc:sldMk cId="1001393938" sldId="267"/>
        </pc:sldMkLst>
      </pc:sldChg>
      <pc:sldChg chg="del">
        <pc:chgData name="James Franklin" userId="cf915d05-507f-491f-b4a6-b2aa085ee4b1" providerId="ADAL" clId="{0ECD6FC4-3275-4077-8724-0D87E6D8B56C}" dt="2021-10-15T07:36:53.927" v="166" actId="47"/>
        <pc:sldMkLst>
          <pc:docMk/>
          <pc:sldMk cId="1256782653" sldId="268"/>
        </pc:sldMkLst>
      </pc:sldChg>
      <pc:sldChg chg="del">
        <pc:chgData name="James Franklin" userId="cf915d05-507f-491f-b4a6-b2aa085ee4b1" providerId="ADAL" clId="{0ECD6FC4-3275-4077-8724-0D87E6D8B56C}" dt="2021-10-15T07:36:53.927" v="166" actId="47"/>
        <pc:sldMkLst>
          <pc:docMk/>
          <pc:sldMk cId="3074147582" sldId="269"/>
        </pc:sldMkLst>
      </pc:sldChg>
      <pc:sldChg chg="del">
        <pc:chgData name="James Franklin" userId="cf915d05-507f-491f-b4a6-b2aa085ee4b1" providerId="ADAL" clId="{0ECD6FC4-3275-4077-8724-0D87E6D8B56C}" dt="2021-10-15T07:36:48.262" v="165" actId="47"/>
        <pc:sldMkLst>
          <pc:docMk/>
          <pc:sldMk cId="1249747027" sldId="272"/>
        </pc:sldMkLst>
      </pc:sldChg>
      <pc:sldChg chg="del">
        <pc:chgData name="James Franklin" userId="cf915d05-507f-491f-b4a6-b2aa085ee4b1" providerId="ADAL" clId="{0ECD6FC4-3275-4077-8724-0D87E6D8B56C}" dt="2021-10-15T08:22:26.270" v="2063" actId="47"/>
        <pc:sldMkLst>
          <pc:docMk/>
          <pc:sldMk cId="88722309" sldId="273"/>
        </pc:sldMkLst>
      </pc:sldChg>
      <pc:sldChg chg="modSp mod ord">
        <pc:chgData name="James Franklin" userId="cf915d05-507f-491f-b4a6-b2aa085ee4b1" providerId="ADAL" clId="{0ECD6FC4-3275-4077-8724-0D87E6D8B56C}" dt="2021-10-18T10:53:38.031" v="3475" actId="113"/>
        <pc:sldMkLst>
          <pc:docMk/>
          <pc:sldMk cId="257206945" sldId="274"/>
        </pc:sldMkLst>
        <pc:spChg chg="mod">
          <ac:chgData name="James Franklin" userId="cf915d05-507f-491f-b4a6-b2aa085ee4b1" providerId="ADAL" clId="{0ECD6FC4-3275-4077-8724-0D87E6D8B56C}" dt="2021-10-18T10:53:38.031" v="3475" actId="113"/>
          <ac:spMkLst>
            <pc:docMk/>
            <pc:sldMk cId="257206945" sldId="274"/>
            <ac:spMk id="3" creationId="{00000000-0000-0000-0000-000000000000}"/>
          </ac:spMkLst>
        </pc:spChg>
      </pc:sldChg>
      <pc:sldChg chg="del">
        <pc:chgData name="James Franklin" userId="cf915d05-507f-491f-b4a6-b2aa085ee4b1" providerId="ADAL" clId="{0ECD6FC4-3275-4077-8724-0D87E6D8B56C}" dt="2021-10-15T07:36:48.262" v="165" actId="47"/>
        <pc:sldMkLst>
          <pc:docMk/>
          <pc:sldMk cId="201571008" sldId="277"/>
        </pc:sldMkLst>
      </pc:sldChg>
      <pc:sldChg chg="del">
        <pc:chgData name="James Franklin" userId="cf915d05-507f-491f-b4a6-b2aa085ee4b1" providerId="ADAL" clId="{0ECD6FC4-3275-4077-8724-0D87E6D8B56C}" dt="2021-10-15T07:36:48.262" v="165" actId="47"/>
        <pc:sldMkLst>
          <pc:docMk/>
          <pc:sldMk cId="1681998991" sldId="278"/>
        </pc:sldMkLst>
      </pc:sldChg>
      <pc:sldChg chg="del">
        <pc:chgData name="James Franklin" userId="cf915d05-507f-491f-b4a6-b2aa085ee4b1" providerId="ADAL" clId="{0ECD6FC4-3275-4077-8724-0D87E6D8B56C}" dt="2021-10-15T07:36:53.927" v="166" actId="47"/>
        <pc:sldMkLst>
          <pc:docMk/>
          <pc:sldMk cId="3341227360" sldId="279"/>
        </pc:sldMkLst>
      </pc:sldChg>
      <pc:sldChg chg="del">
        <pc:chgData name="James Franklin" userId="cf915d05-507f-491f-b4a6-b2aa085ee4b1" providerId="ADAL" clId="{0ECD6FC4-3275-4077-8724-0D87E6D8B56C}" dt="2021-10-15T07:36:53.927" v="166" actId="47"/>
        <pc:sldMkLst>
          <pc:docMk/>
          <pc:sldMk cId="1337509737" sldId="280"/>
        </pc:sldMkLst>
      </pc:sldChg>
      <pc:sldChg chg="del">
        <pc:chgData name="James Franklin" userId="cf915d05-507f-491f-b4a6-b2aa085ee4b1" providerId="ADAL" clId="{0ECD6FC4-3275-4077-8724-0D87E6D8B56C}" dt="2021-10-15T07:36:57.352" v="167" actId="47"/>
        <pc:sldMkLst>
          <pc:docMk/>
          <pc:sldMk cId="3720013636" sldId="281"/>
        </pc:sldMkLst>
      </pc:sldChg>
      <pc:sldChg chg="del">
        <pc:chgData name="James Franklin" userId="cf915d05-507f-491f-b4a6-b2aa085ee4b1" providerId="ADAL" clId="{0ECD6FC4-3275-4077-8724-0D87E6D8B56C}" dt="2021-10-15T07:36:48.262" v="165" actId="47"/>
        <pc:sldMkLst>
          <pc:docMk/>
          <pc:sldMk cId="2485218515" sldId="283"/>
        </pc:sldMkLst>
      </pc:sldChg>
      <pc:sldChg chg="del">
        <pc:chgData name="James Franklin" userId="cf915d05-507f-491f-b4a6-b2aa085ee4b1" providerId="ADAL" clId="{0ECD6FC4-3275-4077-8724-0D87E6D8B56C}" dt="2021-10-15T07:36:48.262" v="165" actId="47"/>
        <pc:sldMkLst>
          <pc:docMk/>
          <pc:sldMk cId="1699605360" sldId="284"/>
        </pc:sldMkLst>
      </pc:sldChg>
      <pc:sldChg chg="del">
        <pc:chgData name="James Franklin" userId="cf915d05-507f-491f-b4a6-b2aa085ee4b1" providerId="ADAL" clId="{0ECD6FC4-3275-4077-8724-0D87E6D8B56C}" dt="2021-10-15T07:36:48.262" v="165" actId="47"/>
        <pc:sldMkLst>
          <pc:docMk/>
          <pc:sldMk cId="3897848377" sldId="286"/>
        </pc:sldMkLst>
      </pc:sldChg>
      <pc:sldChg chg="del">
        <pc:chgData name="James Franklin" userId="cf915d05-507f-491f-b4a6-b2aa085ee4b1" providerId="ADAL" clId="{0ECD6FC4-3275-4077-8724-0D87E6D8B56C}" dt="2021-10-15T07:36:57.532" v="168" actId="47"/>
        <pc:sldMkLst>
          <pc:docMk/>
          <pc:sldMk cId="2100363300" sldId="305"/>
        </pc:sldMkLst>
      </pc:sldChg>
      <pc:sldChg chg="del">
        <pc:chgData name="James Franklin" userId="cf915d05-507f-491f-b4a6-b2aa085ee4b1" providerId="ADAL" clId="{0ECD6FC4-3275-4077-8724-0D87E6D8B56C}" dt="2021-10-15T07:36:48.262" v="165" actId="47"/>
        <pc:sldMkLst>
          <pc:docMk/>
          <pc:sldMk cId="1599410993" sldId="306"/>
        </pc:sldMkLst>
      </pc:sldChg>
      <pc:sldChg chg="addSp modSp new mod ord">
        <pc:chgData name="James Franklin" userId="cf915d05-507f-491f-b4a6-b2aa085ee4b1" providerId="ADAL" clId="{0ECD6FC4-3275-4077-8724-0D87E6D8B56C}" dt="2021-10-15T08:33:12.350" v="2100" actId="20577"/>
        <pc:sldMkLst>
          <pc:docMk/>
          <pc:sldMk cId="2073841052" sldId="307"/>
        </pc:sldMkLst>
        <pc:spChg chg="mod">
          <ac:chgData name="James Franklin" userId="cf915d05-507f-491f-b4a6-b2aa085ee4b1" providerId="ADAL" clId="{0ECD6FC4-3275-4077-8724-0D87E6D8B56C}" dt="2021-10-15T08:32:43.490" v="2089" actId="207"/>
          <ac:spMkLst>
            <pc:docMk/>
            <pc:sldMk cId="2073841052" sldId="307"/>
            <ac:spMk id="2" creationId="{72EC9512-467A-4AEF-AE4A-6C2015CE57FE}"/>
          </ac:spMkLst>
        </pc:spChg>
        <pc:spChg chg="mod">
          <ac:chgData name="James Franklin" userId="cf915d05-507f-491f-b4a6-b2aa085ee4b1" providerId="ADAL" clId="{0ECD6FC4-3275-4077-8724-0D87E6D8B56C}" dt="2021-10-15T08:33:12.350" v="2100" actId="20577"/>
          <ac:spMkLst>
            <pc:docMk/>
            <pc:sldMk cId="2073841052" sldId="307"/>
            <ac:spMk id="3" creationId="{DC1C3E04-5F9F-47CF-B87A-768AE5523337}"/>
          </ac:spMkLst>
        </pc:spChg>
        <pc:picChg chg="add mod">
          <ac:chgData name="James Franklin" userId="cf915d05-507f-491f-b4a6-b2aa085ee4b1" providerId="ADAL" clId="{0ECD6FC4-3275-4077-8724-0D87E6D8B56C}" dt="2021-10-15T08:32:03.149" v="2080" actId="1076"/>
          <ac:picMkLst>
            <pc:docMk/>
            <pc:sldMk cId="2073841052" sldId="307"/>
            <ac:picMk id="5" creationId="{5AF14284-11AE-4222-84DC-1B72BD8BF191}"/>
          </ac:picMkLst>
        </pc:picChg>
        <pc:picChg chg="add mod">
          <ac:chgData name="James Franklin" userId="cf915d05-507f-491f-b4a6-b2aa085ee4b1" providerId="ADAL" clId="{0ECD6FC4-3275-4077-8724-0D87E6D8B56C}" dt="2021-10-15T08:32:39.266" v="2088" actId="167"/>
          <ac:picMkLst>
            <pc:docMk/>
            <pc:sldMk cId="2073841052" sldId="307"/>
            <ac:picMk id="1026" creationId="{5216A8DF-5E8D-496C-9EFE-D46E56D3BCDD}"/>
          </ac:picMkLst>
        </pc:picChg>
      </pc:sldChg>
      <pc:sldChg chg="addSp modSp add mod ord">
        <pc:chgData name="James Franklin" userId="cf915d05-507f-491f-b4a6-b2aa085ee4b1" providerId="ADAL" clId="{0ECD6FC4-3275-4077-8724-0D87E6D8B56C}" dt="2021-10-15T10:18:10.515" v="3461" actId="20577"/>
        <pc:sldMkLst>
          <pc:docMk/>
          <pc:sldMk cId="2333999487" sldId="308"/>
        </pc:sldMkLst>
        <pc:spChg chg="mod">
          <ac:chgData name="James Franklin" userId="cf915d05-507f-491f-b4a6-b2aa085ee4b1" providerId="ADAL" clId="{0ECD6FC4-3275-4077-8724-0D87E6D8B56C}" dt="2021-10-15T10:17:52.670" v="3454" actId="207"/>
          <ac:spMkLst>
            <pc:docMk/>
            <pc:sldMk cId="2333999487" sldId="308"/>
            <ac:spMk id="2" creationId="{72EC9512-467A-4AEF-AE4A-6C2015CE57FE}"/>
          </ac:spMkLst>
        </pc:spChg>
        <pc:spChg chg="mod">
          <ac:chgData name="James Franklin" userId="cf915d05-507f-491f-b4a6-b2aa085ee4b1" providerId="ADAL" clId="{0ECD6FC4-3275-4077-8724-0D87E6D8B56C}" dt="2021-10-15T10:18:10.515" v="3461" actId="20577"/>
          <ac:spMkLst>
            <pc:docMk/>
            <pc:sldMk cId="2333999487" sldId="308"/>
            <ac:spMk id="3" creationId="{DC1C3E04-5F9F-47CF-B87A-768AE5523337}"/>
          </ac:spMkLst>
        </pc:spChg>
        <pc:picChg chg="add mod">
          <ac:chgData name="James Franklin" userId="cf915d05-507f-491f-b4a6-b2aa085ee4b1" providerId="ADAL" clId="{0ECD6FC4-3275-4077-8724-0D87E6D8B56C}" dt="2021-10-15T10:17:10.138" v="3445" actId="1076"/>
          <ac:picMkLst>
            <pc:docMk/>
            <pc:sldMk cId="2333999487" sldId="308"/>
            <ac:picMk id="5" creationId="{2048D229-F886-446A-B9C6-F5304875923E}"/>
          </ac:picMkLst>
        </pc:picChg>
        <pc:picChg chg="add mod">
          <ac:chgData name="James Franklin" userId="cf915d05-507f-491f-b4a6-b2aa085ee4b1" providerId="ADAL" clId="{0ECD6FC4-3275-4077-8724-0D87E6D8B56C}" dt="2021-10-15T10:17:47.428" v="3453" actId="167"/>
          <ac:picMkLst>
            <pc:docMk/>
            <pc:sldMk cId="2333999487" sldId="308"/>
            <ac:picMk id="3074" creationId="{A040E1A7-DC96-49B4-B682-2000D4BA0807}"/>
          </ac:picMkLst>
        </pc:picChg>
      </pc:sldChg>
      <pc:sldChg chg="modSp add del mod ord">
        <pc:chgData name="James Franklin" userId="cf915d05-507f-491f-b4a6-b2aa085ee4b1" providerId="ADAL" clId="{0ECD6FC4-3275-4077-8724-0D87E6D8B56C}" dt="2021-10-15T10:09:30.684" v="2857" actId="47"/>
        <pc:sldMkLst>
          <pc:docMk/>
          <pc:sldMk cId="651985995" sldId="309"/>
        </pc:sldMkLst>
        <pc:spChg chg="mod">
          <ac:chgData name="James Franklin" userId="cf915d05-507f-491f-b4a6-b2aa085ee4b1" providerId="ADAL" clId="{0ECD6FC4-3275-4077-8724-0D87E6D8B56C}" dt="2021-10-15T08:22:34.373" v="2077" actId="20577"/>
          <ac:spMkLst>
            <pc:docMk/>
            <pc:sldMk cId="651985995" sldId="309"/>
            <ac:spMk id="2" creationId="{72EC9512-467A-4AEF-AE4A-6C2015CE57FE}"/>
          </ac:spMkLst>
        </pc:spChg>
      </pc:sldChg>
      <pc:sldChg chg="modSp add mod">
        <pc:chgData name="James Franklin" userId="cf915d05-507f-491f-b4a6-b2aa085ee4b1" providerId="ADAL" clId="{0ECD6FC4-3275-4077-8724-0D87E6D8B56C}" dt="2021-10-15T08:36:23.286" v="2107" actId="20577"/>
        <pc:sldMkLst>
          <pc:docMk/>
          <pc:sldMk cId="2461077089" sldId="310"/>
        </pc:sldMkLst>
        <pc:spChg chg="mod">
          <ac:chgData name="James Franklin" userId="cf915d05-507f-491f-b4a6-b2aa085ee4b1" providerId="ADAL" clId="{0ECD6FC4-3275-4077-8724-0D87E6D8B56C}" dt="2021-10-15T08:01:18.532" v="1274" actId="20577"/>
          <ac:spMkLst>
            <pc:docMk/>
            <pc:sldMk cId="2461077089" sldId="310"/>
            <ac:spMk id="2" creationId="{72EC9512-467A-4AEF-AE4A-6C2015CE57FE}"/>
          </ac:spMkLst>
        </pc:spChg>
        <pc:spChg chg="mod">
          <ac:chgData name="James Franklin" userId="cf915d05-507f-491f-b4a6-b2aa085ee4b1" providerId="ADAL" clId="{0ECD6FC4-3275-4077-8724-0D87E6D8B56C}" dt="2021-10-15T08:36:23.286" v="2107" actId="20577"/>
          <ac:spMkLst>
            <pc:docMk/>
            <pc:sldMk cId="2461077089" sldId="310"/>
            <ac:spMk id="3" creationId="{DC1C3E04-5F9F-47CF-B87A-768AE5523337}"/>
          </ac:spMkLst>
        </pc:spChg>
      </pc:sldChg>
      <pc:sldChg chg="add del">
        <pc:chgData name="James Franklin" userId="cf915d05-507f-491f-b4a6-b2aa085ee4b1" providerId="ADAL" clId="{0ECD6FC4-3275-4077-8724-0D87E6D8B56C}" dt="2021-10-15T08:08:44.306" v="1963" actId="47"/>
        <pc:sldMkLst>
          <pc:docMk/>
          <pc:sldMk cId="2817177208" sldId="311"/>
        </pc:sldMkLst>
      </pc:sldChg>
      <pc:sldChg chg="modSp add mod">
        <pc:chgData name="James Franklin" userId="cf915d05-507f-491f-b4a6-b2aa085ee4b1" providerId="ADAL" clId="{0ECD6FC4-3275-4077-8724-0D87E6D8B56C}" dt="2021-10-15T07:40:11.492" v="218" actId="6549"/>
        <pc:sldMkLst>
          <pc:docMk/>
          <pc:sldMk cId="1921215181" sldId="312"/>
        </pc:sldMkLst>
        <pc:spChg chg="mod">
          <ac:chgData name="James Franklin" userId="cf915d05-507f-491f-b4a6-b2aa085ee4b1" providerId="ADAL" clId="{0ECD6FC4-3275-4077-8724-0D87E6D8B56C}" dt="2021-10-15T07:40:11.492" v="218" actId="6549"/>
          <ac:spMkLst>
            <pc:docMk/>
            <pc:sldMk cId="1921215181" sldId="312"/>
            <ac:spMk id="3" creationId="{6967D0CA-B638-436E-9CD5-1155D6DD6618}"/>
          </ac:spMkLst>
        </pc:spChg>
      </pc:sldChg>
      <pc:sldChg chg="addSp delSp modSp add mod">
        <pc:chgData name="James Franklin" userId="cf915d05-507f-491f-b4a6-b2aa085ee4b1" providerId="ADAL" clId="{0ECD6FC4-3275-4077-8724-0D87E6D8B56C}" dt="2021-10-18T15:18:04.544" v="3480" actId="478"/>
        <pc:sldMkLst>
          <pc:docMk/>
          <pc:sldMk cId="2064959730" sldId="313"/>
        </pc:sldMkLst>
        <pc:spChg chg="mod">
          <ac:chgData name="James Franklin" userId="cf915d05-507f-491f-b4a6-b2aa085ee4b1" providerId="ADAL" clId="{0ECD6FC4-3275-4077-8724-0D87E6D8B56C}" dt="2021-10-15T07:40:46.707" v="236" actId="20577"/>
          <ac:spMkLst>
            <pc:docMk/>
            <pc:sldMk cId="2064959730" sldId="313"/>
            <ac:spMk id="3" creationId="{6967D0CA-B638-436E-9CD5-1155D6DD6618}"/>
          </ac:spMkLst>
        </pc:spChg>
        <pc:spChg chg="add del mod">
          <ac:chgData name="James Franklin" userId="cf915d05-507f-491f-b4a6-b2aa085ee4b1" providerId="ADAL" clId="{0ECD6FC4-3275-4077-8724-0D87E6D8B56C}" dt="2021-10-18T15:18:04.544" v="3480" actId="478"/>
          <ac:spMkLst>
            <pc:docMk/>
            <pc:sldMk cId="2064959730" sldId="313"/>
            <ac:spMk id="4" creationId="{C20EB0B1-088B-43AD-B88C-BE6C53CCBED0}"/>
          </ac:spMkLst>
        </pc:spChg>
      </pc:sldChg>
      <pc:sldChg chg="add del">
        <pc:chgData name="James Franklin" userId="cf915d05-507f-491f-b4a6-b2aa085ee4b1" providerId="ADAL" clId="{0ECD6FC4-3275-4077-8724-0D87E6D8B56C}" dt="2021-10-15T07:52:18.541" v="690" actId="47"/>
        <pc:sldMkLst>
          <pc:docMk/>
          <pc:sldMk cId="2465802978" sldId="328"/>
        </pc:sldMkLst>
      </pc:sldChg>
      <pc:sldChg chg="modSp add mod">
        <pc:chgData name="James Franklin" userId="cf915d05-507f-491f-b4a6-b2aa085ee4b1" providerId="ADAL" clId="{0ECD6FC4-3275-4077-8724-0D87E6D8B56C}" dt="2021-10-15T07:47:59.924" v="577" actId="20577"/>
        <pc:sldMkLst>
          <pc:docMk/>
          <pc:sldMk cId="3069393329" sldId="332"/>
        </pc:sldMkLst>
        <pc:spChg chg="mod">
          <ac:chgData name="James Franklin" userId="cf915d05-507f-491f-b4a6-b2aa085ee4b1" providerId="ADAL" clId="{0ECD6FC4-3275-4077-8724-0D87E6D8B56C}" dt="2021-10-15T07:47:59.924" v="577" actId="20577"/>
          <ac:spMkLst>
            <pc:docMk/>
            <pc:sldMk cId="3069393329" sldId="332"/>
            <ac:spMk id="3" creationId="{6967D0CA-B638-436E-9CD5-1155D6DD6618}"/>
          </ac:spMkLst>
        </pc:spChg>
      </pc:sldChg>
      <pc:sldChg chg="modSp add mod setBg">
        <pc:chgData name="James Franklin" userId="cf915d05-507f-491f-b4a6-b2aa085ee4b1" providerId="ADAL" clId="{0ECD6FC4-3275-4077-8724-0D87E6D8B56C}" dt="2021-10-15T07:48:39.876" v="596" actId="20577"/>
        <pc:sldMkLst>
          <pc:docMk/>
          <pc:sldMk cId="1630811305" sldId="333"/>
        </pc:sldMkLst>
        <pc:spChg chg="mod">
          <ac:chgData name="James Franklin" userId="cf915d05-507f-491f-b4a6-b2aa085ee4b1" providerId="ADAL" clId="{0ECD6FC4-3275-4077-8724-0D87E6D8B56C}" dt="2021-10-15T07:48:39.876" v="596" actId="20577"/>
          <ac:spMkLst>
            <pc:docMk/>
            <pc:sldMk cId="1630811305" sldId="333"/>
            <ac:spMk id="3" creationId="{6967D0CA-B638-436E-9CD5-1155D6DD6618}"/>
          </ac:spMkLst>
        </pc:spChg>
      </pc:sldChg>
      <pc:sldChg chg="add">
        <pc:chgData name="James Franklin" userId="cf915d05-507f-491f-b4a6-b2aa085ee4b1" providerId="ADAL" clId="{0ECD6FC4-3275-4077-8724-0D87E6D8B56C}" dt="2021-10-15T07:43:32.485" v="525"/>
        <pc:sldMkLst>
          <pc:docMk/>
          <pc:sldMk cId="256632677" sldId="334"/>
        </pc:sldMkLst>
      </pc:sldChg>
      <pc:sldChg chg="modSp add mod">
        <pc:chgData name="James Franklin" userId="cf915d05-507f-491f-b4a6-b2aa085ee4b1" providerId="ADAL" clId="{0ECD6FC4-3275-4077-8724-0D87E6D8B56C}" dt="2021-10-15T07:52:09.180" v="689" actId="20577"/>
        <pc:sldMkLst>
          <pc:docMk/>
          <pc:sldMk cId="2174942856" sldId="335"/>
        </pc:sldMkLst>
        <pc:spChg chg="mod">
          <ac:chgData name="James Franklin" userId="cf915d05-507f-491f-b4a6-b2aa085ee4b1" providerId="ADAL" clId="{0ECD6FC4-3275-4077-8724-0D87E6D8B56C}" dt="2021-10-15T07:52:09.180" v="689" actId="20577"/>
          <ac:spMkLst>
            <pc:docMk/>
            <pc:sldMk cId="2174942856" sldId="335"/>
            <ac:spMk id="3" creationId="{6967D0CA-B638-436E-9CD5-1155D6DD6618}"/>
          </ac:spMkLst>
        </pc:spChg>
      </pc:sldChg>
      <pc:sldChg chg="modSp add mod">
        <pc:chgData name="James Franklin" userId="cf915d05-507f-491f-b4a6-b2aa085ee4b1" providerId="ADAL" clId="{0ECD6FC4-3275-4077-8724-0D87E6D8B56C}" dt="2021-10-18T10:53:45.123" v="3477" actId="20577"/>
        <pc:sldMkLst>
          <pc:docMk/>
          <pc:sldMk cId="1818513563" sldId="336"/>
        </pc:sldMkLst>
        <pc:spChg chg="mod">
          <ac:chgData name="James Franklin" userId="cf915d05-507f-491f-b4a6-b2aa085ee4b1" providerId="ADAL" clId="{0ECD6FC4-3275-4077-8724-0D87E6D8B56C}" dt="2021-10-18T10:53:45.123" v="3477" actId="20577"/>
          <ac:spMkLst>
            <pc:docMk/>
            <pc:sldMk cId="1818513563" sldId="336"/>
            <ac:spMk id="3" creationId="{00000000-0000-0000-0000-000000000000}"/>
          </ac:spMkLst>
        </pc:spChg>
      </pc:sldChg>
      <pc:sldChg chg="addSp modSp new mod ord setBg">
        <pc:chgData name="James Franklin" userId="cf915d05-507f-491f-b4a6-b2aa085ee4b1" providerId="ADAL" clId="{0ECD6FC4-3275-4077-8724-0D87E6D8B56C}" dt="2021-10-15T08:50:58.758" v="2627" actId="1038"/>
        <pc:sldMkLst>
          <pc:docMk/>
          <pc:sldMk cId="1400405461" sldId="337"/>
        </pc:sldMkLst>
        <pc:spChg chg="mod">
          <ac:chgData name="James Franklin" userId="cf915d05-507f-491f-b4a6-b2aa085ee4b1" providerId="ADAL" clId="{0ECD6FC4-3275-4077-8724-0D87E6D8B56C}" dt="2021-10-15T08:48:26.280" v="2162" actId="207"/>
          <ac:spMkLst>
            <pc:docMk/>
            <pc:sldMk cId="1400405461" sldId="337"/>
            <ac:spMk id="2" creationId="{EE7CD9AE-9251-4319-945B-CFE0C6F29322}"/>
          </ac:spMkLst>
        </pc:spChg>
        <pc:spChg chg="mod">
          <ac:chgData name="James Franklin" userId="cf915d05-507f-491f-b4a6-b2aa085ee4b1" providerId="ADAL" clId="{0ECD6FC4-3275-4077-8724-0D87E6D8B56C}" dt="2021-10-15T08:50:24.953" v="2615" actId="20577"/>
          <ac:spMkLst>
            <pc:docMk/>
            <pc:sldMk cId="1400405461" sldId="337"/>
            <ac:spMk id="3" creationId="{5D3FAFA0-F05A-47FE-A28E-9705F6D5BEF8}"/>
          </ac:spMkLst>
        </pc:spChg>
        <pc:picChg chg="add mod">
          <ac:chgData name="James Franklin" userId="cf915d05-507f-491f-b4a6-b2aa085ee4b1" providerId="ADAL" clId="{0ECD6FC4-3275-4077-8724-0D87E6D8B56C}" dt="2021-10-15T08:45:31.822" v="2123" actId="1076"/>
          <ac:picMkLst>
            <pc:docMk/>
            <pc:sldMk cId="1400405461" sldId="337"/>
            <ac:picMk id="5" creationId="{A44C3AA7-77D7-411F-A99B-DCA5608E3EE0}"/>
          </ac:picMkLst>
        </pc:picChg>
        <pc:picChg chg="add mod">
          <ac:chgData name="James Franklin" userId="cf915d05-507f-491f-b4a6-b2aa085ee4b1" providerId="ADAL" clId="{0ECD6FC4-3275-4077-8724-0D87E6D8B56C}" dt="2021-10-15T08:46:50.014" v="2133" actId="1076"/>
          <ac:picMkLst>
            <pc:docMk/>
            <pc:sldMk cId="1400405461" sldId="337"/>
            <ac:picMk id="7" creationId="{2B0E06ED-599E-4B8A-8CB4-2D14C4747EE0}"/>
          </ac:picMkLst>
        </pc:picChg>
        <pc:picChg chg="add mod">
          <ac:chgData name="James Franklin" userId="cf915d05-507f-491f-b4a6-b2aa085ee4b1" providerId="ADAL" clId="{0ECD6FC4-3275-4077-8724-0D87E6D8B56C}" dt="2021-10-15T08:50:53.246" v="2622" actId="1037"/>
          <ac:picMkLst>
            <pc:docMk/>
            <pc:sldMk cId="1400405461" sldId="337"/>
            <ac:picMk id="10" creationId="{F3D5EFD3-7F52-42F2-A485-705305F3B7B6}"/>
          </ac:picMkLst>
        </pc:picChg>
        <pc:picChg chg="add mod">
          <ac:chgData name="James Franklin" userId="cf915d05-507f-491f-b4a6-b2aa085ee4b1" providerId="ADAL" clId="{0ECD6FC4-3275-4077-8724-0D87E6D8B56C}" dt="2021-10-15T08:50:58.758" v="2627" actId="1038"/>
          <ac:picMkLst>
            <pc:docMk/>
            <pc:sldMk cId="1400405461" sldId="337"/>
            <ac:picMk id="11" creationId="{74D3F196-E6AD-4B9B-9A57-C063F66BAFBA}"/>
          </ac:picMkLst>
        </pc:picChg>
        <pc:picChg chg="add mod">
          <ac:chgData name="James Franklin" userId="cf915d05-507f-491f-b4a6-b2aa085ee4b1" providerId="ADAL" clId="{0ECD6FC4-3275-4077-8724-0D87E6D8B56C}" dt="2021-10-15T08:46:05.257" v="2130" actId="167"/>
          <ac:picMkLst>
            <pc:docMk/>
            <pc:sldMk cId="1400405461" sldId="337"/>
            <ac:picMk id="2050" creationId="{A4AA834E-0FC9-477C-8D0B-311D7824AEE8}"/>
          </ac:picMkLst>
        </pc:picChg>
        <pc:picChg chg="add mod">
          <ac:chgData name="James Franklin" userId="cf915d05-507f-491f-b4a6-b2aa085ee4b1" providerId="ADAL" clId="{0ECD6FC4-3275-4077-8724-0D87E6D8B56C}" dt="2021-10-15T08:50:35.734" v="2616" actId="1076"/>
          <ac:picMkLst>
            <pc:docMk/>
            <pc:sldMk cId="1400405461" sldId="337"/>
            <ac:picMk id="2052" creationId="{23A1DC9C-F00B-4677-86CC-ABF83DFB808C}"/>
          </ac:picMkLst>
        </pc:picChg>
      </pc:sldChg>
      <pc:sldChg chg="addSp modSp add mod modClrScheme chgLayout">
        <pc:chgData name="James Franklin" userId="cf915d05-507f-491f-b4a6-b2aa085ee4b1" providerId="ADAL" clId="{0ECD6FC4-3275-4077-8724-0D87E6D8B56C}" dt="2021-10-15T10:14:53.555" v="3442" actId="700"/>
        <pc:sldMkLst>
          <pc:docMk/>
          <pc:sldMk cId="592412493" sldId="338"/>
        </pc:sldMkLst>
        <pc:spChg chg="mod ord">
          <ac:chgData name="James Franklin" userId="cf915d05-507f-491f-b4a6-b2aa085ee4b1" providerId="ADAL" clId="{0ECD6FC4-3275-4077-8724-0D87E6D8B56C}" dt="2021-10-15T10:14:53.555" v="3442" actId="700"/>
          <ac:spMkLst>
            <pc:docMk/>
            <pc:sldMk cId="592412493" sldId="338"/>
            <ac:spMk id="2" creationId="{72EC9512-467A-4AEF-AE4A-6C2015CE57FE}"/>
          </ac:spMkLst>
        </pc:spChg>
        <pc:spChg chg="mod ord">
          <ac:chgData name="James Franklin" userId="cf915d05-507f-491f-b4a6-b2aa085ee4b1" providerId="ADAL" clId="{0ECD6FC4-3275-4077-8724-0D87E6D8B56C}" dt="2021-10-15T10:14:53.555" v="3442" actId="700"/>
          <ac:spMkLst>
            <pc:docMk/>
            <pc:sldMk cId="592412493" sldId="338"/>
            <ac:spMk id="3" creationId="{DC1C3E04-5F9F-47CF-B87A-768AE5523337}"/>
          </ac:spMkLst>
        </pc:spChg>
        <pc:graphicFrameChg chg="add mod modGraphic">
          <ac:chgData name="James Franklin" userId="cf915d05-507f-491f-b4a6-b2aa085ee4b1" providerId="ADAL" clId="{0ECD6FC4-3275-4077-8724-0D87E6D8B56C}" dt="2021-10-15T10:14:36.937" v="3438" actId="207"/>
          <ac:graphicFrameMkLst>
            <pc:docMk/>
            <pc:sldMk cId="592412493" sldId="338"/>
            <ac:graphicFrameMk id="4" creationId="{FBB2BAAE-5C4F-4A4E-8128-3E1CDD7EFDA3}"/>
          </ac:graphicFrameMkLst>
        </pc:graphicFrameChg>
      </pc:sldChg>
    </pc:docChg>
  </pc:docChgLst>
  <pc:docChgLst>
    <pc:chgData name="Leonora Sheppard" userId="3688f6d8-1f97-408e-a4fe-cc859c551ddb" providerId="ADAL" clId="{42B187B5-0A7F-4383-A8D9-02DBDDA8F9FE}"/>
    <pc:docChg chg="modSld">
      <pc:chgData name="Leonora Sheppard" userId="3688f6d8-1f97-408e-a4fe-cc859c551ddb" providerId="ADAL" clId="{42B187B5-0A7F-4383-A8D9-02DBDDA8F9FE}" dt="2020-06-16T15:18:22.795" v="0" actId="20577"/>
      <pc:docMkLst>
        <pc:docMk/>
      </pc:docMkLst>
      <pc:sldChg chg="modSp mod">
        <pc:chgData name="Leonora Sheppard" userId="3688f6d8-1f97-408e-a4fe-cc859c551ddb" providerId="ADAL" clId="{42B187B5-0A7F-4383-A8D9-02DBDDA8F9FE}" dt="2020-06-16T15:18:22.795" v="0" actId="20577"/>
        <pc:sldMkLst>
          <pc:docMk/>
          <pc:sldMk cId="88722309" sldId="273"/>
        </pc:sldMkLst>
        <pc:spChg chg="mod">
          <ac:chgData name="Leonora Sheppard" userId="3688f6d8-1f97-408e-a4fe-cc859c551ddb" providerId="ADAL" clId="{42B187B5-0A7F-4383-A8D9-02DBDDA8F9FE}" dt="2020-06-16T15:18:22.795" v="0" actId="20577"/>
          <ac:spMkLst>
            <pc:docMk/>
            <pc:sldMk cId="88722309" sldId="273"/>
            <ac:spMk id="3" creationId="{00000000-0000-0000-0000-000000000000}"/>
          </ac:spMkLst>
        </pc:spChg>
      </pc:sldChg>
    </pc:docChg>
  </pc:docChgLst>
  <pc:docChgLst>
    <pc:chgData name="Mike Bloys" userId="1248c4d8-7b2b-4b32-b8bd-163ae845f9bb" providerId="ADAL" clId="{749BC7F3-B375-468A-866B-2C90FB9831F9}"/>
    <pc:docChg chg="custSel modSld modMainMaster">
      <pc:chgData name="Mike Bloys" userId="1248c4d8-7b2b-4b32-b8bd-163ae845f9bb" providerId="ADAL" clId="{749BC7F3-B375-468A-866B-2C90FB9831F9}" dt="2020-06-23T16:09:25.318" v="224" actId="478"/>
      <pc:docMkLst>
        <pc:docMk/>
      </pc:docMkLst>
      <pc:sldChg chg="addSp delSp modSp mod modClrScheme chgLayout">
        <pc:chgData name="Mike Bloys" userId="1248c4d8-7b2b-4b32-b8bd-163ae845f9bb" providerId="ADAL" clId="{749BC7F3-B375-468A-866B-2C90FB9831F9}" dt="2020-06-23T15:41:11.802" v="49" actId="21"/>
        <pc:sldMkLst>
          <pc:docMk/>
          <pc:sldMk cId="389929635" sldId="261"/>
        </pc:sldMkLst>
        <pc:spChg chg="add del mod">
          <ac:chgData name="Mike Bloys" userId="1248c4d8-7b2b-4b32-b8bd-163ae845f9bb" providerId="ADAL" clId="{749BC7F3-B375-468A-866B-2C90FB9831F9}" dt="2020-06-23T15:40:56.401" v="45"/>
          <ac:spMkLst>
            <pc:docMk/>
            <pc:sldMk cId="389929635" sldId="261"/>
            <ac:spMk id="2" creationId="{53222C7A-514F-4F8E-980D-8979665A35A3}"/>
          </ac:spMkLst>
        </pc:spChg>
        <pc:spChg chg="mod ord">
          <ac:chgData name="Mike Bloys" userId="1248c4d8-7b2b-4b32-b8bd-163ae845f9bb" providerId="ADAL" clId="{749BC7F3-B375-468A-866B-2C90FB9831F9}" dt="2020-06-23T15:40:57.995" v="46" actId="700"/>
          <ac:spMkLst>
            <pc:docMk/>
            <pc:sldMk cId="389929635" sldId="261"/>
            <ac:spMk id="3" creationId="{00000000-0000-0000-0000-000000000000}"/>
          </ac:spMkLst>
        </pc:spChg>
        <pc:spChg chg="mod ord">
          <ac:chgData name="Mike Bloys" userId="1248c4d8-7b2b-4b32-b8bd-163ae845f9bb" providerId="ADAL" clId="{749BC7F3-B375-468A-866B-2C90FB9831F9}" dt="2020-06-23T15:40:57.995" v="46" actId="700"/>
          <ac:spMkLst>
            <pc:docMk/>
            <pc:sldMk cId="389929635" sldId="261"/>
            <ac:spMk id="4" creationId="{00000000-0000-0000-0000-000000000000}"/>
          </ac:spMkLst>
        </pc:spChg>
        <pc:spChg chg="add del mod">
          <ac:chgData name="Mike Bloys" userId="1248c4d8-7b2b-4b32-b8bd-163ae845f9bb" providerId="ADAL" clId="{749BC7F3-B375-468A-866B-2C90FB9831F9}" dt="2020-06-23T15:40:56.401" v="45"/>
          <ac:spMkLst>
            <pc:docMk/>
            <pc:sldMk cId="389929635" sldId="261"/>
            <ac:spMk id="5" creationId="{72344733-C6FE-4A46-AB42-BC4F0AD41F92}"/>
          </ac:spMkLst>
        </pc:spChg>
        <pc:spChg chg="add del mod">
          <ac:chgData name="Mike Bloys" userId="1248c4d8-7b2b-4b32-b8bd-163ae845f9bb" providerId="ADAL" clId="{749BC7F3-B375-468A-866B-2C90FB9831F9}" dt="2020-06-23T15:41:11.802" v="49" actId="21"/>
          <ac:spMkLst>
            <pc:docMk/>
            <pc:sldMk cId="389929635" sldId="261"/>
            <ac:spMk id="6" creationId="{21147723-9670-49B0-A51C-A90DBFBEC3CA}"/>
          </ac:spMkLst>
        </pc:spChg>
      </pc:sldChg>
      <pc:sldChg chg="modSp mod">
        <pc:chgData name="Mike Bloys" userId="1248c4d8-7b2b-4b32-b8bd-163ae845f9bb" providerId="ADAL" clId="{749BC7F3-B375-468A-866B-2C90FB9831F9}" dt="2020-06-23T15:50:16.125" v="106" actId="207"/>
        <pc:sldMkLst>
          <pc:docMk/>
          <pc:sldMk cId="4226799657" sldId="264"/>
        </pc:sldMkLst>
        <pc:graphicFrameChg chg="modGraphic">
          <ac:chgData name="Mike Bloys" userId="1248c4d8-7b2b-4b32-b8bd-163ae845f9bb" providerId="ADAL" clId="{749BC7F3-B375-468A-866B-2C90FB9831F9}" dt="2020-06-23T15:50:13.936" v="105" actId="207"/>
          <ac:graphicFrameMkLst>
            <pc:docMk/>
            <pc:sldMk cId="4226799657" sldId="264"/>
            <ac:graphicFrameMk id="4" creationId="{00000000-0000-0000-0000-000000000000}"/>
          </ac:graphicFrameMkLst>
        </pc:graphicFrameChg>
        <pc:graphicFrameChg chg="modGraphic">
          <ac:chgData name="Mike Bloys" userId="1248c4d8-7b2b-4b32-b8bd-163ae845f9bb" providerId="ADAL" clId="{749BC7F3-B375-468A-866B-2C90FB9831F9}" dt="2020-06-23T15:50:08.229" v="104" actId="207"/>
          <ac:graphicFrameMkLst>
            <pc:docMk/>
            <pc:sldMk cId="4226799657" sldId="264"/>
            <ac:graphicFrameMk id="5" creationId="{00000000-0000-0000-0000-000000000000}"/>
          </ac:graphicFrameMkLst>
        </pc:graphicFrameChg>
        <pc:graphicFrameChg chg="modGraphic">
          <ac:chgData name="Mike Bloys" userId="1248c4d8-7b2b-4b32-b8bd-163ae845f9bb" providerId="ADAL" clId="{749BC7F3-B375-468A-866B-2C90FB9831F9}" dt="2020-06-23T15:50:16.125" v="106" actId="207"/>
          <ac:graphicFrameMkLst>
            <pc:docMk/>
            <pc:sldMk cId="4226799657" sldId="264"/>
            <ac:graphicFrameMk id="6" creationId="{00000000-0000-0000-0000-000000000000}"/>
          </ac:graphicFrameMkLst>
        </pc:graphicFrameChg>
      </pc:sldChg>
      <pc:sldChg chg="addSp delSp modSp mod">
        <pc:chgData name="Mike Bloys" userId="1248c4d8-7b2b-4b32-b8bd-163ae845f9bb" providerId="ADAL" clId="{749BC7F3-B375-468A-866B-2C90FB9831F9}" dt="2020-06-23T16:07:49.268" v="211" actId="732"/>
        <pc:sldMkLst>
          <pc:docMk/>
          <pc:sldMk cId="2792795365" sldId="265"/>
        </pc:sldMkLst>
        <pc:picChg chg="del">
          <ac:chgData name="Mike Bloys" userId="1248c4d8-7b2b-4b32-b8bd-163ae845f9bb" providerId="ADAL" clId="{749BC7F3-B375-468A-866B-2C90FB9831F9}" dt="2020-06-23T16:07:19.957" v="208" actId="478"/>
          <ac:picMkLst>
            <pc:docMk/>
            <pc:sldMk cId="2792795365" sldId="265"/>
            <ac:picMk id="5" creationId="{86EA41C1-4DF3-462B-96C0-3FFE62AF120A}"/>
          </ac:picMkLst>
        </pc:picChg>
        <pc:picChg chg="add mod">
          <ac:chgData name="Mike Bloys" userId="1248c4d8-7b2b-4b32-b8bd-163ae845f9bb" providerId="ADAL" clId="{749BC7F3-B375-468A-866B-2C90FB9831F9}" dt="2020-06-23T16:07:31.087" v="209"/>
          <ac:picMkLst>
            <pc:docMk/>
            <pc:sldMk cId="2792795365" sldId="265"/>
            <ac:picMk id="6" creationId="{3711AEC5-BD6A-4376-847A-67A4426D7F98}"/>
          </ac:picMkLst>
        </pc:picChg>
        <pc:picChg chg="mod modCrop">
          <ac:chgData name="Mike Bloys" userId="1248c4d8-7b2b-4b32-b8bd-163ae845f9bb" providerId="ADAL" clId="{749BC7F3-B375-468A-866B-2C90FB9831F9}" dt="2020-06-23T16:07:49.268" v="211" actId="732"/>
          <ac:picMkLst>
            <pc:docMk/>
            <pc:sldMk cId="2792795365" sldId="265"/>
            <ac:picMk id="12" creationId="{00000000-0000-0000-0000-000000000000}"/>
          </ac:picMkLst>
        </pc:picChg>
      </pc:sldChg>
      <pc:sldChg chg="modSp mod">
        <pc:chgData name="Mike Bloys" userId="1248c4d8-7b2b-4b32-b8bd-163ae845f9bb" providerId="ADAL" clId="{749BC7F3-B375-468A-866B-2C90FB9831F9}" dt="2020-06-23T16:08:00.468" v="212" actId="1076"/>
        <pc:sldMkLst>
          <pc:docMk/>
          <pc:sldMk cId="1414555065" sldId="266"/>
        </pc:sldMkLst>
        <pc:picChg chg="mod">
          <ac:chgData name="Mike Bloys" userId="1248c4d8-7b2b-4b32-b8bd-163ae845f9bb" providerId="ADAL" clId="{749BC7F3-B375-468A-866B-2C90FB9831F9}" dt="2020-06-23T16:08:00.468" v="212" actId="1076"/>
          <ac:picMkLst>
            <pc:docMk/>
            <pc:sldMk cId="1414555065" sldId="266"/>
            <ac:picMk id="11" creationId="{00000000-0000-0000-0000-000000000000}"/>
          </ac:picMkLst>
        </pc:picChg>
      </pc:sldChg>
      <pc:sldChg chg="modSp mod">
        <pc:chgData name="Mike Bloys" userId="1248c4d8-7b2b-4b32-b8bd-163ae845f9bb" providerId="ADAL" clId="{749BC7F3-B375-468A-866B-2C90FB9831F9}" dt="2020-06-23T16:08:52.024" v="218"/>
        <pc:sldMkLst>
          <pc:docMk/>
          <pc:sldMk cId="3074147582" sldId="269"/>
        </pc:sldMkLst>
        <pc:graphicFrameChg chg="mod modGraphic">
          <ac:chgData name="Mike Bloys" userId="1248c4d8-7b2b-4b32-b8bd-163ae845f9bb" providerId="ADAL" clId="{749BC7F3-B375-468A-866B-2C90FB9831F9}" dt="2020-06-23T16:08:52.024" v="218"/>
          <ac:graphicFrameMkLst>
            <pc:docMk/>
            <pc:sldMk cId="3074147582" sldId="269"/>
            <ac:graphicFrameMk id="4" creationId="{8DB77461-AD03-4D09-86BB-7FA8C9C53212}"/>
          </ac:graphicFrameMkLst>
        </pc:graphicFrameChg>
      </pc:sldChg>
      <pc:sldChg chg="addSp delSp modSp mod">
        <pc:chgData name="Mike Bloys" userId="1248c4d8-7b2b-4b32-b8bd-163ae845f9bb" providerId="ADAL" clId="{749BC7F3-B375-468A-866B-2C90FB9831F9}" dt="2020-06-23T15:50:52.524" v="112" actId="1076"/>
        <pc:sldMkLst>
          <pc:docMk/>
          <pc:sldMk cId="165605074" sldId="271"/>
        </pc:sldMkLst>
        <pc:spChg chg="mod">
          <ac:chgData name="Mike Bloys" userId="1248c4d8-7b2b-4b32-b8bd-163ae845f9bb" providerId="ADAL" clId="{749BC7F3-B375-468A-866B-2C90FB9831F9}" dt="2020-06-23T15:50:39.687" v="109" actId="20577"/>
          <ac:spMkLst>
            <pc:docMk/>
            <pc:sldMk cId="165605074" sldId="271"/>
            <ac:spMk id="3" creationId="{00000000-0000-0000-0000-000000000000}"/>
          </ac:spMkLst>
        </pc:spChg>
        <pc:graphicFrameChg chg="mod">
          <ac:chgData name="Mike Bloys" userId="1248c4d8-7b2b-4b32-b8bd-163ae845f9bb" providerId="ADAL" clId="{749BC7F3-B375-468A-866B-2C90FB9831F9}" dt="2020-06-23T15:50:52.524" v="112" actId="1076"/>
          <ac:graphicFrameMkLst>
            <pc:docMk/>
            <pc:sldMk cId="165605074" sldId="271"/>
            <ac:graphicFrameMk id="6" creationId="{00000000-0000-0000-0000-000000000000}"/>
          </ac:graphicFrameMkLst>
        </pc:graphicFrameChg>
        <pc:picChg chg="mod">
          <ac:chgData name="Mike Bloys" userId="1248c4d8-7b2b-4b32-b8bd-163ae845f9bb" providerId="ADAL" clId="{749BC7F3-B375-468A-866B-2C90FB9831F9}" dt="2020-06-23T15:50:45.645" v="111" actId="1076"/>
          <ac:picMkLst>
            <pc:docMk/>
            <pc:sldMk cId="165605074" sldId="271"/>
            <ac:picMk id="4" creationId="{00000000-0000-0000-0000-000000000000}"/>
          </ac:picMkLst>
        </pc:picChg>
        <pc:picChg chg="del">
          <ac:chgData name="Mike Bloys" userId="1248c4d8-7b2b-4b32-b8bd-163ae845f9bb" providerId="ADAL" clId="{749BC7F3-B375-468A-866B-2C90FB9831F9}" dt="2020-06-23T15:50:32.325" v="107" actId="478"/>
          <ac:picMkLst>
            <pc:docMk/>
            <pc:sldMk cId="165605074" sldId="271"/>
            <ac:picMk id="7" creationId="{A31DC50B-6016-48E4-8495-291A952F28C6}"/>
          </ac:picMkLst>
        </pc:picChg>
        <pc:picChg chg="add mod">
          <ac:chgData name="Mike Bloys" userId="1248c4d8-7b2b-4b32-b8bd-163ae845f9bb" providerId="ADAL" clId="{749BC7F3-B375-468A-866B-2C90FB9831F9}" dt="2020-06-23T15:50:32.877" v="108"/>
          <ac:picMkLst>
            <pc:docMk/>
            <pc:sldMk cId="165605074" sldId="271"/>
            <ac:picMk id="8" creationId="{E29D370E-7D3D-4C83-9EBF-7D6C26CB838E}"/>
          </ac:picMkLst>
        </pc:picChg>
      </pc:sldChg>
      <pc:sldChg chg="addSp modSp">
        <pc:chgData name="Mike Bloys" userId="1248c4d8-7b2b-4b32-b8bd-163ae845f9bb" providerId="ADAL" clId="{749BC7F3-B375-468A-866B-2C90FB9831F9}" dt="2020-06-23T15:49:51.467" v="102"/>
        <pc:sldMkLst>
          <pc:docMk/>
          <pc:sldMk cId="201571008" sldId="277"/>
        </pc:sldMkLst>
        <pc:picChg chg="add mod">
          <ac:chgData name="Mike Bloys" userId="1248c4d8-7b2b-4b32-b8bd-163ae845f9bb" providerId="ADAL" clId="{749BC7F3-B375-468A-866B-2C90FB9831F9}" dt="2020-06-23T15:49:51.467" v="102"/>
          <ac:picMkLst>
            <pc:docMk/>
            <pc:sldMk cId="201571008" sldId="277"/>
            <ac:picMk id="8" creationId="{CBED7196-9BEC-4320-9F52-49C7E36D8EEB}"/>
          </ac:picMkLst>
        </pc:picChg>
      </pc:sldChg>
      <pc:sldChg chg="addSp delSp modSp mod">
        <pc:chgData name="Mike Bloys" userId="1248c4d8-7b2b-4b32-b8bd-163ae845f9bb" providerId="ADAL" clId="{749BC7F3-B375-468A-866B-2C90FB9831F9}" dt="2020-06-23T15:49:14.195" v="101" actId="207"/>
        <pc:sldMkLst>
          <pc:docMk/>
          <pc:sldMk cId="1681998991" sldId="278"/>
        </pc:sldMkLst>
        <pc:spChg chg="mod">
          <ac:chgData name="Mike Bloys" userId="1248c4d8-7b2b-4b32-b8bd-163ae845f9bb" providerId="ADAL" clId="{749BC7F3-B375-468A-866B-2C90FB9831F9}" dt="2020-06-23T15:48:42.599" v="97" actId="20577"/>
          <ac:spMkLst>
            <pc:docMk/>
            <pc:sldMk cId="1681998991" sldId="278"/>
            <ac:spMk id="3" creationId="{CDED2BF7-880A-422A-8259-D9D3C0D75D8E}"/>
          </ac:spMkLst>
        </pc:spChg>
        <pc:picChg chg="add mod ord modCrop">
          <ac:chgData name="Mike Bloys" userId="1248c4d8-7b2b-4b32-b8bd-163ae845f9bb" providerId="ADAL" clId="{749BC7F3-B375-468A-866B-2C90FB9831F9}" dt="2020-06-23T15:49:03.429" v="100" actId="732"/>
          <ac:picMkLst>
            <pc:docMk/>
            <pc:sldMk cId="1681998991" sldId="278"/>
            <ac:picMk id="5" creationId="{CB98DEEB-F90B-49A3-926C-F1C0BF5815E5}"/>
          </ac:picMkLst>
        </pc:picChg>
        <pc:picChg chg="del">
          <ac:chgData name="Mike Bloys" userId="1248c4d8-7b2b-4b32-b8bd-163ae845f9bb" providerId="ADAL" clId="{749BC7F3-B375-468A-866B-2C90FB9831F9}" dt="2020-06-23T15:47:37.991" v="82" actId="478"/>
          <ac:picMkLst>
            <pc:docMk/>
            <pc:sldMk cId="1681998991" sldId="278"/>
            <ac:picMk id="6" creationId="{A8139B59-3021-4564-B1A8-63A5FF899480}"/>
          </ac:picMkLst>
        </pc:picChg>
        <pc:picChg chg="del">
          <ac:chgData name="Mike Bloys" userId="1248c4d8-7b2b-4b32-b8bd-163ae845f9bb" providerId="ADAL" clId="{749BC7F3-B375-468A-866B-2C90FB9831F9}" dt="2020-06-23T15:47:45.734" v="84" actId="478"/>
          <ac:picMkLst>
            <pc:docMk/>
            <pc:sldMk cId="1681998991" sldId="278"/>
            <ac:picMk id="8" creationId="{8DF98EAA-DACE-4EEB-B097-D0DE9041B535}"/>
          </ac:picMkLst>
        </pc:picChg>
        <pc:picChg chg="add mod">
          <ac:chgData name="Mike Bloys" userId="1248c4d8-7b2b-4b32-b8bd-163ae845f9bb" providerId="ADAL" clId="{749BC7F3-B375-468A-866B-2C90FB9831F9}" dt="2020-06-23T15:49:14.195" v="101" actId="207"/>
          <ac:picMkLst>
            <pc:docMk/>
            <pc:sldMk cId="1681998991" sldId="278"/>
            <ac:picMk id="9" creationId="{747414C0-DB4E-49D9-97D0-8B0206C470BE}"/>
          </ac:picMkLst>
        </pc:picChg>
      </pc:sldChg>
      <pc:sldChg chg="addSp delSp modSp mod">
        <pc:chgData name="Mike Bloys" userId="1248c4d8-7b2b-4b32-b8bd-163ae845f9bb" providerId="ADAL" clId="{749BC7F3-B375-468A-866B-2C90FB9831F9}" dt="2020-06-23T16:09:16.101" v="223" actId="20577"/>
        <pc:sldMkLst>
          <pc:docMk/>
          <pc:sldMk cId="3720013636" sldId="281"/>
        </pc:sldMkLst>
        <pc:spChg chg="mod">
          <ac:chgData name="Mike Bloys" userId="1248c4d8-7b2b-4b32-b8bd-163ae845f9bb" providerId="ADAL" clId="{749BC7F3-B375-468A-866B-2C90FB9831F9}" dt="2020-06-23T16:09:16.101" v="223" actId="20577"/>
          <ac:spMkLst>
            <pc:docMk/>
            <pc:sldMk cId="3720013636" sldId="281"/>
            <ac:spMk id="3" creationId="{D11E93B5-2523-406A-B12F-B2F7212F5010}"/>
          </ac:spMkLst>
        </pc:spChg>
        <pc:picChg chg="mod">
          <ac:chgData name="Mike Bloys" userId="1248c4d8-7b2b-4b32-b8bd-163ae845f9bb" providerId="ADAL" clId="{749BC7F3-B375-468A-866B-2C90FB9831F9}" dt="2020-06-23T16:09:07.351" v="221" actId="1076"/>
          <ac:picMkLst>
            <pc:docMk/>
            <pc:sldMk cId="3720013636" sldId="281"/>
            <ac:picMk id="5" creationId="{A685D516-F760-4406-8C8C-9B60BF4CC9D4}"/>
          </ac:picMkLst>
        </pc:picChg>
        <pc:picChg chg="add mod">
          <ac:chgData name="Mike Bloys" userId="1248c4d8-7b2b-4b32-b8bd-163ae845f9bb" providerId="ADAL" clId="{749BC7F3-B375-468A-866B-2C90FB9831F9}" dt="2020-06-23T16:08:59.808" v="220"/>
          <ac:picMkLst>
            <pc:docMk/>
            <pc:sldMk cId="3720013636" sldId="281"/>
            <ac:picMk id="6" creationId="{A2EB257C-BC9E-4F60-A1DE-B1AC0461BF33}"/>
          </ac:picMkLst>
        </pc:picChg>
        <pc:picChg chg="del">
          <ac:chgData name="Mike Bloys" userId="1248c4d8-7b2b-4b32-b8bd-163ae845f9bb" providerId="ADAL" clId="{749BC7F3-B375-468A-866B-2C90FB9831F9}" dt="2020-06-23T16:08:59.077" v="219" actId="478"/>
          <ac:picMkLst>
            <pc:docMk/>
            <pc:sldMk cId="3720013636" sldId="281"/>
            <ac:picMk id="7" creationId="{3FB265EE-7226-4717-B76D-2258DFED14AE}"/>
          </ac:picMkLst>
        </pc:picChg>
      </pc:sldChg>
      <pc:sldChg chg="modSp mod">
        <pc:chgData name="Mike Bloys" userId="1248c4d8-7b2b-4b32-b8bd-163ae845f9bb" providerId="ADAL" clId="{749BC7F3-B375-468A-866B-2C90FB9831F9}" dt="2020-06-23T15:55:25.531" v="122" actId="207"/>
        <pc:sldMkLst>
          <pc:docMk/>
          <pc:sldMk cId="4159379878" sldId="289"/>
        </pc:sldMkLst>
        <pc:spChg chg="mod">
          <ac:chgData name="Mike Bloys" userId="1248c4d8-7b2b-4b32-b8bd-163ae845f9bb" providerId="ADAL" clId="{749BC7F3-B375-468A-866B-2C90FB9831F9}" dt="2020-06-23T15:55:25.531" v="122" actId="207"/>
          <ac:spMkLst>
            <pc:docMk/>
            <pc:sldMk cId="4159379878" sldId="289"/>
            <ac:spMk id="3" creationId="{00000000-0000-0000-0000-000000000000}"/>
          </ac:spMkLst>
        </pc:spChg>
        <pc:graphicFrameChg chg="mod modGraphic">
          <ac:chgData name="Mike Bloys" userId="1248c4d8-7b2b-4b32-b8bd-163ae845f9bb" providerId="ADAL" clId="{749BC7F3-B375-468A-866B-2C90FB9831F9}" dt="2020-06-23T15:55:15.277" v="121"/>
          <ac:graphicFrameMkLst>
            <pc:docMk/>
            <pc:sldMk cId="4159379878" sldId="289"/>
            <ac:graphicFrameMk id="4" creationId="{00000000-0000-0000-0000-000000000000}"/>
          </ac:graphicFrameMkLst>
        </pc:graphicFrameChg>
      </pc:sldChg>
      <pc:sldChg chg="modSp">
        <pc:chgData name="Mike Bloys" userId="1248c4d8-7b2b-4b32-b8bd-163ae845f9bb" providerId="ADAL" clId="{749BC7F3-B375-468A-866B-2C90FB9831F9}" dt="2020-06-23T15:56:03.150" v="124" actId="207"/>
        <pc:sldMkLst>
          <pc:docMk/>
          <pc:sldMk cId="1905787487" sldId="291"/>
        </pc:sldMkLst>
        <pc:spChg chg="mod">
          <ac:chgData name="Mike Bloys" userId="1248c4d8-7b2b-4b32-b8bd-163ae845f9bb" providerId="ADAL" clId="{749BC7F3-B375-468A-866B-2C90FB9831F9}" dt="2020-06-23T15:56:03.150" v="124" actId="207"/>
          <ac:spMkLst>
            <pc:docMk/>
            <pc:sldMk cId="1905787487" sldId="291"/>
            <ac:spMk id="3" creationId="{00000000-0000-0000-0000-000000000000}"/>
          </ac:spMkLst>
        </pc:spChg>
      </pc:sldChg>
      <pc:sldChg chg="modSp">
        <pc:chgData name="Mike Bloys" userId="1248c4d8-7b2b-4b32-b8bd-163ae845f9bb" providerId="ADAL" clId="{749BC7F3-B375-468A-866B-2C90FB9831F9}" dt="2020-06-23T15:56:10.278" v="125" actId="207"/>
        <pc:sldMkLst>
          <pc:docMk/>
          <pc:sldMk cId="2338836256" sldId="292"/>
        </pc:sldMkLst>
        <pc:spChg chg="mod">
          <ac:chgData name="Mike Bloys" userId="1248c4d8-7b2b-4b32-b8bd-163ae845f9bb" providerId="ADAL" clId="{749BC7F3-B375-468A-866B-2C90FB9831F9}" dt="2020-06-23T15:56:10.278" v="125" actId="207"/>
          <ac:spMkLst>
            <pc:docMk/>
            <pc:sldMk cId="2338836256" sldId="292"/>
            <ac:spMk id="3" creationId="{00000000-0000-0000-0000-000000000000}"/>
          </ac:spMkLst>
        </pc:spChg>
      </pc:sldChg>
      <pc:sldChg chg="modSp">
        <pc:chgData name="Mike Bloys" userId="1248c4d8-7b2b-4b32-b8bd-163ae845f9bb" providerId="ADAL" clId="{749BC7F3-B375-468A-866B-2C90FB9831F9}" dt="2020-06-23T15:58:02.239" v="128" actId="207"/>
        <pc:sldMkLst>
          <pc:docMk/>
          <pc:sldMk cId="592901796" sldId="293"/>
        </pc:sldMkLst>
        <pc:spChg chg="mod">
          <ac:chgData name="Mike Bloys" userId="1248c4d8-7b2b-4b32-b8bd-163ae845f9bb" providerId="ADAL" clId="{749BC7F3-B375-468A-866B-2C90FB9831F9}" dt="2020-06-23T15:58:02.239" v="128" actId="207"/>
          <ac:spMkLst>
            <pc:docMk/>
            <pc:sldMk cId="592901796" sldId="293"/>
            <ac:spMk id="3" creationId="{00000000-0000-0000-0000-000000000000}"/>
          </ac:spMkLst>
        </pc:spChg>
      </pc:sldChg>
      <pc:sldChg chg="modSp mod">
        <pc:chgData name="Mike Bloys" userId="1248c4d8-7b2b-4b32-b8bd-163ae845f9bb" providerId="ADAL" clId="{749BC7F3-B375-468A-866B-2C90FB9831F9}" dt="2020-06-23T15:59:03.689" v="135" actId="572"/>
        <pc:sldMkLst>
          <pc:docMk/>
          <pc:sldMk cId="654542181" sldId="294"/>
        </pc:sldMkLst>
        <pc:spChg chg="mod">
          <ac:chgData name="Mike Bloys" userId="1248c4d8-7b2b-4b32-b8bd-163ae845f9bb" providerId="ADAL" clId="{749BC7F3-B375-468A-866B-2C90FB9831F9}" dt="2020-06-23T15:58:37.312" v="129" actId="207"/>
          <ac:spMkLst>
            <pc:docMk/>
            <pc:sldMk cId="654542181" sldId="294"/>
            <ac:spMk id="3" creationId="{57DDCEC8-ADC0-4EFD-8065-11D555CCEBF7}"/>
          </ac:spMkLst>
        </pc:spChg>
        <pc:graphicFrameChg chg="mod modGraphic">
          <ac:chgData name="Mike Bloys" userId="1248c4d8-7b2b-4b32-b8bd-163ae845f9bb" providerId="ADAL" clId="{749BC7F3-B375-468A-866B-2C90FB9831F9}" dt="2020-06-23T15:59:03.689" v="135" actId="572"/>
          <ac:graphicFrameMkLst>
            <pc:docMk/>
            <pc:sldMk cId="654542181" sldId="294"/>
            <ac:graphicFrameMk id="4" creationId="{08E3C4AF-6EF6-40B2-9E79-5DEE9310BBFB}"/>
          </ac:graphicFrameMkLst>
        </pc:graphicFrameChg>
      </pc:sldChg>
      <pc:sldChg chg="modSp mod">
        <pc:chgData name="Mike Bloys" userId="1248c4d8-7b2b-4b32-b8bd-163ae845f9bb" providerId="ADAL" clId="{749BC7F3-B375-468A-866B-2C90FB9831F9}" dt="2020-06-23T16:00:36.072" v="147"/>
        <pc:sldMkLst>
          <pc:docMk/>
          <pc:sldMk cId="4088690343" sldId="296"/>
        </pc:sldMkLst>
        <pc:graphicFrameChg chg="mod modGraphic">
          <ac:chgData name="Mike Bloys" userId="1248c4d8-7b2b-4b32-b8bd-163ae845f9bb" providerId="ADAL" clId="{749BC7F3-B375-468A-866B-2C90FB9831F9}" dt="2020-06-23T16:00:36.072" v="147"/>
          <ac:graphicFrameMkLst>
            <pc:docMk/>
            <pc:sldMk cId="4088690343" sldId="296"/>
            <ac:graphicFrameMk id="4" creationId="{9F708C40-FD14-44B3-85B7-51329AF23640}"/>
          </ac:graphicFrameMkLst>
        </pc:graphicFrameChg>
      </pc:sldChg>
      <pc:sldChg chg="modSp mod">
        <pc:chgData name="Mike Bloys" userId="1248c4d8-7b2b-4b32-b8bd-163ae845f9bb" providerId="ADAL" clId="{749BC7F3-B375-468A-866B-2C90FB9831F9}" dt="2020-06-23T16:05:48.200" v="193"/>
        <pc:sldMkLst>
          <pc:docMk/>
          <pc:sldMk cId="1669759249" sldId="297"/>
        </pc:sldMkLst>
        <pc:graphicFrameChg chg="mod modGraphic">
          <ac:chgData name="Mike Bloys" userId="1248c4d8-7b2b-4b32-b8bd-163ae845f9bb" providerId="ADAL" clId="{749BC7F3-B375-468A-866B-2C90FB9831F9}" dt="2020-06-23T16:05:48.200" v="193"/>
          <ac:graphicFrameMkLst>
            <pc:docMk/>
            <pc:sldMk cId="1669759249" sldId="297"/>
            <ac:graphicFrameMk id="4" creationId="{9F708C40-FD14-44B3-85B7-51329AF23640}"/>
          </ac:graphicFrameMkLst>
        </pc:graphicFrameChg>
      </pc:sldChg>
      <pc:sldChg chg="modSp">
        <pc:chgData name="Mike Bloys" userId="1248c4d8-7b2b-4b32-b8bd-163ae845f9bb" providerId="ADAL" clId="{749BC7F3-B375-468A-866B-2C90FB9831F9}" dt="2020-06-23T16:06:39.656" v="202" actId="572"/>
        <pc:sldMkLst>
          <pc:docMk/>
          <pc:sldMk cId="246723736" sldId="298"/>
        </pc:sldMkLst>
        <pc:graphicFrameChg chg="mod">
          <ac:chgData name="Mike Bloys" userId="1248c4d8-7b2b-4b32-b8bd-163ae845f9bb" providerId="ADAL" clId="{749BC7F3-B375-468A-866B-2C90FB9831F9}" dt="2020-06-23T16:06:39.656" v="202" actId="572"/>
          <ac:graphicFrameMkLst>
            <pc:docMk/>
            <pc:sldMk cId="246723736" sldId="298"/>
            <ac:graphicFrameMk id="4" creationId="{9F708C40-FD14-44B3-85B7-51329AF23640}"/>
          </ac:graphicFrameMkLst>
        </pc:graphicFrameChg>
      </pc:sldChg>
      <pc:sldChg chg="modSp mod">
        <pc:chgData name="Mike Bloys" userId="1248c4d8-7b2b-4b32-b8bd-163ae845f9bb" providerId="ADAL" clId="{749BC7F3-B375-468A-866B-2C90FB9831F9}" dt="2020-06-23T16:07:06.512" v="207" actId="572"/>
        <pc:sldMkLst>
          <pc:docMk/>
          <pc:sldMk cId="392849658" sldId="299"/>
        </pc:sldMkLst>
        <pc:graphicFrameChg chg="mod modGraphic">
          <ac:chgData name="Mike Bloys" userId="1248c4d8-7b2b-4b32-b8bd-163ae845f9bb" providerId="ADAL" clId="{749BC7F3-B375-468A-866B-2C90FB9831F9}" dt="2020-06-23T16:07:06.512" v="207" actId="572"/>
          <ac:graphicFrameMkLst>
            <pc:docMk/>
            <pc:sldMk cId="392849658" sldId="299"/>
            <ac:graphicFrameMk id="4" creationId="{9F708C40-FD14-44B3-85B7-51329AF23640}"/>
          </ac:graphicFrameMkLst>
        </pc:graphicFrameChg>
      </pc:sldChg>
      <pc:sldChg chg="modSp mod">
        <pc:chgData name="Mike Bloys" userId="1248c4d8-7b2b-4b32-b8bd-163ae845f9bb" providerId="ADAL" clId="{749BC7F3-B375-468A-866B-2C90FB9831F9}" dt="2020-06-23T16:06:08.153" v="196" actId="572"/>
        <pc:sldMkLst>
          <pc:docMk/>
          <pc:sldMk cId="967627982" sldId="300"/>
        </pc:sldMkLst>
        <pc:graphicFrameChg chg="mod modGraphic">
          <ac:chgData name="Mike Bloys" userId="1248c4d8-7b2b-4b32-b8bd-163ae845f9bb" providerId="ADAL" clId="{749BC7F3-B375-468A-866B-2C90FB9831F9}" dt="2020-06-23T16:06:08.153" v="196" actId="572"/>
          <ac:graphicFrameMkLst>
            <pc:docMk/>
            <pc:sldMk cId="967627982" sldId="300"/>
            <ac:graphicFrameMk id="37" creationId="{BA84697D-A2BC-4522-8611-3DA773314A84}"/>
          </ac:graphicFrameMkLst>
        </pc:graphicFrameChg>
      </pc:sldChg>
      <pc:sldChg chg="modSp mod">
        <pc:chgData name="Mike Bloys" userId="1248c4d8-7b2b-4b32-b8bd-163ae845f9bb" providerId="ADAL" clId="{749BC7F3-B375-468A-866B-2C90FB9831F9}" dt="2020-06-23T16:03:38.892" v="176" actId="207"/>
        <pc:sldMkLst>
          <pc:docMk/>
          <pc:sldMk cId="986872929" sldId="301"/>
        </pc:sldMkLst>
        <pc:graphicFrameChg chg="mod modGraphic">
          <ac:chgData name="Mike Bloys" userId="1248c4d8-7b2b-4b32-b8bd-163ae845f9bb" providerId="ADAL" clId="{749BC7F3-B375-468A-866B-2C90FB9831F9}" dt="2020-06-23T16:03:38.892" v="176" actId="207"/>
          <ac:graphicFrameMkLst>
            <pc:docMk/>
            <pc:sldMk cId="986872929" sldId="301"/>
            <ac:graphicFrameMk id="4" creationId="{9F708C40-FD14-44B3-85B7-51329AF23640}"/>
          </ac:graphicFrameMkLst>
        </pc:graphicFrameChg>
      </pc:sldChg>
      <pc:sldChg chg="modSp mod">
        <pc:chgData name="Mike Bloys" userId="1248c4d8-7b2b-4b32-b8bd-163ae845f9bb" providerId="ADAL" clId="{749BC7F3-B375-468A-866B-2C90FB9831F9}" dt="2020-06-23T16:03:51.237" v="177" actId="207"/>
        <pc:sldMkLst>
          <pc:docMk/>
          <pc:sldMk cId="2139514784" sldId="302"/>
        </pc:sldMkLst>
        <pc:graphicFrameChg chg="mod modGraphic">
          <ac:chgData name="Mike Bloys" userId="1248c4d8-7b2b-4b32-b8bd-163ae845f9bb" providerId="ADAL" clId="{749BC7F3-B375-468A-866B-2C90FB9831F9}" dt="2020-06-23T16:03:51.237" v="177" actId="207"/>
          <ac:graphicFrameMkLst>
            <pc:docMk/>
            <pc:sldMk cId="2139514784" sldId="302"/>
            <ac:graphicFrameMk id="4" creationId="{9F708C40-FD14-44B3-85B7-51329AF23640}"/>
          </ac:graphicFrameMkLst>
        </pc:graphicFrameChg>
      </pc:sldChg>
      <pc:sldChg chg="modSp mod">
        <pc:chgData name="Mike Bloys" userId="1248c4d8-7b2b-4b32-b8bd-163ae845f9bb" providerId="ADAL" clId="{749BC7F3-B375-468A-866B-2C90FB9831F9}" dt="2020-06-23T16:01:36.842" v="156"/>
        <pc:sldMkLst>
          <pc:docMk/>
          <pc:sldMk cId="2489527561" sldId="303"/>
        </pc:sldMkLst>
        <pc:graphicFrameChg chg="mod modGraphic">
          <ac:chgData name="Mike Bloys" userId="1248c4d8-7b2b-4b32-b8bd-163ae845f9bb" providerId="ADAL" clId="{749BC7F3-B375-468A-866B-2C90FB9831F9}" dt="2020-06-23T16:01:36.842" v="156"/>
          <ac:graphicFrameMkLst>
            <pc:docMk/>
            <pc:sldMk cId="2489527561" sldId="303"/>
            <ac:graphicFrameMk id="4" creationId="{9F708C40-FD14-44B3-85B7-51329AF23640}"/>
          </ac:graphicFrameMkLst>
        </pc:graphicFrameChg>
      </pc:sldChg>
      <pc:sldChg chg="delSp mod">
        <pc:chgData name="Mike Bloys" userId="1248c4d8-7b2b-4b32-b8bd-163ae845f9bb" providerId="ADAL" clId="{749BC7F3-B375-468A-866B-2C90FB9831F9}" dt="2020-06-23T16:09:25.318" v="224" actId="478"/>
        <pc:sldMkLst>
          <pc:docMk/>
          <pc:sldMk cId="2100363300" sldId="305"/>
        </pc:sldMkLst>
        <pc:picChg chg="del">
          <ac:chgData name="Mike Bloys" userId="1248c4d8-7b2b-4b32-b8bd-163ae845f9bb" providerId="ADAL" clId="{749BC7F3-B375-468A-866B-2C90FB9831F9}" dt="2020-06-23T16:09:25.318" v="224" actId="478"/>
          <ac:picMkLst>
            <pc:docMk/>
            <pc:sldMk cId="2100363300" sldId="305"/>
            <ac:picMk id="7" creationId="{3FB265EE-7226-4717-B76D-2258DFED14AE}"/>
          </ac:picMkLst>
        </pc:picChg>
      </pc:sldChg>
      <pc:sldMasterChg chg="modSldLayout sldLayoutOrd">
        <pc:chgData name="Mike Bloys" userId="1248c4d8-7b2b-4b32-b8bd-163ae845f9bb" providerId="ADAL" clId="{749BC7F3-B375-468A-866B-2C90FB9831F9}" dt="2020-06-23T15:43:50.057" v="73"/>
        <pc:sldMasterMkLst>
          <pc:docMk/>
          <pc:sldMasterMk cId="3316734550" sldId="2147483648"/>
        </pc:sldMasterMkLst>
        <pc:sldLayoutChg chg="addSp delSp modSp">
          <pc:chgData name="Mike Bloys" userId="1248c4d8-7b2b-4b32-b8bd-163ae845f9bb" providerId="ADAL" clId="{749BC7F3-B375-468A-866B-2C90FB9831F9}" dt="2020-06-23T15:36:25.444" v="2" actId="14826"/>
          <pc:sldLayoutMkLst>
            <pc:docMk/>
            <pc:sldMasterMk cId="3316734550" sldId="2147483648"/>
            <pc:sldLayoutMk cId="3886385901" sldId="2147483649"/>
          </pc:sldLayoutMkLst>
          <pc:grpChg chg="del">
            <ac:chgData name="Mike Bloys" userId="1248c4d8-7b2b-4b32-b8bd-163ae845f9bb" providerId="ADAL" clId="{749BC7F3-B375-468A-866B-2C90FB9831F9}" dt="2020-06-23T15:35:26.887" v="0" actId="478"/>
            <ac:grpSpMkLst>
              <pc:docMk/>
              <pc:sldMasterMk cId="3316734550" sldId="2147483648"/>
              <pc:sldLayoutMk cId="3886385901" sldId="2147483649"/>
              <ac:grpSpMk id="4" creationId="{F1BE54EE-F148-43ED-B369-410605A5783D}"/>
            </ac:grpSpMkLst>
          </pc:grpChg>
          <pc:picChg chg="del">
            <ac:chgData name="Mike Bloys" userId="1248c4d8-7b2b-4b32-b8bd-163ae845f9bb" providerId="ADAL" clId="{749BC7F3-B375-468A-866B-2C90FB9831F9}" dt="2020-06-23T15:35:26.887" v="0" actId="478"/>
            <ac:picMkLst>
              <pc:docMk/>
              <pc:sldMasterMk cId="3316734550" sldId="2147483648"/>
              <pc:sldLayoutMk cId="3886385901" sldId="2147483649"/>
              <ac:picMk id="3" creationId="{2B991DB5-51CE-4FD0-B49A-B22825469FF0}"/>
            </ac:picMkLst>
          </pc:picChg>
          <pc:picChg chg="add mod">
            <ac:chgData name="Mike Bloys" userId="1248c4d8-7b2b-4b32-b8bd-163ae845f9bb" providerId="ADAL" clId="{749BC7F3-B375-468A-866B-2C90FB9831F9}" dt="2020-06-23T15:36:25.444" v="2" actId="14826"/>
            <ac:picMkLst>
              <pc:docMk/>
              <pc:sldMasterMk cId="3316734550" sldId="2147483648"/>
              <pc:sldLayoutMk cId="3886385901" sldId="2147483649"/>
              <ac:picMk id="7" creationId="{E2281923-6D9B-40D0-AA34-A0DCB6775C8B}"/>
            </ac:picMkLst>
          </pc:picChg>
        </pc:sldLayoutChg>
        <pc:sldLayoutChg chg="addSp delSp modSp mod ord">
          <pc:chgData name="Mike Bloys" userId="1248c4d8-7b2b-4b32-b8bd-163ae845f9bb" providerId="ADAL" clId="{749BC7F3-B375-468A-866B-2C90FB9831F9}" dt="2020-06-23T15:42:12.501" v="53" actId="20578"/>
          <pc:sldLayoutMkLst>
            <pc:docMk/>
            <pc:sldMasterMk cId="3316734550" sldId="2147483648"/>
            <pc:sldLayoutMk cId="2849720375" sldId="2147483652"/>
          </pc:sldLayoutMkLst>
          <pc:spChg chg="mod">
            <ac:chgData name="Mike Bloys" userId="1248c4d8-7b2b-4b32-b8bd-163ae845f9bb" providerId="ADAL" clId="{749BC7F3-B375-468A-866B-2C90FB9831F9}" dt="2020-06-23T15:39:56.043" v="40" actId="207"/>
            <ac:spMkLst>
              <pc:docMk/>
              <pc:sldMasterMk cId="3316734550" sldId="2147483648"/>
              <pc:sldLayoutMk cId="2849720375" sldId="2147483652"/>
              <ac:spMk id="8" creationId="{00000000-0000-0000-0000-000000000000}"/>
            </ac:spMkLst>
          </pc:spChg>
          <pc:spChg chg="mod">
            <ac:chgData name="Mike Bloys" userId="1248c4d8-7b2b-4b32-b8bd-163ae845f9bb" providerId="ADAL" clId="{749BC7F3-B375-468A-866B-2C90FB9831F9}" dt="2020-06-23T15:38:37.255" v="36" actId="20577"/>
            <ac:spMkLst>
              <pc:docMk/>
              <pc:sldMasterMk cId="3316734550" sldId="2147483648"/>
              <pc:sldLayoutMk cId="2849720375" sldId="2147483652"/>
              <ac:spMk id="13" creationId="{7B73D186-A78E-4DCA-9231-AF124F5D39D0}"/>
            </ac:spMkLst>
          </pc:spChg>
          <pc:picChg chg="add mod ord">
            <ac:chgData name="Mike Bloys" userId="1248c4d8-7b2b-4b32-b8bd-163ae845f9bb" providerId="ADAL" clId="{749BC7F3-B375-468A-866B-2C90FB9831F9}" dt="2020-06-23T15:38:29.942" v="29" actId="167"/>
            <ac:picMkLst>
              <pc:docMk/>
              <pc:sldMasterMk cId="3316734550" sldId="2147483648"/>
              <pc:sldLayoutMk cId="2849720375" sldId="2147483652"/>
              <ac:picMk id="3" creationId="{B343BB54-021E-45CC-969F-C75885CD165D}"/>
            </ac:picMkLst>
          </pc:picChg>
          <pc:picChg chg="add mod">
            <ac:chgData name="Mike Bloys" userId="1248c4d8-7b2b-4b32-b8bd-163ae845f9bb" providerId="ADAL" clId="{749BC7F3-B375-468A-866B-2C90FB9831F9}" dt="2020-06-23T15:38:22.623" v="26"/>
            <ac:picMkLst>
              <pc:docMk/>
              <pc:sldMasterMk cId="3316734550" sldId="2147483648"/>
              <pc:sldLayoutMk cId="2849720375" sldId="2147483652"/>
              <ac:picMk id="10" creationId="{550E3933-F5FD-4E25-962E-2944CB4A79C4}"/>
            </ac:picMkLst>
          </pc:picChg>
          <pc:picChg chg="del mod">
            <ac:chgData name="Mike Bloys" userId="1248c4d8-7b2b-4b32-b8bd-163ae845f9bb" providerId="ADAL" clId="{749BC7F3-B375-468A-866B-2C90FB9831F9}" dt="2020-06-23T15:38:25.767" v="28" actId="478"/>
            <ac:picMkLst>
              <pc:docMk/>
              <pc:sldMasterMk cId="3316734550" sldId="2147483648"/>
              <pc:sldLayoutMk cId="2849720375" sldId="2147483652"/>
              <ac:picMk id="11" creationId="{00000000-0000-0000-0000-000000000000}"/>
            </ac:picMkLst>
          </pc:picChg>
          <pc:picChg chg="del">
            <ac:chgData name="Mike Bloys" userId="1248c4d8-7b2b-4b32-b8bd-163ae845f9bb" providerId="ADAL" clId="{749BC7F3-B375-468A-866B-2C90FB9831F9}" dt="2020-06-23T15:37:37.255" v="23" actId="478"/>
            <ac:picMkLst>
              <pc:docMk/>
              <pc:sldMasterMk cId="3316734550" sldId="2147483648"/>
              <pc:sldLayoutMk cId="2849720375" sldId="2147483652"/>
              <ac:picMk id="12" creationId="{C583EE8E-1C7D-455F-9C57-C42722562B0E}"/>
            </ac:picMkLst>
          </pc:picChg>
        </pc:sldLayoutChg>
        <pc:sldLayoutChg chg="addSp delSp modSp mod">
          <pc:chgData name="Mike Bloys" userId="1248c4d8-7b2b-4b32-b8bd-163ae845f9bb" providerId="ADAL" clId="{749BC7F3-B375-468A-866B-2C90FB9831F9}" dt="2020-06-23T15:42:37.213" v="57" actId="207"/>
          <pc:sldLayoutMkLst>
            <pc:docMk/>
            <pc:sldMasterMk cId="3316734550" sldId="2147483648"/>
            <pc:sldLayoutMk cId="4180777422" sldId="2147483653"/>
          </pc:sldLayoutMkLst>
          <pc:spChg chg="add mod">
            <ac:chgData name="Mike Bloys" userId="1248c4d8-7b2b-4b32-b8bd-163ae845f9bb" providerId="ADAL" clId="{749BC7F3-B375-468A-866B-2C90FB9831F9}" dt="2020-06-23T15:42:18.319" v="55"/>
            <ac:spMkLst>
              <pc:docMk/>
              <pc:sldMasterMk cId="3316734550" sldId="2147483648"/>
              <pc:sldLayoutMk cId="4180777422" sldId="2147483653"/>
              <ac:spMk id="9" creationId="{D00F981E-CDAB-4125-995D-F2E29D1A1048}"/>
            </ac:spMkLst>
          </pc:spChg>
          <pc:spChg chg="del">
            <ac:chgData name="Mike Bloys" userId="1248c4d8-7b2b-4b32-b8bd-163ae845f9bb" providerId="ADAL" clId="{749BC7F3-B375-468A-866B-2C90FB9831F9}" dt="2020-06-23T15:42:17.753" v="54" actId="478"/>
            <ac:spMkLst>
              <pc:docMk/>
              <pc:sldMasterMk cId="3316734550" sldId="2147483648"/>
              <pc:sldLayoutMk cId="4180777422" sldId="2147483653"/>
              <ac:spMk id="11" creationId="{02A6A294-0998-4AA5-836B-9F3D4D0093E1}"/>
            </ac:spMkLst>
          </pc:spChg>
          <pc:spChg chg="mod">
            <ac:chgData name="Mike Bloys" userId="1248c4d8-7b2b-4b32-b8bd-163ae845f9bb" providerId="ADAL" clId="{749BC7F3-B375-468A-866B-2C90FB9831F9}" dt="2020-06-23T15:42:37.213" v="57" actId="207"/>
            <ac:spMkLst>
              <pc:docMk/>
              <pc:sldMasterMk cId="3316734550" sldId="2147483648"/>
              <pc:sldLayoutMk cId="4180777422" sldId="2147483653"/>
              <ac:spMk id="18" creationId="{00000000-0000-0000-0000-000000000000}"/>
            </ac:spMkLst>
          </pc:spChg>
          <pc:picChg chg="del">
            <ac:chgData name="Mike Bloys" userId="1248c4d8-7b2b-4b32-b8bd-163ae845f9bb" providerId="ADAL" clId="{749BC7F3-B375-468A-866B-2C90FB9831F9}" dt="2020-06-23T15:42:17.753" v="54" actId="478"/>
            <ac:picMkLst>
              <pc:docMk/>
              <pc:sldMasterMk cId="3316734550" sldId="2147483648"/>
              <pc:sldLayoutMk cId="4180777422" sldId="2147483653"/>
              <ac:picMk id="7" creationId="{00000000-0000-0000-0000-000000000000}"/>
            </ac:picMkLst>
          </pc:picChg>
          <pc:picChg chg="add mod">
            <ac:chgData name="Mike Bloys" userId="1248c4d8-7b2b-4b32-b8bd-163ae845f9bb" providerId="ADAL" clId="{749BC7F3-B375-468A-866B-2C90FB9831F9}" dt="2020-06-23T15:42:18.319" v="55"/>
            <ac:picMkLst>
              <pc:docMk/>
              <pc:sldMasterMk cId="3316734550" sldId="2147483648"/>
              <pc:sldLayoutMk cId="4180777422" sldId="2147483653"/>
              <ac:picMk id="8" creationId="{8F146799-2150-4B66-A116-F73E34BD16ED}"/>
            </ac:picMkLst>
          </pc:picChg>
          <pc:picChg chg="del">
            <ac:chgData name="Mike Bloys" userId="1248c4d8-7b2b-4b32-b8bd-163ae845f9bb" providerId="ADAL" clId="{749BC7F3-B375-468A-866B-2C90FB9831F9}" dt="2020-06-23T15:42:17.753" v="54" actId="478"/>
            <ac:picMkLst>
              <pc:docMk/>
              <pc:sldMasterMk cId="3316734550" sldId="2147483648"/>
              <pc:sldLayoutMk cId="4180777422" sldId="2147483653"/>
              <ac:picMk id="10" creationId="{5FA94D95-8BFC-48FE-BE5C-428542A7A8D9}"/>
            </ac:picMkLst>
          </pc:picChg>
          <pc:picChg chg="add mod">
            <ac:chgData name="Mike Bloys" userId="1248c4d8-7b2b-4b32-b8bd-163ae845f9bb" providerId="ADAL" clId="{749BC7F3-B375-468A-866B-2C90FB9831F9}" dt="2020-06-23T15:42:18.319" v="55"/>
            <ac:picMkLst>
              <pc:docMk/>
              <pc:sldMasterMk cId="3316734550" sldId="2147483648"/>
              <pc:sldLayoutMk cId="4180777422" sldId="2147483653"/>
              <ac:picMk id="12" creationId="{48311657-0B30-4BDE-91B4-2F69442EB659}"/>
            </ac:picMkLst>
          </pc:picChg>
        </pc:sldLayoutChg>
        <pc:sldLayoutChg chg="addSp delSp modSp mod">
          <pc:chgData name="Mike Bloys" userId="1248c4d8-7b2b-4b32-b8bd-163ae845f9bb" providerId="ADAL" clId="{749BC7F3-B375-468A-866B-2C90FB9831F9}" dt="2020-06-23T15:43:22.252" v="66" actId="207"/>
          <pc:sldLayoutMkLst>
            <pc:docMk/>
            <pc:sldMasterMk cId="3316734550" sldId="2147483648"/>
            <pc:sldLayoutMk cId="2400860605" sldId="2147483655"/>
          </pc:sldLayoutMkLst>
          <pc:spChg chg="del">
            <ac:chgData name="Mike Bloys" userId="1248c4d8-7b2b-4b32-b8bd-163ae845f9bb" providerId="ADAL" clId="{749BC7F3-B375-468A-866B-2C90FB9831F9}" dt="2020-06-23T15:43:07.799" v="62" actId="478"/>
            <ac:spMkLst>
              <pc:docMk/>
              <pc:sldMasterMk cId="3316734550" sldId="2147483648"/>
              <pc:sldLayoutMk cId="2400860605" sldId="2147483655"/>
              <ac:spMk id="8" creationId="{FF81EAB0-9346-48E9-92DC-DEC184510404}"/>
            </ac:spMkLst>
          </pc:spChg>
          <pc:spChg chg="add mod">
            <ac:chgData name="Mike Bloys" userId="1248c4d8-7b2b-4b32-b8bd-163ae845f9bb" providerId="ADAL" clId="{749BC7F3-B375-468A-866B-2C90FB9831F9}" dt="2020-06-23T15:43:08.374" v="63"/>
            <ac:spMkLst>
              <pc:docMk/>
              <pc:sldMasterMk cId="3316734550" sldId="2147483648"/>
              <pc:sldLayoutMk cId="2400860605" sldId="2147483655"/>
              <ac:spMk id="10" creationId="{D35A0E22-2805-4E16-9132-3571D37B2BF7}"/>
            </ac:spMkLst>
          </pc:spChg>
          <pc:spChg chg="mod">
            <ac:chgData name="Mike Bloys" userId="1248c4d8-7b2b-4b32-b8bd-163ae845f9bb" providerId="ADAL" clId="{749BC7F3-B375-468A-866B-2C90FB9831F9}" dt="2020-06-23T15:43:22.252" v="66" actId="207"/>
            <ac:spMkLst>
              <pc:docMk/>
              <pc:sldMasterMk cId="3316734550" sldId="2147483648"/>
              <pc:sldLayoutMk cId="2400860605" sldId="2147483655"/>
              <ac:spMk id="17" creationId="{00000000-0000-0000-0000-000000000000}"/>
            </ac:spMkLst>
          </pc:spChg>
          <pc:picChg chg="del">
            <ac:chgData name="Mike Bloys" userId="1248c4d8-7b2b-4b32-b8bd-163ae845f9bb" providerId="ADAL" clId="{749BC7F3-B375-468A-866B-2C90FB9831F9}" dt="2020-06-23T15:43:07.799" v="62" actId="478"/>
            <ac:picMkLst>
              <pc:docMk/>
              <pc:sldMasterMk cId="3316734550" sldId="2147483648"/>
              <pc:sldLayoutMk cId="2400860605" sldId="2147483655"/>
              <ac:picMk id="7" creationId="{D2D9A2FE-78FB-466A-8FFD-0EDE80B3425A}"/>
            </ac:picMkLst>
          </pc:picChg>
          <pc:picChg chg="add mod">
            <ac:chgData name="Mike Bloys" userId="1248c4d8-7b2b-4b32-b8bd-163ae845f9bb" providerId="ADAL" clId="{749BC7F3-B375-468A-866B-2C90FB9831F9}" dt="2020-06-23T15:43:08.374" v="63"/>
            <ac:picMkLst>
              <pc:docMk/>
              <pc:sldMasterMk cId="3316734550" sldId="2147483648"/>
              <pc:sldLayoutMk cId="2400860605" sldId="2147483655"/>
              <ac:picMk id="9" creationId="{4BAEBBD9-383C-4A5C-B990-4D90A4847ADD}"/>
            </ac:picMkLst>
          </pc:picChg>
          <pc:picChg chg="add del mod">
            <ac:chgData name="Mike Bloys" userId="1248c4d8-7b2b-4b32-b8bd-163ae845f9bb" providerId="ADAL" clId="{749BC7F3-B375-468A-866B-2C90FB9831F9}" dt="2020-06-23T15:43:10.961" v="64" actId="478"/>
            <ac:picMkLst>
              <pc:docMk/>
              <pc:sldMasterMk cId="3316734550" sldId="2147483648"/>
              <pc:sldLayoutMk cId="2400860605" sldId="2147483655"/>
              <ac:picMk id="11" creationId="{4C9C2AE7-FACA-4160-AA7E-508C52D3EFEA}"/>
            </ac:picMkLst>
          </pc:picChg>
        </pc:sldLayoutChg>
        <pc:sldLayoutChg chg="addSp delSp modSp mod">
          <pc:chgData name="Mike Bloys" userId="1248c4d8-7b2b-4b32-b8bd-163ae845f9bb" providerId="ADAL" clId="{749BC7F3-B375-468A-866B-2C90FB9831F9}" dt="2020-06-23T15:43:40.532" v="71" actId="207"/>
          <pc:sldLayoutMkLst>
            <pc:docMk/>
            <pc:sldMasterMk cId="3316734550" sldId="2147483648"/>
            <pc:sldLayoutMk cId="3315833090" sldId="2147483656"/>
          </pc:sldLayoutMkLst>
          <pc:spChg chg="add mod">
            <ac:chgData name="Mike Bloys" userId="1248c4d8-7b2b-4b32-b8bd-163ae845f9bb" providerId="ADAL" clId="{749BC7F3-B375-468A-866B-2C90FB9831F9}" dt="2020-06-23T15:43:32.680" v="68"/>
            <ac:spMkLst>
              <pc:docMk/>
              <pc:sldMasterMk cId="3316734550" sldId="2147483648"/>
              <pc:sldLayoutMk cId="3315833090" sldId="2147483656"/>
              <ac:spMk id="7" creationId="{5E5294C1-C506-47EC-B66F-B08587ABF23D}"/>
            </ac:spMkLst>
          </pc:spChg>
          <pc:spChg chg="del">
            <ac:chgData name="Mike Bloys" userId="1248c4d8-7b2b-4b32-b8bd-163ae845f9bb" providerId="ADAL" clId="{749BC7F3-B375-468A-866B-2C90FB9831F9}" dt="2020-06-23T15:43:32.006" v="67" actId="478"/>
            <ac:spMkLst>
              <pc:docMk/>
              <pc:sldMasterMk cId="3316734550" sldId="2147483648"/>
              <pc:sldLayoutMk cId="3315833090" sldId="2147483656"/>
              <ac:spMk id="9" creationId="{16727267-9D29-4C03-BEEA-DA3E2710E2D5}"/>
            </ac:spMkLst>
          </pc:spChg>
          <pc:spChg chg="mod">
            <ac:chgData name="Mike Bloys" userId="1248c4d8-7b2b-4b32-b8bd-163ae845f9bb" providerId="ADAL" clId="{749BC7F3-B375-468A-866B-2C90FB9831F9}" dt="2020-06-23T15:43:40.532" v="71" actId="207"/>
            <ac:spMkLst>
              <pc:docMk/>
              <pc:sldMasterMk cId="3316734550" sldId="2147483648"/>
              <pc:sldLayoutMk cId="3315833090" sldId="2147483656"/>
              <ac:spMk id="16" creationId="{00000000-0000-0000-0000-000000000000}"/>
            </ac:spMkLst>
          </pc:spChg>
          <pc:picChg chg="add mod">
            <ac:chgData name="Mike Bloys" userId="1248c4d8-7b2b-4b32-b8bd-163ae845f9bb" providerId="ADAL" clId="{749BC7F3-B375-468A-866B-2C90FB9831F9}" dt="2020-06-23T15:43:32.680" v="68"/>
            <ac:picMkLst>
              <pc:docMk/>
              <pc:sldMasterMk cId="3316734550" sldId="2147483648"/>
              <pc:sldLayoutMk cId="3315833090" sldId="2147483656"/>
              <ac:picMk id="6" creationId="{AAFA5383-0438-44A5-8C15-D085697DE576}"/>
            </ac:picMkLst>
          </pc:picChg>
          <pc:picChg chg="del">
            <ac:chgData name="Mike Bloys" userId="1248c4d8-7b2b-4b32-b8bd-163ae845f9bb" providerId="ADAL" clId="{749BC7F3-B375-468A-866B-2C90FB9831F9}" dt="2020-06-23T15:43:32.006" v="67" actId="478"/>
            <ac:picMkLst>
              <pc:docMk/>
              <pc:sldMasterMk cId="3316734550" sldId="2147483648"/>
              <pc:sldLayoutMk cId="3315833090" sldId="2147483656"/>
              <ac:picMk id="8" creationId="{EAA9CC42-B101-45C2-A616-951676C2C1AC}"/>
            </ac:picMkLst>
          </pc:picChg>
          <pc:picChg chg="add del mod">
            <ac:chgData name="Mike Bloys" userId="1248c4d8-7b2b-4b32-b8bd-163ae845f9bb" providerId="ADAL" clId="{749BC7F3-B375-468A-866B-2C90FB9831F9}" dt="2020-06-23T15:43:34.472" v="69" actId="478"/>
            <ac:picMkLst>
              <pc:docMk/>
              <pc:sldMasterMk cId="3316734550" sldId="2147483648"/>
              <pc:sldLayoutMk cId="3315833090" sldId="2147483656"/>
              <ac:picMk id="10" creationId="{F8A0F0C6-9E9D-475E-A825-46537DCFB536}"/>
            </ac:picMkLst>
          </pc:picChg>
        </pc:sldLayoutChg>
        <pc:sldLayoutChg chg="addSp delSp modSp mod setBg">
          <pc:chgData name="Mike Bloys" userId="1248c4d8-7b2b-4b32-b8bd-163ae845f9bb" providerId="ADAL" clId="{749BC7F3-B375-468A-866B-2C90FB9831F9}" dt="2020-06-23T15:41:19.991" v="52" actId="478"/>
          <pc:sldLayoutMkLst>
            <pc:docMk/>
            <pc:sldMasterMk cId="3316734550" sldId="2147483648"/>
            <pc:sldLayoutMk cId="2350194406" sldId="2147483665"/>
          </pc:sldLayoutMkLst>
          <pc:spChg chg="add del mod">
            <ac:chgData name="Mike Bloys" userId="1248c4d8-7b2b-4b32-b8bd-163ae845f9bb" providerId="ADAL" clId="{749BC7F3-B375-468A-866B-2C90FB9831F9}" dt="2020-06-23T15:41:19.991" v="52" actId="478"/>
            <ac:spMkLst>
              <pc:docMk/>
              <pc:sldMasterMk cId="3316734550" sldId="2147483648"/>
              <pc:sldLayoutMk cId="2350194406" sldId="2147483665"/>
              <ac:spMk id="6" creationId="{1DA3D60E-52D1-46DB-B32A-0F98D8E66550}"/>
            </ac:spMkLst>
          </pc:spChg>
          <pc:cxnChg chg="mod">
            <ac:chgData name="Mike Bloys" userId="1248c4d8-7b2b-4b32-b8bd-163ae845f9bb" providerId="ADAL" clId="{749BC7F3-B375-468A-866B-2C90FB9831F9}" dt="2020-06-23T15:41:18.642" v="51" actId="14100"/>
            <ac:cxnSpMkLst>
              <pc:docMk/>
              <pc:sldMasterMk cId="3316734550" sldId="2147483648"/>
              <pc:sldLayoutMk cId="2350194406" sldId="2147483665"/>
              <ac:cxnSpMk id="8" creationId="{00000000-0000-0000-0000-000000000000}"/>
            </ac:cxnSpMkLst>
          </pc:cxnChg>
        </pc:sldLayoutChg>
        <pc:sldLayoutChg chg="modSp mod setBg">
          <pc:chgData name="Mike Bloys" userId="1248c4d8-7b2b-4b32-b8bd-163ae845f9bb" providerId="ADAL" clId="{749BC7F3-B375-468A-866B-2C90FB9831F9}" dt="2020-06-23T15:40:26.858" v="43" actId="692"/>
          <pc:sldLayoutMkLst>
            <pc:docMk/>
            <pc:sldMasterMk cId="3316734550" sldId="2147483648"/>
            <pc:sldLayoutMk cId="633992276" sldId="2147483666"/>
          </pc:sldLayoutMkLst>
          <pc:cxnChg chg="mod">
            <ac:chgData name="Mike Bloys" userId="1248c4d8-7b2b-4b32-b8bd-163ae845f9bb" providerId="ADAL" clId="{749BC7F3-B375-468A-866B-2C90FB9831F9}" dt="2020-06-23T15:40:26.858" v="43" actId="692"/>
            <ac:cxnSpMkLst>
              <pc:docMk/>
              <pc:sldMasterMk cId="3316734550" sldId="2147483648"/>
              <pc:sldLayoutMk cId="633992276" sldId="2147483666"/>
              <ac:cxnSpMk id="9" creationId="{00000000-0000-0000-0000-000000000000}"/>
            </ac:cxnSpMkLst>
          </pc:cxnChg>
        </pc:sldLayoutChg>
        <pc:sldLayoutChg chg="addSp delSp modSp mod">
          <pc:chgData name="Mike Bloys" userId="1248c4d8-7b2b-4b32-b8bd-163ae845f9bb" providerId="ADAL" clId="{749BC7F3-B375-468A-866B-2C90FB9831F9}" dt="2020-06-23T15:43:50.057" v="73"/>
          <pc:sldLayoutMkLst>
            <pc:docMk/>
            <pc:sldMasterMk cId="3316734550" sldId="2147483648"/>
            <pc:sldLayoutMk cId="1268638102" sldId="2147483667"/>
          </pc:sldLayoutMkLst>
          <pc:spChg chg="add mod">
            <ac:chgData name="Mike Bloys" userId="1248c4d8-7b2b-4b32-b8bd-163ae845f9bb" providerId="ADAL" clId="{749BC7F3-B375-468A-866B-2C90FB9831F9}" dt="2020-06-23T15:43:50.057" v="73"/>
            <ac:spMkLst>
              <pc:docMk/>
              <pc:sldMasterMk cId="3316734550" sldId="2147483648"/>
              <pc:sldLayoutMk cId="1268638102" sldId="2147483667"/>
              <ac:spMk id="9" creationId="{8BD033CB-B1B9-4CD9-B8AC-86FC4D09B937}"/>
            </ac:spMkLst>
          </pc:spChg>
          <pc:spChg chg="del">
            <ac:chgData name="Mike Bloys" userId="1248c4d8-7b2b-4b32-b8bd-163ae845f9bb" providerId="ADAL" clId="{749BC7F3-B375-468A-866B-2C90FB9831F9}" dt="2020-06-23T15:43:49.462" v="72" actId="478"/>
            <ac:spMkLst>
              <pc:docMk/>
              <pc:sldMasterMk cId="3316734550" sldId="2147483648"/>
              <pc:sldLayoutMk cId="1268638102" sldId="2147483667"/>
              <ac:spMk id="11" creationId="{92392174-D54B-4EC1-AFB6-8345AFE328D6}"/>
            </ac:spMkLst>
          </pc:spChg>
          <pc:picChg chg="del">
            <ac:chgData name="Mike Bloys" userId="1248c4d8-7b2b-4b32-b8bd-163ae845f9bb" providerId="ADAL" clId="{749BC7F3-B375-468A-866B-2C90FB9831F9}" dt="2020-06-23T15:43:49.462" v="72" actId="478"/>
            <ac:picMkLst>
              <pc:docMk/>
              <pc:sldMasterMk cId="3316734550" sldId="2147483648"/>
              <pc:sldLayoutMk cId="1268638102" sldId="2147483667"/>
              <ac:picMk id="6" creationId="{3E6F4239-340F-4ABD-9188-722ABB77DFCC}"/>
            </ac:picMkLst>
          </pc:picChg>
          <pc:picChg chg="add mod">
            <ac:chgData name="Mike Bloys" userId="1248c4d8-7b2b-4b32-b8bd-163ae845f9bb" providerId="ADAL" clId="{749BC7F3-B375-468A-866B-2C90FB9831F9}" dt="2020-06-23T15:43:50.057" v="73"/>
            <ac:picMkLst>
              <pc:docMk/>
              <pc:sldMasterMk cId="3316734550" sldId="2147483648"/>
              <pc:sldLayoutMk cId="1268638102" sldId="2147483667"/>
              <ac:picMk id="8" creationId="{DFB9295E-9902-4435-9695-A0E8E660273D}"/>
            </ac:picMkLst>
          </pc:picChg>
          <pc:picChg chg="del">
            <ac:chgData name="Mike Bloys" userId="1248c4d8-7b2b-4b32-b8bd-163ae845f9bb" providerId="ADAL" clId="{749BC7F3-B375-468A-866B-2C90FB9831F9}" dt="2020-06-23T15:43:49.462" v="72" actId="478"/>
            <ac:picMkLst>
              <pc:docMk/>
              <pc:sldMasterMk cId="3316734550" sldId="2147483648"/>
              <pc:sldLayoutMk cId="1268638102" sldId="2147483667"/>
              <ac:picMk id="10" creationId="{00000000-0000-0000-0000-000000000000}"/>
            </ac:picMkLst>
          </pc:picChg>
          <pc:picChg chg="add mod">
            <ac:chgData name="Mike Bloys" userId="1248c4d8-7b2b-4b32-b8bd-163ae845f9bb" providerId="ADAL" clId="{749BC7F3-B375-468A-866B-2C90FB9831F9}" dt="2020-06-23T15:43:50.057" v="73"/>
            <ac:picMkLst>
              <pc:docMk/>
              <pc:sldMasterMk cId="3316734550" sldId="2147483648"/>
              <pc:sldLayoutMk cId="1268638102" sldId="2147483667"/>
              <ac:picMk id="12" creationId="{CF744958-034B-4DA7-8C80-D20338D050FE}"/>
            </ac:picMkLst>
          </pc:picChg>
        </pc:sldLayoutChg>
        <pc:sldLayoutChg chg="addSp delSp modSp mod">
          <pc:chgData name="Mike Bloys" userId="1248c4d8-7b2b-4b32-b8bd-163ae845f9bb" providerId="ADAL" clId="{749BC7F3-B375-468A-866B-2C90FB9831F9}" dt="2020-06-23T15:42:55.411" v="61" actId="207"/>
          <pc:sldLayoutMkLst>
            <pc:docMk/>
            <pc:sldMasterMk cId="3316734550" sldId="2147483648"/>
            <pc:sldLayoutMk cId="1973680059" sldId="2147483668"/>
          </pc:sldLayoutMkLst>
          <pc:spChg chg="del">
            <ac:chgData name="Mike Bloys" userId="1248c4d8-7b2b-4b32-b8bd-163ae845f9bb" providerId="ADAL" clId="{749BC7F3-B375-468A-866B-2C90FB9831F9}" dt="2020-06-23T15:42:48.695" v="58" actId="478"/>
            <ac:spMkLst>
              <pc:docMk/>
              <pc:sldMasterMk cId="3316734550" sldId="2147483648"/>
              <pc:sldLayoutMk cId="1973680059" sldId="2147483668"/>
              <ac:spMk id="11" creationId="{02A6A294-0998-4AA5-836B-9F3D4D0093E1}"/>
            </ac:spMkLst>
          </pc:spChg>
          <pc:spChg chg="add mod">
            <ac:chgData name="Mike Bloys" userId="1248c4d8-7b2b-4b32-b8bd-163ae845f9bb" providerId="ADAL" clId="{749BC7F3-B375-468A-866B-2C90FB9831F9}" dt="2020-06-23T15:42:49.294" v="59"/>
            <ac:spMkLst>
              <pc:docMk/>
              <pc:sldMasterMk cId="3316734550" sldId="2147483648"/>
              <pc:sldLayoutMk cId="1973680059" sldId="2147483668"/>
              <ac:spMk id="12" creationId="{E5B4244C-C293-4879-9989-56C64BA4114D}"/>
            </ac:spMkLst>
          </pc:spChg>
          <pc:spChg chg="mod">
            <ac:chgData name="Mike Bloys" userId="1248c4d8-7b2b-4b32-b8bd-163ae845f9bb" providerId="ADAL" clId="{749BC7F3-B375-468A-866B-2C90FB9831F9}" dt="2020-06-23T15:42:55.411" v="61" actId="207"/>
            <ac:spMkLst>
              <pc:docMk/>
              <pc:sldMasterMk cId="3316734550" sldId="2147483648"/>
              <pc:sldLayoutMk cId="1973680059" sldId="2147483668"/>
              <ac:spMk id="18" creationId="{00000000-0000-0000-0000-000000000000}"/>
            </ac:spMkLst>
          </pc:spChg>
          <pc:picChg chg="del">
            <ac:chgData name="Mike Bloys" userId="1248c4d8-7b2b-4b32-b8bd-163ae845f9bb" providerId="ADAL" clId="{749BC7F3-B375-468A-866B-2C90FB9831F9}" dt="2020-06-23T15:42:48.695" v="58" actId="478"/>
            <ac:picMkLst>
              <pc:docMk/>
              <pc:sldMasterMk cId="3316734550" sldId="2147483648"/>
              <pc:sldLayoutMk cId="1973680059" sldId="2147483668"/>
              <ac:picMk id="7" creationId="{00000000-0000-0000-0000-000000000000}"/>
            </ac:picMkLst>
          </pc:picChg>
          <pc:picChg chg="add mod">
            <ac:chgData name="Mike Bloys" userId="1248c4d8-7b2b-4b32-b8bd-163ae845f9bb" providerId="ADAL" clId="{749BC7F3-B375-468A-866B-2C90FB9831F9}" dt="2020-06-23T15:42:49.294" v="59"/>
            <ac:picMkLst>
              <pc:docMk/>
              <pc:sldMasterMk cId="3316734550" sldId="2147483648"/>
              <pc:sldLayoutMk cId="1973680059" sldId="2147483668"/>
              <ac:picMk id="9" creationId="{A7C6C5D7-B2FF-4410-AC8E-EDF7353BBCB4}"/>
            </ac:picMkLst>
          </pc:picChg>
          <pc:picChg chg="del">
            <ac:chgData name="Mike Bloys" userId="1248c4d8-7b2b-4b32-b8bd-163ae845f9bb" providerId="ADAL" clId="{749BC7F3-B375-468A-866B-2C90FB9831F9}" dt="2020-06-23T15:42:48.695" v="58" actId="478"/>
            <ac:picMkLst>
              <pc:docMk/>
              <pc:sldMasterMk cId="3316734550" sldId="2147483648"/>
              <pc:sldLayoutMk cId="1973680059" sldId="2147483668"/>
              <ac:picMk id="10" creationId="{5FA94D95-8BFC-48FE-BE5C-428542A7A8D9}"/>
            </ac:picMkLst>
          </pc:picChg>
          <pc:picChg chg="add mod">
            <ac:chgData name="Mike Bloys" userId="1248c4d8-7b2b-4b32-b8bd-163ae845f9bb" providerId="ADAL" clId="{749BC7F3-B375-468A-866B-2C90FB9831F9}" dt="2020-06-23T15:42:49.294" v="59"/>
            <ac:picMkLst>
              <pc:docMk/>
              <pc:sldMasterMk cId="3316734550" sldId="2147483648"/>
              <pc:sldLayoutMk cId="1973680059" sldId="2147483668"/>
              <ac:picMk id="13" creationId="{03A92F76-DF1C-423D-A3FF-5DBD15DD8CAD}"/>
            </ac:picMkLst>
          </pc:picChg>
        </pc:sldLayoutChg>
      </pc:sldMasterChg>
    </pc:docChg>
  </pc:docChgLst>
  <pc:docChgLst>
    <pc:chgData name="Mike Bloys" userId="1248c4d8-7b2b-4b32-b8bd-163ae845f9bb" providerId="ADAL" clId="{BA1E88E6-2938-0245-812A-C6C3F016ED5E}"/>
    <pc:docChg chg="undo custSel modSld modMainMaster">
      <pc:chgData name="Mike Bloys" userId="1248c4d8-7b2b-4b32-b8bd-163ae845f9bb" providerId="ADAL" clId="{BA1E88E6-2938-0245-812A-C6C3F016ED5E}" dt="2021-07-26T15:46:09.568" v="200" actId="18331"/>
      <pc:docMkLst>
        <pc:docMk/>
      </pc:docMkLst>
      <pc:sldChg chg="addSp delSp modSp mod chgLayout">
        <pc:chgData name="Mike Bloys" userId="1248c4d8-7b2b-4b32-b8bd-163ae845f9bb" providerId="ADAL" clId="{BA1E88E6-2938-0245-812A-C6C3F016ED5E}" dt="2021-07-26T10:01:51.145" v="68" actId="948"/>
        <pc:sldMkLst>
          <pc:docMk/>
          <pc:sldMk cId="389929635" sldId="261"/>
        </pc:sldMkLst>
        <pc:spChg chg="add del mod">
          <ac:chgData name="Mike Bloys" userId="1248c4d8-7b2b-4b32-b8bd-163ae845f9bb" providerId="ADAL" clId="{BA1E88E6-2938-0245-812A-C6C3F016ED5E}" dt="2021-07-26T10:00:51.962" v="63" actId="6264"/>
          <ac:spMkLst>
            <pc:docMk/>
            <pc:sldMk cId="389929635" sldId="261"/>
            <ac:spMk id="2" creationId="{097E6619-C6CA-9F4A-9603-EF877AA4920B}"/>
          </ac:spMkLst>
        </pc:spChg>
        <pc:spChg chg="mod ord">
          <ac:chgData name="Mike Bloys" userId="1248c4d8-7b2b-4b32-b8bd-163ae845f9bb" providerId="ADAL" clId="{BA1E88E6-2938-0245-812A-C6C3F016ED5E}" dt="2021-07-26T10:01:51.145" v="68" actId="948"/>
          <ac:spMkLst>
            <pc:docMk/>
            <pc:sldMk cId="389929635" sldId="261"/>
            <ac:spMk id="3" creationId="{00000000-0000-0000-0000-000000000000}"/>
          </ac:spMkLst>
        </pc:spChg>
        <pc:spChg chg="mod ord">
          <ac:chgData name="Mike Bloys" userId="1248c4d8-7b2b-4b32-b8bd-163ae845f9bb" providerId="ADAL" clId="{BA1E88E6-2938-0245-812A-C6C3F016ED5E}" dt="2021-07-26T10:00:51.962" v="63" actId="6264"/>
          <ac:spMkLst>
            <pc:docMk/>
            <pc:sldMk cId="389929635" sldId="261"/>
            <ac:spMk id="4" creationId="{00000000-0000-0000-0000-000000000000}"/>
          </ac:spMkLst>
        </pc:spChg>
        <pc:spChg chg="add del mod">
          <ac:chgData name="Mike Bloys" userId="1248c4d8-7b2b-4b32-b8bd-163ae845f9bb" providerId="ADAL" clId="{BA1E88E6-2938-0245-812A-C6C3F016ED5E}" dt="2021-07-26T10:00:51.962" v="63" actId="6264"/>
          <ac:spMkLst>
            <pc:docMk/>
            <pc:sldMk cId="389929635" sldId="261"/>
            <ac:spMk id="5" creationId="{186B8FFE-5E06-2F44-8111-EA0EE6FA37AD}"/>
          </ac:spMkLst>
        </pc:spChg>
      </pc:sldChg>
      <pc:sldChg chg="modSp mod">
        <pc:chgData name="Mike Bloys" userId="1248c4d8-7b2b-4b32-b8bd-163ae845f9bb" providerId="ADAL" clId="{BA1E88E6-2938-0245-812A-C6C3F016ED5E}" dt="2021-07-26T10:03:34.854" v="78" actId="207"/>
        <pc:sldMkLst>
          <pc:docMk/>
          <pc:sldMk cId="4226799657" sldId="264"/>
        </pc:sldMkLst>
        <pc:graphicFrameChg chg="modGraphic">
          <ac:chgData name="Mike Bloys" userId="1248c4d8-7b2b-4b32-b8bd-163ae845f9bb" providerId="ADAL" clId="{BA1E88E6-2938-0245-812A-C6C3F016ED5E}" dt="2021-07-26T10:03:24.993" v="76" actId="207"/>
          <ac:graphicFrameMkLst>
            <pc:docMk/>
            <pc:sldMk cId="4226799657" sldId="264"/>
            <ac:graphicFrameMk id="4" creationId="{00000000-0000-0000-0000-000000000000}"/>
          </ac:graphicFrameMkLst>
        </pc:graphicFrameChg>
        <pc:graphicFrameChg chg="modGraphic">
          <ac:chgData name="Mike Bloys" userId="1248c4d8-7b2b-4b32-b8bd-163ae845f9bb" providerId="ADAL" clId="{BA1E88E6-2938-0245-812A-C6C3F016ED5E}" dt="2021-07-26T10:03:34.854" v="78" actId="207"/>
          <ac:graphicFrameMkLst>
            <pc:docMk/>
            <pc:sldMk cId="4226799657" sldId="264"/>
            <ac:graphicFrameMk id="5" creationId="{00000000-0000-0000-0000-000000000000}"/>
          </ac:graphicFrameMkLst>
        </pc:graphicFrameChg>
        <pc:graphicFrameChg chg="modGraphic">
          <ac:chgData name="Mike Bloys" userId="1248c4d8-7b2b-4b32-b8bd-163ae845f9bb" providerId="ADAL" clId="{BA1E88E6-2938-0245-812A-C6C3F016ED5E}" dt="2021-07-26T10:03:30.214" v="77" actId="207"/>
          <ac:graphicFrameMkLst>
            <pc:docMk/>
            <pc:sldMk cId="4226799657" sldId="264"/>
            <ac:graphicFrameMk id="6" creationId="{00000000-0000-0000-0000-000000000000}"/>
          </ac:graphicFrameMkLst>
        </pc:graphicFrameChg>
      </pc:sldChg>
      <pc:sldChg chg="addSp delSp modSp mod">
        <pc:chgData name="Mike Bloys" userId="1248c4d8-7b2b-4b32-b8bd-163ae845f9bb" providerId="ADAL" clId="{BA1E88E6-2938-0245-812A-C6C3F016ED5E}" dt="2021-07-26T10:18:12.791" v="164" actId="18331"/>
        <pc:sldMkLst>
          <pc:docMk/>
          <pc:sldMk cId="2792795365" sldId="265"/>
        </pc:sldMkLst>
        <pc:picChg chg="add del mod">
          <ac:chgData name="Mike Bloys" userId="1248c4d8-7b2b-4b32-b8bd-163ae845f9bb" providerId="ADAL" clId="{BA1E88E6-2938-0245-812A-C6C3F016ED5E}" dt="2021-07-26T10:14:43.013" v="152" actId="21"/>
          <ac:picMkLst>
            <pc:docMk/>
            <pc:sldMk cId="2792795365" sldId="265"/>
            <ac:picMk id="5" creationId="{63002FD1-22EA-EC41-B2A9-66F69CC84C9F}"/>
          </ac:picMkLst>
        </pc:picChg>
        <pc:picChg chg="del">
          <ac:chgData name="Mike Bloys" userId="1248c4d8-7b2b-4b32-b8bd-163ae845f9bb" providerId="ADAL" clId="{BA1E88E6-2938-0245-812A-C6C3F016ED5E}" dt="2021-07-26T10:12:11.487" v="147" actId="478"/>
          <ac:picMkLst>
            <pc:docMk/>
            <pc:sldMk cId="2792795365" sldId="265"/>
            <ac:picMk id="6" creationId="{3711AEC5-BD6A-4376-847A-67A4426D7F98}"/>
          </ac:picMkLst>
        </pc:picChg>
        <pc:picChg chg="add mod">
          <ac:chgData name="Mike Bloys" userId="1248c4d8-7b2b-4b32-b8bd-163ae845f9bb" providerId="ADAL" clId="{BA1E88E6-2938-0245-812A-C6C3F016ED5E}" dt="2021-07-26T10:12:17.558" v="149" actId="207"/>
          <ac:picMkLst>
            <pc:docMk/>
            <pc:sldMk cId="2792795365" sldId="265"/>
            <ac:picMk id="7" creationId="{0341C391-CABF-4B48-BB94-51C7598B9590}"/>
          </ac:picMkLst>
        </pc:picChg>
        <pc:picChg chg="add del mod">
          <ac:chgData name="Mike Bloys" userId="1248c4d8-7b2b-4b32-b8bd-163ae845f9bb" providerId="ADAL" clId="{BA1E88E6-2938-0245-812A-C6C3F016ED5E}" dt="2021-07-26T10:17:51.145" v="163" actId="478"/>
          <ac:picMkLst>
            <pc:docMk/>
            <pc:sldMk cId="2792795365" sldId="265"/>
            <ac:picMk id="9" creationId="{14128263-5353-1841-9406-C65983AA023B}"/>
          </ac:picMkLst>
        </pc:picChg>
        <pc:picChg chg="add mod modCrop">
          <ac:chgData name="Mike Bloys" userId="1248c4d8-7b2b-4b32-b8bd-163ae845f9bb" providerId="ADAL" clId="{BA1E88E6-2938-0245-812A-C6C3F016ED5E}" dt="2021-07-26T10:18:12.791" v="164" actId="18331"/>
          <ac:picMkLst>
            <pc:docMk/>
            <pc:sldMk cId="2792795365" sldId="265"/>
            <ac:picMk id="10" creationId="{138F56CD-40DB-3042-96B6-E9F4AFA4FF49}"/>
          </ac:picMkLst>
        </pc:picChg>
        <pc:picChg chg="del">
          <ac:chgData name="Mike Bloys" userId="1248c4d8-7b2b-4b32-b8bd-163ae845f9bb" providerId="ADAL" clId="{BA1E88E6-2938-0245-812A-C6C3F016ED5E}" dt="2021-07-26T10:15:06.466" v="158" actId="478"/>
          <ac:picMkLst>
            <pc:docMk/>
            <pc:sldMk cId="2792795365" sldId="265"/>
            <ac:picMk id="12" creationId="{00000000-0000-0000-0000-000000000000}"/>
          </ac:picMkLst>
        </pc:picChg>
      </pc:sldChg>
      <pc:sldChg chg="addSp delSp modSp mod">
        <pc:chgData name="Mike Bloys" userId="1248c4d8-7b2b-4b32-b8bd-163ae845f9bb" providerId="ADAL" clId="{BA1E88E6-2938-0245-812A-C6C3F016ED5E}" dt="2021-07-26T10:23:34.679" v="176" actId="18331"/>
        <pc:sldMkLst>
          <pc:docMk/>
          <pc:sldMk cId="1414555065" sldId="266"/>
        </pc:sldMkLst>
        <pc:picChg chg="add del mod">
          <ac:chgData name="Mike Bloys" userId="1248c4d8-7b2b-4b32-b8bd-163ae845f9bb" providerId="ADAL" clId="{BA1E88E6-2938-0245-812A-C6C3F016ED5E}" dt="2021-07-26T10:22:41.365" v="168" actId="21"/>
          <ac:picMkLst>
            <pc:docMk/>
            <pc:sldMk cId="1414555065" sldId="266"/>
            <ac:picMk id="5" creationId="{3C7474E2-9993-1D41-B5AF-51DD8EF91FA2}"/>
          </ac:picMkLst>
        </pc:picChg>
        <pc:picChg chg="add mod">
          <ac:chgData name="Mike Bloys" userId="1248c4d8-7b2b-4b32-b8bd-163ae845f9bb" providerId="ADAL" clId="{BA1E88E6-2938-0245-812A-C6C3F016ED5E}" dt="2021-07-26T10:23:34.679" v="176" actId="18331"/>
          <ac:picMkLst>
            <pc:docMk/>
            <pc:sldMk cId="1414555065" sldId="266"/>
            <ac:picMk id="7" creationId="{CCEA76FC-EE85-0B4A-84BD-FE934492B5A9}"/>
          </ac:picMkLst>
        </pc:picChg>
        <pc:picChg chg="add mod">
          <ac:chgData name="Mike Bloys" userId="1248c4d8-7b2b-4b32-b8bd-163ae845f9bb" providerId="ADAL" clId="{BA1E88E6-2938-0245-812A-C6C3F016ED5E}" dt="2021-07-26T10:23:23.099" v="175" actId="207"/>
          <ac:picMkLst>
            <pc:docMk/>
            <pc:sldMk cId="1414555065" sldId="266"/>
            <ac:picMk id="8" creationId="{B82F1141-7B1C-1A44-96F1-6FC61D900F15}"/>
          </ac:picMkLst>
        </pc:picChg>
        <pc:picChg chg="del">
          <ac:chgData name="Mike Bloys" userId="1248c4d8-7b2b-4b32-b8bd-163ae845f9bb" providerId="ADAL" clId="{BA1E88E6-2938-0245-812A-C6C3F016ED5E}" dt="2021-07-26T10:22:15.287" v="165" actId="478"/>
          <ac:picMkLst>
            <pc:docMk/>
            <pc:sldMk cId="1414555065" sldId="266"/>
            <ac:picMk id="11" creationId="{00000000-0000-0000-0000-000000000000}"/>
          </ac:picMkLst>
        </pc:picChg>
      </pc:sldChg>
      <pc:sldChg chg="addSp delSp modSp mod">
        <pc:chgData name="Mike Bloys" userId="1248c4d8-7b2b-4b32-b8bd-163ae845f9bb" providerId="ADAL" clId="{BA1E88E6-2938-0245-812A-C6C3F016ED5E}" dt="2021-07-26T15:46:09.568" v="200" actId="18331"/>
        <pc:sldMkLst>
          <pc:docMk/>
          <pc:sldMk cId="1256782653" sldId="268"/>
        </pc:sldMkLst>
        <pc:picChg chg="del">
          <ac:chgData name="Mike Bloys" userId="1248c4d8-7b2b-4b32-b8bd-163ae845f9bb" providerId="ADAL" clId="{BA1E88E6-2938-0245-812A-C6C3F016ED5E}" dt="2021-07-26T10:25:06.025" v="177" actId="478"/>
          <ac:picMkLst>
            <pc:docMk/>
            <pc:sldMk cId="1256782653" sldId="268"/>
            <ac:picMk id="4" creationId="{00000000-0000-0000-0000-000000000000}"/>
          </ac:picMkLst>
        </pc:picChg>
        <pc:picChg chg="add del mod">
          <ac:chgData name="Mike Bloys" userId="1248c4d8-7b2b-4b32-b8bd-163ae845f9bb" providerId="ADAL" clId="{BA1E88E6-2938-0245-812A-C6C3F016ED5E}" dt="2021-07-26T15:45:52.758" v="197" actId="478"/>
          <ac:picMkLst>
            <pc:docMk/>
            <pc:sldMk cId="1256782653" sldId="268"/>
            <ac:picMk id="5" creationId="{6F3123F7-01F4-D548-AF76-A5E08F087C5B}"/>
          </ac:picMkLst>
        </pc:picChg>
        <pc:picChg chg="add del mod">
          <ac:chgData name="Mike Bloys" userId="1248c4d8-7b2b-4b32-b8bd-163ae845f9bb" providerId="ADAL" clId="{BA1E88E6-2938-0245-812A-C6C3F016ED5E}" dt="2021-07-26T15:45:19.421" v="194" actId="478"/>
          <ac:picMkLst>
            <pc:docMk/>
            <pc:sldMk cId="1256782653" sldId="268"/>
            <ac:picMk id="6" creationId="{044EE477-E889-9D47-B6D4-D7F155EF0EE2}"/>
          </ac:picMkLst>
        </pc:picChg>
        <pc:picChg chg="add mod">
          <ac:chgData name="Mike Bloys" userId="1248c4d8-7b2b-4b32-b8bd-163ae845f9bb" providerId="ADAL" clId="{BA1E88E6-2938-0245-812A-C6C3F016ED5E}" dt="2021-07-26T15:46:09.568" v="200" actId="18331"/>
          <ac:picMkLst>
            <pc:docMk/>
            <pc:sldMk cId="1256782653" sldId="268"/>
            <ac:picMk id="8" creationId="{789E47EF-9E35-574A-A93E-66E0246BFE3C}"/>
          </ac:picMkLst>
        </pc:picChg>
      </pc:sldChg>
      <pc:sldChg chg="modSp mod">
        <pc:chgData name="Mike Bloys" userId="1248c4d8-7b2b-4b32-b8bd-163ae845f9bb" providerId="ADAL" clId="{BA1E88E6-2938-0245-812A-C6C3F016ED5E}" dt="2021-07-26T10:28:55.964" v="188"/>
        <pc:sldMkLst>
          <pc:docMk/>
          <pc:sldMk cId="3074147582" sldId="269"/>
        </pc:sldMkLst>
        <pc:graphicFrameChg chg="mod modGraphic">
          <ac:chgData name="Mike Bloys" userId="1248c4d8-7b2b-4b32-b8bd-163ae845f9bb" providerId="ADAL" clId="{BA1E88E6-2938-0245-812A-C6C3F016ED5E}" dt="2021-07-26T10:28:55.964" v="188"/>
          <ac:graphicFrameMkLst>
            <pc:docMk/>
            <pc:sldMk cId="3074147582" sldId="269"/>
            <ac:graphicFrameMk id="4" creationId="{8DB77461-AD03-4D09-86BB-7FA8C9C53212}"/>
          </ac:graphicFrameMkLst>
        </pc:graphicFrameChg>
      </pc:sldChg>
      <pc:sldChg chg="addSp delSp modSp mod">
        <pc:chgData name="Mike Bloys" userId="1248c4d8-7b2b-4b32-b8bd-163ae845f9bb" providerId="ADAL" clId="{BA1E88E6-2938-0245-812A-C6C3F016ED5E}" dt="2021-07-26T10:03:06.682" v="74" actId="207"/>
        <pc:sldMkLst>
          <pc:docMk/>
          <pc:sldMk cId="201571008" sldId="277"/>
        </pc:sldMkLst>
        <pc:picChg chg="del">
          <ac:chgData name="Mike Bloys" userId="1248c4d8-7b2b-4b32-b8bd-163ae845f9bb" providerId="ADAL" clId="{BA1E88E6-2938-0245-812A-C6C3F016ED5E}" dt="2021-07-26T10:02:42.706" v="70" actId="478"/>
          <ac:picMkLst>
            <pc:docMk/>
            <pc:sldMk cId="201571008" sldId="277"/>
            <ac:picMk id="8" creationId="{CBED7196-9BEC-4320-9F52-49C7E36D8EEB}"/>
          </ac:picMkLst>
        </pc:picChg>
        <pc:picChg chg="add mod">
          <ac:chgData name="Mike Bloys" userId="1248c4d8-7b2b-4b32-b8bd-163ae845f9bb" providerId="ADAL" clId="{BA1E88E6-2938-0245-812A-C6C3F016ED5E}" dt="2021-07-26T10:03:06.682" v="74" actId="207"/>
          <ac:picMkLst>
            <pc:docMk/>
            <pc:sldMk cId="201571008" sldId="277"/>
            <ac:picMk id="11" creationId="{78CF5DB5-F2E1-D64E-9AB8-9937D44E35DD}"/>
          </ac:picMkLst>
        </pc:picChg>
      </pc:sldChg>
      <pc:sldChg chg="addSp delSp modSp mod">
        <pc:chgData name="Mike Bloys" userId="1248c4d8-7b2b-4b32-b8bd-163ae845f9bb" providerId="ADAL" clId="{BA1E88E6-2938-0245-812A-C6C3F016ED5E}" dt="2021-07-26T10:02:57.376" v="72"/>
        <pc:sldMkLst>
          <pc:docMk/>
          <pc:sldMk cId="1681998991" sldId="278"/>
        </pc:sldMkLst>
        <pc:picChg chg="add mod">
          <ac:chgData name="Mike Bloys" userId="1248c4d8-7b2b-4b32-b8bd-163ae845f9bb" providerId="ADAL" clId="{BA1E88E6-2938-0245-812A-C6C3F016ED5E}" dt="2021-07-26T10:02:57.376" v="72"/>
          <ac:picMkLst>
            <pc:docMk/>
            <pc:sldMk cId="1681998991" sldId="278"/>
            <ac:picMk id="6" creationId="{678BD9E8-EB9C-9446-9873-BAB87D6D49A5}"/>
          </ac:picMkLst>
        </pc:picChg>
        <pc:picChg chg="del">
          <ac:chgData name="Mike Bloys" userId="1248c4d8-7b2b-4b32-b8bd-163ae845f9bb" providerId="ADAL" clId="{BA1E88E6-2938-0245-812A-C6C3F016ED5E}" dt="2021-07-26T10:02:56.444" v="71" actId="478"/>
          <ac:picMkLst>
            <pc:docMk/>
            <pc:sldMk cId="1681998991" sldId="278"/>
            <ac:picMk id="9" creationId="{747414C0-DB4E-49D9-97D0-8B0206C470BE}"/>
          </ac:picMkLst>
        </pc:picChg>
      </pc:sldChg>
      <pc:sldChg chg="modSp mod">
        <pc:chgData name="Mike Bloys" userId="1248c4d8-7b2b-4b32-b8bd-163ae845f9bb" providerId="ADAL" clId="{BA1E88E6-2938-0245-812A-C6C3F016ED5E}" dt="2021-07-26T10:03:45.842" v="79" actId="207"/>
        <pc:sldMkLst>
          <pc:docMk/>
          <pc:sldMk cId="2485218515" sldId="283"/>
        </pc:sldMkLst>
        <pc:graphicFrameChg chg="modGraphic">
          <ac:chgData name="Mike Bloys" userId="1248c4d8-7b2b-4b32-b8bd-163ae845f9bb" providerId="ADAL" clId="{BA1E88E6-2938-0245-812A-C6C3F016ED5E}" dt="2021-07-26T10:03:45.842" v="79" actId="207"/>
          <ac:graphicFrameMkLst>
            <pc:docMk/>
            <pc:sldMk cId="2485218515" sldId="283"/>
            <ac:graphicFrameMk id="5" creationId="{00000000-0000-0000-0000-000000000000}"/>
          </ac:graphicFrameMkLst>
        </pc:graphicFrameChg>
      </pc:sldChg>
      <pc:sldChg chg="modSp mod">
        <pc:chgData name="Mike Bloys" userId="1248c4d8-7b2b-4b32-b8bd-163ae845f9bb" providerId="ADAL" clId="{BA1E88E6-2938-0245-812A-C6C3F016ED5E}" dt="2021-07-26T10:03:56.272" v="81" actId="207"/>
        <pc:sldMkLst>
          <pc:docMk/>
          <pc:sldMk cId="1699605360" sldId="284"/>
        </pc:sldMkLst>
        <pc:graphicFrameChg chg="modGraphic">
          <ac:chgData name="Mike Bloys" userId="1248c4d8-7b2b-4b32-b8bd-163ae845f9bb" providerId="ADAL" clId="{BA1E88E6-2938-0245-812A-C6C3F016ED5E}" dt="2021-07-26T10:03:56.272" v="81" actId="207"/>
          <ac:graphicFrameMkLst>
            <pc:docMk/>
            <pc:sldMk cId="1699605360" sldId="284"/>
            <ac:graphicFrameMk id="5" creationId="{00000000-0000-0000-0000-000000000000}"/>
          </ac:graphicFrameMkLst>
        </pc:graphicFrameChg>
      </pc:sldChg>
      <pc:sldChg chg="modSp mod">
        <pc:chgData name="Mike Bloys" userId="1248c4d8-7b2b-4b32-b8bd-163ae845f9bb" providerId="ADAL" clId="{BA1E88E6-2938-0245-812A-C6C3F016ED5E}" dt="2021-07-26T10:04:07.409" v="83" actId="207"/>
        <pc:sldMkLst>
          <pc:docMk/>
          <pc:sldMk cId="3897848377" sldId="286"/>
        </pc:sldMkLst>
        <pc:graphicFrameChg chg="modGraphic">
          <ac:chgData name="Mike Bloys" userId="1248c4d8-7b2b-4b32-b8bd-163ae845f9bb" providerId="ADAL" clId="{BA1E88E6-2938-0245-812A-C6C3F016ED5E}" dt="2021-07-26T10:04:07.409" v="83" actId="207"/>
          <ac:graphicFrameMkLst>
            <pc:docMk/>
            <pc:sldMk cId="3897848377" sldId="286"/>
            <ac:graphicFrameMk id="5" creationId="{00000000-0000-0000-0000-000000000000}"/>
          </ac:graphicFrameMkLst>
        </pc:graphicFrameChg>
      </pc:sldChg>
      <pc:sldChg chg="delSp modSp mod">
        <pc:chgData name="Mike Bloys" userId="1248c4d8-7b2b-4b32-b8bd-163ae845f9bb" providerId="ADAL" clId="{BA1E88E6-2938-0245-812A-C6C3F016ED5E}" dt="2021-07-26T10:11:53.235" v="146" actId="14100"/>
        <pc:sldMkLst>
          <pc:docMk/>
          <pc:sldMk cId="1599410993" sldId="306"/>
        </pc:sldMkLst>
        <pc:spChg chg="mod">
          <ac:chgData name="Mike Bloys" userId="1248c4d8-7b2b-4b32-b8bd-163ae845f9bb" providerId="ADAL" clId="{BA1E88E6-2938-0245-812A-C6C3F016ED5E}" dt="2021-07-26T10:11:53.235" v="146" actId="14100"/>
          <ac:spMkLst>
            <pc:docMk/>
            <pc:sldMk cId="1599410993" sldId="306"/>
            <ac:spMk id="3" creationId="{D3DD2B7C-E5AB-4DB6-8A0E-8D04FB9D2608}"/>
          </ac:spMkLst>
        </pc:spChg>
        <pc:spChg chg="mod">
          <ac:chgData name="Mike Bloys" userId="1248c4d8-7b2b-4b32-b8bd-163ae845f9bb" providerId="ADAL" clId="{BA1E88E6-2938-0245-812A-C6C3F016ED5E}" dt="2021-07-26T10:09:44.315" v="121" actId="1076"/>
          <ac:spMkLst>
            <pc:docMk/>
            <pc:sldMk cId="1599410993" sldId="306"/>
            <ac:spMk id="27" creationId="{FBF6F5C8-84DD-45D8-B19E-3061C206E9CB}"/>
          </ac:spMkLst>
        </pc:spChg>
        <pc:spChg chg="mod">
          <ac:chgData name="Mike Bloys" userId="1248c4d8-7b2b-4b32-b8bd-163ae845f9bb" providerId="ADAL" clId="{BA1E88E6-2938-0245-812A-C6C3F016ED5E}" dt="2021-07-26T10:09:07.984" v="111" actId="207"/>
          <ac:spMkLst>
            <pc:docMk/>
            <pc:sldMk cId="1599410993" sldId="306"/>
            <ac:spMk id="28" creationId="{D1FB2EA7-446E-45E3-9636-6836604D3AA3}"/>
          </ac:spMkLst>
        </pc:spChg>
        <pc:spChg chg="mod">
          <ac:chgData name="Mike Bloys" userId="1248c4d8-7b2b-4b32-b8bd-163ae845f9bb" providerId="ADAL" clId="{BA1E88E6-2938-0245-812A-C6C3F016ED5E}" dt="2021-07-26T10:11:44.009" v="145" actId="1076"/>
          <ac:spMkLst>
            <pc:docMk/>
            <pc:sldMk cId="1599410993" sldId="306"/>
            <ac:spMk id="37" creationId="{743C47C1-BFC9-4091-B07A-0AAED1CB0A7B}"/>
          </ac:spMkLst>
        </pc:spChg>
        <pc:spChg chg="mod">
          <ac:chgData name="Mike Bloys" userId="1248c4d8-7b2b-4b32-b8bd-163ae845f9bb" providerId="ADAL" clId="{BA1E88E6-2938-0245-812A-C6C3F016ED5E}" dt="2021-07-26T10:11:44.009" v="145" actId="1076"/>
          <ac:spMkLst>
            <pc:docMk/>
            <pc:sldMk cId="1599410993" sldId="306"/>
            <ac:spMk id="38" creationId="{55DFABA1-AEF2-403D-9BDE-BE94CF54CBF6}"/>
          </ac:spMkLst>
        </pc:spChg>
        <pc:spChg chg="mod">
          <ac:chgData name="Mike Bloys" userId="1248c4d8-7b2b-4b32-b8bd-163ae845f9bb" providerId="ADAL" clId="{BA1E88E6-2938-0245-812A-C6C3F016ED5E}" dt="2021-07-26T10:11:33.521" v="144" actId="552"/>
          <ac:spMkLst>
            <pc:docMk/>
            <pc:sldMk cId="1599410993" sldId="306"/>
            <ac:spMk id="42" creationId="{698AE6B0-0389-419D-ABEA-F760AE0C2731}"/>
          </ac:spMkLst>
        </pc:spChg>
        <pc:spChg chg="mod">
          <ac:chgData name="Mike Bloys" userId="1248c4d8-7b2b-4b32-b8bd-163ae845f9bb" providerId="ADAL" clId="{BA1E88E6-2938-0245-812A-C6C3F016ED5E}" dt="2021-07-26T10:11:44.009" v="145" actId="1076"/>
          <ac:spMkLst>
            <pc:docMk/>
            <pc:sldMk cId="1599410993" sldId="306"/>
            <ac:spMk id="43" creationId="{130E39B9-205D-449B-965C-29E1B5C14295}"/>
          </ac:spMkLst>
        </pc:spChg>
        <pc:grpChg chg="mod">
          <ac:chgData name="Mike Bloys" userId="1248c4d8-7b2b-4b32-b8bd-163ae845f9bb" providerId="ADAL" clId="{BA1E88E6-2938-0245-812A-C6C3F016ED5E}" dt="2021-07-26T10:07:57.792" v="92" actId="1076"/>
          <ac:grpSpMkLst>
            <pc:docMk/>
            <pc:sldMk cId="1599410993" sldId="306"/>
            <ac:grpSpMk id="22" creationId="{8BAC4EAB-C613-40EA-A6E3-30A7325AEF32}"/>
          </ac:grpSpMkLst>
        </pc:grpChg>
        <pc:grpChg chg="mod">
          <ac:chgData name="Mike Bloys" userId="1248c4d8-7b2b-4b32-b8bd-163ae845f9bb" providerId="ADAL" clId="{BA1E88E6-2938-0245-812A-C6C3F016ED5E}" dt="2021-07-26T10:07:57.792" v="92" actId="1076"/>
          <ac:grpSpMkLst>
            <pc:docMk/>
            <pc:sldMk cId="1599410993" sldId="306"/>
            <ac:grpSpMk id="23" creationId="{37F862B4-468D-4506-85CE-C0E96D948141}"/>
          </ac:grpSpMkLst>
        </pc:grpChg>
        <pc:grpChg chg="mod">
          <ac:chgData name="Mike Bloys" userId="1248c4d8-7b2b-4b32-b8bd-163ae845f9bb" providerId="ADAL" clId="{BA1E88E6-2938-0245-812A-C6C3F016ED5E}" dt="2021-07-26T10:11:44.009" v="145" actId="1076"/>
          <ac:grpSpMkLst>
            <pc:docMk/>
            <pc:sldMk cId="1599410993" sldId="306"/>
            <ac:grpSpMk id="29" creationId="{85441BB6-B720-46A2-ADAF-B1F6A4428E3E}"/>
          </ac:grpSpMkLst>
        </pc:grpChg>
        <pc:grpChg chg="mod">
          <ac:chgData name="Mike Bloys" userId="1248c4d8-7b2b-4b32-b8bd-163ae845f9bb" providerId="ADAL" clId="{BA1E88E6-2938-0245-812A-C6C3F016ED5E}" dt="2021-07-26T10:11:44.009" v="145" actId="1076"/>
          <ac:grpSpMkLst>
            <pc:docMk/>
            <pc:sldMk cId="1599410993" sldId="306"/>
            <ac:grpSpMk id="33" creationId="{9BAB4341-6675-4A6A-88BA-71E59D0EF4C4}"/>
          </ac:grpSpMkLst>
        </pc:grpChg>
        <pc:picChg chg="mod">
          <ac:chgData name="Mike Bloys" userId="1248c4d8-7b2b-4b32-b8bd-163ae845f9bb" providerId="ADAL" clId="{BA1E88E6-2938-0245-812A-C6C3F016ED5E}" dt="2021-07-26T10:07:57.792" v="92" actId="1076"/>
          <ac:picMkLst>
            <pc:docMk/>
            <pc:sldMk cId="1599410993" sldId="306"/>
            <ac:picMk id="13" creationId="{2154F0C4-13AE-4B0E-A287-77B903444083}"/>
          </ac:picMkLst>
        </pc:picChg>
        <pc:picChg chg="mod">
          <ac:chgData name="Mike Bloys" userId="1248c4d8-7b2b-4b32-b8bd-163ae845f9bb" providerId="ADAL" clId="{BA1E88E6-2938-0245-812A-C6C3F016ED5E}" dt="2021-07-26T10:11:44.009" v="145" actId="1076"/>
          <ac:picMkLst>
            <pc:docMk/>
            <pc:sldMk cId="1599410993" sldId="306"/>
            <ac:picMk id="15" creationId="{B3A796B7-B631-4D59-A200-F7B07036B182}"/>
          </ac:picMkLst>
        </pc:picChg>
        <pc:picChg chg="del">
          <ac:chgData name="Mike Bloys" userId="1248c4d8-7b2b-4b32-b8bd-163ae845f9bb" providerId="ADAL" clId="{BA1E88E6-2938-0245-812A-C6C3F016ED5E}" dt="2021-07-26T10:06:30.131" v="84" actId="478"/>
          <ac:picMkLst>
            <pc:docMk/>
            <pc:sldMk cId="1599410993" sldId="306"/>
            <ac:picMk id="41" creationId="{1415B737-BE30-4CAD-9C04-C487E43C7771}"/>
          </ac:picMkLst>
        </pc:picChg>
        <pc:cxnChg chg="mod">
          <ac:chgData name="Mike Bloys" userId="1248c4d8-7b2b-4b32-b8bd-163ae845f9bb" providerId="ADAL" clId="{BA1E88E6-2938-0245-812A-C6C3F016ED5E}" dt="2021-07-26T10:07:30.868" v="89" actId="692"/>
          <ac:cxnSpMkLst>
            <pc:docMk/>
            <pc:sldMk cId="1599410993" sldId="306"/>
            <ac:cxnSpMk id="17" creationId="{33EC7526-EAFD-46A8-892A-232C808FB5F0}"/>
          </ac:cxnSpMkLst>
        </pc:cxnChg>
        <pc:cxnChg chg="mod">
          <ac:chgData name="Mike Bloys" userId="1248c4d8-7b2b-4b32-b8bd-163ae845f9bb" providerId="ADAL" clId="{BA1E88E6-2938-0245-812A-C6C3F016ED5E}" dt="2021-07-26T10:07:50.017" v="91" actId="692"/>
          <ac:cxnSpMkLst>
            <pc:docMk/>
            <pc:sldMk cId="1599410993" sldId="306"/>
            <ac:cxnSpMk id="24" creationId="{B0F8E0BC-EA4F-48E6-8044-84D4F95A0EBE}"/>
          </ac:cxnSpMkLst>
        </pc:cxnChg>
        <pc:cxnChg chg="mod">
          <ac:chgData name="Mike Bloys" userId="1248c4d8-7b2b-4b32-b8bd-163ae845f9bb" providerId="ADAL" clId="{BA1E88E6-2938-0245-812A-C6C3F016ED5E}" dt="2021-07-26T10:10:35.200" v="133" actId="692"/>
          <ac:cxnSpMkLst>
            <pc:docMk/>
            <pc:sldMk cId="1599410993" sldId="306"/>
            <ac:cxnSpMk id="30" creationId="{B4312FB9-C927-44E7-A8F8-5B21B781DC87}"/>
          </ac:cxnSpMkLst>
        </pc:cxnChg>
        <pc:cxnChg chg="mod">
          <ac:chgData name="Mike Bloys" userId="1248c4d8-7b2b-4b32-b8bd-163ae845f9bb" providerId="ADAL" clId="{BA1E88E6-2938-0245-812A-C6C3F016ED5E}" dt="2021-07-26T10:10:41.849" v="135" actId="692"/>
          <ac:cxnSpMkLst>
            <pc:docMk/>
            <pc:sldMk cId="1599410993" sldId="306"/>
            <ac:cxnSpMk id="34" creationId="{CC7674AE-0DB9-46D7-884E-5656CE2CA8DB}"/>
          </ac:cxnSpMkLst>
        </pc:cxnChg>
      </pc:sldChg>
      <pc:sldMasterChg chg="delSldLayout modSldLayout">
        <pc:chgData name="Mike Bloys" userId="1248c4d8-7b2b-4b32-b8bd-163ae845f9bb" providerId="ADAL" clId="{BA1E88E6-2938-0245-812A-C6C3F016ED5E}" dt="2021-07-26T10:22:52.105" v="171" actId="21"/>
        <pc:sldMasterMkLst>
          <pc:docMk/>
          <pc:sldMasterMk cId="3316734550" sldId="2147483648"/>
        </pc:sldMasterMkLst>
        <pc:sldLayoutChg chg="modSp">
          <pc:chgData name="Mike Bloys" userId="1248c4d8-7b2b-4b32-b8bd-163ae845f9bb" providerId="ADAL" clId="{BA1E88E6-2938-0245-812A-C6C3F016ED5E}" dt="2021-07-26T09:54:58.771" v="1" actId="18331"/>
          <pc:sldLayoutMkLst>
            <pc:docMk/>
            <pc:sldMasterMk cId="3316734550" sldId="2147483648"/>
            <pc:sldLayoutMk cId="3886385901" sldId="2147483649"/>
          </pc:sldLayoutMkLst>
          <pc:picChg chg="mod">
            <ac:chgData name="Mike Bloys" userId="1248c4d8-7b2b-4b32-b8bd-163ae845f9bb" providerId="ADAL" clId="{BA1E88E6-2938-0245-812A-C6C3F016ED5E}" dt="2021-07-26T09:54:58.771" v="1" actId="18331"/>
            <ac:picMkLst>
              <pc:docMk/>
              <pc:sldMasterMk cId="3316734550" sldId="2147483648"/>
              <pc:sldLayoutMk cId="3886385901" sldId="2147483649"/>
              <ac:picMk id="7" creationId="{E2281923-6D9B-40D0-AA34-A0DCB6775C8B}"/>
            </ac:picMkLst>
          </pc:picChg>
        </pc:sldLayoutChg>
        <pc:sldLayoutChg chg="addSp delSp modSp mod">
          <pc:chgData name="Mike Bloys" userId="1248c4d8-7b2b-4b32-b8bd-163ae845f9bb" providerId="ADAL" clId="{BA1E88E6-2938-0245-812A-C6C3F016ED5E}" dt="2021-07-26T09:59:53.149" v="55"/>
          <pc:sldLayoutMkLst>
            <pc:docMk/>
            <pc:sldMasterMk cId="3316734550" sldId="2147483648"/>
            <pc:sldLayoutMk cId="2849720375" sldId="2147483652"/>
          </pc:sldLayoutMkLst>
          <pc:spChg chg="mod">
            <ac:chgData name="Mike Bloys" userId="1248c4d8-7b2b-4b32-b8bd-163ae845f9bb" providerId="ADAL" clId="{BA1E88E6-2938-0245-812A-C6C3F016ED5E}" dt="2021-07-26T09:59:53.149" v="55"/>
            <ac:spMkLst>
              <pc:docMk/>
              <pc:sldMasterMk cId="3316734550" sldId="2147483648"/>
              <pc:sldLayoutMk cId="2849720375" sldId="2147483652"/>
              <ac:spMk id="8" creationId="{00000000-0000-0000-0000-000000000000}"/>
            </ac:spMkLst>
          </pc:spChg>
          <pc:spChg chg="mod">
            <ac:chgData name="Mike Bloys" userId="1248c4d8-7b2b-4b32-b8bd-163ae845f9bb" providerId="ADAL" clId="{BA1E88E6-2938-0245-812A-C6C3F016ED5E}" dt="2021-07-26T09:58:01.612" v="33"/>
            <ac:spMkLst>
              <pc:docMk/>
              <pc:sldMasterMk cId="3316734550" sldId="2147483648"/>
              <pc:sldLayoutMk cId="2849720375" sldId="2147483652"/>
              <ac:spMk id="13" creationId="{7B73D186-A78E-4DCA-9231-AF124F5D39D0}"/>
            </ac:spMkLst>
          </pc:spChg>
          <pc:picChg chg="del">
            <ac:chgData name="Mike Bloys" userId="1248c4d8-7b2b-4b32-b8bd-163ae845f9bb" providerId="ADAL" clId="{BA1E88E6-2938-0245-812A-C6C3F016ED5E}" dt="2021-07-26T09:58:02.837" v="34" actId="478"/>
            <ac:picMkLst>
              <pc:docMk/>
              <pc:sldMasterMk cId="3316734550" sldId="2147483648"/>
              <pc:sldLayoutMk cId="2849720375" sldId="2147483652"/>
              <ac:picMk id="3" creationId="{B343BB54-021E-45CC-969F-C75885CD165D}"/>
            </ac:picMkLst>
          </pc:picChg>
          <pc:picChg chg="add mod">
            <ac:chgData name="Mike Bloys" userId="1248c4d8-7b2b-4b32-b8bd-163ae845f9bb" providerId="ADAL" clId="{BA1E88E6-2938-0245-812A-C6C3F016ED5E}" dt="2021-07-26T09:59:09.241" v="44" actId="167"/>
            <ac:picMkLst>
              <pc:docMk/>
              <pc:sldMasterMk cId="3316734550" sldId="2147483648"/>
              <pc:sldLayoutMk cId="2849720375" sldId="2147483652"/>
              <ac:picMk id="9" creationId="{5BF4F582-EDD1-AA4B-971B-A814D6565480}"/>
            </ac:picMkLst>
          </pc:picChg>
          <pc:picChg chg="del">
            <ac:chgData name="Mike Bloys" userId="1248c4d8-7b2b-4b32-b8bd-163ae845f9bb" providerId="ADAL" clId="{BA1E88E6-2938-0245-812A-C6C3F016ED5E}" dt="2021-07-26T09:58:04.200" v="35" actId="478"/>
            <ac:picMkLst>
              <pc:docMk/>
              <pc:sldMasterMk cId="3316734550" sldId="2147483648"/>
              <pc:sldLayoutMk cId="2849720375" sldId="2147483652"/>
              <ac:picMk id="10" creationId="{550E3933-F5FD-4E25-962E-2944CB4A79C4}"/>
            </ac:picMkLst>
          </pc:picChg>
          <pc:picChg chg="add mod">
            <ac:chgData name="Mike Bloys" userId="1248c4d8-7b2b-4b32-b8bd-163ae845f9bb" providerId="ADAL" clId="{BA1E88E6-2938-0245-812A-C6C3F016ED5E}" dt="2021-07-26T09:59:09.241" v="44" actId="167"/>
            <ac:picMkLst>
              <pc:docMk/>
              <pc:sldMasterMk cId="3316734550" sldId="2147483648"/>
              <pc:sldLayoutMk cId="2849720375" sldId="2147483652"/>
              <ac:picMk id="11" creationId="{A022E4C9-7ECE-5B4E-802F-BB1776982065}"/>
            </ac:picMkLst>
          </pc:picChg>
        </pc:sldLayoutChg>
        <pc:sldLayoutChg chg="addSp delSp modSp mod">
          <pc:chgData name="Mike Bloys" userId="1248c4d8-7b2b-4b32-b8bd-163ae845f9bb" providerId="ADAL" clId="{BA1E88E6-2938-0245-812A-C6C3F016ED5E}" dt="2021-07-26T10:22:52.105" v="171" actId="21"/>
          <pc:sldLayoutMkLst>
            <pc:docMk/>
            <pc:sldMasterMk cId="3316734550" sldId="2147483648"/>
            <pc:sldLayoutMk cId="4180777422" sldId="2147483653"/>
          </pc:sldLayoutMkLst>
          <pc:spChg chg="mod">
            <ac:chgData name="Mike Bloys" userId="1248c4d8-7b2b-4b32-b8bd-163ae845f9bb" providerId="ADAL" clId="{BA1E88E6-2938-0245-812A-C6C3F016ED5E}" dt="2021-07-26T09:59:00.175" v="42"/>
            <ac:spMkLst>
              <pc:docMk/>
              <pc:sldMasterMk cId="3316734550" sldId="2147483648"/>
              <pc:sldLayoutMk cId="4180777422" sldId="2147483653"/>
              <ac:spMk id="9" creationId="{D00F981E-CDAB-4125-995D-F2E29D1A1048}"/>
            </ac:spMkLst>
          </pc:spChg>
          <pc:spChg chg="mod">
            <ac:chgData name="Mike Bloys" userId="1248c4d8-7b2b-4b32-b8bd-163ae845f9bb" providerId="ADAL" clId="{BA1E88E6-2938-0245-812A-C6C3F016ED5E}" dt="2021-07-26T09:59:48.731" v="54"/>
            <ac:spMkLst>
              <pc:docMk/>
              <pc:sldMasterMk cId="3316734550" sldId="2147483648"/>
              <pc:sldLayoutMk cId="4180777422" sldId="2147483653"/>
              <ac:spMk id="18" creationId="{00000000-0000-0000-0000-000000000000}"/>
            </ac:spMkLst>
          </pc:spChg>
          <pc:picChg chg="add mod">
            <ac:chgData name="Mike Bloys" userId="1248c4d8-7b2b-4b32-b8bd-163ae845f9bb" providerId="ADAL" clId="{BA1E88E6-2938-0245-812A-C6C3F016ED5E}" dt="2021-07-26T09:58:50.451" v="41" actId="167"/>
            <ac:picMkLst>
              <pc:docMk/>
              <pc:sldMasterMk cId="3316734550" sldId="2147483648"/>
              <pc:sldLayoutMk cId="4180777422" sldId="2147483653"/>
              <ac:picMk id="7" creationId="{4022AF3E-9E78-6A48-AFDB-A3E4E95E725D}"/>
            </ac:picMkLst>
          </pc:picChg>
          <pc:picChg chg="del">
            <ac:chgData name="Mike Bloys" userId="1248c4d8-7b2b-4b32-b8bd-163ae845f9bb" providerId="ADAL" clId="{BA1E88E6-2938-0245-812A-C6C3F016ED5E}" dt="2021-07-26T09:58:42.598" v="38" actId="478"/>
            <ac:picMkLst>
              <pc:docMk/>
              <pc:sldMasterMk cId="3316734550" sldId="2147483648"/>
              <pc:sldLayoutMk cId="4180777422" sldId="2147483653"/>
              <ac:picMk id="8" creationId="{8F146799-2150-4B66-A116-F73E34BD16ED}"/>
            </ac:picMkLst>
          </pc:picChg>
          <pc:picChg chg="add mod">
            <ac:chgData name="Mike Bloys" userId="1248c4d8-7b2b-4b32-b8bd-163ae845f9bb" providerId="ADAL" clId="{BA1E88E6-2938-0245-812A-C6C3F016ED5E}" dt="2021-07-26T09:58:50.451" v="41" actId="167"/>
            <ac:picMkLst>
              <pc:docMk/>
              <pc:sldMasterMk cId="3316734550" sldId="2147483648"/>
              <pc:sldLayoutMk cId="4180777422" sldId="2147483653"/>
              <ac:picMk id="10" creationId="{607A6818-55B8-1941-BCB7-5918A4D5A70A}"/>
            </ac:picMkLst>
          </pc:picChg>
          <pc:picChg chg="add del mod modCrop">
            <ac:chgData name="Mike Bloys" userId="1248c4d8-7b2b-4b32-b8bd-163ae845f9bb" providerId="ADAL" clId="{BA1E88E6-2938-0245-812A-C6C3F016ED5E}" dt="2021-07-26T10:22:52.105" v="171" actId="21"/>
            <ac:picMkLst>
              <pc:docMk/>
              <pc:sldMasterMk cId="3316734550" sldId="2147483648"/>
              <pc:sldLayoutMk cId="4180777422" sldId="2147483653"/>
              <ac:picMk id="11" creationId="{58259894-FCB6-3D43-8DB8-9DF27467F174}"/>
            </ac:picMkLst>
          </pc:picChg>
          <pc:picChg chg="del">
            <ac:chgData name="Mike Bloys" userId="1248c4d8-7b2b-4b32-b8bd-163ae845f9bb" providerId="ADAL" clId="{BA1E88E6-2938-0245-812A-C6C3F016ED5E}" dt="2021-07-26T09:58:44.438" v="39" actId="478"/>
            <ac:picMkLst>
              <pc:docMk/>
              <pc:sldMasterMk cId="3316734550" sldId="2147483648"/>
              <pc:sldLayoutMk cId="4180777422" sldId="2147483653"/>
              <ac:picMk id="12" creationId="{48311657-0B30-4BDE-91B4-2F69442EB659}"/>
            </ac:picMkLst>
          </pc:picChg>
        </pc:sldLayoutChg>
        <pc:sldLayoutChg chg="del">
          <pc:chgData name="Mike Bloys" userId="1248c4d8-7b2b-4b32-b8bd-163ae845f9bb" providerId="ADAL" clId="{BA1E88E6-2938-0245-812A-C6C3F016ED5E}" dt="2021-07-26T09:57:31.741" v="25" actId="2696"/>
          <pc:sldLayoutMkLst>
            <pc:docMk/>
            <pc:sldMasterMk cId="3316734550" sldId="2147483648"/>
            <pc:sldLayoutMk cId="2400860605" sldId="2147483655"/>
          </pc:sldLayoutMkLst>
        </pc:sldLayoutChg>
        <pc:sldLayoutChg chg="addSp delSp modSp mod">
          <pc:chgData name="Mike Bloys" userId="1248c4d8-7b2b-4b32-b8bd-163ae845f9bb" providerId="ADAL" clId="{BA1E88E6-2938-0245-812A-C6C3F016ED5E}" dt="2021-07-26T10:14:58.885" v="155" actId="21"/>
          <pc:sldLayoutMkLst>
            <pc:docMk/>
            <pc:sldMasterMk cId="3316734550" sldId="2147483648"/>
            <pc:sldLayoutMk cId="3315833090" sldId="2147483656"/>
          </pc:sldLayoutMkLst>
          <pc:spChg chg="mod">
            <ac:chgData name="Mike Bloys" userId="1248c4d8-7b2b-4b32-b8bd-163ae845f9bb" providerId="ADAL" clId="{BA1E88E6-2938-0245-812A-C6C3F016ED5E}" dt="2021-07-26T09:57:18.196" v="24" actId="20577"/>
            <ac:spMkLst>
              <pc:docMk/>
              <pc:sldMasterMk cId="3316734550" sldId="2147483648"/>
              <pc:sldLayoutMk cId="3315833090" sldId="2147483656"/>
              <ac:spMk id="7" creationId="{5E5294C1-C506-47EC-B66F-B08587ABF23D}"/>
            </ac:spMkLst>
          </pc:spChg>
          <pc:spChg chg="mod">
            <ac:chgData name="Mike Bloys" userId="1248c4d8-7b2b-4b32-b8bd-163ae845f9bb" providerId="ADAL" clId="{BA1E88E6-2938-0245-812A-C6C3F016ED5E}" dt="2021-07-26T10:00:12.856" v="59"/>
            <ac:spMkLst>
              <pc:docMk/>
              <pc:sldMasterMk cId="3316734550" sldId="2147483648"/>
              <pc:sldLayoutMk cId="3315833090" sldId="2147483656"/>
              <ac:spMk id="16" creationId="{00000000-0000-0000-0000-000000000000}"/>
            </ac:spMkLst>
          </pc:spChg>
          <pc:picChg chg="del">
            <ac:chgData name="Mike Bloys" userId="1248c4d8-7b2b-4b32-b8bd-163ae845f9bb" providerId="ADAL" clId="{BA1E88E6-2938-0245-812A-C6C3F016ED5E}" dt="2021-07-26T09:57:48.174" v="29" actId="478"/>
            <ac:picMkLst>
              <pc:docMk/>
              <pc:sldMasterMk cId="3316734550" sldId="2147483648"/>
              <pc:sldLayoutMk cId="3315833090" sldId="2147483656"/>
              <ac:picMk id="6" creationId="{AAFA5383-0438-44A5-8C15-D085697DE576}"/>
            </ac:picMkLst>
          </pc:picChg>
          <pc:picChg chg="add mod">
            <ac:chgData name="Mike Bloys" userId="1248c4d8-7b2b-4b32-b8bd-163ae845f9bb" providerId="ADAL" clId="{BA1E88E6-2938-0245-812A-C6C3F016ED5E}" dt="2021-07-26T09:59:22.909" v="48" actId="167"/>
            <ac:picMkLst>
              <pc:docMk/>
              <pc:sldMasterMk cId="3316734550" sldId="2147483648"/>
              <pc:sldLayoutMk cId="3315833090" sldId="2147483656"/>
              <ac:picMk id="8" creationId="{81A32199-4375-624B-9D77-5033F5B3B365}"/>
            </ac:picMkLst>
          </pc:picChg>
          <pc:picChg chg="add del mod">
            <ac:chgData name="Mike Bloys" userId="1248c4d8-7b2b-4b32-b8bd-163ae845f9bb" providerId="ADAL" clId="{BA1E88E6-2938-0245-812A-C6C3F016ED5E}" dt="2021-07-26T09:59:24.606" v="49" actId="478"/>
            <ac:picMkLst>
              <pc:docMk/>
              <pc:sldMasterMk cId="3316734550" sldId="2147483648"/>
              <pc:sldLayoutMk cId="3315833090" sldId="2147483656"/>
              <ac:picMk id="9" creationId="{085ADD03-3675-4045-9654-3859D6139209}"/>
            </ac:picMkLst>
          </pc:picChg>
          <pc:picChg chg="add del mod modCrop">
            <ac:chgData name="Mike Bloys" userId="1248c4d8-7b2b-4b32-b8bd-163ae845f9bb" providerId="ADAL" clId="{BA1E88E6-2938-0245-812A-C6C3F016ED5E}" dt="2021-07-26T10:14:58.885" v="155" actId="21"/>
            <ac:picMkLst>
              <pc:docMk/>
              <pc:sldMasterMk cId="3316734550" sldId="2147483648"/>
              <pc:sldLayoutMk cId="3315833090" sldId="2147483656"/>
              <ac:picMk id="10" creationId="{9CE5E4ED-6625-6C49-9B21-7ABC5E1CC701}"/>
            </ac:picMkLst>
          </pc:picChg>
        </pc:sldLayoutChg>
        <pc:sldLayoutChg chg="addSp delSp modSp mod setBg">
          <pc:chgData name="Mike Bloys" userId="1248c4d8-7b2b-4b32-b8bd-163ae845f9bb" providerId="ADAL" clId="{BA1E88E6-2938-0245-812A-C6C3F016ED5E}" dt="2021-07-26T10:02:01.592" v="69" actId="14100"/>
          <pc:sldLayoutMkLst>
            <pc:docMk/>
            <pc:sldMasterMk cId="3316734550" sldId="2147483648"/>
            <pc:sldLayoutMk cId="2350194406" sldId="2147483665"/>
          </pc:sldLayoutMkLst>
          <pc:spChg chg="add mod">
            <ac:chgData name="Mike Bloys" userId="1248c4d8-7b2b-4b32-b8bd-163ae845f9bb" providerId="ADAL" clId="{BA1E88E6-2938-0245-812A-C6C3F016ED5E}" dt="2021-07-26T10:00:40.476" v="61" actId="207"/>
            <ac:spMkLst>
              <pc:docMk/>
              <pc:sldMasterMk cId="3316734550" sldId="2147483648"/>
              <pc:sldLayoutMk cId="2350194406" sldId="2147483665"/>
              <ac:spMk id="6" creationId="{B13860D3-8811-6A48-81EA-99B68872ADD3}"/>
            </ac:spMkLst>
          </pc:spChg>
          <pc:spChg chg="del">
            <ac:chgData name="Mike Bloys" userId="1248c4d8-7b2b-4b32-b8bd-163ae845f9bb" providerId="ADAL" clId="{BA1E88E6-2938-0245-812A-C6C3F016ED5E}" dt="2021-07-26T10:00:43.257" v="62" actId="478"/>
            <ac:spMkLst>
              <pc:docMk/>
              <pc:sldMasterMk cId="3316734550" sldId="2147483648"/>
              <pc:sldLayoutMk cId="2350194406" sldId="2147483665"/>
              <ac:spMk id="10" creationId="{00000000-0000-0000-0000-000000000000}"/>
            </ac:spMkLst>
          </pc:spChg>
          <pc:cxnChg chg="mod">
            <ac:chgData name="Mike Bloys" userId="1248c4d8-7b2b-4b32-b8bd-163ae845f9bb" providerId="ADAL" clId="{BA1E88E6-2938-0245-812A-C6C3F016ED5E}" dt="2021-07-26T10:02:01.592" v="69" actId="14100"/>
            <ac:cxnSpMkLst>
              <pc:docMk/>
              <pc:sldMasterMk cId="3316734550" sldId="2147483648"/>
              <pc:sldLayoutMk cId="2350194406" sldId="2147483665"/>
              <ac:cxnSpMk id="8" creationId="{00000000-0000-0000-0000-000000000000}"/>
            </ac:cxnSpMkLst>
          </pc:cxnChg>
        </pc:sldLayoutChg>
        <pc:sldLayoutChg chg="setBg">
          <pc:chgData name="Mike Bloys" userId="1248c4d8-7b2b-4b32-b8bd-163ae845f9bb" providerId="ADAL" clId="{BA1E88E6-2938-0245-812A-C6C3F016ED5E}" dt="2021-07-26T09:55:51.019" v="3"/>
          <pc:sldLayoutMkLst>
            <pc:docMk/>
            <pc:sldMasterMk cId="3316734550" sldId="2147483648"/>
            <pc:sldLayoutMk cId="633992276" sldId="2147483666"/>
          </pc:sldLayoutMkLst>
        </pc:sldLayoutChg>
        <pc:sldLayoutChg chg="addSp delSp modSp mod">
          <pc:chgData name="Mike Bloys" userId="1248c4d8-7b2b-4b32-b8bd-163ae845f9bb" providerId="ADAL" clId="{BA1E88E6-2938-0245-812A-C6C3F016ED5E}" dt="2021-07-26T09:59:37.140" v="53" actId="6549"/>
          <pc:sldLayoutMkLst>
            <pc:docMk/>
            <pc:sldMasterMk cId="3316734550" sldId="2147483648"/>
            <pc:sldLayoutMk cId="1268638102" sldId="2147483667"/>
          </pc:sldLayoutMkLst>
          <pc:spChg chg="mod">
            <ac:chgData name="Mike Bloys" userId="1248c4d8-7b2b-4b32-b8bd-163ae845f9bb" providerId="ADAL" clId="{BA1E88E6-2938-0245-812A-C6C3F016ED5E}" dt="2021-07-26T09:59:37.140" v="53" actId="6549"/>
            <ac:spMkLst>
              <pc:docMk/>
              <pc:sldMasterMk cId="3316734550" sldId="2147483648"/>
              <pc:sldLayoutMk cId="1268638102" sldId="2147483667"/>
              <ac:spMk id="7" creationId="{00000000-0000-0000-0000-000000000000}"/>
            </ac:spMkLst>
          </pc:spChg>
          <pc:spChg chg="mod">
            <ac:chgData name="Mike Bloys" userId="1248c4d8-7b2b-4b32-b8bd-163ae845f9bb" providerId="ADAL" clId="{BA1E88E6-2938-0245-812A-C6C3F016ED5E}" dt="2021-07-26T09:57:39.767" v="26"/>
            <ac:spMkLst>
              <pc:docMk/>
              <pc:sldMasterMk cId="3316734550" sldId="2147483648"/>
              <pc:sldLayoutMk cId="1268638102" sldId="2147483667"/>
              <ac:spMk id="9" creationId="{8BD033CB-B1B9-4CD9-B8AC-86FC4D09B937}"/>
            </ac:spMkLst>
          </pc:spChg>
          <pc:picChg chg="add mod">
            <ac:chgData name="Mike Bloys" userId="1248c4d8-7b2b-4b32-b8bd-163ae845f9bb" providerId="ADAL" clId="{BA1E88E6-2938-0245-812A-C6C3F016ED5E}" dt="2021-07-26T09:59:32.380" v="51" actId="167"/>
            <ac:picMkLst>
              <pc:docMk/>
              <pc:sldMasterMk cId="3316734550" sldId="2147483648"/>
              <pc:sldLayoutMk cId="1268638102" sldId="2147483667"/>
              <ac:picMk id="6" creationId="{4F084E3F-88AD-0844-B4CC-EF96A5E750C8}"/>
            </ac:picMkLst>
          </pc:picChg>
          <pc:picChg chg="del">
            <ac:chgData name="Mike Bloys" userId="1248c4d8-7b2b-4b32-b8bd-163ae845f9bb" providerId="ADAL" clId="{BA1E88E6-2938-0245-812A-C6C3F016ED5E}" dt="2021-07-26T09:57:45.182" v="28" actId="478"/>
            <ac:picMkLst>
              <pc:docMk/>
              <pc:sldMasterMk cId="3316734550" sldId="2147483648"/>
              <pc:sldLayoutMk cId="1268638102" sldId="2147483667"/>
              <ac:picMk id="8" creationId="{DFB9295E-9902-4435-9695-A0E8E660273D}"/>
            </ac:picMkLst>
          </pc:picChg>
          <pc:picChg chg="add mod">
            <ac:chgData name="Mike Bloys" userId="1248c4d8-7b2b-4b32-b8bd-163ae845f9bb" providerId="ADAL" clId="{BA1E88E6-2938-0245-812A-C6C3F016ED5E}" dt="2021-07-26T09:59:32.380" v="51" actId="167"/>
            <ac:picMkLst>
              <pc:docMk/>
              <pc:sldMasterMk cId="3316734550" sldId="2147483648"/>
              <pc:sldLayoutMk cId="1268638102" sldId="2147483667"/>
              <ac:picMk id="10" creationId="{7D8A00C7-A4D2-AB48-BC82-F47360F82D36}"/>
            </ac:picMkLst>
          </pc:picChg>
          <pc:picChg chg="del">
            <ac:chgData name="Mike Bloys" userId="1248c4d8-7b2b-4b32-b8bd-163ae845f9bb" providerId="ADAL" clId="{BA1E88E6-2938-0245-812A-C6C3F016ED5E}" dt="2021-07-26T09:57:43.454" v="27" actId="478"/>
            <ac:picMkLst>
              <pc:docMk/>
              <pc:sldMasterMk cId="3316734550" sldId="2147483648"/>
              <pc:sldLayoutMk cId="1268638102" sldId="2147483667"/>
              <ac:picMk id="12" creationId="{CF744958-034B-4DA7-8C80-D20338D050FE}"/>
            </ac:picMkLst>
          </pc:picChg>
        </pc:sldLayoutChg>
        <pc:sldLayoutChg chg="addSp delSp modSp mod">
          <pc:chgData name="Mike Bloys" userId="1248c4d8-7b2b-4b32-b8bd-163ae845f9bb" providerId="ADAL" clId="{BA1E88E6-2938-0245-812A-C6C3F016ED5E}" dt="2021-07-26T10:00:07.636" v="58" actId="207"/>
          <pc:sldLayoutMkLst>
            <pc:docMk/>
            <pc:sldMasterMk cId="3316734550" sldId="2147483648"/>
            <pc:sldLayoutMk cId="1973680059" sldId="2147483668"/>
          </pc:sldLayoutMkLst>
          <pc:spChg chg="mod">
            <ac:chgData name="Mike Bloys" userId="1248c4d8-7b2b-4b32-b8bd-163ae845f9bb" providerId="ADAL" clId="{BA1E88E6-2938-0245-812A-C6C3F016ED5E}" dt="2021-07-26T09:57:53.958" v="31"/>
            <ac:spMkLst>
              <pc:docMk/>
              <pc:sldMasterMk cId="3316734550" sldId="2147483648"/>
              <pc:sldLayoutMk cId="1973680059" sldId="2147483668"/>
              <ac:spMk id="12" creationId="{E5B4244C-C293-4879-9989-56C64BA4114D}"/>
            </ac:spMkLst>
          </pc:spChg>
          <pc:spChg chg="mod">
            <ac:chgData name="Mike Bloys" userId="1248c4d8-7b2b-4b32-b8bd-163ae845f9bb" providerId="ADAL" clId="{BA1E88E6-2938-0245-812A-C6C3F016ED5E}" dt="2021-07-26T10:00:07.636" v="58" actId="207"/>
            <ac:spMkLst>
              <pc:docMk/>
              <pc:sldMasterMk cId="3316734550" sldId="2147483648"/>
              <pc:sldLayoutMk cId="1973680059" sldId="2147483668"/>
              <ac:spMk id="18" creationId="{00000000-0000-0000-0000-000000000000}"/>
            </ac:spMkLst>
          </pc:spChg>
          <pc:picChg chg="del">
            <ac:chgData name="Mike Bloys" userId="1248c4d8-7b2b-4b32-b8bd-163ae845f9bb" providerId="ADAL" clId="{BA1E88E6-2938-0245-812A-C6C3F016ED5E}" dt="2021-07-26T09:57:52.070" v="30" actId="478"/>
            <ac:picMkLst>
              <pc:docMk/>
              <pc:sldMasterMk cId="3316734550" sldId="2147483648"/>
              <pc:sldLayoutMk cId="1973680059" sldId="2147483668"/>
              <ac:picMk id="9" creationId="{A7C6C5D7-B2FF-4410-AC8E-EDF7353BBCB4}"/>
            </ac:picMkLst>
          </pc:picChg>
          <pc:picChg chg="add mod">
            <ac:chgData name="Mike Bloys" userId="1248c4d8-7b2b-4b32-b8bd-163ae845f9bb" providerId="ADAL" clId="{BA1E88E6-2938-0245-812A-C6C3F016ED5E}" dt="2021-07-26T09:59:15.326" v="46" actId="167"/>
            <ac:picMkLst>
              <pc:docMk/>
              <pc:sldMasterMk cId="3316734550" sldId="2147483648"/>
              <pc:sldLayoutMk cId="1973680059" sldId="2147483668"/>
              <ac:picMk id="10" creationId="{6E398646-A292-5343-9700-BEC5B95A6417}"/>
            </ac:picMkLst>
          </pc:picChg>
          <pc:picChg chg="add mod">
            <ac:chgData name="Mike Bloys" userId="1248c4d8-7b2b-4b32-b8bd-163ae845f9bb" providerId="ADAL" clId="{BA1E88E6-2938-0245-812A-C6C3F016ED5E}" dt="2021-07-26T09:59:15.326" v="46" actId="167"/>
            <ac:picMkLst>
              <pc:docMk/>
              <pc:sldMasterMk cId="3316734550" sldId="2147483648"/>
              <pc:sldLayoutMk cId="1973680059" sldId="2147483668"/>
              <ac:picMk id="11" creationId="{436F6A7F-22F3-B548-AF2F-EEB76B9F71A1}"/>
            </ac:picMkLst>
          </pc:picChg>
          <pc:picChg chg="del">
            <ac:chgData name="Mike Bloys" userId="1248c4d8-7b2b-4b32-b8bd-163ae845f9bb" providerId="ADAL" clId="{BA1E88E6-2938-0245-812A-C6C3F016ED5E}" dt="2021-07-26T09:57:57.983" v="32" actId="478"/>
            <ac:picMkLst>
              <pc:docMk/>
              <pc:sldMasterMk cId="3316734550" sldId="2147483648"/>
              <pc:sldLayoutMk cId="1973680059" sldId="2147483668"/>
              <ac:picMk id="13" creationId="{03A92F76-DF1C-423D-A3FF-5DBD15DD8CAD}"/>
            </ac:picMkLst>
          </pc:picChg>
        </pc:sldLayoutChg>
      </pc:sldMasterChg>
    </pc:docChg>
  </pc:docChgLst>
  <pc:docChgLst>
    <pc:chgData name="Rob Heathcote" userId="62419938-1f1d-43ca-9327-cfd6c1894440" providerId="ADAL" clId="{453F4CEF-AC34-4316-A2AC-CA839B49F9AC}"/>
    <pc:docChg chg="modSld">
      <pc:chgData name="Rob Heathcote" userId="62419938-1f1d-43ca-9327-cfd6c1894440" providerId="ADAL" clId="{453F4CEF-AC34-4316-A2AC-CA839B49F9AC}" dt="2020-03-11T13:52:56.982" v="1" actId="1035"/>
      <pc:docMkLst>
        <pc:docMk/>
      </pc:docMkLst>
      <pc:sldChg chg="modSp">
        <pc:chgData name="Rob Heathcote" userId="62419938-1f1d-43ca-9327-cfd6c1894440" providerId="ADAL" clId="{453F4CEF-AC34-4316-A2AC-CA839B49F9AC}" dt="2020-03-11T13:52:56.982" v="1" actId="1035"/>
        <pc:sldMkLst>
          <pc:docMk/>
          <pc:sldMk cId="201571008" sldId="277"/>
        </pc:sldMkLst>
        <pc:picChg chg="mod">
          <ac:chgData name="Rob Heathcote" userId="62419938-1f1d-43ca-9327-cfd6c1894440" providerId="ADAL" clId="{453F4CEF-AC34-4316-A2AC-CA839B49F9AC}" dt="2020-03-11T13:52:56.982" v="1" actId="1035"/>
          <ac:picMkLst>
            <pc:docMk/>
            <pc:sldMk cId="201571008" sldId="277"/>
            <ac:picMk id="2052" creationId="{C23A9B19-5FDD-4472-BE94-5E3D31B3DEA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11B8CE7-7511-4B2F-A057-949D9EA70D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F3BA32B-B743-477A-826F-3023AFCA6D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78F40E-DFA5-4DF9-92DA-BFFE02043D64}" type="datetimeFigureOut">
              <a:rPr lang="en-GB" smtClean="0"/>
              <a:t>08/02/2022</a:t>
            </a:fld>
            <a:endParaRPr lang="en-GB"/>
          </a:p>
        </p:txBody>
      </p:sp>
      <p:sp>
        <p:nvSpPr>
          <p:cNvPr id="4" name="Footer Placeholder 3">
            <a:extLst>
              <a:ext uri="{FF2B5EF4-FFF2-40B4-BE49-F238E27FC236}">
                <a16:creationId xmlns:a16="http://schemas.microsoft.com/office/drawing/2014/main" id="{C7F45834-5318-499B-B24C-F07D89D563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DBE8423-2717-4B77-9FA4-FA9CF61D6F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DB5F8B-58D8-4885-B0FB-38999BAFCA7A}" type="slidenum">
              <a:rPr lang="en-GB" smtClean="0"/>
              <a:t>‹#›</a:t>
            </a:fld>
            <a:endParaRPr lang="en-GB"/>
          </a:p>
        </p:txBody>
      </p:sp>
    </p:spTree>
    <p:extLst>
      <p:ext uri="{BB962C8B-B14F-4D97-AF65-F5344CB8AC3E}">
        <p14:creationId xmlns:p14="http://schemas.microsoft.com/office/powerpoint/2010/main" val="2104707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08/02/2022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Custom Layout">
    <p:bg>
      <p:bgPr>
        <a:solidFill>
          <a:srgbClr val="00566A"/>
        </a:solidFill>
        <a:effectLst/>
      </p:bgPr>
    </p:bg>
    <p:spTree>
      <p:nvGrpSpPr>
        <p:cNvPr id="1" name=""/>
        <p:cNvGrpSpPr/>
        <p:nvPr/>
      </p:nvGrpSpPr>
      <p:grpSpPr>
        <a:xfrm>
          <a:off x="0" y="0"/>
          <a:ext cx="0" cy="0"/>
          <a:chOff x="0" y="0"/>
          <a:chExt cx="0" cy="0"/>
        </a:xfrm>
      </p:grpSpPr>
      <p:cxnSp>
        <p:nvCxnSpPr>
          <p:cNvPr id="8" name="Straight Connector 7"/>
          <p:cNvCxnSpPr>
            <a:cxnSpLocks/>
          </p:cNvCxnSpPr>
          <p:nvPr userDrawn="1"/>
        </p:nvCxnSpPr>
        <p:spPr>
          <a:xfrm>
            <a:off x="584200" y="1702800"/>
            <a:ext cx="0" cy="1187354"/>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6" name="Text Placeholder 11">
            <a:extLst>
              <a:ext uri="{FF2B5EF4-FFF2-40B4-BE49-F238E27FC236}">
                <a16:creationId xmlns:a16="http://schemas.microsoft.com/office/drawing/2014/main" id="{B13860D3-8811-6A48-81EA-99B68872ADD3}"/>
              </a:ext>
            </a:extLst>
          </p:cNvPr>
          <p:cNvSpPr>
            <a:spLocks noGrp="1"/>
          </p:cNvSpPr>
          <p:nvPr>
            <p:ph type="body" sz="quarter" idx="15"/>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bg1"/>
                </a:solidFill>
                <a:latin typeface="Arial"/>
                <a:cs typeface="Arial"/>
              </a:defRPr>
            </a:lvl1pPr>
            <a:lvl2pPr marL="723900" indent="-279400">
              <a:lnSpc>
                <a:spcPct val="100000"/>
              </a:lnSpc>
              <a:spcBef>
                <a:spcPts val="0"/>
              </a:spcBef>
              <a:spcAft>
                <a:spcPts val="1200"/>
              </a:spcAft>
              <a:buFont typeface="Arial"/>
              <a:buChar char="•"/>
              <a:defRPr lang="en-US" sz="2000" kern="1200" dirty="0">
                <a:solidFill>
                  <a:schemeClr val="bg1"/>
                </a:solidFill>
                <a:latin typeface="Arial"/>
                <a:ea typeface="+mn-ea"/>
                <a:cs typeface="Arial"/>
              </a:defRPr>
            </a:lvl2pPr>
            <a:lvl3pPr marL="723900" indent="-279400">
              <a:lnSpc>
                <a:spcPct val="100000"/>
              </a:lnSpc>
              <a:spcBef>
                <a:spcPts val="0"/>
              </a:spcBef>
              <a:spcAft>
                <a:spcPts val="1200"/>
              </a:spcAft>
              <a:buFont typeface="Arial"/>
              <a:buChar char="•"/>
              <a:defRPr lang="en-US" sz="2000" kern="1200" baseline="0" dirty="0">
                <a:solidFill>
                  <a:schemeClr val="bg1"/>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5019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rgbClr val="CF6529"/>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1351296"/>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bg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Tree>
    <p:extLst>
      <p:ext uri="{BB962C8B-B14F-4D97-AF65-F5344CB8AC3E}">
        <p14:creationId xmlns:p14="http://schemas.microsoft.com/office/powerpoint/2010/main" val="63399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7"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1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lang="en-US" sz="2000" kern="1200" dirty="0">
                <a:solidFill>
                  <a:srgbClr val="00566A"/>
                </a:solidFill>
                <a:latin typeface="Arial"/>
                <a:ea typeface="+mn-ea"/>
                <a:cs typeface="Arial"/>
              </a:defRPr>
            </a:lvl2pPr>
            <a:lvl3pPr marL="723900" indent="-279400">
              <a:lnSpc>
                <a:spcPct val="100000"/>
              </a:lnSpc>
              <a:spcBef>
                <a:spcPts val="0"/>
              </a:spcBef>
              <a:spcAft>
                <a:spcPts val="1200"/>
              </a:spcAft>
              <a:buFont typeface="Arial"/>
              <a:buChar char="•"/>
              <a:defRPr lang="en-US" sz="2000" kern="1200" baseline="0" dirty="0">
                <a:solidFill>
                  <a:srgbClr val="6EB2B0"/>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pic>
        <p:nvPicPr>
          <p:cNvPr id="8" name="Picture 7">
            <a:extLst>
              <a:ext uri="{FF2B5EF4-FFF2-40B4-BE49-F238E27FC236}">
                <a16:creationId xmlns:a16="http://schemas.microsoft.com/office/drawing/2014/main" id="{83C8AA06-EB5F-453E-8F30-2C0526F9AE7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618744"/>
          </a:xfrm>
          <a:prstGeom prst="rect">
            <a:avLst/>
          </a:prstGeom>
        </p:spPr>
      </p:pic>
      <p:sp>
        <p:nvSpPr>
          <p:cNvPr id="11" name="TextBox 10">
            <a:extLst>
              <a:ext uri="{FF2B5EF4-FFF2-40B4-BE49-F238E27FC236}">
                <a16:creationId xmlns:a16="http://schemas.microsoft.com/office/drawing/2014/main" id="{82BC9BCE-C0A0-4FDA-8BBE-617BF27001AB}"/>
              </a:ext>
            </a:extLst>
          </p:cNvPr>
          <p:cNvSpPr txBox="1"/>
          <p:nvPr userDrawn="1"/>
        </p:nvSpPr>
        <p:spPr>
          <a:xfrm>
            <a:off x="752495" y="156700"/>
            <a:ext cx="8067635" cy="452432"/>
          </a:xfrm>
          <a:prstGeom prst="rect">
            <a:avLst/>
          </a:prstGeom>
          <a:noFill/>
        </p:spPr>
        <p:txBody>
          <a:bodyPr wrap="square" lIns="0" tIns="0" rIns="0" rtlCol="0">
            <a:noAutofit/>
          </a:bodyPr>
          <a:lstStyle/>
          <a:p>
            <a:pPr marL="0" algn="l" defTabSz="914400" rtl="0" eaLnBrk="1" latinLnBrk="0" hangingPunct="1">
              <a:spcBef>
                <a:spcPts val="288"/>
              </a:spcBef>
            </a:pPr>
            <a:r>
              <a:rPr lang="en-US" sz="1200" b="1"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Cloud storage</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Computer architecture and storage</a:t>
            </a:r>
          </a:p>
        </p:txBody>
      </p:sp>
    </p:spTree>
    <p:extLst>
      <p:ext uri="{BB962C8B-B14F-4D97-AF65-F5344CB8AC3E}">
        <p14:creationId xmlns:p14="http://schemas.microsoft.com/office/powerpoint/2010/main" val="418077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6" name="Picture 5" descr="Untitled-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lang="en-US" sz="2000" kern="1200" dirty="0">
                <a:solidFill>
                  <a:srgbClr val="00566A"/>
                </a:solidFill>
                <a:latin typeface="Arial"/>
                <a:ea typeface="+mn-ea"/>
                <a:cs typeface="Arial"/>
              </a:defRPr>
            </a:lvl2pPr>
            <a:lvl3pPr marL="723900" indent="-279400">
              <a:lnSpc>
                <a:spcPct val="100000"/>
              </a:lnSpc>
              <a:spcBef>
                <a:spcPts val="0"/>
              </a:spcBef>
              <a:spcAft>
                <a:spcPts val="1200"/>
              </a:spcAft>
              <a:buFont typeface="Arial"/>
              <a:buChar char="•"/>
              <a:defRPr lang="en-US" sz="2000" kern="1200" baseline="0" dirty="0">
                <a:solidFill>
                  <a:srgbClr val="6EB2B0"/>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pic>
        <p:nvPicPr>
          <p:cNvPr id="10" name="Picture 9">
            <a:extLst>
              <a:ext uri="{FF2B5EF4-FFF2-40B4-BE49-F238E27FC236}">
                <a16:creationId xmlns:a16="http://schemas.microsoft.com/office/drawing/2014/main" id="{E40F5BA0-37EF-4BC3-90F3-7A681DDD28EA}"/>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0"/>
            <a:ext cx="9144000" cy="618744"/>
          </a:xfrm>
          <a:prstGeom prst="rect">
            <a:avLst/>
          </a:prstGeom>
        </p:spPr>
      </p:pic>
      <p:sp>
        <p:nvSpPr>
          <p:cNvPr id="12" name="TextBox 11">
            <a:extLst>
              <a:ext uri="{FF2B5EF4-FFF2-40B4-BE49-F238E27FC236}">
                <a16:creationId xmlns:a16="http://schemas.microsoft.com/office/drawing/2014/main" id="{161460CC-8002-4404-9A4F-F2D6709E49E5}"/>
              </a:ext>
            </a:extLst>
          </p:cNvPr>
          <p:cNvSpPr txBox="1"/>
          <p:nvPr userDrawn="1"/>
        </p:nvSpPr>
        <p:spPr>
          <a:xfrm>
            <a:off x="752495" y="156700"/>
            <a:ext cx="8067635" cy="452432"/>
          </a:xfrm>
          <a:prstGeom prst="rect">
            <a:avLst/>
          </a:prstGeom>
          <a:noFill/>
        </p:spPr>
        <p:txBody>
          <a:bodyPr wrap="square" lIns="0" tIns="0" rIns="0" rtlCol="0">
            <a:noAutofit/>
          </a:bodyPr>
          <a:lstStyle/>
          <a:p>
            <a:pPr marL="0" algn="l" defTabSz="914400" rtl="0" eaLnBrk="1" latinLnBrk="0" hangingPunct="1">
              <a:spcBef>
                <a:spcPts val="288"/>
              </a:spcBef>
            </a:pPr>
            <a:r>
              <a:rPr lang="en-US" sz="1200" b="1"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Cloud storage</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Computer architecture and storage</a:t>
            </a:r>
          </a:p>
        </p:txBody>
      </p:sp>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1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lang="en-US" sz="2000" kern="1200" dirty="0">
                <a:solidFill>
                  <a:srgbClr val="00566A"/>
                </a:solidFill>
                <a:latin typeface="Arial"/>
                <a:ea typeface="+mn-ea"/>
                <a:cs typeface="Arial"/>
              </a:defRPr>
            </a:lvl2pPr>
            <a:lvl3pPr marL="723900" indent="-279400">
              <a:lnSpc>
                <a:spcPct val="100000"/>
              </a:lnSpc>
              <a:spcBef>
                <a:spcPts val="0"/>
              </a:spcBef>
              <a:spcAft>
                <a:spcPts val="1200"/>
              </a:spcAft>
              <a:buFont typeface="Arial"/>
              <a:buChar char="•"/>
              <a:defRPr lang="en-US" sz="2000" kern="1200" baseline="0" dirty="0">
                <a:solidFill>
                  <a:srgbClr val="6EB2B0"/>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pic>
        <p:nvPicPr>
          <p:cNvPr id="8" name="Graphic 7">
            <a:extLst>
              <a:ext uri="{FF2B5EF4-FFF2-40B4-BE49-F238E27FC236}">
                <a16:creationId xmlns:a16="http://schemas.microsoft.com/office/drawing/2014/main" id="{E5DE792F-92E1-472F-8F1C-772DA987310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684433" y="900257"/>
            <a:ext cx="1474704" cy="554400"/>
          </a:xfrm>
          <a:prstGeom prst="rect">
            <a:avLst/>
          </a:prstGeom>
        </p:spPr>
      </p:pic>
      <p:pic>
        <p:nvPicPr>
          <p:cNvPr id="9" name="Picture 8">
            <a:extLst>
              <a:ext uri="{FF2B5EF4-FFF2-40B4-BE49-F238E27FC236}">
                <a16:creationId xmlns:a16="http://schemas.microsoft.com/office/drawing/2014/main" id="{66AE5CC8-7404-456C-9526-9F2E59980A3F}"/>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0"/>
            <a:ext cx="9144000" cy="618744"/>
          </a:xfrm>
          <a:prstGeom prst="rect">
            <a:avLst/>
          </a:prstGeom>
        </p:spPr>
      </p:pic>
      <p:sp>
        <p:nvSpPr>
          <p:cNvPr id="13" name="TextBox 12">
            <a:extLst>
              <a:ext uri="{FF2B5EF4-FFF2-40B4-BE49-F238E27FC236}">
                <a16:creationId xmlns:a16="http://schemas.microsoft.com/office/drawing/2014/main" id="{85389273-C1E6-4BDE-8D71-7EC841438E70}"/>
              </a:ext>
            </a:extLst>
          </p:cNvPr>
          <p:cNvSpPr txBox="1"/>
          <p:nvPr userDrawn="1"/>
        </p:nvSpPr>
        <p:spPr>
          <a:xfrm>
            <a:off x="752495" y="156700"/>
            <a:ext cx="8067635" cy="452432"/>
          </a:xfrm>
          <a:prstGeom prst="rect">
            <a:avLst/>
          </a:prstGeom>
          <a:noFill/>
        </p:spPr>
        <p:txBody>
          <a:bodyPr wrap="square" lIns="0" tIns="0" rIns="0" rtlCol="0">
            <a:noAutofit/>
          </a:bodyPr>
          <a:lstStyle/>
          <a:p>
            <a:pPr marL="0" algn="l" defTabSz="914400" rtl="0" eaLnBrk="1" latinLnBrk="0" hangingPunct="1">
              <a:spcBef>
                <a:spcPts val="288"/>
              </a:spcBef>
            </a:pPr>
            <a:r>
              <a:rPr lang="en-US" sz="1200" b="1"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Cloud storage</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Computer architecture and storage</a:t>
            </a:r>
          </a:p>
        </p:txBody>
      </p:sp>
    </p:spTree>
    <p:extLst>
      <p:ext uri="{BB962C8B-B14F-4D97-AF65-F5344CB8AC3E}">
        <p14:creationId xmlns:p14="http://schemas.microsoft.com/office/powerpoint/2010/main" val="197368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16"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lang="en-US" sz="2000" kern="1200" dirty="0">
                <a:solidFill>
                  <a:srgbClr val="00566A"/>
                </a:solidFill>
                <a:latin typeface="Arial"/>
                <a:ea typeface="+mn-ea"/>
                <a:cs typeface="Arial"/>
              </a:defRPr>
            </a:lvl2pPr>
            <a:lvl3pPr marL="723900" indent="-279400">
              <a:lnSpc>
                <a:spcPct val="100000"/>
              </a:lnSpc>
              <a:spcBef>
                <a:spcPts val="0"/>
              </a:spcBef>
              <a:spcAft>
                <a:spcPts val="1200"/>
              </a:spcAft>
              <a:buFont typeface="Arial"/>
              <a:buChar char="•"/>
              <a:defRPr lang="en-US" sz="2000" kern="1200" baseline="0" dirty="0">
                <a:solidFill>
                  <a:srgbClr val="6EB2B0"/>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pic>
        <p:nvPicPr>
          <p:cNvPr id="6" name="Picture 5">
            <a:extLst>
              <a:ext uri="{FF2B5EF4-FFF2-40B4-BE49-F238E27FC236}">
                <a16:creationId xmlns:a16="http://schemas.microsoft.com/office/drawing/2014/main" id="{776A0E35-C221-4F1F-ABA6-400A9DA354A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618744"/>
          </a:xfrm>
          <a:prstGeom prst="rect">
            <a:avLst/>
          </a:prstGeom>
        </p:spPr>
      </p:pic>
      <p:sp>
        <p:nvSpPr>
          <p:cNvPr id="9" name="TextBox 8">
            <a:extLst>
              <a:ext uri="{FF2B5EF4-FFF2-40B4-BE49-F238E27FC236}">
                <a16:creationId xmlns:a16="http://schemas.microsoft.com/office/drawing/2014/main" id="{2FD7728B-4DC0-409D-B752-B317ED096155}"/>
              </a:ext>
            </a:extLst>
          </p:cNvPr>
          <p:cNvSpPr txBox="1"/>
          <p:nvPr userDrawn="1"/>
        </p:nvSpPr>
        <p:spPr>
          <a:xfrm>
            <a:off x="752495" y="156700"/>
            <a:ext cx="8067635" cy="452432"/>
          </a:xfrm>
          <a:prstGeom prst="rect">
            <a:avLst/>
          </a:prstGeom>
          <a:noFill/>
        </p:spPr>
        <p:txBody>
          <a:bodyPr wrap="square" lIns="0" tIns="0" rIns="0" rtlCol="0">
            <a:noAutofit/>
          </a:bodyPr>
          <a:lstStyle/>
          <a:p>
            <a:pPr marL="0" algn="l" defTabSz="914400" rtl="0" eaLnBrk="1" latinLnBrk="0" hangingPunct="1">
              <a:spcBef>
                <a:spcPts val="288"/>
              </a:spcBef>
            </a:pPr>
            <a:r>
              <a:rPr lang="en-US" sz="1200" b="1"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Cloud storage</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Computer architecture and storage</a:t>
            </a:r>
          </a:p>
        </p:txBody>
      </p:sp>
    </p:spTree>
    <p:extLst>
      <p:ext uri="{BB962C8B-B14F-4D97-AF65-F5344CB8AC3E}">
        <p14:creationId xmlns:p14="http://schemas.microsoft.com/office/powerpoint/2010/main" val="33158330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53" r:id="rId3"/>
    <p:sldLayoutId id="2147483652" r:id="rId4"/>
    <p:sldLayoutId id="2147483668" r:id="rId5"/>
    <p:sldLayoutId id="2147483656"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eg"/><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724280" y="906233"/>
            <a:ext cx="7816470" cy="670772"/>
          </a:xfrm>
        </p:spPr>
        <p:txBody>
          <a:bodyPr/>
          <a:lstStyle/>
          <a:p>
            <a:r>
              <a:rPr lang="en-GB"/>
              <a:t>Objectives</a:t>
            </a:r>
          </a:p>
        </p:txBody>
      </p:sp>
      <p:sp>
        <p:nvSpPr>
          <p:cNvPr id="3" name="Text Placeholder 2"/>
          <p:cNvSpPr>
            <a:spLocks noGrp="1"/>
          </p:cNvSpPr>
          <p:nvPr>
            <p:ph type="body" sz="quarter" idx="15"/>
          </p:nvPr>
        </p:nvSpPr>
        <p:spPr/>
        <p:txBody>
          <a:bodyPr/>
          <a:lstStyle/>
          <a:p>
            <a:pPr>
              <a:spcAft>
                <a:spcPts val="600"/>
              </a:spcAft>
            </a:pPr>
            <a:r>
              <a:rPr lang="en-GB" dirty="0"/>
              <a:t>Understand what is meant by cloud storage</a:t>
            </a:r>
          </a:p>
          <a:p>
            <a:pPr lvl="1">
              <a:spcAft>
                <a:spcPts val="600"/>
              </a:spcAft>
            </a:pPr>
            <a:r>
              <a:rPr lang="en-GB" dirty="0"/>
              <a:t>Explain the advantages and disadvantages of storing data on the cloud in comparison to storing it locally</a:t>
            </a:r>
          </a:p>
        </p:txBody>
      </p:sp>
    </p:spTree>
    <p:extLst>
      <p:ext uri="{BB962C8B-B14F-4D97-AF65-F5344CB8AC3E}">
        <p14:creationId xmlns:p14="http://schemas.microsoft.com/office/powerpoint/2010/main" val="389929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0E2163-3FD6-4ECA-8F17-84BA6E0A2A89}"/>
              </a:ext>
            </a:extLst>
          </p:cNvPr>
          <p:cNvSpPr>
            <a:spLocks noGrp="1"/>
          </p:cNvSpPr>
          <p:nvPr>
            <p:ph type="body" sz="quarter" idx="13"/>
          </p:nvPr>
        </p:nvSpPr>
        <p:spPr/>
        <p:txBody>
          <a:bodyPr/>
          <a:lstStyle/>
          <a:p>
            <a:r>
              <a:rPr lang="en-GB"/>
              <a:t>The cloud</a:t>
            </a:r>
            <a:endParaRPr lang="en-GB">
              <a:solidFill>
                <a:srgbClr val="FF0000"/>
              </a:solidFill>
            </a:endParaRPr>
          </a:p>
        </p:txBody>
      </p:sp>
      <p:sp>
        <p:nvSpPr>
          <p:cNvPr id="3" name="Text Placeholder 2">
            <a:extLst>
              <a:ext uri="{FF2B5EF4-FFF2-40B4-BE49-F238E27FC236}">
                <a16:creationId xmlns:a16="http://schemas.microsoft.com/office/drawing/2014/main" id="{6967D0CA-B638-436E-9CD5-1155D6DD6618}"/>
              </a:ext>
            </a:extLst>
          </p:cNvPr>
          <p:cNvSpPr>
            <a:spLocks noGrp="1"/>
          </p:cNvSpPr>
          <p:nvPr>
            <p:ph type="body" sz="quarter" idx="14"/>
          </p:nvPr>
        </p:nvSpPr>
        <p:spPr/>
        <p:txBody>
          <a:bodyPr/>
          <a:lstStyle/>
          <a:p>
            <a:r>
              <a:rPr lang="en-GB">
                <a:solidFill>
                  <a:srgbClr val="FF0000"/>
                </a:solidFill>
              </a:rPr>
              <a:t>The cloud is another name for services </a:t>
            </a:r>
            <a:br>
              <a:rPr lang="en-GB">
                <a:solidFill>
                  <a:srgbClr val="FF0000"/>
                </a:solidFill>
              </a:rPr>
            </a:br>
            <a:r>
              <a:rPr lang="en-GB">
                <a:solidFill>
                  <a:srgbClr val="FF0000"/>
                </a:solidFill>
              </a:rPr>
              <a:t>offered via the Internet</a:t>
            </a:r>
          </a:p>
          <a:p>
            <a:pPr lvl="1"/>
            <a:r>
              <a:rPr lang="en-GB">
                <a:solidFill>
                  <a:srgbClr val="FF0000"/>
                </a:solidFill>
              </a:rPr>
              <a:t>The name comes from network diagrams </a:t>
            </a:r>
            <a:br>
              <a:rPr lang="en-GB">
                <a:solidFill>
                  <a:srgbClr val="FF0000"/>
                </a:solidFill>
              </a:rPr>
            </a:br>
            <a:r>
              <a:rPr lang="en-GB">
                <a:solidFill>
                  <a:srgbClr val="FF0000"/>
                </a:solidFill>
              </a:rPr>
              <a:t>that use a cloud symbol to represent </a:t>
            </a:r>
            <a:br>
              <a:rPr lang="en-GB">
                <a:solidFill>
                  <a:srgbClr val="FF0000"/>
                </a:solidFill>
              </a:rPr>
            </a:br>
            <a:r>
              <a:rPr lang="en-GB">
                <a:solidFill>
                  <a:srgbClr val="FF0000"/>
                </a:solidFill>
              </a:rPr>
              <a:t>the Internet</a:t>
            </a:r>
          </a:p>
          <a:p>
            <a:r>
              <a:rPr lang="en-GB">
                <a:solidFill>
                  <a:srgbClr val="FF0000"/>
                </a:solidFill>
              </a:rPr>
              <a:t>The cloud can be split into two </a:t>
            </a:r>
            <a:br>
              <a:rPr lang="en-GB">
                <a:solidFill>
                  <a:srgbClr val="FF0000"/>
                </a:solidFill>
              </a:rPr>
            </a:br>
            <a:r>
              <a:rPr lang="en-GB">
                <a:solidFill>
                  <a:srgbClr val="FF0000"/>
                </a:solidFill>
              </a:rPr>
              <a:t>major areas:</a:t>
            </a:r>
          </a:p>
          <a:p>
            <a:pPr lvl="1"/>
            <a:r>
              <a:rPr lang="en-GB">
                <a:solidFill>
                  <a:srgbClr val="FF0000"/>
                </a:solidFill>
              </a:rPr>
              <a:t>Cloud storage</a:t>
            </a:r>
          </a:p>
          <a:p>
            <a:pPr lvl="1"/>
            <a:r>
              <a:rPr lang="en-GB">
                <a:solidFill>
                  <a:srgbClr val="FF0000"/>
                </a:solidFill>
              </a:rPr>
              <a:t>Cloud computing</a:t>
            </a:r>
          </a:p>
          <a:p>
            <a:r>
              <a:rPr lang="en-GB"/>
              <a:t>What is cloud storage?</a:t>
            </a:r>
          </a:p>
        </p:txBody>
      </p:sp>
      <p:pic>
        <p:nvPicPr>
          <p:cNvPr id="6" name="Picture 5">
            <a:extLst>
              <a:ext uri="{FF2B5EF4-FFF2-40B4-BE49-F238E27FC236}">
                <a16:creationId xmlns:a16="http://schemas.microsoft.com/office/drawing/2014/main" id="{63CBD183-9072-42F5-8AB9-09AEE2F1018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76823" y="2477139"/>
            <a:ext cx="3393907" cy="3393907"/>
          </a:xfrm>
          <a:prstGeom prst="rect">
            <a:avLst/>
          </a:prstGeom>
        </p:spPr>
      </p:pic>
    </p:spTree>
    <p:extLst>
      <p:ext uri="{BB962C8B-B14F-4D97-AF65-F5344CB8AC3E}">
        <p14:creationId xmlns:p14="http://schemas.microsoft.com/office/powerpoint/2010/main" val="206495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503ABB-D70E-4DE7-AF12-F24BD997E5A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 r="495"/>
          <a:stretch/>
        </p:blipFill>
        <p:spPr>
          <a:xfrm>
            <a:off x="0" y="618744"/>
            <a:ext cx="9144000" cy="6239257"/>
          </a:xfrm>
          <a:prstGeom prst="rect">
            <a:avLst/>
          </a:prstGeom>
        </p:spPr>
      </p:pic>
      <p:sp>
        <p:nvSpPr>
          <p:cNvPr id="2" name="Text Placeholder 1">
            <a:extLst>
              <a:ext uri="{FF2B5EF4-FFF2-40B4-BE49-F238E27FC236}">
                <a16:creationId xmlns:a16="http://schemas.microsoft.com/office/drawing/2014/main" id="{750E2163-3FD6-4ECA-8F17-84BA6E0A2A89}"/>
              </a:ext>
            </a:extLst>
          </p:cNvPr>
          <p:cNvSpPr>
            <a:spLocks noGrp="1"/>
          </p:cNvSpPr>
          <p:nvPr>
            <p:ph type="body" sz="quarter" idx="13"/>
          </p:nvPr>
        </p:nvSpPr>
        <p:spPr/>
        <p:txBody>
          <a:bodyPr/>
          <a:lstStyle/>
          <a:p>
            <a:r>
              <a:rPr lang="en-GB">
                <a:solidFill>
                  <a:schemeClr val="bg1"/>
                </a:solidFill>
              </a:rPr>
              <a:t>Cloud storage</a:t>
            </a:r>
          </a:p>
        </p:txBody>
      </p:sp>
      <p:sp>
        <p:nvSpPr>
          <p:cNvPr id="3" name="Text Placeholder 2">
            <a:extLst>
              <a:ext uri="{FF2B5EF4-FFF2-40B4-BE49-F238E27FC236}">
                <a16:creationId xmlns:a16="http://schemas.microsoft.com/office/drawing/2014/main" id="{6967D0CA-B638-436E-9CD5-1155D6DD6618}"/>
              </a:ext>
            </a:extLst>
          </p:cNvPr>
          <p:cNvSpPr>
            <a:spLocks noGrp="1"/>
          </p:cNvSpPr>
          <p:nvPr>
            <p:ph type="body" sz="quarter" idx="14"/>
          </p:nvPr>
        </p:nvSpPr>
        <p:spPr/>
        <p:txBody>
          <a:bodyPr/>
          <a:lstStyle/>
          <a:p>
            <a:r>
              <a:rPr lang="en-GB">
                <a:solidFill>
                  <a:schemeClr val="bg1"/>
                </a:solidFill>
              </a:rPr>
              <a:t>Cloud storage allows users to </a:t>
            </a:r>
            <a:br>
              <a:rPr lang="en-GB">
                <a:solidFill>
                  <a:schemeClr val="bg1"/>
                </a:solidFill>
              </a:rPr>
            </a:br>
            <a:r>
              <a:rPr lang="en-GB">
                <a:solidFill>
                  <a:schemeClr val="bg1"/>
                </a:solidFill>
              </a:rPr>
              <a:t>store files and data on </a:t>
            </a:r>
            <a:br>
              <a:rPr lang="en-GB">
                <a:solidFill>
                  <a:schemeClr val="bg1"/>
                </a:solidFill>
              </a:rPr>
            </a:br>
            <a:r>
              <a:rPr lang="en-GB">
                <a:solidFill>
                  <a:schemeClr val="bg1"/>
                </a:solidFill>
              </a:rPr>
              <a:t>the Internet</a:t>
            </a:r>
          </a:p>
          <a:p>
            <a:r>
              <a:rPr lang="en-GB">
                <a:solidFill>
                  <a:schemeClr val="bg1"/>
                </a:solidFill>
              </a:rPr>
              <a:t>The files are accessed remotely</a:t>
            </a:r>
            <a:br>
              <a:rPr lang="en-GB">
                <a:solidFill>
                  <a:schemeClr val="bg1"/>
                </a:solidFill>
              </a:rPr>
            </a:br>
            <a:r>
              <a:rPr lang="en-GB">
                <a:solidFill>
                  <a:schemeClr val="bg1"/>
                </a:solidFill>
              </a:rPr>
              <a:t>by users</a:t>
            </a:r>
          </a:p>
          <a:p>
            <a:r>
              <a:rPr lang="en-GB">
                <a:solidFill>
                  <a:schemeClr val="bg1"/>
                </a:solidFill>
              </a:rPr>
              <a:t>Data may be stored in </a:t>
            </a:r>
            <a:br>
              <a:rPr lang="en-GB">
                <a:solidFill>
                  <a:schemeClr val="bg1"/>
                </a:solidFill>
              </a:rPr>
            </a:br>
            <a:r>
              <a:rPr lang="en-GB">
                <a:solidFill>
                  <a:schemeClr val="bg1"/>
                </a:solidFill>
              </a:rPr>
              <a:t>multiple locations</a:t>
            </a:r>
          </a:p>
          <a:p>
            <a:pPr lvl="1"/>
            <a:r>
              <a:rPr lang="en-GB">
                <a:solidFill>
                  <a:schemeClr val="bg1"/>
                </a:solidFill>
              </a:rPr>
              <a:t>A professional company will manage </a:t>
            </a:r>
            <a:br>
              <a:rPr lang="en-GB">
                <a:solidFill>
                  <a:schemeClr val="bg1"/>
                </a:solidFill>
              </a:rPr>
            </a:br>
            <a:r>
              <a:rPr lang="en-GB">
                <a:solidFill>
                  <a:schemeClr val="bg1"/>
                </a:solidFill>
              </a:rPr>
              <a:t>the data storage</a:t>
            </a:r>
          </a:p>
          <a:p>
            <a:r>
              <a:rPr lang="en-GB">
                <a:solidFill>
                  <a:schemeClr val="bg1"/>
                </a:solidFill>
              </a:rPr>
              <a:t>What are </a:t>
            </a:r>
            <a:r>
              <a:rPr lang="en-GB" b="1">
                <a:solidFill>
                  <a:schemeClr val="bg1"/>
                </a:solidFill>
              </a:rPr>
              <a:t>two </a:t>
            </a:r>
            <a:r>
              <a:rPr lang="en-GB">
                <a:solidFill>
                  <a:schemeClr val="bg1"/>
                </a:solidFill>
              </a:rPr>
              <a:t>other cloud storage features?</a:t>
            </a:r>
          </a:p>
          <a:p>
            <a:pPr marL="0" indent="0">
              <a:buNone/>
            </a:pPr>
            <a:endParaRPr lang="en-GB">
              <a:solidFill>
                <a:schemeClr val="bg1"/>
              </a:solidFill>
            </a:endParaRPr>
          </a:p>
        </p:txBody>
      </p:sp>
      <p:pic>
        <p:nvPicPr>
          <p:cNvPr id="6" name="Graphic 5">
            <a:extLst>
              <a:ext uri="{FF2B5EF4-FFF2-40B4-BE49-F238E27FC236}">
                <a16:creationId xmlns:a16="http://schemas.microsoft.com/office/drawing/2014/main" id="{693518C9-A07A-4651-80A6-51F6A22ECB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0830" y="6316758"/>
            <a:ext cx="1432860" cy="338190"/>
          </a:xfrm>
          <a:prstGeom prst="rect">
            <a:avLst/>
          </a:prstGeom>
        </p:spPr>
      </p:pic>
    </p:spTree>
    <p:extLst>
      <p:ext uri="{BB962C8B-B14F-4D97-AF65-F5344CB8AC3E}">
        <p14:creationId xmlns:p14="http://schemas.microsoft.com/office/powerpoint/2010/main" val="3069393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70707"/>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CC22C2-4D04-4510-A3F7-1120275CF5E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351282" y="1516365"/>
            <a:ext cx="4792717" cy="5138372"/>
          </a:xfrm>
          <a:prstGeom prst="rect">
            <a:avLst/>
          </a:prstGeom>
        </p:spPr>
      </p:pic>
      <p:sp>
        <p:nvSpPr>
          <p:cNvPr id="2" name="Text Placeholder 1">
            <a:extLst>
              <a:ext uri="{FF2B5EF4-FFF2-40B4-BE49-F238E27FC236}">
                <a16:creationId xmlns:a16="http://schemas.microsoft.com/office/drawing/2014/main" id="{750E2163-3FD6-4ECA-8F17-84BA6E0A2A89}"/>
              </a:ext>
            </a:extLst>
          </p:cNvPr>
          <p:cNvSpPr>
            <a:spLocks noGrp="1"/>
          </p:cNvSpPr>
          <p:nvPr>
            <p:ph type="body" sz="quarter" idx="13"/>
          </p:nvPr>
        </p:nvSpPr>
        <p:spPr/>
        <p:txBody>
          <a:bodyPr/>
          <a:lstStyle/>
          <a:p>
            <a:r>
              <a:rPr lang="en-GB">
                <a:solidFill>
                  <a:schemeClr val="bg1"/>
                </a:solidFill>
              </a:rPr>
              <a:t>Cloud storage features</a:t>
            </a:r>
            <a:endParaRPr lang="en-GB">
              <a:solidFill>
                <a:srgbClr val="FF0000"/>
              </a:solidFill>
            </a:endParaRPr>
          </a:p>
        </p:txBody>
      </p:sp>
      <p:sp>
        <p:nvSpPr>
          <p:cNvPr id="3" name="Text Placeholder 2">
            <a:extLst>
              <a:ext uri="{FF2B5EF4-FFF2-40B4-BE49-F238E27FC236}">
                <a16:creationId xmlns:a16="http://schemas.microsoft.com/office/drawing/2014/main" id="{6967D0CA-B638-436E-9CD5-1155D6DD6618}"/>
              </a:ext>
            </a:extLst>
          </p:cNvPr>
          <p:cNvSpPr>
            <a:spLocks noGrp="1"/>
          </p:cNvSpPr>
          <p:nvPr>
            <p:ph type="body" sz="quarter" idx="14"/>
          </p:nvPr>
        </p:nvSpPr>
        <p:spPr/>
        <p:txBody>
          <a:bodyPr/>
          <a:lstStyle/>
          <a:p>
            <a:r>
              <a:rPr lang="en-GB">
                <a:solidFill>
                  <a:schemeClr val="bg1"/>
                </a:solidFill>
              </a:rPr>
              <a:t>Further features include:</a:t>
            </a:r>
          </a:p>
          <a:p>
            <a:pPr lvl="1"/>
            <a:r>
              <a:rPr lang="en-GB">
                <a:solidFill>
                  <a:schemeClr val="bg1"/>
                </a:solidFill>
              </a:rPr>
              <a:t>Synchronisation of devices </a:t>
            </a:r>
            <a:br>
              <a:rPr lang="en-GB">
                <a:solidFill>
                  <a:schemeClr val="bg1"/>
                </a:solidFill>
              </a:rPr>
            </a:br>
            <a:r>
              <a:rPr lang="en-GB">
                <a:solidFill>
                  <a:schemeClr val="bg1"/>
                </a:solidFill>
              </a:rPr>
              <a:t>with the cloud storage</a:t>
            </a:r>
          </a:p>
          <a:p>
            <a:pPr lvl="1"/>
            <a:r>
              <a:rPr lang="en-GB">
                <a:solidFill>
                  <a:schemeClr val="bg1"/>
                </a:solidFill>
              </a:rPr>
              <a:t>24/7 Availability</a:t>
            </a:r>
          </a:p>
          <a:p>
            <a:pPr lvl="1"/>
            <a:r>
              <a:rPr lang="en-GB">
                <a:solidFill>
                  <a:schemeClr val="bg1"/>
                </a:solidFill>
              </a:rPr>
              <a:t>Redundancy</a:t>
            </a:r>
          </a:p>
          <a:p>
            <a:pPr lvl="1"/>
            <a:r>
              <a:rPr lang="en-GB">
                <a:solidFill>
                  <a:schemeClr val="bg1"/>
                </a:solidFill>
              </a:rPr>
              <a:t>Multiple file versions</a:t>
            </a:r>
          </a:p>
          <a:p>
            <a:pPr lvl="1"/>
            <a:r>
              <a:rPr lang="en-GB">
                <a:solidFill>
                  <a:schemeClr val="bg1"/>
                </a:solidFill>
              </a:rPr>
              <a:t>Only pay for storage used</a:t>
            </a:r>
          </a:p>
          <a:p>
            <a:pPr lvl="1"/>
            <a:r>
              <a:rPr lang="en-GB">
                <a:solidFill>
                  <a:schemeClr val="bg1"/>
                </a:solidFill>
              </a:rPr>
              <a:t>Scalability</a:t>
            </a:r>
          </a:p>
          <a:p>
            <a:r>
              <a:rPr lang="en-GB">
                <a:solidFill>
                  <a:schemeClr val="bg1"/>
                </a:solidFill>
              </a:rPr>
              <a:t>What do each of these </a:t>
            </a:r>
            <a:br>
              <a:rPr lang="en-GB">
                <a:solidFill>
                  <a:schemeClr val="bg1"/>
                </a:solidFill>
              </a:rPr>
            </a:br>
            <a:r>
              <a:rPr lang="en-GB">
                <a:solidFill>
                  <a:schemeClr val="bg1"/>
                </a:solidFill>
              </a:rPr>
              <a:t>features mean?</a:t>
            </a:r>
          </a:p>
          <a:p>
            <a:endParaRPr lang="en-GB">
              <a:solidFill>
                <a:schemeClr val="bg1"/>
              </a:solidFill>
            </a:endParaRPr>
          </a:p>
        </p:txBody>
      </p:sp>
      <p:pic>
        <p:nvPicPr>
          <p:cNvPr id="7" name="Graphic 6">
            <a:extLst>
              <a:ext uri="{FF2B5EF4-FFF2-40B4-BE49-F238E27FC236}">
                <a16:creationId xmlns:a16="http://schemas.microsoft.com/office/drawing/2014/main" id="{6FDAE0C9-A6D6-47BC-8537-E2E3571D3A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2727" y="6316547"/>
            <a:ext cx="1432860" cy="338190"/>
          </a:xfrm>
          <a:prstGeom prst="rect">
            <a:avLst/>
          </a:prstGeom>
        </p:spPr>
      </p:pic>
    </p:spTree>
    <p:extLst>
      <p:ext uri="{BB962C8B-B14F-4D97-AF65-F5344CB8AC3E}">
        <p14:creationId xmlns:p14="http://schemas.microsoft.com/office/powerpoint/2010/main" val="1630811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9103E"/>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FD7E85E-2437-4C40-8560-8DABC0CBC0B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18744"/>
            <a:ext cx="9144000" cy="6239256"/>
          </a:xfrm>
          <a:prstGeom prst="rect">
            <a:avLst/>
          </a:prstGeom>
        </p:spPr>
      </p:pic>
      <p:sp>
        <p:nvSpPr>
          <p:cNvPr id="2" name="Text Placeholder 1">
            <a:extLst>
              <a:ext uri="{FF2B5EF4-FFF2-40B4-BE49-F238E27FC236}">
                <a16:creationId xmlns:a16="http://schemas.microsoft.com/office/drawing/2014/main" id="{EE7CD9AE-9251-4319-945B-CFE0C6F29322}"/>
              </a:ext>
            </a:extLst>
          </p:cNvPr>
          <p:cNvSpPr>
            <a:spLocks noGrp="1"/>
          </p:cNvSpPr>
          <p:nvPr>
            <p:ph type="body" sz="quarter" idx="13"/>
          </p:nvPr>
        </p:nvSpPr>
        <p:spPr/>
        <p:txBody>
          <a:bodyPr/>
          <a:lstStyle/>
          <a:p>
            <a:r>
              <a:rPr lang="en-GB">
                <a:solidFill>
                  <a:schemeClr val="bg1"/>
                </a:solidFill>
              </a:rPr>
              <a:t>Redundancy</a:t>
            </a:r>
          </a:p>
        </p:txBody>
      </p:sp>
      <p:sp>
        <p:nvSpPr>
          <p:cNvPr id="3" name="Text Placeholder 2">
            <a:extLst>
              <a:ext uri="{FF2B5EF4-FFF2-40B4-BE49-F238E27FC236}">
                <a16:creationId xmlns:a16="http://schemas.microsoft.com/office/drawing/2014/main" id="{5D3FAFA0-F05A-47FE-A28E-9705F6D5BEF8}"/>
              </a:ext>
            </a:extLst>
          </p:cNvPr>
          <p:cNvSpPr>
            <a:spLocks noGrp="1"/>
          </p:cNvSpPr>
          <p:nvPr>
            <p:ph type="body" sz="quarter" idx="14"/>
          </p:nvPr>
        </p:nvSpPr>
        <p:spPr/>
        <p:txBody>
          <a:bodyPr/>
          <a:lstStyle/>
          <a:p>
            <a:r>
              <a:rPr lang="en-GB">
                <a:solidFill>
                  <a:schemeClr val="bg1"/>
                </a:solidFill>
              </a:rPr>
              <a:t>Storage redundancy is where multiple copies of files are stored in different locations</a:t>
            </a:r>
          </a:p>
          <a:p>
            <a:pPr lvl="1"/>
            <a:r>
              <a:rPr lang="en-GB">
                <a:solidFill>
                  <a:schemeClr val="bg1"/>
                </a:solidFill>
              </a:rPr>
              <a:t>In local storage this is normally carried out by having multiple copies of files on two different hard drives in one server</a:t>
            </a:r>
          </a:p>
          <a:p>
            <a:pPr lvl="1"/>
            <a:r>
              <a:rPr lang="en-GB">
                <a:solidFill>
                  <a:schemeClr val="bg1"/>
                </a:solidFill>
              </a:rPr>
              <a:t>In cloud storage the locations that store redundant files may be anywhere in the world</a:t>
            </a:r>
          </a:p>
        </p:txBody>
      </p:sp>
      <p:pic>
        <p:nvPicPr>
          <p:cNvPr id="13" name="Graphic 12">
            <a:extLst>
              <a:ext uri="{FF2B5EF4-FFF2-40B4-BE49-F238E27FC236}">
                <a16:creationId xmlns:a16="http://schemas.microsoft.com/office/drawing/2014/main" id="{5256A64A-B478-464C-912B-D325AB06E1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0830" y="6316758"/>
            <a:ext cx="1432860" cy="338190"/>
          </a:xfrm>
          <a:prstGeom prst="rect">
            <a:avLst/>
          </a:prstGeom>
        </p:spPr>
      </p:pic>
    </p:spTree>
    <p:extLst>
      <p:ext uri="{BB962C8B-B14F-4D97-AF65-F5344CB8AC3E}">
        <p14:creationId xmlns:p14="http://schemas.microsoft.com/office/powerpoint/2010/main" val="1400405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DD5F1D-1378-4D86-9E93-5BD84C13D2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756744"/>
            <a:ext cx="9144000" cy="6101256"/>
          </a:xfrm>
          <a:prstGeom prst="rect">
            <a:avLst/>
          </a:prstGeom>
        </p:spPr>
      </p:pic>
      <p:sp>
        <p:nvSpPr>
          <p:cNvPr id="2" name="Text Placeholder 1">
            <a:extLst>
              <a:ext uri="{FF2B5EF4-FFF2-40B4-BE49-F238E27FC236}">
                <a16:creationId xmlns:a16="http://schemas.microsoft.com/office/drawing/2014/main" id="{750E2163-3FD6-4ECA-8F17-84BA6E0A2A89}"/>
              </a:ext>
            </a:extLst>
          </p:cNvPr>
          <p:cNvSpPr>
            <a:spLocks noGrp="1"/>
          </p:cNvSpPr>
          <p:nvPr>
            <p:ph type="body" sz="quarter" idx="13"/>
          </p:nvPr>
        </p:nvSpPr>
        <p:spPr/>
        <p:txBody>
          <a:bodyPr/>
          <a:lstStyle/>
          <a:p>
            <a:r>
              <a:rPr lang="en-GB"/>
              <a:t>Scalability</a:t>
            </a:r>
          </a:p>
        </p:txBody>
      </p:sp>
      <p:sp>
        <p:nvSpPr>
          <p:cNvPr id="3" name="Text Placeholder 2">
            <a:extLst>
              <a:ext uri="{FF2B5EF4-FFF2-40B4-BE49-F238E27FC236}">
                <a16:creationId xmlns:a16="http://schemas.microsoft.com/office/drawing/2014/main" id="{6967D0CA-B638-436E-9CD5-1155D6DD6618}"/>
              </a:ext>
            </a:extLst>
          </p:cNvPr>
          <p:cNvSpPr>
            <a:spLocks noGrp="1"/>
          </p:cNvSpPr>
          <p:nvPr>
            <p:ph type="body" sz="quarter" idx="14"/>
          </p:nvPr>
        </p:nvSpPr>
        <p:spPr/>
        <p:txBody>
          <a:bodyPr/>
          <a:lstStyle/>
          <a:p>
            <a:r>
              <a:rPr lang="en-GB"/>
              <a:t>Scalability is the ability of the storage system or cloud computing resources to increase in size</a:t>
            </a:r>
          </a:p>
          <a:p>
            <a:pPr lvl="1"/>
            <a:r>
              <a:rPr lang="en-GB"/>
              <a:t>A home PC doesn’t have scalable storage. It may be possible to have two or three hard disks, but not two or three hundred</a:t>
            </a:r>
          </a:p>
          <a:p>
            <a:r>
              <a:rPr lang="en-GB"/>
              <a:t>Cloud storage normally charges for the amount of </a:t>
            </a:r>
            <a:br>
              <a:rPr lang="en-GB"/>
            </a:br>
            <a:r>
              <a:rPr lang="en-GB"/>
              <a:t>storage used</a:t>
            </a:r>
          </a:p>
          <a:p>
            <a:pPr lvl="1"/>
            <a:r>
              <a:rPr lang="en-GB"/>
              <a:t>Increasing offline storage usually requires </a:t>
            </a:r>
            <a:br>
              <a:rPr lang="en-GB"/>
            </a:br>
            <a:r>
              <a:rPr lang="en-GB"/>
              <a:t>the purchase of new disks</a:t>
            </a:r>
          </a:p>
        </p:txBody>
      </p:sp>
    </p:spTree>
    <p:extLst>
      <p:ext uri="{BB962C8B-B14F-4D97-AF65-F5344CB8AC3E}">
        <p14:creationId xmlns:p14="http://schemas.microsoft.com/office/powerpoint/2010/main" val="256632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B29D96-0AB8-4407-8D0E-C299E6137D8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654567" y="651641"/>
            <a:ext cx="3489434" cy="6206359"/>
          </a:xfrm>
          <a:prstGeom prst="rect">
            <a:avLst/>
          </a:prstGeom>
        </p:spPr>
      </p:pic>
      <p:sp>
        <p:nvSpPr>
          <p:cNvPr id="2" name="Text Placeholder 1">
            <a:extLst>
              <a:ext uri="{FF2B5EF4-FFF2-40B4-BE49-F238E27FC236}">
                <a16:creationId xmlns:a16="http://schemas.microsoft.com/office/drawing/2014/main" id="{750E2163-3FD6-4ECA-8F17-84BA6E0A2A89}"/>
              </a:ext>
            </a:extLst>
          </p:cNvPr>
          <p:cNvSpPr>
            <a:spLocks noGrp="1"/>
          </p:cNvSpPr>
          <p:nvPr>
            <p:ph type="body" sz="quarter" idx="13"/>
          </p:nvPr>
        </p:nvSpPr>
        <p:spPr/>
        <p:txBody>
          <a:bodyPr/>
          <a:lstStyle/>
          <a:p>
            <a:r>
              <a:rPr lang="en-GB"/>
              <a:t>Data centres</a:t>
            </a:r>
          </a:p>
        </p:txBody>
      </p:sp>
      <p:sp>
        <p:nvSpPr>
          <p:cNvPr id="3" name="Text Placeholder 2">
            <a:extLst>
              <a:ext uri="{FF2B5EF4-FFF2-40B4-BE49-F238E27FC236}">
                <a16:creationId xmlns:a16="http://schemas.microsoft.com/office/drawing/2014/main" id="{6967D0CA-B638-436E-9CD5-1155D6DD6618}"/>
              </a:ext>
            </a:extLst>
          </p:cNvPr>
          <p:cNvSpPr>
            <a:spLocks noGrp="1"/>
          </p:cNvSpPr>
          <p:nvPr>
            <p:ph type="body" sz="quarter" idx="14"/>
          </p:nvPr>
        </p:nvSpPr>
        <p:spPr/>
        <p:txBody>
          <a:bodyPr/>
          <a:lstStyle/>
          <a:p>
            <a:r>
              <a:rPr lang="en-GB"/>
              <a:t>Data centres are buildings that </a:t>
            </a:r>
            <a:br>
              <a:rPr lang="en-GB"/>
            </a:br>
            <a:r>
              <a:rPr lang="en-GB"/>
              <a:t>are dedicated to storing </a:t>
            </a:r>
            <a:br>
              <a:rPr lang="en-GB"/>
            </a:br>
            <a:r>
              <a:rPr lang="en-GB"/>
              <a:t>physical servers</a:t>
            </a:r>
          </a:p>
          <a:p>
            <a:pPr lvl="1"/>
            <a:r>
              <a:rPr lang="en-GB"/>
              <a:t>Each server will contain an array </a:t>
            </a:r>
            <a:br>
              <a:rPr lang="en-GB"/>
            </a:br>
            <a:r>
              <a:rPr lang="en-GB"/>
              <a:t>of hard drives</a:t>
            </a:r>
          </a:p>
          <a:p>
            <a:pPr lvl="1"/>
            <a:r>
              <a:rPr lang="en-GB"/>
              <a:t>Professional engineers will manage </a:t>
            </a:r>
            <a:br>
              <a:rPr lang="en-GB"/>
            </a:br>
            <a:r>
              <a:rPr lang="en-GB"/>
              <a:t>the computers</a:t>
            </a:r>
          </a:p>
          <a:p>
            <a:pPr lvl="1"/>
            <a:r>
              <a:rPr lang="en-GB"/>
              <a:t>The buildings will have temperature </a:t>
            </a:r>
            <a:br>
              <a:rPr lang="en-GB"/>
            </a:br>
            <a:r>
              <a:rPr lang="en-GB"/>
              <a:t>control and air conditioning</a:t>
            </a:r>
          </a:p>
          <a:p>
            <a:pPr lvl="1"/>
            <a:r>
              <a:rPr lang="en-GB"/>
              <a:t>Uptimes for data centres are often </a:t>
            </a:r>
            <a:br>
              <a:rPr lang="en-GB"/>
            </a:br>
            <a:r>
              <a:rPr lang="en-GB"/>
              <a:t>better than 99.99%</a:t>
            </a:r>
          </a:p>
        </p:txBody>
      </p:sp>
    </p:spTree>
    <p:extLst>
      <p:ext uri="{BB962C8B-B14F-4D97-AF65-F5344CB8AC3E}">
        <p14:creationId xmlns:p14="http://schemas.microsoft.com/office/powerpoint/2010/main" val="217494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Worksheet 6</a:t>
            </a:r>
          </a:p>
        </p:txBody>
      </p:sp>
      <p:sp>
        <p:nvSpPr>
          <p:cNvPr id="3" name="Text Placeholder 2"/>
          <p:cNvSpPr>
            <a:spLocks noGrp="1"/>
          </p:cNvSpPr>
          <p:nvPr>
            <p:ph type="body" sz="quarter" idx="14"/>
          </p:nvPr>
        </p:nvSpPr>
        <p:spPr/>
        <p:txBody>
          <a:bodyPr/>
          <a:lstStyle/>
          <a:p>
            <a:r>
              <a:rPr lang="en-GB" dirty="0"/>
              <a:t>Complete </a:t>
            </a:r>
            <a:r>
              <a:rPr lang="en-GB" b="1" dirty="0"/>
              <a:t>Task 1 </a:t>
            </a:r>
            <a:r>
              <a:rPr lang="en-GB" dirty="0"/>
              <a:t>and </a:t>
            </a:r>
            <a:r>
              <a:rPr lang="en-GB" b="1" dirty="0"/>
              <a:t>Task 2 </a:t>
            </a:r>
            <a:r>
              <a:rPr lang="en-GB" dirty="0"/>
              <a:t>on </a:t>
            </a:r>
            <a:r>
              <a:rPr lang="en-GB" b="1" dirty="0"/>
              <a:t>Worksheet 6</a:t>
            </a:r>
            <a:br>
              <a:rPr lang="en-GB" b="1" dirty="0"/>
            </a:br>
            <a:endParaRPr lang="en-GB" b="1" dirty="0"/>
          </a:p>
        </p:txBody>
      </p:sp>
    </p:spTree>
    <p:extLst>
      <p:ext uri="{BB962C8B-B14F-4D97-AF65-F5344CB8AC3E}">
        <p14:creationId xmlns:p14="http://schemas.microsoft.com/office/powerpoint/2010/main" val="257206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0D8EC0C-0325-46F5-A114-E532225DF76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594805"/>
            <a:ext cx="9144000" cy="6263195"/>
          </a:xfrm>
          <a:prstGeom prst="rect">
            <a:avLst/>
          </a:prstGeom>
        </p:spPr>
      </p:pic>
      <p:sp>
        <p:nvSpPr>
          <p:cNvPr id="2" name="Text Placeholder 1">
            <a:extLst>
              <a:ext uri="{FF2B5EF4-FFF2-40B4-BE49-F238E27FC236}">
                <a16:creationId xmlns:a16="http://schemas.microsoft.com/office/drawing/2014/main" id="{72EC9512-467A-4AEF-AE4A-6C2015CE57FE}"/>
              </a:ext>
            </a:extLst>
          </p:cNvPr>
          <p:cNvSpPr>
            <a:spLocks noGrp="1"/>
          </p:cNvSpPr>
          <p:nvPr>
            <p:ph type="body" sz="quarter" idx="13"/>
          </p:nvPr>
        </p:nvSpPr>
        <p:spPr/>
        <p:txBody>
          <a:bodyPr/>
          <a:lstStyle/>
          <a:p>
            <a:r>
              <a:rPr lang="en-GB">
                <a:solidFill>
                  <a:schemeClr val="bg1"/>
                </a:solidFill>
              </a:rPr>
              <a:t>Privacy</a:t>
            </a:r>
          </a:p>
        </p:txBody>
      </p:sp>
      <p:sp>
        <p:nvSpPr>
          <p:cNvPr id="3" name="Text Placeholder 2">
            <a:extLst>
              <a:ext uri="{FF2B5EF4-FFF2-40B4-BE49-F238E27FC236}">
                <a16:creationId xmlns:a16="http://schemas.microsoft.com/office/drawing/2014/main" id="{DC1C3E04-5F9F-47CF-B87A-768AE5523337}"/>
              </a:ext>
            </a:extLst>
          </p:cNvPr>
          <p:cNvSpPr>
            <a:spLocks noGrp="1"/>
          </p:cNvSpPr>
          <p:nvPr>
            <p:ph type="body" sz="quarter" idx="14"/>
          </p:nvPr>
        </p:nvSpPr>
        <p:spPr/>
        <p:txBody>
          <a:bodyPr/>
          <a:lstStyle/>
          <a:p>
            <a:r>
              <a:rPr lang="en-GB">
                <a:solidFill>
                  <a:schemeClr val="bg1"/>
                </a:solidFill>
              </a:rPr>
              <a:t>If data is stored in the cloud, the </a:t>
            </a:r>
            <a:br>
              <a:rPr lang="en-GB">
                <a:solidFill>
                  <a:schemeClr val="bg1"/>
                </a:solidFill>
              </a:rPr>
            </a:br>
            <a:r>
              <a:rPr lang="en-GB">
                <a:solidFill>
                  <a:schemeClr val="bg1"/>
                </a:solidFill>
              </a:rPr>
              <a:t>security and privacy of the data </a:t>
            </a:r>
            <a:br>
              <a:rPr lang="en-GB">
                <a:solidFill>
                  <a:schemeClr val="bg1"/>
                </a:solidFill>
              </a:rPr>
            </a:br>
            <a:r>
              <a:rPr lang="en-GB">
                <a:solidFill>
                  <a:schemeClr val="bg1"/>
                </a:solidFill>
              </a:rPr>
              <a:t>is controlled by an </a:t>
            </a:r>
            <a:br>
              <a:rPr lang="en-GB">
                <a:solidFill>
                  <a:schemeClr val="bg1"/>
                </a:solidFill>
              </a:rPr>
            </a:br>
            <a:r>
              <a:rPr lang="en-GB">
                <a:solidFill>
                  <a:schemeClr val="bg1"/>
                </a:solidFill>
              </a:rPr>
              <a:t>external company</a:t>
            </a:r>
          </a:p>
          <a:p>
            <a:pPr lvl="1"/>
            <a:r>
              <a:rPr lang="en-GB">
                <a:solidFill>
                  <a:schemeClr val="bg1"/>
                </a:solidFill>
              </a:rPr>
              <a:t>Data stored locally is under the </a:t>
            </a:r>
            <a:br>
              <a:rPr lang="en-GB">
                <a:solidFill>
                  <a:schemeClr val="bg1"/>
                </a:solidFill>
              </a:rPr>
            </a:br>
            <a:r>
              <a:rPr lang="en-GB">
                <a:solidFill>
                  <a:schemeClr val="bg1"/>
                </a:solidFill>
              </a:rPr>
              <a:t>control of a single person or organisation</a:t>
            </a:r>
          </a:p>
          <a:p>
            <a:pPr lvl="1"/>
            <a:r>
              <a:rPr lang="en-GB">
                <a:solidFill>
                  <a:schemeClr val="bg1"/>
                </a:solidFill>
              </a:rPr>
              <a:t>Both cloud storage and local storage </a:t>
            </a:r>
            <a:br>
              <a:rPr lang="en-GB">
                <a:solidFill>
                  <a:schemeClr val="bg1"/>
                </a:solidFill>
              </a:rPr>
            </a:br>
            <a:r>
              <a:rPr lang="en-GB">
                <a:solidFill>
                  <a:schemeClr val="bg1"/>
                </a:solidFill>
              </a:rPr>
              <a:t>may be hacked, however, typically </a:t>
            </a:r>
            <a:br>
              <a:rPr lang="en-GB">
                <a:solidFill>
                  <a:schemeClr val="bg1"/>
                </a:solidFill>
              </a:rPr>
            </a:br>
            <a:r>
              <a:rPr lang="en-GB">
                <a:solidFill>
                  <a:schemeClr val="bg1"/>
                </a:solidFill>
              </a:rPr>
              <a:t>cloud storage will be more secure</a:t>
            </a:r>
          </a:p>
          <a:p>
            <a:pPr lvl="1"/>
            <a:r>
              <a:rPr lang="en-GB">
                <a:solidFill>
                  <a:schemeClr val="bg1"/>
                </a:solidFill>
              </a:rPr>
              <a:t>Companies and organisations will need </a:t>
            </a:r>
            <a:br>
              <a:rPr lang="en-GB">
                <a:solidFill>
                  <a:schemeClr val="bg1"/>
                </a:solidFill>
              </a:rPr>
            </a:br>
            <a:r>
              <a:rPr lang="en-GB">
                <a:solidFill>
                  <a:schemeClr val="bg1"/>
                </a:solidFill>
              </a:rPr>
              <a:t>to consider the level they trust an </a:t>
            </a:r>
            <a:br>
              <a:rPr lang="en-GB">
                <a:solidFill>
                  <a:schemeClr val="bg1"/>
                </a:solidFill>
              </a:rPr>
            </a:br>
            <a:r>
              <a:rPr lang="en-GB">
                <a:solidFill>
                  <a:schemeClr val="bg1"/>
                </a:solidFill>
              </a:rPr>
              <a:t>external company to hold their data</a:t>
            </a:r>
          </a:p>
        </p:txBody>
      </p:sp>
      <p:pic>
        <p:nvPicPr>
          <p:cNvPr id="8" name="Graphic 7">
            <a:extLst>
              <a:ext uri="{FF2B5EF4-FFF2-40B4-BE49-F238E27FC236}">
                <a16:creationId xmlns:a16="http://schemas.microsoft.com/office/drawing/2014/main" id="{2FD0BD54-0B62-499A-9766-7DF15B62AC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0830" y="6316758"/>
            <a:ext cx="1432860" cy="338190"/>
          </a:xfrm>
          <a:prstGeom prst="rect">
            <a:avLst/>
          </a:prstGeom>
        </p:spPr>
      </p:pic>
    </p:spTree>
    <p:extLst>
      <p:ext uri="{BB962C8B-B14F-4D97-AF65-F5344CB8AC3E}">
        <p14:creationId xmlns:p14="http://schemas.microsoft.com/office/powerpoint/2010/main" val="2073841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EC9512-467A-4AEF-AE4A-6C2015CE57FE}"/>
              </a:ext>
            </a:extLst>
          </p:cNvPr>
          <p:cNvSpPr>
            <a:spLocks noGrp="1"/>
          </p:cNvSpPr>
          <p:nvPr>
            <p:ph type="body" sz="quarter" idx="13"/>
          </p:nvPr>
        </p:nvSpPr>
        <p:spPr/>
        <p:txBody>
          <a:bodyPr/>
          <a:lstStyle/>
          <a:p>
            <a:r>
              <a:rPr lang="en-GB"/>
              <a:t>Data transfer speeds</a:t>
            </a:r>
          </a:p>
        </p:txBody>
      </p:sp>
      <p:sp>
        <p:nvSpPr>
          <p:cNvPr id="3" name="Text Placeholder 2">
            <a:extLst>
              <a:ext uri="{FF2B5EF4-FFF2-40B4-BE49-F238E27FC236}">
                <a16:creationId xmlns:a16="http://schemas.microsoft.com/office/drawing/2014/main" id="{DC1C3E04-5F9F-47CF-B87A-768AE5523337}"/>
              </a:ext>
            </a:extLst>
          </p:cNvPr>
          <p:cNvSpPr>
            <a:spLocks noGrp="1"/>
          </p:cNvSpPr>
          <p:nvPr>
            <p:ph type="body" sz="quarter" idx="14"/>
          </p:nvPr>
        </p:nvSpPr>
        <p:spPr/>
        <p:txBody>
          <a:bodyPr/>
          <a:lstStyle/>
          <a:p>
            <a:r>
              <a:rPr lang="en-GB"/>
              <a:t>When a file is used that is on cloud storage it must first be downloaded</a:t>
            </a:r>
          </a:p>
          <a:p>
            <a:pPr lvl="1"/>
            <a:r>
              <a:rPr lang="en-GB"/>
              <a:t>With a fast connection and a small office document this may happen in a few seconds</a:t>
            </a:r>
          </a:p>
          <a:p>
            <a:pPr lvl="1"/>
            <a:r>
              <a:rPr lang="en-GB"/>
              <a:t>However, with files such as those used in video editing it may take hours to open or save files to cloud storage</a:t>
            </a:r>
          </a:p>
          <a:p>
            <a:r>
              <a:rPr lang="en-GB"/>
              <a:t>Local storage is very fast to transfer data</a:t>
            </a:r>
          </a:p>
          <a:p>
            <a:pPr lvl="1"/>
            <a:r>
              <a:rPr lang="en-GB"/>
              <a:t>A local SATA solid state drive can read and write data at around 500 MB per second</a:t>
            </a:r>
          </a:p>
          <a:p>
            <a:pPr lvl="1"/>
            <a:r>
              <a:rPr lang="en-GB"/>
              <a:t>A typical UK internet connection operates at around 70 Mb/s giving speeds of less than 10 MB per second</a:t>
            </a:r>
          </a:p>
        </p:txBody>
      </p:sp>
    </p:spTree>
    <p:extLst>
      <p:ext uri="{BB962C8B-B14F-4D97-AF65-F5344CB8AC3E}">
        <p14:creationId xmlns:p14="http://schemas.microsoft.com/office/powerpoint/2010/main" val="2461077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Worksheet 6</a:t>
            </a:r>
          </a:p>
        </p:txBody>
      </p:sp>
      <p:sp>
        <p:nvSpPr>
          <p:cNvPr id="3" name="Text Placeholder 2"/>
          <p:cNvSpPr>
            <a:spLocks noGrp="1"/>
          </p:cNvSpPr>
          <p:nvPr>
            <p:ph type="body" sz="quarter" idx="14"/>
          </p:nvPr>
        </p:nvSpPr>
        <p:spPr/>
        <p:txBody>
          <a:bodyPr/>
          <a:lstStyle/>
          <a:p>
            <a:r>
              <a:rPr lang="en-GB" dirty="0"/>
              <a:t>Complete </a:t>
            </a:r>
            <a:r>
              <a:rPr lang="en-GB" b="1" dirty="0"/>
              <a:t>Task 3 </a:t>
            </a:r>
            <a:r>
              <a:rPr lang="en-GB" dirty="0"/>
              <a:t>on </a:t>
            </a:r>
            <a:r>
              <a:rPr lang="en-GB" b="1" dirty="0"/>
              <a:t>Worksheet 6</a:t>
            </a:r>
          </a:p>
        </p:txBody>
      </p:sp>
    </p:spTree>
    <p:extLst>
      <p:ext uri="{BB962C8B-B14F-4D97-AF65-F5344CB8AC3E}">
        <p14:creationId xmlns:p14="http://schemas.microsoft.com/office/powerpoint/2010/main" val="181851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8C19F-DAC4-4353-95A7-5314D613CD22}"/>
              </a:ext>
            </a:extLst>
          </p:cNvPr>
          <p:cNvSpPr>
            <a:spLocks noGrp="1"/>
          </p:cNvSpPr>
          <p:nvPr>
            <p:ph type="body" sz="quarter" idx="13"/>
          </p:nvPr>
        </p:nvSpPr>
        <p:spPr/>
        <p:txBody>
          <a:bodyPr/>
          <a:lstStyle/>
          <a:p>
            <a:r>
              <a:rPr lang="en-GB" dirty="0"/>
              <a:t>Exam Questions </a:t>
            </a:r>
          </a:p>
        </p:txBody>
      </p:sp>
      <p:sp>
        <p:nvSpPr>
          <p:cNvPr id="3" name="Text Placeholder 2">
            <a:extLst>
              <a:ext uri="{FF2B5EF4-FFF2-40B4-BE49-F238E27FC236}">
                <a16:creationId xmlns:a16="http://schemas.microsoft.com/office/drawing/2014/main" id="{456781A3-8898-4CB2-B449-5C70523F6E82}"/>
              </a:ext>
            </a:extLst>
          </p:cNvPr>
          <p:cNvSpPr>
            <a:spLocks noGrp="1"/>
          </p:cNvSpPr>
          <p:nvPr>
            <p:ph type="body" sz="quarter" idx="14"/>
          </p:nvPr>
        </p:nvSpPr>
        <p:spPr>
          <a:xfrm>
            <a:off x="724280" y="1704179"/>
            <a:ext cx="8246100" cy="842251"/>
          </a:xfrm>
        </p:spPr>
        <p:txBody>
          <a:bodyPr/>
          <a:lstStyle/>
          <a:p>
            <a:pPr marL="0" marR="0" indent="0">
              <a:spcBef>
                <a:spcPts val="600"/>
              </a:spcBef>
              <a:spcAft>
                <a:spcPts val="600"/>
              </a:spcAft>
              <a:buNone/>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1.	Desmond is buying a new computer for editing photos and videos. A friend says that he will need a large amount of primary and secondary storage.</a:t>
            </a:r>
            <a:endParaRPr lang="en-US" sz="1800" dirty="0">
              <a:solidFill>
                <a:srgbClr val="000000"/>
              </a:solidFill>
              <a:effectLst/>
              <a:latin typeface="Arial" panose="020B0604020202020204" pitchFamily="34" charset="0"/>
              <a:ea typeface="Times New Roman" panose="02020603050405020304" pitchFamily="18" charset="0"/>
            </a:endParaRPr>
          </a:p>
          <a:p>
            <a:pPr marL="270510" marR="0" indent="0">
              <a:spcBef>
                <a:spcPts val="600"/>
              </a:spcBef>
              <a:spcAft>
                <a:spcPts val="600"/>
              </a:spcAft>
              <a:buNone/>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(a)	Define what is meant by main memory.				[1]</a:t>
            </a:r>
            <a:endParaRPr lang="en-US" sz="1800" dirty="0">
              <a:solidFill>
                <a:srgbClr val="000000"/>
              </a:solidFill>
              <a:effectLst/>
              <a:latin typeface="Arial" panose="020B0604020202020204" pitchFamily="34" charset="0"/>
              <a:ea typeface="Times New Roman" panose="02020603050405020304" pitchFamily="18" charset="0"/>
            </a:endParaRPr>
          </a:p>
        </p:txBody>
      </p:sp>
      <p:sp>
        <p:nvSpPr>
          <p:cNvPr id="5" name="Text Placeholder 2">
            <a:extLst>
              <a:ext uri="{FF2B5EF4-FFF2-40B4-BE49-F238E27FC236}">
                <a16:creationId xmlns:a16="http://schemas.microsoft.com/office/drawing/2014/main" id="{59002073-9130-4AD2-B709-DAE5FCC7AF4E}"/>
              </a:ext>
            </a:extLst>
          </p:cNvPr>
          <p:cNvSpPr txBox="1">
            <a:spLocks/>
          </p:cNvSpPr>
          <p:nvPr/>
        </p:nvSpPr>
        <p:spPr>
          <a:xfrm>
            <a:off x="948715" y="3508716"/>
            <a:ext cx="7797230" cy="529735"/>
          </a:xfrm>
          <a:prstGeom prst="rect">
            <a:avLst/>
          </a:prstGeom>
        </p:spPr>
        <p:txBody>
          <a:bodyPr vert="horz" lIns="0" tIns="0"/>
          <a:lstStyle>
            <a:lvl1pPr marL="271463" indent="-271463" algn="l" defTabSz="457200" rtl="0" eaLnBrk="1" latinLnBrk="0" hangingPunct="1">
              <a:lnSpc>
                <a:spcPct val="100000"/>
              </a:lnSpc>
              <a:spcBef>
                <a:spcPts val="0"/>
              </a:spcBef>
              <a:spcAft>
                <a:spcPts val="1400"/>
              </a:spcAft>
              <a:buFont typeface="Arial"/>
              <a:buChar char="•"/>
              <a:defRPr sz="2500" kern="1200">
                <a:solidFill>
                  <a:schemeClr val="tx1"/>
                </a:solidFill>
                <a:latin typeface="Arial"/>
                <a:ea typeface="+mn-ea"/>
                <a:cs typeface="Arial"/>
              </a:defRPr>
            </a:lvl1pPr>
            <a:lvl2pPr marL="723900" indent="-279400" algn="l" defTabSz="457200" rtl="0" eaLnBrk="1" latinLnBrk="0" hangingPunct="1">
              <a:lnSpc>
                <a:spcPct val="100000"/>
              </a:lnSpc>
              <a:spcBef>
                <a:spcPts val="0"/>
              </a:spcBef>
              <a:spcAft>
                <a:spcPts val="1200"/>
              </a:spcAft>
              <a:buFont typeface="Arial"/>
              <a:buChar char="•"/>
              <a:defRPr sz="2000" kern="1200">
                <a:solidFill>
                  <a:srgbClr val="00566A"/>
                </a:solidFill>
                <a:latin typeface="Arial"/>
                <a:ea typeface="+mn-ea"/>
                <a:cs typeface="Arial"/>
              </a:defRPr>
            </a:lvl2pPr>
            <a:lvl3pPr marL="723900" indent="-279400" algn="l" defTabSz="457200" rtl="0" eaLnBrk="1" latinLnBrk="0" hangingPunct="1">
              <a:lnSpc>
                <a:spcPct val="100000"/>
              </a:lnSpc>
              <a:spcBef>
                <a:spcPts val="0"/>
              </a:spcBef>
              <a:spcAft>
                <a:spcPts val="1200"/>
              </a:spcAft>
              <a:buFont typeface="Arial"/>
              <a:buChar char="•"/>
              <a:defRPr lang="en-US" sz="2000" kern="1200" baseline="0" dirty="0" smtClean="0">
                <a:solidFill>
                  <a:srgbClr val="6EB2B0"/>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b="1" dirty="0">
                <a:solidFill>
                  <a:srgbClr val="FF0000"/>
                </a:solidFill>
              </a:rPr>
              <a:t>Short term / volatile storage of data (when RAM). (1)</a:t>
            </a:r>
            <a:br>
              <a:rPr lang="en-GB" b="1" dirty="0">
                <a:solidFill>
                  <a:srgbClr val="FF0000"/>
                </a:solidFill>
              </a:rPr>
            </a:br>
            <a:r>
              <a:rPr lang="en-GB" b="1" dirty="0">
                <a:solidFill>
                  <a:srgbClr val="FF0000"/>
                </a:solidFill>
              </a:rPr>
              <a:t>Memory directly accessible by the CPU. (1)</a:t>
            </a:r>
            <a:endParaRPr lang="en-US" b="1" dirty="0">
              <a:solidFill>
                <a:srgbClr val="FF0000"/>
              </a:solidFill>
            </a:endParaRPr>
          </a:p>
        </p:txBody>
      </p:sp>
    </p:spTree>
    <p:extLst>
      <p:ext uri="{BB962C8B-B14F-4D97-AF65-F5344CB8AC3E}">
        <p14:creationId xmlns:p14="http://schemas.microsoft.com/office/powerpoint/2010/main" val="22245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D2B1CA-5749-478B-BAC1-2612FCED513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9132"/>
            <a:ext cx="9144000" cy="6248868"/>
          </a:xfrm>
          <a:prstGeom prst="rect">
            <a:avLst/>
          </a:prstGeom>
        </p:spPr>
      </p:pic>
      <p:sp>
        <p:nvSpPr>
          <p:cNvPr id="2" name="Text Placeholder 1">
            <a:extLst>
              <a:ext uri="{FF2B5EF4-FFF2-40B4-BE49-F238E27FC236}">
                <a16:creationId xmlns:a16="http://schemas.microsoft.com/office/drawing/2014/main" id="{72EC9512-467A-4AEF-AE4A-6C2015CE57FE}"/>
              </a:ext>
            </a:extLst>
          </p:cNvPr>
          <p:cNvSpPr>
            <a:spLocks noGrp="1"/>
          </p:cNvSpPr>
          <p:nvPr>
            <p:ph type="body" sz="quarter" idx="13"/>
          </p:nvPr>
        </p:nvSpPr>
        <p:spPr/>
        <p:txBody>
          <a:bodyPr/>
          <a:lstStyle/>
          <a:p>
            <a:r>
              <a:rPr lang="en-GB">
                <a:solidFill>
                  <a:schemeClr val="bg1"/>
                </a:solidFill>
              </a:rPr>
              <a:t>Plenary</a:t>
            </a:r>
          </a:p>
        </p:txBody>
      </p:sp>
      <p:sp>
        <p:nvSpPr>
          <p:cNvPr id="3" name="Text Placeholder 2">
            <a:extLst>
              <a:ext uri="{FF2B5EF4-FFF2-40B4-BE49-F238E27FC236}">
                <a16:creationId xmlns:a16="http://schemas.microsoft.com/office/drawing/2014/main" id="{DC1C3E04-5F9F-47CF-B87A-768AE5523337}"/>
              </a:ext>
            </a:extLst>
          </p:cNvPr>
          <p:cNvSpPr>
            <a:spLocks noGrp="1"/>
          </p:cNvSpPr>
          <p:nvPr>
            <p:ph type="body" sz="quarter" idx="14"/>
          </p:nvPr>
        </p:nvSpPr>
        <p:spPr/>
        <p:txBody>
          <a:bodyPr/>
          <a:lstStyle/>
          <a:p>
            <a:r>
              <a:rPr lang="en-GB">
                <a:solidFill>
                  <a:schemeClr val="bg1"/>
                </a:solidFill>
              </a:rPr>
              <a:t>Work in a pair to answer the </a:t>
            </a:r>
            <a:br>
              <a:rPr lang="en-GB">
                <a:solidFill>
                  <a:schemeClr val="bg1"/>
                </a:solidFill>
              </a:rPr>
            </a:br>
            <a:r>
              <a:rPr lang="en-GB">
                <a:solidFill>
                  <a:schemeClr val="bg1"/>
                </a:solidFill>
              </a:rPr>
              <a:t>following questions:</a:t>
            </a:r>
          </a:p>
          <a:p>
            <a:pPr lvl="1"/>
            <a:r>
              <a:rPr lang="en-GB">
                <a:solidFill>
                  <a:schemeClr val="bg1"/>
                </a:solidFill>
              </a:rPr>
              <a:t>What is cloud storage?</a:t>
            </a:r>
          </a:p>
          <a:p>
            <a:pPr lvl="1"/>
            <a:r>
              <a:rPr lang="en-GB">
                <a:solidFill>
                  <a:schemeClr val="bg1"/>
                </a:solidFill>
              </a:rPr>
              <a:t>How does it differ </a:t>
            </a:r>
            <a:br>
              <a:rPr lang="en-GB">
                <a:solidFill>
                  <a:schemeClr val="bg1"/>
                </a:solidFill>
              </a:rPr>
            </a:br>
            <a:r>
              <a:rPr lang="en-GB">
                <a:solidFill>
                  <a:schemeClr val="bg1"/>
                </a:solidFill>
              </a:rPr>
              <a:t>from local storage?</a:t>
            </a:r>
          </a:p>
          <a:p>
            <a:pPr lvl="1"/>
            <a:r>
              <a:rPr lang="en-GB">
                <a:solidFill>
                  <a:schemeClr val="bg1"/>
                </a:solidFill>
              </a:rPr>
              <a:t>What are </a:t>
            </a:r>
            <a:r>
              <a:rPr lang="en-GB" b="1">
                <a:solidFill>
                  <a:schemeClr val="bg1"/>
                </a:solidFill>
              </a:rPr>
              <a:t>two</a:t>
            </a:r>
            <a:r>
              <a:rPr lang="en-GB">
                <a:solidFill>
                  <a:schemeClr val="bg1"/>
                </a:solidFill>
              </a:rPr>
              <a:t> </a:t>
            </a:r>
            <a:br>
              <a:rPr lang="en-GB">
                <a:solidFill>
                  <a:schemeClr val="bg1"/>
                </a:solidFill>
              </a:rPr>
            </a:br>
            <a:r>
              <a:rPr lang="en-GB">
                <a:solidFill>
                  <a:schemeClr val="bg1"/>
                </a:solidFill>
              </a:rPr>
              <a:t>advantages and </a:t>
            </a:r>
            <a:br>
              <a:rPr lang="en-GB">
                <a:solidFill>
                  <a:schemeClr val="bg1"/>
                </a:solidFill>
              </a:rPr>
            </a:br>
            <a:r>
              <a:rPr lang="en-GB">
                <a:solidFill>
                  <a:schemeClr val="bg1"/>
                </a:solidFill>
              </a:rPr>
              <a:t>disadvantages of </a:t>
            </a:r>
            <a:br>
              <a:rPr lang="en-GB">
                <a:solidFill>
                  <a:schemeClr val="bg1"/>
                </a:solidFill>
              </a:rPr>
            </a:br>
            <a:r>
              <a:rPr lang="en-GB">
                <a:solidFill>
                  <a:schemeClr val="bg1"/>
                </a:solidFill>
              </a:rPr>
              <a:t>cloud storage </a:t>
            </a:r>
            <a:br>
              <a:rPr lang="en-GB">
                <a:solidFill>
                  <a:schemeClr val="bg1"/>
                </a:solidFill>
              </a:rPr>
            </a:br>
            <a:r>
              <a:rPr lang="en-GB">
                <a:solidFill>
                  <a:schemeClr val="bg1"/>
                </a:solidFill>
              </a:rPr>
              <a:t>compared to </a:t>
            </a:r>
            <a:br>
              <a:rPr lang="en-GB">
                <a:solidFill>
                  <a:schemeClr val="bg1"/>
                </a:solidFill>
              </a:rPr>
            </a:br>
            <a:r>
              <a:rPr lang="en-GB">
                <a:solidFill>
                  <a:schemeClr val="bg1"/>
                </a:solidFill>
              </a:rPr>
              <a:t>local storage?</a:t>
            </a:r>
          </a:p>
        </p:txBody>
      </p:sp>
      <p:pic>
        <p:nvPicPr>
          <p:cNvPr id="9" name="Graphic 8">
            <a:extLst>
              <a:ext uri="{FF2B5EF4-FFF2-40B4-BE49-F238E27FC236}">
                <a16:creationId xmlns:a16="http://schemas.microsoft.com/office/drawing/2014/main" id="{B31AE8F5-D3D0-4839-AEB3-33FC069659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0830" y="6316758"/>
            <a:ext cx="1432860" cy="338190"/>
          </a:xfrm>
          <a:prstGeom prst="rect">
            <a:avLst/>
          </a:prstGeom>
        </p:spPr>
      </p:pic>
    </p:spTree>
    <p:extLst>
      <p:ext uri="{BB962C8B-B14F-4D97-AF65-F5344CB8AC3E}">
        <p14:creationId xmlns:p14="http://schemas.microsoft.com/office/powerpoint/2010/main" val="2333999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EC9512-467A-4AEF-AE4A-6C2015CE57FE}"/>
              </a:ext>
            </a:extLst>
          </p:cNvPr>
          <p:cNvSpPr>
            <a:spLocks noGrp="1"/>
          </p:cNvSpPr>
          <p:nvPr>
            <p:ph type="body" sz="quarter" idx="13"/>
          </p:nvPr>
        </p:nvSpPr>
        <p:spPr/>
        <p:txBody>
          <a:bodyPr/>
          <a:lstStyle/>
          <a:p>
            <a:r>
              <a:rPr lang="en-GB"/>
              <a:t>Plenary</a:t>
            </a:r>
          </a:p>
        </p:txBody>
      </p:sp>
      <p:sp>
        <p:nvSpPr>
          <p:cNvPr id="3" name="Text Placeholder 2">
            <a:extLst>
              <a:ext uri="{FF2B5EF4-FFF2-40B4-BE49-F238E27FC236}">
                <a16:creationId xmlns:a16="http://schemas.microsoft.com/office/drawing/2014/main" id="{DC1C3E04-5F9F-47CF-B87A-768AE5523337}"/>
              </a:ext>
            </a:extLst>
          </p:cNvPr>
          <p:cNvSpPr>
            <a:spLocks noGrp="1"/>
          </p:cNvSpPr>
          <p:nvPr>
            <p:ph type="body" sz="quarter" idx="14"/>
          </p:nvPr>
        </p:nvSpPr>
        <p:spPr/>
        <p:txBody>
          <a:bodyPr/>
          <a:lstStyle/>
          <a:p>
            <a:pPr lvl="1"/>
            <a:r>
              <a:rPr lang="en-GB"/>
              <a:t>What is cloud storage? </a:t>
            </a:r>
            <a:r>
              <a:rPr lang="en-GB">
                <a:solidFill>
                  <a:srgbClr val="FF0000"/>
                </a:solidFill>
              </a:rPr>
              <a:t>Remote storage provided by a company that is bought as a service</a:t>
            </a:r>
          </a:p>
          <a:p>
            <a:pPr lvl="1"/>
            <a:r>
              <a:rPr lang="en-GB"/>
              <a:t>How does it differ from local storage? </a:t>
            </a:r>
            <a:r>
              <a:rPr lang="en-GB">
                <a:solidFill>
                  <a:srgbClr val="FF0000"/>
                </a:solidFill>
              </a:rPr>
              <a:t>Local storage consists of hard drives that are owned and maintained by the user or organisation themselves</a:t>
            </a:r>
          </a:p>
          <a:p>
            <a:pPr lvl="1"/>
            <a:r>
              <a:rPr lang="en-GB"/>
              <a:t>What are </a:t>
            </a:r>
            <a:r>
              <a:rPr lang="en-GB" b="1"/>
              <a:t>two</a:t>
            </a:r>
            <a:r>
              <a:rPr lang="en-GB"/>
              <a:t> advantages and disadvantages of cloud storage compared to local storage? </a:t>
            </a:r>
            <a:r>
              <a:rPr lang="en-GB">
                <a:solidFill>
                  <a:srgbClr val="FF0000"/>
                </a:solidFill>
              </a:rPr>
              <a:t>Some suggestions:</a:t>
            </a:r>
          </a:p>
          <a:p>
            <a:pPr lvl="1"/>
            <a:endParaRPr lang="en-GB"/>
          </a:p>
        </p:txBody>
      </p:sp>
      <p:graphicFrame>
        <p:nvGraphicFramePr>
          <p:cNvPr id="4" name="Table 4">
            <a:extLst>
              <a:ext uri="{FF2B5EF4-FFF2-40B4-BE49-F238E27FC236}">
                <a16:creationId xmlns:a16="http://schemas.microsoft.com/office/drawing/2014/main" id="{FBB2BAAE-5C4F-4A4E-8128-3E1CDD7EFDA3}"/>
              </a:ext>
            </a:extLst>
          </p:cNvPr>
          <p:cNvGraphicFramePr>
            <a:graphicFrameLocks noGrp="1"/>
          </p:cNvGraphicFramePr>
          <p:nvPr>
            <p:extLst>
              <p:ext uri="{D42A27DB-BD31-4B8C-83A1-F6EECF244321}">
                <p14:modId xmlns:p14="http://schemas.microsoft.com/office/powerpoint/2010/main" val="3924656565"/>
              </p:ext>
            </p:extLst>
          </p:nvPr>
        </p:nvGraphicFramePr>
        <p:xfrm>
          <a:off x="1390834" y="4379897"/>
          <a:ext cx="7028886" cy="1651000"/>
        </p:xfrm>
        <a:graphic>
          <a:graphicData uri="http://schemas.openxmlformats.org/drawingml/2006/table">
            <a:tbl>
              <a:tblPr firstRow="1" bandRow="1">
                <a:tableStyleId>{5C22544A-7EE6-4342-B048-85BDC9FD1C3A}</a:tableStyleId>
              </a:tblPr>
              <a:tblGrid>
                <a:gridCol w="3514443">
                  <a:extLst>
                    <a:ext uri="{9D8B030D-6E8A-4147-A177-3AD203B41FA5}">
                      <a16:colId xmlns:a16="http://schemas.microsoft.com/office/drawing/2014/main" val="3308734469"/>
                    </a:ext>
                  </a:extLst>
                </a:gridCol>
                <a:gridCol w="3514443">
                  <a:extLst>
                    <a:ext uri="{9D8B030D-6E8A-4147-A177-3AD203B41FA5}">
                      <a16:colId xmlns:a16="http://schemas.microsoft.com/office/drawing/2014/main" val="554868683"/>
                    </a:ext>
                  </a:extLst>
                </a:gridCol>
              </a:tblGrid>
              <a:tr h="370840">
                <a:tc>
                  <a:txBody>
                    <a:bodyPr/>
                    <a:lstStyle/>
                    <a:p>
                      <a:r>
                        <a:rPr lang="en-GB"/>
                        <a:t>Cloud storage advantages</a:t>
                      </a:r>
                    </a:p>
                  </a:txBody>
                  <a:tcPr>
                    <a:lnL w="12700" cap="flat" cmpd="sng" algn="ctr">
                      <a:solidFill>
                        <a:srgbClr val="CF6529"/>
                      </a:solidFill>
                      <a:prstDash val="solid"/>
                      <a:round/>
                      <a:headEnd type="none" w="med" len="med"/>
                      <a:tailEnd type="none" w="med" len="med"/>
                    </a:lnL>
                    <a:lnT w="12700" cap="flat" cmpd="sng" algn="ctr">
                      <a:solidFill>
                        <a:srgbClr val="CF6529"/>
                      </a:solidFill>
                      <a:prstDash val="solid"/>
                      <a:round/>
                      <a:headEnd type="none" w="med" len="med"/>
                      <a:tailEnd type="none" w="med" len="med"/>
                    </a:lnT>
                    <a:lnB w="12700" cap="flat" cmpd="sng" algn="ctr">
                      <a:solidFill>
                        <a:srgbClr val="CF6529"/>
                      </a:solidFill>
                      <a:prstDash val="solid"/>
                      <a:round/>
                      <a:headEnd type="none" w="med" len="med"/>
                      <a:tailEnd type="none" w="med" len="med"/>
                    </a:lnB>
                    <a:solidFill>
                      <a:srgbClr val="CF6529"/>
                    </a:solidFill>
                  </a:tcPr>
                </a:tc>
                <a:tc>
                  <a:txBody>
                    <a:bodyPr/>
                    <a:lstStyle/>
                    <a:p>
                      <a:r>
                        <a:rPr lang="en-GB"/>
                        <a:t>Cloud storage disadvantages</a:t>
                      </a:r>
                    </a:p>
                  </a:txBody>
                  <a:tcPr>
                    <a:lnR w="12700" cap="flat" cmpd="sng" algn="ctr">
                      <a:solidFill>
                        <a:srgbClr val="CF6529"/>
                      </a:solidFill>
                      <a:prstDash val="solid"/>
                      <a:round/>
                      <a:headEnd type="none" w="med" len="med"/>
                      <a:tailEnd type="none" w="med" len="med"/>
                    </a:lnR>
                    <a:lnT w="12700" cap="flat" cmpd="sng" algn="ctr">
                      <a:solidFill>
                        <a:srgbClr val="CF6529"/>
                      </a:solidFill>
                      <a:prstDash val="solid"/>
                      <a:round/>
                      <a:headEnd type="none" w="med" len="med"/>
                      <a:tailEnd type="none" w="med" len="med"/>
                    </a:lnT>
                    <a:lnB w="12700" cap="flat" cmpd="sng" algn="ctr">
                      <a:solidFill>
                        <a:srgbClr val="CF6529"/>
                      </a:solidFill>
                      <a:prstDash val="solid"/>
                      <a:round/>
                      <a:headEnd type="none" w="med" len="med"/>
                      <a:tailEnd type="none" w="med" len="med"/>
                    </a:lnB>
                    <a:solidFill>
                      <a:srgbClr val="CF6529"/>
                    </a:solidFill>
                  </a:tcPr>
                </a:tc>
                <a:extLst>
                  <a:ext uri="{0D108BD9-81ED-4DB2-BD59-A6C34878D82A}">
                    <a16:rowId xmlns:a16="http://schemas.microsoft.com/office/drawing/2014/main" val="616790021"/>
                  </a:ext>
                </a:extLst>
              </a:tr>
              <a:tr h="370840">
                <a:tc>
                  <a:txBody>
                    <a:bodyPr/>
                    <a:lstStyle/>
                    <a:p>
                      <a:r>
                        <a:rPr lang="en-GB">
                          <a:solidFill>
                            <a:srgbClr val="FF0000"/>
                          </a:solidFill>
                        </a:rPr>
                        <a:t>Redundancy in many remote locations</a:t>
                      </a:r>
                    </a:p>
                  </a:txBody>
                  <a:tcPr>
                    <a:lnL w="12700" cap="flat" cmpd="sng" algn="ctr">
                      <a:solidFill>
                        <a:srgbClr val="CF6529"/>
                      </a:solidFill>
                      <a:prstDash val="solid"/>
                      <a:round/>
                      <a:headEnd type="none" w="med" len="med"/>
                      <a:tailEnd type="none" w="med" len="med"/>
                    </a:lnL>
                    <a:lnR w="12700" cap="flat" cmpd="sng" algn="ctr">
                      <a:solidFill>
                        <a:srgbClr val="CF6529"/>
                      </a:solidFill>
                      <a:prstDash val="solid"/>
                      <a:round/>
                      <a:headEnd type="none" w="med" len="med"/>
                      <a:tailEnd type="none" w="med" len="med"/>
                    </a:lnR>
                    <a:lnT w="12700" cap="flat" cmpd="sng" algn="ctr">
                      <a:solidFill>
                        <a:srgbClr val="CF6529"/>
                      </a:solidFill>
                      <a:prstDash val="solid"/>
                      <a:round/>
                      <a:headEnd type="none" w="med" len="med"/>
                      <a:tailEnd type="none" w="med" len="med"/>
                    </a:lnT>
                    <a:lnB w="12700" cap="flat" cmpd="sng" algn="ctr">
                      <a:solidFill>
                        <a:srgbClr val="CF6529"/>
                      </a:solidFill>
                      <a:prstDash val="solid"/>
                      <a:round/>
                      <a:headEnd type="none" w="med" len="med"/>
                      <a:tailEnd type="none" w="med" len="med"/>
                    </a:lnB>
                    <a:noFill/>
                  </a:tcPr>
                </a:tc>
                <a:tc>
                  <a:txBody>
                    <a:bodyPr/>
                    <a:lstStyle/>
                    <a:p>
                      <a:r>
                        <a:rPr lang="en-GB">
                          <a:solidFill>
                            <a:srgbClr val="FF0000"/>
                          </a:solidFill>
                        </a:rPr>
                        <a:t>Takes longer to download data in the case of a full restore</a:t>
                      </a:r>
                    </a:p>
                  </a:txBody>
                  <a:tcPr>
                    <a:lnL w="12700" cap="flat" cmpd="sng" algn="ctr">
                      <a:solidFill>
                        <a:srgbClr val="CF6529"/>
                      </a:solidFill>
                      <a:prstDash val="solid"/>
                      <a:round/>
                      <a:headEnd type="none" w="med" len="med"/>
                      <a:tailEnd type="none" w="med" len="med"/>
                    </a:lnL>
                    <a:lnR w="12700" cap="flat" cmpd="sng" algn="ctr">
                      <a:solidFill>
                        <a:srgbClr val="CF6529"/>
                      </a:solidFill>
                      <a:prstDash val="solid"/>
                      <a:round/>
                      <a:headEnd type="none" w="med" len="med"/>
                      <a:tailEnd type="none" w="med" len="med"/>
                    </a:lnR>
                    <a:lnT w="12700" cap="flat" cmpd="sng" algn="ctr">
                      <a:solidFill>
                        <a:srgbClr val="CF6529"/>
                      </a:solidFill>
                      <a:prstDash val="solid"/>
                      <a:round/>
                      <a:headEnd type="none" w="med" len="med"/>
                      <a:tailEnd type="none" w="med" len="med"/>
                    </a:lnT>
                    <a:lnB w="12700" cap="flat" cmpd="sng" algn="ctr">
                      <a:solidFill>
                        <a:srgbClr val="CF6529"/>
                      </a:solidFill>
                      <a:prstDash val="solid"/>
                      <a:round/>
                      <a:headEnd type="none" w="med" len="med"/>
                      <a:tailEnd type="none" w="med" len="med"/>
                    </a:lnB>
                    <a:noFill/>
                  </a:tcPr>
                </a:tc>
                <a:extLst>
                  <a:ext uri="{0D108BD9-81ED-4DB2-BD59-A6C34878D82A}">
                    <a16:rowId xmlns:a16="http://schemas.microsoft.com/office/drawing/2014/main" val="4072168954"/>
                  </a:ext>
                </a:extLst>
              </a:tr>
              <a:tr h="370840">
                <a:tc>
                  <a:txBody>
                    <a:bodyPr/>
                    <a:lstStyle/>
                    <a:p>
                      <a:r>
                        <a:rPr lang="en-GB">
                          <a:solidFill>
                            <a:srgbClr val="FF0000"/>
                          </a:solidFill>
                        </a:rPr>
                        <a:t>Managed by the cloud storage provider</a:t>
                      </a:r>
                    </a:p>
                  </a:txBody>
                  <a:tcPr>
                    <a:lnL w="12700" cap="flat" cmpd="sng" algn="ctr">
                      <a:solidFill>
                        <a:srgbClr val="CF6529"/>
                      </a:solidFill>
                      <a:prstDash val="solid"/>
                      <a:round/>
                      <a:headEnd type="none" w="med" len="med"/>
                      <a:tailEnd type="none" w="med" len="med"/>
                    </a:lnL>
                    <a:lnR w="12700" cap="flat" cmpd="sng" algn="ctr">
                      <a:solidFill>
                        <a:srgbClr val="CF6529"/>
                      </a:solidFill>
                      <a:prstDash val="solid"/>
                      <a:round/>
                      <a:headEnd type="none" w="med" len="med"/>
                      <a:tailEnd type="none" w="med" len="med"/>
                    </a:lnR>
                    <a:lnT w="12700" cap="flat" cmpd="sng" algn="ctr">
                      <a:solidFill>
                        <a:srgbClr val="CF6529"/>
                      </a:solidFill>
                      <a:prstDash val="solid"/>
                      <a:round/>
                      <a:headEnd type="none" w="med" len="med"/>
                      <a:tailEnd type="none" w="med" len="med"/>
                    </a:lnT>
                    <a:lnB w="12700" cap="flat" cmpd="sng" algn="ctr">
                      <a:solidFill>
                        <a:srgbClr val="CF6529"/>
                      </a:solidFill>
                      <a:prstDash val="solid"/>
                      <a:round/>
                      <a:headEnd type="none" w="med" len="med"/>
                      <a:tailEnd type="none" w="med" len="med"/>
                    </a:lnB>
                    <a:noFill/>
                  </a:tcPr>
                </a:tc>
                <a:tc>
                  <a:txBody>
                    <a:bodyPr/>
                    <a:lstStyle/>
                    <a:p>
                      <a:r>
                        <a:rPr lang="en-GB">
                          <a:solidFill>
                            <a:srgbClr val="FF0000"/>
                          </a:solidFill>
                        </a:rPr>
                        <a:t>Not appropriate for large files where quick access is needed</a:t>
                      </a:r>
                    </a:p>
                  </a:txBody>
                  <a:tcPr>
                    <a:lnL w="12700" cap="flat" cmpd="sng" algn="ctr">
                      <a:solidFill>
                        <a:srgbClr val="CF6529"/>
                      </a:solidFill>
                      <a:prstDash val="solid"/>
                      <a:round/>
                      <a:headEnd type="none" w="med" len="med"/>
                      <a:tailEnd type="none" w="med" len="med"/>
                    </a:lnL>
                    <a:lnR w="12700" cap="flat" cmpd="sng" algn="ctr">
                      <a:solidFill>
                        <a:srgbClr val="CF6529"/>
                      </a:solidFill>
                      <a:prstDash val="solid"/>
                      <a:round/>
                      <a:headEnd type="none" w="med" len="med"/>
                      <a:tailEnd type="none" w="med" len="med"/>
                    </a:lnR>
                    <a:lnT w="12700" cap="flat" cmpd="sng" algn="ctr">
                      <a:solidFill>
                        <a:srgbClr val="CF6529"/>
                      </a:solidFill>
                      <a:prstDash val="solid"/>
                      <a:round/>
                      <a:headEnd type="none" w="med" len="med"/>
                      <a:tailEnd type="none" w="med" len="med"/>
                    </a:lnT>
                    <a:lnB w="12700" cap="flat" cmpd="sng" algn="ctr">
                      <a:solidFill>
                        <a:srgbClr val="CF6529"/>
                      </a:solidFill>
                      <a:prstDash val="solid"/>
                      <a:round/>
                      <a:headEnd type="none" w="med" len="med"/>
                      <a:tailEnd type="none" w="med" len="med"/>
                    </a:lnB>
                    <a:noFill/>
                  </a:tcPr>
                </a:tc>
                <a:extLst>
                  <a:ext uri="{0D108BD9-81ED-4DB2-BD59-A6C34878D82A}">
                    <a16:rowId xmlns:a16="http://schemas.microsoft.com/office/drawing/2014/main" val="1559174694"/>
                  </a:ext>
                </a:extLst>
              </a:tr>
            </a:tbl>
          </a:graphicData>
        </a:graphic>
      </p:graphicFrame>
    </p:spTree>
    <p:extLst>
      <p:ext uri="{BB962C8B-B14F-4D97-AF65-F5344CB8AC3E}">
        <p14:creationId xmlns:p14="http://schemas.microsoft.com/office/powerpoint/2010/main" val="59241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8C19F-DAC4-4353-95A7-5314D613CD22}"/>
              </a:ext>
            </a:extLst>
          </p:cNvPr>
          <p:cNvSpPr>
            <a:spLocks noGrp="1"/>
          </p:cNvSpPr>
          <p:nvPr>
            <p:ph type="body" sz="quarter" idx="13"/>
          </p:nvPr>
        </p:nvSpPr>
        <p:spPr/>
        <p:txBody>
          <a:bodyPr/>
          <a:lstStyle/>
          <a:p>
            <a:r>
              <a:rPr lang="en-GB" dirty="0"/>
              <a:t>Exam Questions </a:t>
            </a:r>
          </a:p>
        </p:txBody>
      </p:sp>
      <p:sp>
        <p:nvSpPr>
          <p:cNvPr id="3" name="Text Placeholder 2">
            <a:extLst>
              <a:ext uri="{FF2B5EF4-FFF2-40B4-BE49-F238E27FC236}">
                <a16:creationId xmlns:a16="http://schemas.microsoft.com/office/drawing/2014/main" id="{456781A3-8898-4CB2-B449-5C70523F6E82}"/>
              </a:ext>
            </a:extLst>
          </p:cNvPr>
          <p:cNvSpPr>
            <a:spLocks noGrp="1"/>
          </p:cNvSpPr>
          <p:nvPr>
            <p:ph type="body" sz="quarter" idx="14"/>
          </p:nvPr>
        </p:nvSpPr>
        <p:spPr>
          <a:xfrm>
            <a:off x="448950" y="1657786"/>
            <a:ext cx="8246100" cy="842251"/>
          </a:xfrm>
        </p:spPr>
        <p:txBody>
          <a:bodyPr/>
          <a:lstStyle/>
          <a:p>
            <a:pPr marL="270510" marR="0" indent="0">
              <a:spcBef>
                <a:spcPts val="600"/>
              </a:spcBef>
              <a:spcAft>
                <a:spcPts val="600"/>
              </a:spcAft>
              <a:buNone/>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(b)	Define what is meant by secondary storage.	[1]</a:t>
            </a:r>
            <a:endParaRPr lang="en-US" sz="1800" dirty="0">
              <a:solidFill>
                <a:srgbClr val="000000"/>
              </a:solidFill>
              <a:effectLst/>
              <a:latin typeface="Arial" panose="020B0604020202020204" pitchFamily="34" charset="0"/>
              <a:ea typeface="Times New Roman" panose="02020603050405020304" pitchFamily="18" charset="0"/>
            </a:endParaRPr>
          </a:p>
        </p:txBody>
      </p:sp>
      <p:sp>
        <p:nvSpPr>
          <p:cNvPr id="11" name="TextBox 10">
            <a:extLst>
              <a:ext uri="{FF2B5EF4-FFF2-40B4-BE49-F238E27FC236}">
                <a16:creationId xmlns:a16="http://schemas.microsoft.com/office/drawing/2014/main" id="{4B986003-20FC-449C-992C-3E3004EAD1E7}"/>
              </a:ext>
            </a:extLst>
          </p:cNvPr>
          <p:cNvSpPr txBox="1"/>
          <p:nvPr/>
        </p:nvSpPr>
        <p:spPr>
          <a:xfrm>
            <a:off x="724280" y="2967335"/>
            <a:ext cx="8073728" cy="923330"/>
          </a:xfrm>
          <a:prstGeom prst="rect">
            <a:avLst/>
          </a:prstGeom>
          <a:noFill/>
        </p:spPr>
        <p:txBody>
          <a:bodyPr wrap="square">
            <a:spAutoFit/>
          </a:bodyPr>
          <a:lstStyle/>
          <a:p>
            <a:r>
              <a:rPr lang="en-GB" b="1" dirty="0">
                <a:solidFill>
                  <a:srgbClr val="FF0000"/>
                </a:solidFill>
              </a:rPr>
              <a:t>Long term / non-volatile storage of data. (1)</a:t>
            </a:r>
            <a:br>
              <a:rPr lang="en-GB" b="1" dirty="0">
                <a:solidFill>
                  <a:srgbClr val="FF0000"/>
                </a:solidFill>
              </a:rPr>
            </a:br>
            <a:r>
              <a:rPr lang="en-GB" b="1" dirty="0">
                <a:solidFill>
                  <a:srgbClr val="FF0000"/>
                </a:solidFill>
              </a:rPr>
              <a:t>External memory / auxiliary storage. (1)</a:t>
            </a:r>
            <a:br>
              <a:rPr lang="en-GB" b="1" dirty="0">
                <a:solidFill>
                  <a:srgbClr val="FF0000"/>
                </a:solidFill>
              </a:rPr>
            </a:br>
            <a:r>
              <a:rPr lang="en-GB" b="1" dirty="0">
                <a:solidFill>
                  <a:srgbClr val="FF0000"/>
                </a:solidFill>
              </a:rPr>
              <a:t>Memory not directly accessible by CPU. (1)</a:t>
            </a:r>
            <a:endParaRPr lang="en-US" b="1" dirty="0">
              <a:solidFill>
                <a:srgbClr val="FF0000"/>
              </a:solidFill>
            </a:endParaRPr>
          </a:p>
        </p:txBody>
      </p:sp>
    </p:spTree>
    <p:extLst>
      <p:ext uri="{BB962C8B-B14F-4D97-AF65-F5344CB8AC3E}">
        <p14:creationId xmlns:p14="http://schemas.microsoft.com/office/powerpoint/2010/main" val="295113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8C19F-DAC4-4353-95A7-5314D613CD22}"/>
              </a:ext>
            </a:extLst>
          </p:cNvPr>
          <p:cNvSpPr>
            <a:spLocks noGrp="1"/>
          </p:cNvSpPr>
          <p:nvPr>
            <p:ph type="body" sz="quarter" idx="13"/>
          </p:nvPr>
        </p:nvSpPr>
        <p:spPr/>
        <p:txBody>
          <a:bodyPr/>
          <a:lstStyle/>
          <a:p>
            <a:r>
              <a:rPr lang="en-GB" dirty="0"/>
              <a:t>Exam Questions </a:t>
            </a:r>
          </a:p>
        </p:txBody>
      </p:sp>
      <p:sp>
        <p:nvSpPr>
          <p:cNvPr id="3" name="Text Placeholder 2">
            <a:extLst>
              <a:ext uri="{FF2B5EF4-FFF2-40B4-BE49-F238E27FC236}">
                <a16:creationId xmlns:a16="http://schemas.microsoft.com/office/drawing/2014/main" id="{456781A3-8898-4CB2-B449-5C70523F6E82}"/>
              </a:ext>
            </a:extLst>
          </p:cNvPr>
          <p:cNvSpPr>
            <a:spLocks noGrp="1"/>
          </p:cNvSpPr>
          <p:nvPr>
            <p:ph type="body" sz="quarter" idx="14"/>
          </p:nvPr>
        </p:nvSpPr>
        <p:spPr>
          <a:xfrm>
            <a:off x="0" y="1672304"/>
            <a:ext cx="7797230" cy="957998"/>
          </a:xfrm>
        </p:spPr>
        <p:txBody>
          <a:bodyPr/>
          <a:lstStyle/>
          <a:p>
            <a:pPr marL="270510" marR="0" indent="0">
              <a:spcBef>
                <a:spcPts val="600"/>
              </a:spcBef>
              <a:spcAft>
                <a:spcPts val="600"/>
              </a:spcAft>
              <a:buNone/>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(c)	Two technologies that can be used to store data in a laptop computer are magnetic hard disk drives or a solid state drives.</a:t>
            </a:r>
            <a:endParaRPr lang="en-US" sz="1800" dirty="0">
              <a:solidFill>
                <a:srgbClr val="000000"/>
              </a:solidFill>
              <a:effectLst/>
              <a:latin typeface="Arial" panose="020B0604020202020204" pitchFamily="34" charset="0"/>
              <a:ea typeface="Times New Roman" panose="02020603050405020304" pitchFamily="18" charset="0"/>
            </a:endParaRPr>
          </a:p>
          <a:p>
            <a:pPr marL="270510" marR="0" indent="0">
              <a:spcBef>
                <a:spcPts val="600"/>
              </a:spcBef>
              <a:spcAft>
                <a:spcPts val="600"/>
              </a:spcAft>
              <a:buNone/>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	State </a:t>
            </a:r>
            <a:r>
              <a:rPr lang="en-GB" sz="1800" b="1" dirty="0">
                <a:solidFill>
                  <a:srgbClr val="000000"/>
                </a:solidFill>
                <a:effectLst/>
                <a:latin typeface="Arial" panose="020B0604020202020204" pitchFamily="34" charset="0"/>
                <a:ea typeface="Times New Roman" panose="02020603050405020304" pitchFamily="18" charset="0"/>
              </a:rPr>
              <a:t>one</a:t>
            </a:r>
            <a:r>
              <a:rPr lang="en-GB" sz="1800" dirty="0">
                <a:solidFill>
                  <a:srgbClr val="000000"/>
                </a:solidFill>
                <a:effectLst/>
                <a:latin typeface="Arial" panose="020B0604020202020204" pitchFamily="34" charset="0"/>
                <a:ea typeface="Times New Roman" panose="02020603050405020304" pitchFamily="18" charset="0"/>
              </a:rPr>
              <a:t> other technology that can be used to store data.	[1]</a:t>
            </a:r>
            <a:endParaRPr lang="en-US" sz="1800" dirty="0">
              <a:solidFill>
                <a:srgbClr val="000000"/>
              </a:solidFill>
              <a:effectLst/>
              <a:latin typeface="Arial" panose="020B0604020202020204" pitchFamily="34" charset="0"/>
              <a:ea typeface="Times New Roman" panose="02020603050405020304" pitchFamily="18" charset="0"/>
            </a:endParaRPr>
          </a:p>
        </p:txBody>
      </p:sp>
      <p:sp>
        <p:nvSpPr>
          <p:cNvPr id="7" name="TextBox 6">
            <a:extLst>
              <a:ext uri="{FF2B5EF4-FFF2-40B4-BE49-F238E27FC236}">
                <a16:creationId xmlns:a16="http://schemas.microsoft.com/office/drawing/2014/main" id="{908557D3-D071-4BFC-A626-0B3BB4578A5D}"/>
              </a:ext>
            </a:extLst>
          </p:cNvPr>
          <p:cNvSpPr txBox="1"/>
          <p:nvPr/>
        </p:nvSpPr>
        <p:spPr>
          <a:xfrm>
            <a:off x="353592" y="4425581"/>
            <a:ext cx="8557846" cy="369332"/>
          </a:xfrm>
          <a:prstGeom prst="rect">
            <a:avLst/>
          </a:prstGeom>
          <a:noFill/>
        </p:spPr>
        <p:txBody>
          <a:bodyPr wrap="square">
            <a:spAutoFit/>
          </a:bodyPr>
          <a:lstStyle/>
          <a:p>
            <a:pPr algn="ctr"/>
            <a:r>
              <a:rPr lang="en-GB" b="1" dirty="0">
                <a:solidFill>
                  <a:srgbClr val="FF0000"/>
                </a:solidFill>
              </a:rPr>
              <a:t>Optical (drives) (1)</a:t>
            </a:r>
            <a:endParaRPr lang="en-US" b="1" dirty="0">
              <a:solidFill>
                <a:srgbClr val="FF0000"/>
              </a:solidFill>
            </a:endParaRPr>
          </a:p>
        </p:txBody>
      </p:sp>
    </p:spTree>
    <p:extLst>
      <p:ext uri="{BB962C8B-B14F-4D97-AF65-F5344CB8AC3E}">
        <p14:creationId xmlns:p14="http://schemas.microsoft.com/office/powerpoint/2010/main" val="268258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34F5CE3-DF2E-4807-804E-1726184A03A7}"/>
              </a:ext>
            </a:extLst>
          </p:cNvPr>
          <p:cNvSpPr>
            <a:spLocks noGrp="1"/>
          </p:cNvSpPr>
          <p:nvPr>
            <p:ph type="body" sz="quarter" idx="13"/>
          </p:nvPr>
        </p:nvSpPr>
        <p:spPr/>
        <p:txBody>
          <a:bodyPr/>
          <a:lstStyle/>
          <a:p>
            <a:r>
              <a:rPr lang="en-GB" dirty="0"/>
              <a:t>Exam Questions </a:t>
            </a:r>
          </a:p>
        </p:txBody>
      </p:sp>
      <p:sp>
        <p:nvSpPr>
          <p:cNvPr id="5" name="Text Placeholder 4">
            <a:extLst>
              <a:ext uri="{FF2B5EF4-FFF2-40B4-BE49-F238E27FC236}">
                <a16:creationId xmlns:a16="http://schemas.microsoft.com/office/drawing/2014/main" id="{0B8AF767-7CCA-47F4-9F57-C394DE362C51}"/>
              </a:ext>
            </a:extLst>
          </p:cNvPr>
          <p:cNvSpPr>
            <a:spLocks noGrp="1"/>
          </p:cNvSpPr>
          <p:nvPr>
            <p:ph type="body" sz="quarter" idx="14"/>
          </p:nvPr>
        </p:nvSpPr>
        <p:spPr>
          <a:xfrm>
            <a:off x="724280" y="1704179"/>
            <a:ext cx="7797230" cy="956959"/>
          </a:xfrm>
        </p:spPr>
        <p:txBody>
          <a:bodyPr/>
          <a:lstStyle/>
          <a:p>
            <a:pPr marL="613410" marR="0" indent="-342900">
              <a:spcBef>
                <a:spcPts val="600"/>
              </a:spcBef>
              <a:spcAft>
                <a:spcPts val="600"/>
              </a:spcAft>
              <a:buAutoNum type="alphaLcParenBoth" startAt="4"/>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Desmond is deciding whether to get a magnetic hard disk drive or a solid state drive for his computer. </a:t>
            </a:r>
          </a:p>
          <a:p>
            <a:pPr marL="270510" marR="0" indent="0">
              <a:spcBef>
                <a:spcPts val="600"/>
              </a:spcBef>
              <a:spcAft>
                <a:spcPts val="600"/>
              </a:spcAft>
              <a:buNone/>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Explain </a:t>
            </a:r>
            <a:r>
              <a:rPr lang="en-GB" sz="1800" b="1" dirty="0">
                <a:solidFill>
                  <a:srgbClr val="000000"/>
                </a:solidFill>
                <a:effectLst/>
                <a:latin typeface="Arial" panose="020B0604020202020204" pitchFamily="34" charset="0"/>
                <a:ea typeface="Times New Roman" panose="02020603050405020304" pitchFamily="18" charset="0"/>
              </a:rPr>
              <a:t>two</a:t>
            </a:r>
            <a:r>
              <a:rPr lang="en-GB" sz="1800" dirty="0">
                <a:solidFill>
                  <a:srgbClr val="000000"/>
                </a:solidFill>
                <a:effectLst/>
                <a:latin typeface="Arial" panose="020B0604020202020204" pitchFamily="34" charset="0"/>
                <a:ea typeface="Times New Roman" panose="02020603050405020304" pitchFamily="18" charset="0"/>
              </a:rPr>
              <a:t> advantages of a solid state drive.	[2]</a:t>
            </a:r>
            <a:endParaRPr lang="en-US" sz="1800" dirty="0">
              <a:solidFill>
                <a:srgbClr val="000000"/>
              </a:solidFill>
              <a:effectLst/>
              <a:latin typeface="Arial" panose="020B0604020202020204" pitchFamily="34" charset="0"/>
              <a:ea typeface="Times New Roman" panose="02020603050405020304" pitchFamily="18" charset="0"/>
            </a:endParaRPr>
          </a:p>
        </p:txBody>
      </p:sp>
      <p:sp>
        <p:nvSpPr>
          <p:cNvPr id="14" name="TextBox 13">
            <a:extLst>
              <a:ext uri="{FF2B5EF4-FFF2-40B4-BE49-F238E27FC236}">
                <a16:creationId xmlns:a16="http://schemas.microsoft.com/office/drawing/2014/main" id="{AE1BCD05-1865-4C03-B57C-977389798A00}"/>
              </a:ext>
            </a:extLst>
          </p:cNvPr>
          <p:cNvSpPr txBox="1"/>
          <p:nvPr/>
        </p:nvSpPr>
        <p:spPr>
          <a:xfrm>
            <a:off x="1059895" y="3515264"/>
            <a:ext cx="7023056" cy="2031325"/>
          </a:xfrm>
          <a:prstGeom prst="rect">
            <a:avLst/>
          </a:prstGeom>
          <a:noFill/>
        </p:spPr>
        <p:txBody>
          <a:bodyPr wrap="square">
            <a:spAutoFit/>
          </a:bodyPr>
          <a:lstStyle/>
          <a:p>
            <a:r>
              <a:rPr lang="en-GB" b="1" dirty="0">
                <a:solidFill>
                  <a:srgbClr val="FF0000"/>
                </a:solidFill>
              </a:rPr>
              <a:t>Reading data will be faster. (1)</a:t>
            </a:r>
            <a:br>
              <a:rPr lang="en-GB" b="1" dirty="0">
                <a:solidFill>
                  <a:srgbClr val="FF0000"/>
                </a:solidFill>
              </a:rPr>
            </a:br>
            <a:r>
              <a:rPr lang="en-GB" b="1" dirty="0">
                <a:solidFill>
                  <a:srgbClr val="FF0000"/>
                </a:solidFill>
              </a:rPr>
              <a:t>There is no need to wait for the drive head to go to the correct track / wait for the drive to spin to the correct sector. (1)</a:t>
            </a:r>
            <a:br>
              <a:rPr lang="en-GB" b="1" dirty="0">
                <a:solidFill>
                  <a:srgbClr val="FF0000"/>
                </a:solidFill>
              </a:rPr>
            </a:br>
            <a:r>
              <a:rPr lang="en-GB" b="1" dirty="0">
                <a:solidFill>
                  <a:srgbClr val="FF0000"/>
                </a:solidFill>
              </a:rPr>
              <a:t>The drive will be more robust/durable/likely to work after being dropped. (1)</a:t>
            </a:r>
          </a:p>
          <a:p>
            <a:br>
              <a:rPr lang="en-GB" b="1" dirty="0">
                <a:solidFill>
                  <a:srgbClr val="FF0000"/>
                </a:solidFill>
              </a:rPr>
            </a:br>
            <a:r>
              <a:rPr lang="en-GB" b="1" dirty="0">
                <a:solidFill>
                  <a:srgbClr val="FF0000"/>
                </a:solidFill>
              </a:rPr>
              <a:t>Accept the drive being lighter/smaller.</a:t>
            </a:r>
            <a:endParaRPr lang="en-US" b="1" dirty="0">
              <a:solidFill>
                <a:srgbClr val="FF0000"/>
              </a:solidFill>
            </a:endParaRPr>
          </a:p>
        </p:txBody>
      </p:sp>
    </p:spTree>
    <p:extLst>
      <p:ext uri="{BB962C8B-B14F-4D97-AF65-F5344CB8AC3E}">
        <p14:creationId xmlns:p14="http://schemas.microsoft.com/office/powerpoint/2010/main" val="199387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8C19F-DAC4-4353-95A7-5314D613CD22}"/>
              </a:ext>
            </a:extLst>
          </p:cNvPr>
          <p:cNvSpPr>
            <a:spLocks noGrp="1"/>
          </p:cNvSpPr>
          <p:nvPr>
            <p:ph type="body" sz="quarter" idx="13"/>
          </p:nvPr>
        </p:nvSpPr>
        <p:spPr/>
        <p:txBody>
          <a:bodyPr/>
          <a:lstStyle/>
          <a:p>
            <a:r>
              <a:rPr lang="en-GB" dirty="0"/>
              <a:t>Exam Questions </a:t>
            </a:r>
          </a:p>
        </p:txBody>
      </p:sp>
      <p:sp>
        <p:nvSpPr>
          <p:cNvPr id="3" name="Text Placeholder 2">
            <a:extLst>
              <a:ext uri="{FF2B5EF4-FFF2-40B4-BE49-F238E27FC236}">
                <a16:creationId xmlns:a16="http://schemas.microsoft.com/office/drawing/2014/main" id="{456781A3-8898-4CB2-B449-5C70523F6E82}"/>
              </a:ext>
            </a:extLst>
          </p:cNvPr>
          <p:cNvSpPr>
            <a:spLocks noGrp="1"/>
          </p:cNvSpPr>
          <p:nvPr>
            <p:ph type="body" sz="quarter" idx="14"/>
          </p:nvPr>
        </p:nvSpPr>
        <p:spPr>
          <a:xfrm>
            <a:off x="462987" y="1704179"/>
            <a:ext cx="8507393" cy="842251"/>
          </a:xfrm>
        </p:spPr>
        <p:txBody>
          <a:bodyPr/>
          <a:lstStyle/>
          <a:p>
            <a:pPr marL="270510" marR="0" indent="0">
              <a:spcBef>
                <a:spcPts val="600"/>
              </a:spcBef>
              <a:spcAft>
                <a:spcPts val="600"/>
              </a:spcAft>
              <a:buNone/>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(e)	The solid state drive makes use of memory cells. Each memory cell has both a control gate and a floating gate.</a:t>
            </a:r>
            <a:endParaRPr lang="en-US" sz="1800" dirty="0">
              <a:solidFill>
                <a:srgbClr val="000000"/>
              </a:solidFill>
              <a:effectLst/>
              <a:latin typeface="Arial" panose="020B0604020202020204" pitchFamily="34" charset="0"/>
              <a:ea typeface="Times New Roman" panose="02020603050405020304" pitchFamily="18" charset="0"/>
            </a:endParaRPr>
          </a:p>
          <a:p>
            <a:pPr marL="540385" marR="0" indent="0">
              <a:spcBef>
                <a:spcPts val="600"/>
              </a:spcBef>
              <a:spcAft>
                <a:spcPts val="600"/>
              </a:spcAft>
              <a:buNone/>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a:t>
            </a:r>
            <a:r>
              <a:rPr lang="en-GB" sz="1800" dirty="0" err="1">
                <a:solidFill>
                  <a:srgbClr val="000000"/>
                </a:solidFill>
                <a:effectLst/>
                <a:latin typeface="Arial" panose="020B0604020202020204" pitchFamily="34" charset="0"/>
                <a:ea typeface="Times New Roman" panose="02020603050405020304" pitchFamily="18" charset="0"/>
              </a:rPr>
              <a:t>i</a:t>
            </a:r>
            <a:r>
              <a:rPr lang="en-GB" sz="1800" dirty="0">
                <a:solidFill>
                  <a:srgbClr val="000000"/>
                </a:solidFill>
                <a:effectLst/>
                <a:latin typeface="Arial" panose="020B0604020202020204" pitchFamily="34" charset="0"/>
                <a:ea typeface="Times New Roman" panose="02020603050405020304" pitchFamily="18" charset="0"/>
              </a:rPr>
              <a:t>)	Describe how a floating gate is used to store one bit of data.	[2]</a:t>
            </a:r>
            <a:endParaRPr lang="en-US" sz="1800" dirty="0">
              <a:solidFill>
                <a:srgbClr val="000000"/>
              </a:solidFill>
              <a:effectLst/>
              <a:latin typeface="Arial" panose="020B0604020202020204" pitchFamily="34" charset="0"/>
              <a:ea typeface="Times New Roman" panose="02020603050405020304" pitchFamily="18" charset="0"/>
            </a:endParaRPr>
          </a:p>
        </p:txBody>
      </p:sp>
      <p:sp>
        <p:nvSpPr>
          <p:cNvPr id="11" name="TextBox 10">
            <a:extLst>
              <a:ext uri="{FF2B5EF4-FFF2-40B4-BE49-F238E27FC236}">
                <a16:creationId xmlns:a16="http://schemas.microsoft.com/office/drawing/2014/main" id="{0AF855DD-2436-4919-80AE-05B29E186289}"/>
              </a:ext>
            </a:extLst>
          </p:cNvPr>
          <p:cNvSpPr txBox="1"/>
          <p:nvPr/>
        </p:nvSpPr>
        <p:spPr>
          <a:xfrm>
            <a:off x="462987" y="3262590"/>
            <a:ext cx="8507392" cy="1200329"/>
          </a:xfrm>
          <a:prstGeom prst="rect">
            <a:avLst/>
          </a:prstGeom>
          <a:noFill/>
        </p:spPr>
        <p:txBody>
          <a:bodyPr wrap="square">
            <a:spAutoFit/>
          </a:bodyPr>
          <a:lstStyle/>
          <a:p>
            <a:r>
              <a:rPr lang="en-GB" b="1" dirty="0">
                <a:solidFill>
                  <a:srgbClr val="FF0000"/>
                </a:solidFill>
              </a:rPr>
              <a:t>The floating gate stores data by trapping electrons inside it (1). This allows current to flow or not flow depending whether the electrons are trapped (1). If electrons are trapped a 0 is stored in the cell / if no electrons are trapped a 1 is stored in the cell (1).</a:t>
            </a:r>
            <a:endParaRPr lang="en-US" b="1" dirty="0">
              <a:solidFill>
                <a:srgbClr val="FF0000"/>
              </a:solidFill>
            </a:endParaRPr>
          </a:p>
        </p:txBody>
      </p:sp>
    </p:spTree>
    <p:extLst>
      <p:ext uri="{BB962C8B-B14F-4D97-AF65-F5344CB8AC3E}">
        <p14:creationId xmlns:p14="http://schemas.microsoft.com/office/powerpoint/2010/main" val="411330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8C19F-DAC4-4353-95A7-5314D613CD22}"/>
              </a:ext>
            </a:extLst>
          </p:cNvPr>
          <p:cNvSpPr>
            <a:spLocks noGrp="1"/>
          </p:cNvSpPr>
          <p:nvPr>
            <p:ph type="body" sz="quarter" idx="13"/>
          </p:nvPr>
        </p:nvSpPr>
        <p:spPr/>
        <p:txBody>
          <a:bodyPr/>
          <a:lstStyle/>
          <a:p>
            <a:r>
              <a:rPr lang="en-GB" dirty="0"/>
              <a:t>Exam Questions </a:t>
            </a:r>
          </a:p>
        </p:txBody>
      </p:sp>
      <p:sp>
        <p:nvSpPr>
          <p:cNvPr id="3" name="Text Placeholder 2">
            <a:extLst>
              <a:ext uri="{FF2B5EF4-FFF2-40B4-BE49-F238E27FC236}">
                <a16:creationId xmlns:a16="http://schemas.microsoft.com/office/drawing/2014/main" id="{456781A3-8898-4CB2-B449-5C70523F6E82}"/>
              </a:ext>
            </a:extLst>
          </p:cNvPr>
          <p:cNvSpPr>
            <a:spLocks noGrp="1"/>
          </p:cNvSpPr>
          <p:nvPr>
            <p:ph type="body" sz="quarter" idx="14"/>
          </p:nvPr>
        </p:nvSpPr>
        <p:spPr>
          <a:xfrm>
            <a:off x="462987" y="1704179"/>
            <a:ext cx="8507393" cy="842251"/>
          </a:xfrm>
        </p:spPr>
        <p:txBody>
          <a:bodyPr/>
          <a:lstStyle/>
          <a:p>
            <a:pPr marL="540385" marR="0" indent="0">
              <a:spcBef>
                <a:spcPts val="600"/>
              </a:spcBef>
              <a:spcAft>
                <a:spcPts val="600"/>
              </a:spcAft>
              <a:buNone/>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(ii)	Describe how control gates are used to write a 1 to the memory cell.	[2]</a:t>
            </a:r>
            <a:endParaRPr lang="en-US" sz="1800" dirty="0">
              <a:solidFill>
                <a:srgbClr val="000000"/>
              </a:solidFill>
              <a:effectLst/>
              <a:latin typeface="Arial" panose="020B0604020202020204" pitchFamily="34" charset="0"/>
              <a:ea typeface="Times New Roman" panose="02020603050405020304" pitchFamily="18" charset="0"/>
            </a:endParaRPr>
          </a:p>
        </p:txBody>
      </p:sp>
      <p:sp>
        <p:nvSpPr>
          <p:cNvPr id="11" name="TextBox 10">
            <a:extLst>
              <a:ext uri="{FF2B5EF4-FFF2-40B4-BE49-F238E27FC236}">
                <a16:creationId xmlns:a16="http://schemas.microsoft.com/office/drawing/2014/main" id="{0AF855DD-2436-4919-80AE-05B29E186289}"/>
              </a:ext>
            </a:extLst>
          </p:cNvPr>
          <p:cNvSpPr txBox="1"/>
          <p:nvPr/>
        </p:nvSpPr>
        <p:spPr>
          <a:xfrm>
            <a:off x="462987" y="3262590"/>
            <a:ext cx="8507392" cy="1477328"/>
          </a:xfrm>
          <a:prstGeom prst="rect">
            <a:avLst/>
          </a:prstGeom>
          <a:noFill/>
        </p:spPr>
        <p:txBody>
          <a:bodyPr wrap="square">
            <a:spAutoFit/>
          </a:bodyPr>
          <a:lstStyle/>
          <a:p>
            <a:r>
              <a:rPr lang="en-GB" b="1" dirty="0">
                <a:solidFill>
                  <a:srgbClr val="FF0000"/>
                </a:solidFill>
              </a:rPr>
              <a:t>A negative voltage is applied to the control gate (1) causing the electrons to be able to travel through the isolation layer (1). This results in no electrons in the floating layer (1). When no electrons are located in the floating gate the current is able to flow (from source to drain), which indicates that a 1 is stored in the memory cell (1).</a:t>
            </a:r>
            <a:endParaRPr lang="en-US" b="1" dirty="0">
              <a:solidFill>
                <a:srgbClr val="FF0000"/>
              </a:solidFill>
            </a:endParaRPr>
          </a:p>
        </p:txBody>
      </p:sp>
    </p:spTree>
    <p:extLst>
      <p:ext uri="{BB962C8B-B14F-4D97-AF65-F5344CB8AC3E}">
        <p14:creationId xmlns:p14="http://schemas.microsoft.com/office/powerpoint/2010/main" val="27943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8C19F-DAC4-4353-95A7-5314D613CD22}"/>
              </a:ext>
            </a:extLst>
          </p:cNvPr>
          <p:cNvSpPr>
            <a:spLocks noGrp="1"/>
          </p:cNvSpPr>
          <p:nvPr>
            <p:ph type="body" sz="quarter" idx="13"/>
          </p:nvPr>
        </p:nvSpPr>
        <p:spPr/>
        <p:txBody>
          <a:bodyPr/>
          <a:lstStyle/>
          <a:p>
            <a:r>
              <a:rPr lang="en-GB" dirty="0"/>
              <a:t>Exam Questions </a:t>
            </a:r>
          </a:p>
        </p:txBody>
      </p:sp>
      <p:sp>
        <p:nvSpPr>
          <p:cNvPr id="3" name="Text Placeholder 2">
            <a:extLst>
              <a:ext uri="{FF2B5EF4-FFF2-40B4-BE49-F238E27FC236}">
                <a16:creationId xmlns:a16="http://schemas.microsoft.com/office/drawing/2014/main" id="{456781A3-8898-4CB2-B449-5C70523F6E82}"/>
              </a:ext>
            </a:extLst>
          </p:cNvPr>
          <p:cNvSpPr>
            <a:spLocks noGrp="1"/>
          </p:cNvSpPr>
          <p:nvPr>
            <p:ph type="body" sz="quarter" idx="14"/>
          </p:nvPr>
        </p:nvSpPr>
        <p:spPr>
          <a:xfrm>
            <a:off x="462987" y="1704179"/>
            <a:ext cx="8507393" cy="842251"/>
          </a:xfrm>
        </p:spPr>
        <p:txBody>
          <a:bodyPr/>
          <a:lstStyle/>
          <a:p>
            <a:pPr marL="270510" marR="0" indent="0">
              <a:spcBef>
                <a:spcPts val="600"/>
              </a:spcBef>
              <a:spcAft>
                <a:spcPts val="600"/>
              </a:spcAft>
              <a:buNone/>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(f)	Desmond has decided to purchase an external optical storage device. He would rather have a Blu-ray drive rather than a DVD </a:t>
            </a:r>
            <a:r>
              <a:rPr lang="en-GB" sz="1800" dirty="0" err="1">
                <a:solidFill>
                  <a:srgbClr val="000000"/>
                </a:solidFill>
                <a:effectLst/>
                <a:latin typeface="Arial" panose="020B0604020202020204" pitchFamily="34" charset="0"/>
                <a:ea typeface="Times New Roman" panose="02020603050405020304" pitchFamily="18" charset="0"/>
              </a:rPr>
              <a:t>drive.The</a:t>
            </a:r>
            <a:r>
              <a:rPr lang="en-GB" sz="1800" dirty="0">
                <a:solidFill>
                  <a:srgbClr val="000000"/>
                </a:solidFill>
                <a:effectLst/>
                <a:latin typeface="Arial" panose="020B0604020202020204" pitchFamily="34" charset="0"/>
                <a:ea typeface="Times New Roman" panose="02020603050405020304" pitchFamily="18" charset="0"/>
              </a:rPr>
              <a:t> DVD drive makes use of a red laser whilst the Blu-ray drive makes use of a violet laser.</a:t>
            </a:r>
            <a:endParaRPr lang="en-US" sz="1800" dirty="0">
              <a:solidFill>
                <a:srgbClr val="000000"/>
              </a:solidFill>
              <a:effectLst/>
              <a:latin typeface="Arial" panose="020B0604020202020204" pitchFamily="34" charset="0"/>
              <a:ea typeface="Times New Roman" panose="02020603050405020304" pitchFamily="18" charset="0"/>
            </a:endParaRPr>
          </a:p>
          <a:p>
            <a:pPr marL="270510" marR="0" indent="0">
              <a:spcBef>
                <a:spcPts val="600"/>
              </a:spcBef>
              <a:spcAft>
                <a:spcPts val="600"/>
              </a:spcAft>
              <a:buNone/>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	State the difference that using a violet laser makes in a Blu-ray drive.	[1]</a:t>
            </a:r>
            <a:endParaRPr lang="en-US" sz="1800" dirty="0">
              <a:solidFill>
                <a:srgbClr val="000000"/>
              </a:solidFill>
              <a:effectLst/>
              <a:latin typeface="Arial" panose="020B0604020202020204" pitchFamily="34" charset="0"/>
              <a:ea typeface="Times New Roman" panose="02020603050405020304" pitchFamily="18" charset="0"/>
            </a:endParaRPr>
          </a:p>
        </p:txBody>
      </p:sp>
      <p:sp>
        <p:nvSpPr>
          <p:cNvPr id="11" name="TextBox 10">
            <a:extLst>
              <a:ext uri="{FF2B5EF4-FFF2-40B4-BE49-F238E27FC236}">
                <a16:creationId xmlns:a16="http://schemas.microsoft.com/office/drawing/2014/main" id="{0AF855DD-2436-4919-80AE-05B29E186289}"/>
              </a:ext>
            </a:extLst>
          </p:cNvPr>
          <p:cNvSpPr txBox="1"/>
          <p:nvPr/>
        </p:nvSpPr>
        <p:spPr>
          <a:xfrm>
            <a:off x="462987" y="3262590"/>
            <a:ext cx="8507392" cy="646331"/>
          </a:xfrm>
          <a:prstGeom prst="rect">
            <a:avLst/>
          </a:prstGeom>
          <a:noFill/>
        </p:spPr>
        <p:txBody>
          <a:bodyPr wrap="square">
            <a:spAutoFit/>
          </a:bodyPr>
          <a:lstStyle/>
          <a:p>
            <a:r>
              <a:rPr lang="en-GB" b="1" dirty="0">
                <a:solidFill>
                  <a:srgbClr val="FF0000"/>
                </a:solidFill>
              </a:rPr>
              <a:t>The wavelength is smaller / meaning that more data may be stored on the disk. (1)</a:t>
            </a:r>
            <a:endParaRPr lang="en-US" b="1" dirty="0">
              <a:solidFill>
                <a:srgbClr val="FF0000"/>
              </a:solidFill>
            </a:endParaRPr>
          </a:p>
        </p:txBody>
      </p:sp>
    </p:spTree>
    <p:extLst>
      <p:ext uri="{BB962C8B-B14F-4D97-AF65-F5344CB8AC3E}">
        <p14:creationId xmlns:p14="http://schemas.microsoft.com/office/powerpoint/2010/main" val="129932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B80A49E-AB70-4238-B848-ECC2A43516D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18744"/>
            <a:ext cx="9144000" cy="6239256"/>
          </a:xfrm>
          <a:prstGeom prst="rect">
            <a:avLst/>
          </a:prstGeom>
        </p:spPr>
      </p:pic>
      <p:sp>
        <p:nvSpPr>
          <p:cNvPr id="2" name="Text Placeholder 1">
            <a:extLst>
              <a:ext uri="{FF2B5EF4-FFF2-40B4-BE49-F238E27FC236}">
                <a16:creationId xmlns:a16="http://schemas.microsoft.com/office/drawing/2014/main" id="{750E2163-3FD6-4ECA-8F17-84BA6E0A2A89}"/>
              </a:ext>
            </a:extLst>
          </p:cNvPr>
          <p:cNvSpPr>
            <a:spLocks noGrp="1"/>
          </p:cNvSpPr>
          <p:nvPr>
            <p:ph type="body" sz="quarter" idx="13"/>
          </p:nvPr>
        </p:nvSpPr>
        <p:spPr/>
        <p:txBody>
          <a:bodyPr/>
          <a:lstStyle/>
          <a:p>
            <a:r>
              <a:rPr lang="en-GB">
                <a:solidFill>
                  <a:schemeClr val="bg1"/>
                </a:solidFill>
              </a:rPr>
              <a:t>Starter</a:t>
            </a:r>
          </a:p>
        </p:txBody>
      </p:sp>
      <p:sp>
        <p:nvSpPr>
          <p:cNvPr id="3" name="Text Placeholder 2">
            <a:extLst>
              <a:ext uri="{FF2B5EF4-FFF2-40B4-BE49-F238E27FC236}">
                <a16:creationId xmlns:a16="http://schemas.microsoft.com/office/drawing/2014/main" id="{6967D0CA-B638-436E-9CD5-1155D6DD6618}"/>
              </a:ext>
            </a:extLst>
          </p:cNvPr>
          <p:cNvSpPr>
            <a:spLocks noGrp="1"/>
          </p:cNvSpPr>
          <p:nvPr>
            <p:ph type="body" sz="quarter" idx="14"/>
          </p:nvPr>
        </p:nvSpPr>
        <p:spPr/>
        <p:txBody>
          <a:bodyPr/>
          <a:lstStyle/>
          <a:p>
            <a:r>
              <a:rPr lang="en-GB">
                <a:solidFill>
                  <a:schemeClr val="bg1"/>
                </a:solidFill>
              </a:rPr>
              <a:t>Many people and companies</a:t>
            </a:r>
            <a:br>
              <a:rPr lang="en-GB">
                <a:solidFill>
                  <a:schemeClr val="bg1"/>
                </a:solidFill>
              </a:rPr>
            </a:br>
            <a:r>
              <a:rPr lang="en-GB">
                <a:solidFill>
                  <a:schemeClr val="bg1"/>
                </a:solidFill>
              </a:rPr>
              <a:t>now use </a:t>
            </a:r>
            <a:r>
              <a:rPr lang="en-GB" b="1">
                <a:solidFill>
                  <a:schemeClr val="bg1"/>
                </a:solidFill>
              </a:rPr>
              <a:t>the cloud</a:t>
            </a:r>
          </a:p>
          <a:p>
            <a:pPr lvl="1"/>
            <a:r>
              <a:rPr lang="en-GB">
                <a:solidFill>
                  <a:schemeClr val="bg1"/>
                </a:solidFill>
              </a:rPr>
              <a:t>What is the cloud?</a:t>
            </a:r>
          </a:p>
        </p:txBody>
      </p:sp>
      <p:pic>
        <p:nvPicPr>
          <p:cNvPr id="7" name="Graphic 6">
            <a:extLst>
              <a:ext uri="{FF2B5EF4-FFF2-40B4-BE49-F238E27FC236}">
                <a16:creationId xmlns:a16="http://schemas.microsoft.com/office/drawing/2014/main" id="{A8AC8FD1-8544-4BAF-8BF0-F63427BBE4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63271" y="6306819"/>
            <a:ext cx="1432860" cy="338190"/>
          </a:xfrm>
          <a:prstGeom prst="rect">
            <a:avLst/>
          </a:prstGeom>
        </p:spPr>
      </p:pic>
    </p:spTree>
    <p:extLst>
      <p:ext uri="{BB962C8B-B14F-4D97-AF65-F5344CB8AC3E}">
        <p14:creationId xmlns:p14="http://schemas.microsoft.com/office/powerpoint/2010/main" val="1921215181"/>
      </p:ext>
    </p:extLst>
  </p:cSld>
  <p:clrMapOvr>
    <a:masterClrMapping/>
  </p:clrMapOvr>
</p:sld>
</file>

<file path=ppt/theme/theme1.xml><?xml version="1.0" encoding="utf-8"?>
<a:theme xmlns:a="http://schemas.openxmlformats.org/drawingml/2006/main" name="Unit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42C367F016194695D569630283F7E9" ma:contentTypeVersion="4" ma:contentTypeDescription="Create a new document." ma:contentTypeScope="" ma:versionID="f904be0ea0df9b261aa26f3ac342afcf">
  <xsd:schema xmlns:xsd="http://www.w3.org/2001/XMLSchema" xmlns:xs="http://www.w3.org/2001/XMLSchema" xmlns:p="http://schemas.microsoft.com/office/2006/metadata/properties" xmlns:ns2="8d19b9e9-8ff4-4d9b-940c-71ae64f24477" xmlns:ns3="a3b69e84-efd1-428d-9b5c-b5c16d0d8ea5" targetNamespace="http://schemas.microsoft.com/office/2006/metadata/properties" ma:root="true" ma:fieldsID="6ead87a7daf0e8984f85078b4da5437a" ns2:_="" ns3:_="">
    <xsd:import namespace="8d19b9e9-8ff4-4d9b-940c-71ae64f24477"/>
    <xsd:import namespace="a3b69e84-efd1-428d-9b5c-b5c16d0d8ea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19b9e9-8ff4-4d9b-940c-71ae64f244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3b69e84-efd1-428d-9b5c-b5c16d0d8ea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E82CC0-B83D-4CB6-87B6-9D3B093F6C9A}">
  <ds:schemaRefs>
    <ds:schemaRef ds:uri="1ef05dc5-97a2-498b-bf7c-bd189143a1ff"/>
    <ds:schemaRef ds:uri="94dce8ab-38ff-4714-b1ed-1fc5e4d9abd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F44C13-C787-409C-BEC0-B52D7F0E091E}">
  <ds:schemaRefs>
    <ds:schemaRef ds:uri="http://schemas.microsoft.com/sharepoint/v3/contenttype/forms"/>
  </ds:schemaRefs>
</ds:datastoreItem>
</file>

<file path=customXml/itemProps3.xml><?xml version="1.0" encoding="utf-8"?>
<ds:datastoreItem xmlns:ds="http://schemas.openxmlformats.org/officeDocument/2006/customXml" ds:itemID="{D4F73E7C-B13B-45CB-9DDE-57078C0144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19b9e9-8ff4-4d9b-940c-71ae64f24477"/>
    <ds:schemaRef ds:uri="a3b69e84-efd1-428d-9b5c-b5c16d0d8e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Unit 6</Template>
  <TotalTime>48</TotalTime>
  <Words>1273</Words>
  <Application>Microsoft Office PowerPoint</Application>
  <PresentationFormat>On-screen Show (4:3)</PresentationFormat>
  <Paragraphs>101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Unit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PG Online Ltd</dc:creator>
  <cp:lastModifiedBy>Andrew Adenola</cp:lastModifiedBy>
  <cp:revision>5</cp:revision>
  <dcterms:created xsi:type="dcterms:W3CDTF">2014-10-03T10:16:11Z</dcterms:created>
  <dcterms:modified xsi:type="dcterms:W3CDTF">2022-02-08T14:36:03Z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0x010100BF42C367F016194695D569630283F7E9</vt:lpwstr>
  </property>
</Properties>
</file>