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34"/>
  </p:notesMasterIdLst>
  <p:sldIdLst>
    <p:sldId id="261" r:id="rId5"/>
    <p:sldId id="331" r:id="rId6"/>
    <p:sldId id="332" r:id="rId7"/>
    <p:sldId id="333" r:id="rId8"/>
    <p:sldId id="334" r:id="rId9"/>
    <p:sldId id="292" r:id="rId10"/>
    <p:sldId id="293" r:id="rId11"/>
    <p:sldId id="263" r:id="rId12"/>
    <p:sldId id="300" r:id="rId13"/>
    <p:sldId id="264" r:id="rId14"/>
    <p:sldId id="265" r:id="rId15"/>
    <p:sldId id="266" r:id="rId16"/>
    <p:sldId id="267" r:id="rId17"/>
    <p:sldId id="299" r:id="rId18"/>
    <p:sldId id="269" r:id="rId19"/>
    <p:sldId id="270" r:id="rId20"/>
    <p:sldId id="271" r:id="rId21"/>
    <p:sldId id="272" r:id="rId22"/>
    <p:sldId id="288" r:id="rId23"/>
    <p:sldId id="274" r:id="rId24"/>
    <p:sldId id="275" r:id="rId25"/>
    <p:sldId id="302" r:id="rId26"/>
    <p:sldId id="276" r:id="rId27"/>
    <p:sldId id="277" r:id="rId28"/>
    <p:sldId id="291" r:id="rId29"/>
    <p:sldId id="279" r:id="rId30"/>
    <p:sldId id="280" r:id="rId31"/>
    <p:sldId id="296" r:id="rId32"/>
    <p:sldId id="297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>
          <p15:clr>
            <a:srgbClr val="A4A3A4"/>
          </p15:clr>
        </p15:guide>
        <p15:guide id="2" orient="horz" pos="3232">
          <p15:clr>
            <a:srgbClr val="A4A3A4"/>
          </p15:clr>
        </p15:guide>
        <p15:guide id="3" orient="horz" pos="1912">
          <p15:clr>
            <a:srgbClr val="A4A3A4"/>
          </p15:clr>
        </p15:guide>
        <p15:guide id="4" pos="5380">
          <p15:clr>
            <a:srgbClr val="A4A3A4"/>
          </p15:clr>
        </p15:guide>
        <p15:guide id="5" pos="29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Franklin" initials="JF" lastIdx="4" clrIdx="0">
    <p:extLst>
      <p:ext uri="{19B8F6BF-5375-455C-9EA6-DF929625EA0E}">
        <p15:presenceInfo xmlns:p15="http://schemas.microsoft.com/office/powerpoint/2012/main" userId="S::james.franklin@pgonline.co.uk::cf915d05-507f-491f-b4a6-b2aa085ee4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AAAA98"/>
    <a:srgbClr val="2C3039"/>
    <a:srgbClr val="DED9D3"/>
    <a:srgbClr val="030514"/>
    <a:srgbClr val="050608"/>
    <a:srgbClr val="040509"/>
    <a:srgbClr val="58ACA5"/>
    <a:srgbClr val="0E463C"/>
    <a:srgbClr val="F68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4" autoAdjust="0"/>
    <p:restoredTop sz="97778"/>
  </p:normalViewPr>
  <p:slideViewPr>
    <p:cSldViewPr snapToGrid="0" snapToObjects="1" showGuides="1">
      <p:cViewPr varScale="1">
        <p:scale>
          <a:sx n="66" d="100"/>
          <a:sy n="66" d="100"/>
        </p:scale>
        <p:origin x="53" y="638"/>
      </p:cViewPr>
      <p:guideLst>
        <p:guide orient="horz" pos="1245"/>
        <p:guide orient="horz" pos="3232"/>
        <p:guide orient="horz" pos="1912"/>
        <p:guide pos="538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4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Heathcote" userId="62419938-1f1d-43ca-9327-cfd6c1894440" providerId="ADAL" clId="{298063F0-F3F4-4EEA-BB46-AD4F4BF612A9}"/>
    <pc:docChg chg="modSld">
      <pc:chgData name="Rob Heathcote" userId="62419938-1f1d-43ca-9327-cfd6c1894440" providerId="ADAL" clId="{298063F0-F3F4-4EEA-BB46-AD4F4BF612A9}" dt="2020-03-10T09:39:34.339" v="3" actId="171"/>
      <pc:docMkLst>
        <pc:docMk/>
      </pc:docMkLst>
      <pc:sldChg chg="modSp">
        <pc:chgData name="Rob Heathcote" userId="62419938-1f1d-43ca-9327-cfd6c1894440" providerId="ADAL" clId="{298063F0-F3F4-4EEA-BB46-AD4F4BF612A9}" dt="2020-03-10T09:39:34.339" v="3" actId="171"/>
        <pc:sldMkLst>
          <pc:docMk/>
          <pc:sldMk cId="2071315233" sldId="300"/>
        </pc:sldMkLst>
        <pc:picChg chg="ord">
          <ac:chgData name="Rob Heathcote" userId="62419938-1f1d-43ca-9327-cfd6c1894440" providerId="ADAL" clId="{298063F0-F3F4-4EEA-BB46-AD4F4BF612A9}" dt="2020-03-10T09:39:34.339" v="3" actId="171"/>
          <ac:picMkLst>
            <pc:docMk/>
            <pc:sldMk cId="2071315233" sldId="300"/>
            <ac:picMk id="6" creationId="{8C75A5BB-B4A0-4E9C-A1E3-444FC8580FAE}"/>
          </ac:picMkLst>
        </pc:picChg>
      </pc:sldChg>
    </pc:docChg>
  </pc:docChgLst>
  <pc:docChgLst>
    <pc:chgData name="Leonora Sheppard" userId="3688f6d8-1f97-408e-a4fe-cc859c551ddb" providerId="ADAL" clId="{C097A0BE-4956-438B-BD8B-22879E4FE86D}"/>
    <pc:docChg chg="custSel modSld">
      <pc:chgData name="Leonora Sheppard" userId="3688f6d8-1f97-408e-a4fe-cc859c551ddb" providerId="ADAL" clId="{C097A0BE-4956-438B-BD8B-22879E4FE86D}" dt="2021-11-26T16:24:11.914" v="12" actId="313"/>
      <pc:docMkLst>
        <pc:docMk/>
      </pc:docMkLst>
      <pc:sldChg chg="modSp mod">
        <pc:chgData name="Leonora Sheppard" userId="3688f6d8-1f97-408e-a4fe-cc859c551ddb" providerId="ADAL" clId="{C097A0BE-4956-438B-BD8B-22879E4FE86D}" dt="2021-11-26T16:18:35.977" v="1" actId="14100"/>
        <pc:sldMkLst>
          <pc:docMk/>
          <pc:sldMk cId="4208213735" sldId="263"/>
        </pc:sldMkLst>
        <pc:spChg chg="mod">
          <ac:chgData name="Leonora Sheppard" userId="3688f6d8-1f97-408e-a4fe-cc859c551ddb" providerId="ADAL" clId="{C097A0BE-4956-438B-BD8B-22879E4FE86D}" dt="2021-11-26T16:18:35.977" v="1" actId="14100"/>
          <ac:spMkLst>
            <pc:docMk/>
            <pc:sldMk cId="4208213735" sldId="263"/>
            <ac:spMk id="4" creationId="{00000000-0000-0000-0000-000000000000}"/>
          </ac:spMkLst>
        </pc:spChg>
      </pc:sldChg>
      <pc:sldChg chg="modSp mod">
        <pc:chgData name="Leonora Sheppard" userId="3688f6d8-1f97-408e-a4fe-cc859c551ddb" providerId="ADAL" clId="{C097A0BE-4956-438B-BD8B-22879E4FE86D}" dt="2021-11-26T16:19:16.738" v="4" actId="14100"/>
        <pc:sldMkLst>
          <pc:docMk/>
          <pc:sldMk cId="3504429726" sldId="264"/>
        </pc:sldMkLst>
        <pc:spChg chg="mod">
          <ac:chgData name="Leonora Sheppard" userId="3688f6d8-1f97-408e-a4fe-cc859c551ddb" providerId="ADAL" clId="{C097A0BE-4956-438B-BD8B-22879E4FE86D}" dt="2021-11-26T16:19:16.738" v="4" actId="14100"/>
          <ac:spMkLst>
            <pc:docMk/>
            <pc:sldMk cId="3504429726" sldId="264"/>
            <ac:spMk id="4" creationId="{00000000-0000-0000-0000-000000000000}"/>
          </ac:spMkLst>
        </pc:spChg>
      </pc:sldChg>
      <pc:sldChg chg="modSp mod">
        <pc:chgData name="Leonora Sheppard" userId="3688f6d8-1f97-408e-a4fe-cc859c551ddb" providerId="ADAL" clId="{C097A0BE-4956-438B-BD8B-22879E4FE86D}" dt="2021-11-26T16:24:11.914" v="12" actId="313"/>
        <pc:sldMkLst>
          <pc:docMk/>
          <pc:sldMk cId="1114536058" sldId="269"/>
        </pc:sldMkLst>
        <pc:spChg chg="mod">
          <ac:chgData name="Leonora Sheppard" userId="3688f6d8-1f97-408e-a4fe-cc859c551ddb" providerId="ADAL" clId="{C097A0BE-4956-438B-BD8B-22879E4FE86D}" dt="2021-11-26T16:24:11.914" v="12" actId="313"/>
          <ac:spMkLst>
            <pc:docMk/>
            <pc:sldMk cId="1114536058" sldId="269"/>
            <ac:spMk id="4" creationId="{00000000-0000-0000-0000-000000000000}"/>
          </ac:spMkLst>
        </pc:spChg>
      </pc:sldChg>
      <pc:sldChg chg="modSp mod">
        <pc:chgData name="Leonora Sheppard" userId="3688f6d8-1f97-408e-a4fe-cc859c551ddb" providerId="ADAL" clId="{C097A0BE-4956-438B-BD8B-22879E4FE86D}" dt="2021-11-26T16:18:44.060" v="2" actId="14100"/>
        <pc:sldMkLst>
          <pc:docMk/>
          <pc:sldMk cId="694273446" sldId="293"/>
        </pc:sldMkLst>
        <pc:spChg chg="mod">
          <ac:chgData name="Leonora Sheppard" userId="3688f6d8-1f97-408e-a4fe-cc859c551ddb" providerId="ADAL" clId="{C097A0BE-4956-438B-BD8B-22879E4FE86D}" dt="2021-11-26T16:18:44.060" v="2" actId="14100"/>
          <ac:spMkLst>
            <pc:docMk/>
            <pc:sldMk cId="694273446" sldId="293"/>
            <ac:spMk id="5" creationId="{9EE6705E-B526-4D13-9FBA-8A611A9A8D5D}"/>
          </ac:spMkLst>
        </pc:spChg>
      </pc:sldChg>
      <pc:sldChg chg="modSp mod">
        <pc:chgData name="Leonora Sheppard" userId="3688f6d8-1f97-408e-a4fe-cc859c551ddb" providerId="ADAL" clId="{C097A0BE-4956-438B-BD8B-22879E4FE86D}" dt="2021-11-26T16:19:12.666" v="3" actId="14100"/>
        <pc:sldMkLst>
          <pc:docMk/>
          <pc:sldMk cId="311877552" sldId="300"/>
        </pc:sldMkLst>
        <pc:spChg chg="mod">
          <ac:chgData name="Leonora Sheppard" userId="3688f6d8-1f97-408e-a4fe-cc859c551ddb" providerId="ADAL" clId="{C097A0BE-4956-438B-BD8B-22879E4FE86D}" dt="2021-11-26T16:19:12.666" v="3" actId="14100"/>
          <ac:spMkLst>
            <pc:docMk/>
            <pc:sldMk cId="311877552" sldId="300"/>
            <ac:spMk id="5" creationId="{6CFF09DE-744E-442D-8130-45C489CD433B}"/>
          </ac:spMkLst>
        </pc:spChg>
      </pc:sldChg>
    </pc:docChg>
  </pc:docChgLst>
  <pc:docChgLst>
    <pc:chgData name="Leonora Sheppard" userId="3688f6d8-1f97-408e-a4fe-cc859c551ddb" providerId="ADAL" clId="{E9747EF3-3DD9-4024-B343-9DBBDF88317E}"/>
    <pc:docChg chg="custSel modSld">
      <pc:chgData name="Leonora Sheppard" userId="3688f6d8-1f97-408e-a4fe-cc859c551ddb" providerId="ADAL" clId="{E9747EF3-3DD9-4024-B343-9DBBDF88317E}" dt="2021-07-21T14:58:31.905" v="3" actId="313"/>
      <pc:docMkLst>
        <pc:docMk/>
      </pc:docMkLst>
      <pc:sldChg chg="modSp mod">
        <pc:chgData name="Leonora Sheppard" userId="3688f6d8-1f97-408e-a4fe-cc859c551ddb" providerId="ADAL" clId="{E9747EF3-3DD9-4024-B343-9DBBDF88317E}" dt="2021-07-21T14:58:31.905" v="3" actId="313"/>
        <pc:sldMkLst>
          <pc:docMk/>
          <pc:sldMk cId="3374400925" sldId="293"/>
        </pc:sldMkLst>
        <pc:spChg chg="mod">
          <ac:chgData name="Leonora Sheppard" userId="3688f6d8-1f97-408e-a4fe-cc859c551ddb" providerId="ADAL" clId="{E9747EF3-3DD9-4024-B343-9DBBDF88317E}" dt="2021-07-21T14:58:31.905" v="3" actId="313"/>
          <ac:spMkLst>
            <pc:docMk/>
            <pc:sldMk cId="3374400925" sldId="293"/>
            <ac:spMk id="4" creationId="{00000000-0000-0000-0000-000000000000}"/>
          </ac:spMkLst>
        </pc:spChg>
      </pc:sldChg>
    </pc:docChg>
  </pc:docChgLst>
  <pc:docChgLst>
    <pc:chgData name="James Franklin" userId="cf915d05-507f-491f-b4a6-b2aa085ee4b1" providerId="ADAL" clId="{AF2DFD53-44C9-48D5-AC56-F6BE31B9C2F7}"/>
    <pc:docChg chg="undo custSel addSld delSld modSld">
      <pc:chgData name="James Franklin" userId="cf915d05-507f-491f-b4a6-b2aa085ee4b1" providerId="ADAL" clId="{AF2DFD53-44C9-48D5-AC56-F6BE31B9C2F7}" dt="2021-07-22T11:30:45.106" v="970" actId="700"/>
      <pc:docMkLst>
        <pc:docMk/>
      </pc:docMkLst>
      <pc:sldChg chg="modSp mod">
        <pc:chgData name="James Franklin" userId="cf915d05-507f-491f-b4a6-b2aa085ee4b1" providerId="ADAL" clId="{AF2DFD53-44C9-48D5-AC56-F6BE31B9C2F7}" dt="2021-07-22T11:27:50.408" v="891" actId="6549"/>
        <pc:sldMkLst>
          <pc:docMk/>
          <pc:sldMk cId="1651095796" sldId="287"/>
        </pc:sldMkLst>
        <pc:spChg chg="mod">
          <ac:chgData name="James Franklin" userId="cf915d05-507f-491f-b4a6-b2aa085ee4b1" providerId="ADAL" clId="{AF2DFD53-44C9-48D5-AC56-F6BE31B9C2F7}" dt="2021-07-22T11:27:50.408" v="891" actId="6549"/>
          <ac:spMkLst>
            <pc:docMk/>
            <pc:sldMk cId="1651095796" sldId="287"/>
            <ac:spMk id="3" creationId="{00000000-0000-0000-0000-000000000000}"/>
          </ac:spMkLst>
        </pc:spChg>
      </pc:sldChg>
      <pc:sldChg chg="modSp add del mod">
        <pc:chgData name="James Franklin" userId="cf915d05-507f-491f-b4a6-b2aa085ee4b1" providerId="ADAL" clId="{AF2DFD53-44C9-48D5-AC56-F6BE31B9C2F7}" dt="2021-07-22T11:28:02.296" v="893" actId="47"/>
        <pc:sldMkLst>
          <pc:docMk/>
          <pc:sldMk cId="1081339859" sldId="303"/>
        </pc:sldMkLst>
        <pc:spChg chg="mod">
          <ac:chgData name="James Franklin" userId="cf915d05-507f-491f-b4a6-b2aa085ee4b1" providerId="ADAL" clId="{AF2DFD53-44C9-48D5-AC56-F6BE31B9C2F7}" dt="2021-07-22T11:26:08.921" v="735" actId="20577"/>
          <ac:spMkLst>
            <pc:docMk/>
            <pc:sldMk cId="1081339859" sldId="303"/>
            <ac:spMk id="3" creationId="{00000000-0000-0000-0000-000000000000}"/>
          </ac:spMkLst>
        </pc:spChg>
      </pc:sldChg>
      <pc:sldChg chg="modSp add mod">
        <pc:chgData name="James Franklin" userId="cf915d05-507f-491f-b4a6-b2aa085ee4b1" providerId="ADAL" clId="{AF2DFD53-44C9-48D5-AC56-F6BE31B9C2F7}" dt="2021-07-22T11:27:38.802" v="890" actId="20577"/>
        <pc:sldMkLst>
          <pc:docMk/>
          <pc:sldMk cId="1222535726" sldId="304"/>
        </pc:sldMkLst>
        <pc:spChg chg="mod">
          <ac:chgData name="James Franklin" userId="cf915d05-507f-491f-b4a6-b2aa085ee4b1" providerId="ADAL" clId="{AF2DFD53-44C9-48D5-AC56-F6BE31B9C2F7}" dt="2021-07-22T11:27:38.802" v="890" actId="20577"/>
          <ac:spMkLst>
            <pc:docMk/>
            <pc:sldMk cId="1222535726" sldId="304"/>
            <ac:spMk id="3" creationId="{00000000-0000-0000-0000-000000000000}"/>
          </ac:spMkLst>
        </pc:spChg>
      </pc:sldChg>
      <pc:sldChg chg="modSp add mod modClrScheme chgLayout">
        <pc:chgData name="James Franklin" userId="cf915d05-507f-491f-b4a6-b2aa085ee4b1" providerId="ADAL" clId="{AF2DFD53-44C9-48D5-AC56-F6BE31B9C2F7}" dt="2021-07-22T11:30:45.106" v="970" actId="700"/>
        <pc:sldMkLst>
          <pc:docMk/>
          <pc:sldMk cId="3461584289" sldId="305"/>
        </pc:sldMkLst>
        <pc:spChg chg="mod ord">
          <ac:chgData name="James Franklin" userId="cf915d05-507f-491f-b4a6-b2aa085ee4b1" providerId="ADAL" clId="{AF2DFD53-44C9-48D5-AC56-F6BE31B9C2F7}" dt="2021-07-22T11:30:45.106" v="970" actId="700"/>
          <ac:spMkLst>
            <pc:docMk/>
            <pc:sldMk cId="3461584289" sldId="305"/>
            <ac:spMk id="2" creationId="{00000000-0000-0000-0000-000000000000}"/>
          </ac:spMkLst>
        </pc:spChg>
        <pc:spChg chg="mod ord">
          <ac:chgData name="James Franklin" userId="cf915d05-507f-491f-b4a6-b2aa085ee4b1" providerId="ADAL" clId="{AF2DFD53-44C9-48D5-AC56-F6BE31B9C2F7}" dt="2021-07-22T11:30:45.106" v="970" actId="700"/>
          <ac:spMkLst>
            <pc:docMk/>
            <pc:sldMk cId="3461584289" sldId="305"/>
            <ac:spMk id="3" creationId="{00000000-0000-0000-0000-000000000000}"/>
          </ac:spMkLst>
        </pc:spChg>
      </pc:sldChg>
    </pc:docChg>
  </pc:docChgLst>
  <pc:docChgLst>
    <pc:chgData name="Mike Bloys" userId="1248c4d8-7b2b-4b32-b8bd-163ae845f9bb" providerId="ADAL" clId="{B8521854-698F-47A4-8CFE-9F5BF26382BD}"/>
    <pc:docChg chg="undo custSel modSld modMainMaster">
      <pc:chgData name="Mike Bloys" userId="1248c4d8-7b2b-4b32-b8bd-163ae845f9bb" providerId="ADAL" clId="{B8521854-698F-47A4-8CFE-9F5BF26382BD}" dt="2021-12-02T10:58:35.481" v="387" actId="14100"/>
      <pc:docMkLst>
        <pc:docMk/>
      </pc:docMkLst>
      <pc:sldChg chg="addSp delSp modSp mod">
        <pc:chgData name="Mike Bloys" userId="1248c4d8-7b2b-4b32-b8bd-163ae845f9bb" providerId="ADAL" clId="{B8521854-698F-47A4-8CFE-9F5BF26382BD}" dt="2021-12-02T10:58:14.776" v="383" actId="14100"/>
        <pc:sldMkLst>
          <pc:docMk/>
          <pc:sldMk cId="644322881" sldId="261"/>
        </pc:sldMkLst>
        <pc:spChg chg="mod">
          <ac:chgData name="Mike Bloys" userId="1248c4d8-7b2b-4b32-b8bd-163ae845f9bb" providerId="ADAL" clId="{B8521854-698F-47A4-8CFE-9F5BF26382BD}" dt="2021-12-02T10:58:14.776" v="383" actId="14100"/>
          <ac:spMkLst>
            <pc:docMk/>
            <pc:sldMk cId="644322881" sldId="261"/>
            <ac:spMk id="4" creationId="{00000000-0000-0000-0000-000000000000}"/>
          </ac:spMkLst>
        </pc:spChg>
        <pc:spChg chg="add del mod">
          <ac:chgData name="Mike Bloys" userId="1248c4d8-7b2b-4b32-b8bd-163ae845f9bb" providerId="ADAL" clId="{B8521854-698F-47A4-8CFE-9F5BF26382BD}" dt="2021-11-29T11:44:14.698" v="52" actId="21"/>
          <ac:spMkLst>
            <pc:docMk/>
            <pc:sldMk cId="644322881" sldId="261"/>
            <ac:spMk id="5" creationId="{1D154773-724D-4942-A73A-7409B63A0C5F}"/>
          </ac:spMkLst>
        </pc:spChg>
      </pc:sldChg>
      <pc:sldChg chg="modSp mod">
        <pc:chgData name="Mike Bloys" userId="1248c4d8-7b2b-4b32-b8bd-163ae845f9bb" providerId="ADAL" clId="{B8521854-698F-47A4-8CFE-9F5BF26382BD}" dt="2021-12-02T10:58:24.786" v="385" actId="14100"/>
        <pc:sldMkLst>
          <pc:docMk/>
          <pc:sldMk cId="4208213735" sldId="263"/>
        </pc:sldMkLst>
        <pc:spChg chg="mod">
          <ac:chgData name="Mike Bloys" userId="1248c4d8-7b2b-4b32-b8bd-163ae845f9bb" providerId="ADAL" clId="{B8521854-698F-47A4-8CFE-9F5BF26382BD}" dt="2021-12-02T10:58:24.786" v="385" actId="14100"/>
          <ac:spMkLst>
            <pc:docMk/>
            <pc:sldMk cId="4208213735" sldId="263"/>
            <ac:spMk id="4" creationId="{00000000-0000-0000-0000-000000000000}"/>
          </ac:spMkLst>
        </pc:spChg>
      </pc:sldChg>
      <pc:sldChg chg="modSp mod">
        <pc:chgData name="Mike Bloys" userId="1248c4d8-7b2b-4b32-b8bd-163ae845f9bb" providerId="ADAL" clId="{B8521854-698F-47A4-8CFE-9F5BF26382BD}" dt="2021-12-02T10:58:35.481" v="387" actId="14100"/>
        <pc:sldMkLst>
          <pc:docMk/>
          <pc:sldMk cId="3504429726" sldId="264"/>
        </pc:sldMkLst>
        <pc:spChg chg="mod">
          <ac:chgData name="Mike Bloys" userId="1248c4d8-7b2b-4b32-b8bd-163ae845f9bb" providerId="ADAL" clId="{B8521854-698F-47A4-8CFE-9F5BF26382BD}" dt="2021-12-02T10:58:35.481" v="387" actId="14100"/>
          <ac:spMkLst>
            <pc:docMk/>
            <pc:sldMk cId="3504429726" sldId="264"/>
            <ac:spMk id="4" creationId="{00000000-0000-0000-0000-000000000000}"/>
          </ac:spMkLst>
        </pc:spChg>
      </pc:sldChg>
      <pc:sldChg chg="addSp delSp modSp mod">
        <pc:chgData name="Mike Bloys" userId="1248c4d8-7b2b-4b32-b8bd-163ae845f9bb" providerId="ADAL" clId="{B8521854-698F-47A4-8CFE-9F5BF26382BD}" dt="2021-11-29T14:54:22.643" v="366" actId="207"/>
        <pc:sldMkLst>
          <pc:docMk/>
          <pc:sldMk cId="3314751507" sldId="265"/>
        </pc:sldMkLst>
        <pc:spChg chg="mod">
          <ac:chgData name="Mike Bloys" userId="1248c4d8-7b2b-4b32-b8bd-163ae845f9bb" providerId="ADAL" clId="{B8521854-698F-47A4-8CFE-9F5BF26382BD}" dt="2021-11-29T14:54:22.643" v="366" actId="207"/>
          <ac:spMkLst>
            <pc:docMk/>
            <pc:sldMk cId="3314751507" sldId="265"/>
            <ac:spMk id="4" creationId="{00000000-0000-0000-0000-000000000000}"/>
          </ac:spMkLst>
        </pc:spChg>
        <pc:picChg chg="add mod ord modCrop">
          <ac:chgData name="Mike Bloys" userId="1248c4d8-7b2b-4b32-b8bd-163ae845f9bb" providerId="ADAL" clId="{B8521854-698F-47A4-8CFE-9F5BF26382BD}" dt="2021-11-29T12:39:50.497" v="80" actId="732"/>
          <ac:picMkLst>
            <pc:docMk/>
            <pc:sldMk cId="3314751507" sldId="265"/>
            <ac:picMk id="6" creationId="{E0460418-976B-45A0-98A2-057657175908}"/>
          </ac:picMkLst>
        </pc:picChg>
        <pc:picChg chg="del">
          <ac:chgData name="Mike Bloys" userId="1248c4d8-7b2b-4b32-b8bd-163ae845f9bb" providerId="ADAL" clId="{B8521854-698F-47A4-8CFE-9F5BF26382BD}" dt="2021-11-29T12:40:00.209" v="81" actId="478"/>
          <ac:picMkLst>
            <pc:docMk/>
            <pc:sldMk cId="3314751507" sldId="265"/>
            <ac:picMk id="9" creationId="{7B342A6D-7632-4A21-9E94-B0DAEC681B84}"/>
          </ac:picMkLst>
        </pc:picChg>
        <pc:picChg chg="add mod">
          <ac:chgData name="Mike Bloys" userId="1248c4d8-7b2b-4b32-b8bd-163ae845f9bb" providerId="ADAL" clId="{B8521854-698F-47A4-8CFE-9F5BF26382BD}" dt="2021-11-29T12:40:03.909" v="82"/>
          <ac:picMkLst>
            <pc:docMk/>
            <pc:sldMk cId="3314751507" sldId="265"/>
            <ac:picMk id="10" creationId="{24C6732C-5561-4B15-B3D4-AEA178CE9A5D}"/>
          </ac:picMkLst>
        </pc:picChg>
        <pc:picChg chg="del">
          <ac:chgData name="Mike Bloys" userId="1248c4d8-7b2b-4b32-b8bd-163ae845f9bb" providerId="ADAL" clId="{B8521854-698F-47A4-8CFE-9F5BF26382BD}" dt="2021-11-29T12:39:41.494" v="78" actId="478"/>
          <ac:picMkLst>
            <pc:docMk/>
            <pc:sldMk cId="3314751507" sldId="265"/>
            <ac:picMk id="1028" creationId="{6B058D26-E9DE-4A12-B3F3-6027107ED18A}"/>
          </ac:picMkLst>
        </pc:picChg>
      </pc:sldChg>
      <pc:sldChg chg="modSp mod">
        <pc:chgData name="Mike Bloys" userId="1248c4d8-7b2b-4b32-b8bd-163ae845f9bb" providerId="ADAL" clId="{B8521854-698F-47A4-8CFE-9F5BF26382BD}" dt="2021-11-29T12:40:51.490" v="92" actId="1035"/>
        <pc:sldMkLst>
          <pc:docMk/>
          <pc:sldMk cId="976723740" sldId="266"/>
        </pc:sldMkLst>
        <pc:graphicFrameChg chg="mod modGraphic">
          <ac:chgData name="Mike Bloys" userId="1248c4d8-7b2b-4b32-b8bd-163ae845f9bb" providerId="ADAL" clId="{B8521854-698F-47A4-8CFE-9F5BF26382BD}" dt="2021-11-29T12:40:51.490" v="92" actId="1035"/>
          <ac:graphicFrameMkLst>
            <pc:docMk/>
            <pc:sldMk cId="976723740" sldId="266"/>
            <ac:graphicFrameMk id="5" creationId="{00000000-0000-0000-0000-000000000000}"/>
          </ac:graphicFrameMkLst>
        </pc:graphicFrameChg>
      </pc:sldChg>
      <pc:sldChg chg="addSp delSp modSp mod">
        <pc:chgData name="Mike Bloys" userId="1248c4d8-7b2b-4b32-b8bd-163ae845f9bb" providerId="ADAL" clId="{B8521854-698F-47A4-8CFE-9F5BF26382BD}" dt="2021-11-29T14:54:27.040" v="367" actId="207"/>
        <pc:sldMkLst>
          <pc:docMk/>
          <pc:sldMk cId="659286998" sldId="267"/>
        </pc:sldMkLst>
        <pc:spChg chg="mod">
          <ac:chgData name="Mike Bloys" userId="1248c4d8-7b2b-4b32-b8bd-163ae845f9bb" providerId="ADAL" clId="{B8521854-698F-47A4-8CFE-9F5BF26382BD}" dt="2021-11-29T14:54:27.040" v="367" actId="207"/>
          <ac:spMkLst>
            <pc:docMk/>
            <pc:sldMk cId="659286998" sldId="267"/>
            <ac:spMk id="4" creationId="{00000000-0000-0000-0000-000000000000}"/>
          </ac:spMkLst>
        </pc:spChg>
        <pc:graphicFrameChg chg="del mod">
          <ac:chgData name="Mike Bloys" userId="1248c4d8-7b2b-4b32-b8bd-163ae845f9bb" providerId="ADAL" clId="{B8521854-698F-47A4-8CFE-9F5BF26382BD}" dt="2021-11-29T12:41:10.624" v="97" actId="478"/>
          <ac:graphicFrameMkLst>
            <pc:docMk/>
            <pc:sldMk cId="659286998" sldId="267"/>
            <ac:graphicFrameMk id="2" creationId="{00000000-0000-0000-0000-000000000000}"/>
          </ac:graphicFrameMkLst>
        </pc:graphicFrameChg>
        <pc:graphicFrameChg chg="add mod ord">
          <ac:chgData name="Mike Bloys" userId="1248c4d8-7b2b-4b32-b8bd-163ae845f9bb" providerId="ADAL" clId="{B8521854-698F-47A4-8CFE-9F5BF26382BD}" dt="2021-11-29T12:41:02.691" v="95" actId="167"/>
          <ac:graphicFrameMkLst>
            <pc:docMk/>
            <pc:sldMk cId="659286998" sldId="267"/>
            <ac:graphicFrameMk id="5" creationId="{68A3E90A-6476-4E17-856C-591E9A904B03}"/>
          </ac:graphicFrameMkLst>
        </pc:graphicFrameChg>
      </pc:sldChg>
      <pc:sldChg chg="addSp delSp modSp mod">
        <pc:chgData name="Mike Bloys" userId="1248c4d8-7b2b-4b32-b8bd-163ae845f9bb" providerId="ADAL" clId="{B8521854-698F-47A4-8CFE-9F5BF26382BD}" dt="2021-11-29T12:49:24.249" v="207"/>
        <pc:sldMkLst>
          <pc:docMk/>
          <pc:sldMk cId="1114536058" sldId="269"/>
        </pc:sldMkLst>
        <pc:graphicFrameChg chg="del">
          <ac:chgData name="Mike Bloys" userId="1248c4d8-7b2b-4b32-b8bd-163ae845f9bb" providerId="ADAL" clId="{B8521854-698F-47A4-8CFE-9F5BF26382BD}" dt="2021-11-29T12:49:23.714" v="206" actId="478"/>
          <ac:graphicFrameMkLst>
            <pc:docMk/>
            <pc:sldMk cId="1114536058" sldId="269"/>
            <ac:graphicFrameMk id="5" creationId="{00000000-0000-0000-0000-000000000000}"/>
          </ac:graphicFrameMkLst>
        </pc:graphicFrameChg>
        <pc:graphicFrameChg chg="del">
          <ac:chgData name="Mike Bloys" userId="1248c4d8-7b2b-4b32-b8bd-163ae845f9bb" providerId="ADAL" clId="{B8521854-698F-47A4-8CFE-9F5BF26382BD}" dt="2021-11-29T12:49:23.714" v="206" actId="478"/>
          <ac:graphicFrameMkLst>
            <pc:docMk/>
            <pc:sldMk cId="1114536058" sldId="269"/>
            <ac:graphicFrameMk id="7" creationId="{299BCAE7-DEB0-4A49-BFD3-5F06BEB0C65D}"/>
          </ac:graphicFrameMkLst>
        </pc:graphicFrameChg>
        <pc:graphicFrameChg chg="add del mod modGraphic">
          <ac:chgData name="Mike Bloys" userId="1248c4d8-7b2b-4b32-b8bd-163ae845f9bb" providerId="ADAL" clId="{B8521854-698F-47A4-8CFE-9F5BF26382BD}" dt="2021-11-29T12:49:21.749" v="205" actId="21"/>
          <ac:graphicFrameMkLst>
            <pc:docMk/>
            <pc:sldMk cId="1114536058" sldId="269"/>
            <ac:graphicFrameMk id="10" creationId="{ECA4625E-2363-4466-B87F-74D99C74AEDA}"/>
          </ac:graphicFrameMkLst>
        </pc:graphicFrameChg>
        <pc:graphicFrameChg chg="add del mod modGraphic">
          <ac:chgData name="Mike Bloys" userId="1248c4d8-7b2b-4b32-b8bd-163ae845f9bb" providerId="ADAL" clId="{B8521854-698F-47A4-8CFE-9F5BF26382BD}" dt="2021-11-29T12:49:21.749" v="205" actId="21"/>
          <ac:graphicFrameMkLst>
            <pc:docMk/>
            <pc:sldMk cId="1114536058" sldId="269"/>
            <ac:graphicFrameMk id="11" creationId="{A9A61581-6B16-4EAD-A688-473776AE51B1}"/>
          </ac:graphicFrameMkLst>
        </pc:graphicFrameChg>
        <pc:graphicFrameChg chg="add mod">
          <ac:chgData name="Mike Bloys" userId="1248c4d8-7b2b-4b32-b8bd-163ae845f9bb" providerId="ADAL" clId="{B8521854-698F-47A4-8CFE-9F5BF26382BD}" dt="2021-11-29T12:49:24.249" v="207"/>
          <ac:graphicFrameMkLst>
            <pc:docMk/>
            <pc:sldMk cId="1114536058" sldId="269"/>
            <ac:graphicFrameMk id="12" creationId="{52522F87-A43A-4929-81CB-BD87B6EB820A}"/>
          </ac:graphicFrameMkLst>
        </pc:graphicFrameChg>
        <pc:graphicFrameChg chg="add mod">
          <ac:chgData name="Mike Bloys" userId="1248c4d8-7b2b-4b32-b8bd-163ae845f9bb" providerId="ADAL" clId="{B8521854-698F-47A4-8CFE-9F5BF26382BD}" dt="2021-11-29T12:49:24.249" v="207"/>
          <ac:graphicFrameMkLst>
            <pc:docMk/>
            <pc:sldMk cId="1114536058" sldId="269"/>
            <ac:graphicFrameMk id="13" creationId="{B3A4888A-ECF7-43BC-BF10-3FAD3EF8B913}"/>
          </ac:graphicFrameMkLst>
        </pc:graphicFrameChg>
      </pc:sldChg>
      <pc:sldChg chg="modSp mod">
        <pc:chgData name="Mike Bloys" userId="1248c4d8-7b2b-4b32-b8bd-163ae845f9bb" providerId="ADAL" clId="{B8521854-698F-47A4-8CFE-9F5BF26382BD}" dt="2021-11-29T14:54:46.952" v="372" actId="207"/>
        <pc:sldMkLst>
          <pc:docMk/>
          <pc:sldMk cId="1333702145" sldId="270"/>
        </pc:sldMkLst>
        <pc:spChg chg="mod">
          <ac:chgData name="Mike Bloys" userId="1248c4d8-7b2b-4b32-b8bd-163ae845f9bb" providerId="ADAL" clId="{B8521854-698F-47A4-8CFE-9F5BF26382BD}" dt="2021-11-29T14:54:46.952" v="372" actId="207"/>
          <ac:spMkLst>
            <pc:docMk/>
            <pc:sldMk cId="1333702145" sldId="270"/>
            <ac:spMk id="4" creationId="{00000000-0000-0000-0000-000000000000}"/>
          </ac:spMkLst>
        </pc:spChg>
      </pc:sldChg>
      <pc:sldChg chg="addSp delSp modSp mod">
        <pc:chgData name="Mike Bloys" userId="1248c4d8-7b2b-4b32-b8bd-163ae845f9bb" providerId="ADAL" clId="{B8521854-698F-47A4-8CFE-9F5BF26382BD}" dt="2021-11-29T14:54:54.440" v="373" actId="207"/>
        <pc:sldMkLst>
          <pc:docMk/>
          <pc:sldMk cId="1480920310" sldId="272"/>
        </pc:sldMkLst>
        <pc:spChg chg="mod">
          <ac:chgData name="Mike Bloys" userId="1248c4d8-7b2b-4b32-b8bd-163ae845f9bb" providerId="ADAL" clId="{B8521854-698F-47A4-8CFE-9F5BF26382BD}" dt="2021-11-29T14:54:54.440" v="373" actId="207"/>
          <ac:spMkLst>
            <pc:docMk/>
            <pc:sldMk cId="1480920310" sldId="272"/>
            <ac:spMk id="4" creationId="{00000000-0000-0000-0000-000000000000}"/>
          </ac:spMkLst>
        </pc:spChg>
        <pc:spChg chg="mod">
          <ac:chgData name="Mike Bloys" userId="1248c4d8-7b2b-4b32-b8bd-163ae845f9bb" providerId="ADAL" clId="{B8521854-698F-47A4-8CFE-9F5BF26382BD}" dt="2021-11-29T12:53:56.828" v="217" actId="164"/>
          <ac:spMkLst>
            <pc:docMk/>
            <pc:sldMk cId="1480920310" sldId="272"/>
            <ac:spMk id="5" creationId="{3089D4EC-3F58-45D9-8B44-EFE91CBA443E}"/>
          </ac:spMkLst>
        </pc:spChg>
        <pc:spChg chg="mod">
          <ac:chgData name="Mike Bloys" userId="1248c4d8-7b2b-4b32-b8bd-163ae845f9bb" providerId="ADAL" clId="{B8521854-698F-47A4-8CFE-9F5BF26382BD}" dt="2021-11-29T12:53:56.828" v="217" actId="164"/>
          <ac:spMkLst>
            <pc:docMk/>
            <pc:sldMk cId="1480920310" sldId="272"/>
            <ac:spMk id="6" creationId="{CCF9C5A3-0CCF-45D7-84AF-73B0CE45ECDC}"/>
          </ac:spMkLst>
        </pc:spChg>
        <pc:spChg chg="mod">
          <ac:chgData name="Mike Bloys" userId="1248c4d8-7b2b-4b32-b8bd-163ae845f9bb" providerId="ADAL" clId="{B8521854-698F-47A4-8CFE-9F5BF26382BD}" dt="2021-11-29T12:54:03.362" v="218" actId="164"/>
          <ac:spMkLst>
            <pc:docMk/>
            <pc:sldMk cId="1480920310" sldId="272"/>
            <ac:spMk id="7" creationId="{C84A7B30-650C-4D51-A944-5669C0FF2E72}"/>
          </ac:spMkLst>
        </pc:spChg>
        <pc:spChg chg="mod">
          <ac:chgData name="Mike Bloys" userId="1248c4d8-7b2b-4b32-b8bd-163ae845f9bb" providerId="ADAL" clId="{B8521854-698F-47A4-8CFE-9F5BF26382BD}" dt="2021-11-29T12:54:03.362" v="218" actId="164"/>
          <ac:spMkLst>
            <pc:docMk/>
            <pc:sldMk cId="1480920310" sldId="272"/>
            <ac:spMk id="8" creationId="{F2FD9AB5-B197-4ECD-A31B-C051BEB6A35A}"/>
          </ac:spMkLst>
        </pc:spChg>
        <pc:spChg chg="mod">
          <ac:chgData name="Mike Bloys" userId="1248c4d8-7b2b-4b32-b8bd-163ae845f9bb" providerId="ADAL" clId="{B8521854-698F-47A4-8CFE-9F5BF26382BD}" dt="2021-11-29T12:55:06.520" v="236" actId="122"/>
          <ac:spMkLst>
            <pc:docMk/>
            <pc:sldMk cId="1480920310" sldId="272"/>
            <ac:spMk id="12" creationId="{3C42C42C-1D35-4241-A51C-F07A649D83C6}"/>
          </ac:spMkLst>
        </pc:spChg>
        <pc:spChg chg="mod">
          <ac:chgData name="Mike Bloys" userId="1248c4d8-7b2b-4b32-b8bd-163ae845f9bb" providerId="ADAL" clId="{B8521854-698F-47A4-8CFE-9F5BF26382BD}" dt="2021-11-29T12:54:52.762" v="232" actId="1076"/>
          <ac:spMkLst>
            <pc:docMk/>
            <pc:sldMk cId="1480920310" sldId="272"/>
            <ac:spMk id="13" creationId="{D4536302-AF7A-4D29-9933-5A62645CC567}"/>
          </ac:spMkLst>
        </pc:spChg>
        <pc:spChg chg="mod">
          <ac:chgData name="Mike Bloys" userId="1248c4d8-7b2b-4b32-b8bd-163ae845f9bb" providerId="ADAL" clId="{B8521854-698F-47A4-8CFE-9F5BF26382BD}" dt="2021-11-29T12:54:56.448" v="233" actId="1076"/>
          <ac:spMkLst>
            <pc:docMk/>
            <pc:sldMk cId="1480920310" sldId="272"/>
            <ac:spMk id="14" creationId="{34E851B6-FAD0-4D35-845E-C48EE1489FBB}"/>
          </ac:spMkLst>
        </pc:spChg>
        <pc:grpChg chg="add mod">
          <ac:chgData name="Mike Bloys" userId="1248c4d8-7b2b-4b32-b8bd-163ae845f9bb" providerId="ADAL" clId="{B8521854-698F-47A4-8CFE-9F5BF26382BD}" dt="2021-11-29T12:54:49.569" v="231" actId="1076"/>
          <ac:grpSpMkLst>
            <pc:docMk/>
            <pc:sldMk cId="1480920310" sldId="272"/>
            <ac:grpSpMk id="9" creationId="{29BF422D-622C-4CD4-BFE7-84CF8678259C}"/>
          </ac:grpSpMkLst>
        </pc:grpChg>
        <pc:grpChg chg="add mod">
          <ac:chgData name="Mike Bloys" userId="1248c4d8-7b2b-4b32-b8bd-163ae845f9bb" providerId="ADAL" clId="{B8521854-698F-47A4-8CFE-9F5BF26382BD}" dt="2021-11-29T12:54:49.569" v="231" actId="1076"/>
          <ac:grpSpMkLst>
            <pc:docMk/>
            <pc:sldMk cId="1480920310" sldId="272"/>
            <ac:grpSpMk id="10" creationId="{36E94250-1A7B-4C2F-85F4-1696BFD0E1B8}"/>
          </ac:grpSpMkLst>
        </pc:grpChg>
        <pc:picChg chg="add del">
          <ac:chgData name="Mike Bloys" userId="1248c4d8-7b2b-4b32-b8bd-163ae845f9bb" providerId="ADAL" clId="{B8521854-698F-47A4-8CFE-9F5BF26382BD}" dt="2021-11-29T12:53:51.988" v="216"/>
          <ac:picMkLst>
            <pc:docMk/>
            <pc:sldMk cId="1480920310" sldId="272"/>
            <ac:picMk id="2" creationId="{C632BE43-D195-49CF-A9B6-A548B749030C}"/>
          </ac:picMkLst>
        </pc:picChg>
        <pc:cxnChg chg="mod">
          <ac:chgData name="Mike Bloys" userId="1248c4d8-7b2b-4b32-b8bd-163ae845f9bb" providerId="ADAL" clId="{B8521854-698F-47A4-8CFE-9F5BF26382BD}" dt="2021-11-29T12:54:49.569" v="231" actId="1076"/>
          <ac:cxnSpMkLst>
            <pc:docMk/>
            <pc:sldMk cId="1480920310" sldId="272"/>
            <ac:cxnSpMk id="11" creationId="{1F850E79-EC2C-44F0-9673-3D9DE56F121B}"/>
          </ac:cxnSpMkLst>
        </pc:cxnChg>
      </pc:sldChg>
      <pc:sldChg chg="modSp mod">
        <pc:chgData name="Mike Bloys" userId="1248c4d8-7b2b-4b32-b8bd-163ae845f9bb" providerId="ADAL" clId="{B8521854-698F-47A4-8CFE-9F5BF26382BD}" dt="2021-11-29T14:55:03.016" v="374" actId="207"/>
        <pc:sldMkLst>
          <pc:docMk/>
          <pc:sldMk cId="1450421138" sldId="275"/>
        </pc:sldMkLst>
        <pc:spChg chg="mod">
          <ac:chgData name="Mike Bloys" userId="1248c4d8-7b2b-4b32-b8bd-163ae845f9bb" providerId="ADAL" clId="{B8521854-698F-47A4-8CFE-9F5BF26382BD}" dt="2021-11-29T14:55:03.016" v="374" actId="207"/>
          <ac:spMkLst>
            <pc:docMk/>
            <pc:sldMk cId="1450421138" sldId="275"/>
            <ac:spMk id="4" creationId="{00000000-0000-0000-0000-000000000000}"/>
          </ac:spMkLst>
        </pc:spChg>
      </pc:sldChg>
      <pc:sldChg chg="modSp mod">
        <pc:chgData name="Mike Bloys" userId="1248c4d8-7b2b-4b32-b8bd-163ae845f9bb" providerId="ADAL" clId="{B8521854-698F-47A4-8CFE-9F5BF26382BD}" dt="2021-12-02T10:26:33.034" v="375" actId="207"/>
        <pc:sldMkLst>
          <pc:docMk/>
          <pc:sldMk cId="2592401756" sldId="277"/>
        </pc:sldMkLst>
        <pc:graphicFrameChg chg="mod modGraphic">
          <ac:chgData name="Mike Bloys" userId="1248c4d8-7b2b-4b32-b8bd-163ae845f9bb" providerId="ADAL" clId="{B8521854-698F-47A4-8CFE-9F5BF26382BD}" dt="2021-12-02T10:26:33.034" v="375" actId="207"/>
          <ac:graphicFrameMkLst>
            <pc:docMk/>
            <pc:sldMk cId="2592401756" sldId="277"/>
            <ac:graphicFrameMk id="2" creationId="{00000000-0000-0000-0000-000000000000}"/>
          </ac:graphicFrameMkLst>
        </pc:graphicFrameChg>
      </pc:sldChg>
      <pc:sldChg chg="addSp delSp modSp mod">
        <pc:chgData name="Mike Bloys" userId="1248c4d8-7b2b-4b32-b8bd-163ae845f9bb" providerId="ADAL" clId="{B8521854-698F-47A4-8CFE-9F5BF26382BD}" dt="2021-11-29T14:34:17.567" v="310" actId="207"/>
        <pc:sldMkLst>
          <pc:docMk/>
          <pc:sldMk cId="2157233043" sldId="279"/>
        </pc:sldMkLst>
        <pc:picChg chg="del">
          <ac:chgData name="Mike Bloys" userId="1248c4d8-7b2b-4b32-b8bd-163ae845f9bb" providerId="ADAL" clId="{B8521854-698F-47A4-8CFE-9F5BF26382BD}" dt="2021-11-29T14:31:20.370" v="303" actId="478"/>
          <ac:picMkLst>
            <pc:docMk/>
            <pc:sldMk cId="2157233043" sldId="279"/>
            <ac:picMk id="3" creationId="{8DAE7AB7-70B9-46C1-BDCD-0A0C5D85228C}"/>
          </ac:picMkLst>
        </pc:picChg>
        <pc:picChg chg="del">
          <ac:chgData name="Mike Bloys" userId="1248c4d8-7b2b-4b32-b8bd-163ae845f9bb" providerId="ADAL" clId="{B8521854-698F-47A4-8CFE-9F5BF26382BD}" dt="2021-11-29T14:31:22.786" v="304" actId="478"/>
          <ac:picMkLst>
            <pc:docMk/>
            <pc:sldMk cId="2157233043" sldId="279"/>
            <ac:picMk id="6" creationId="{D92E3F95-424B-4FE9-ABC6-1DE238634CDA}"/>
          </ac:picMkLst>
        </pc:picChg>
        <pc:picChg chg="add del mod">
          <ac:chgData name="Mike Bloys" userId="1248c4d8-7b2b-4b32-b8bd-163ae845f9bb" providerId="ADAL" clId="{B8521854-698F-47A4-8CFE-9F5BF26382BD}" dt="2021-11-29T14:25:14.211" v="297" actId="21"/>
          <ac:picMkLst>
            <pc:docMk/>
            <pc:sldMk cId="2157233043" sldId="279"/>
            <ac:picMk id="7" creationId="{F2067338-47F5-4545-B821-C16B2D1678CE}"/>
          </ac:picMkLst>
        </pc:picChg>
        <pc:picChg chg="add del mod ord">
          <ac:chgData name="Mike Bloys" userId="1248c4d8-7b2b-4b32-b8bd-163ae845f9bb" providerId="ADAL" clId="{B8521854-698F-47A4-8CFE-9F5BF26382BD}" dt="2021-11-29T14:33:51.073" v="308" actId="478"/>
          <ac:picMkLst>
            <pc:docMk/>
            <pc:sldMk cId="2157233043" sldId="279"/>
            <ac:picMk id="8" creationId="{68E59F99-59EE-4AE2-B315-B519888BDF66}"/>
          </ac:picMkLst>
        </pc:picChg>
        <pc:picChg chg="add mod ord modCrop">
          <ac:chgData name="Mike Bloys" userId="1248c4d8-7b2b-4b32-b8bd-163ae845f9bb" providerId="ADAL" clId="{B8521854-698F-47A4-8CFE-9F5BF26382BD}" dt="2021-11-29T14:33:47.889" v="307" actId="167"/>
          <ac:picMkLst>
            <pc:docMk/>
            <pc:sldMk cId="2157233043" sldId="279"/>
            <ac:picMk id="10" creationId="{804A3894-D0B7-4F73-89F0-C6CBB08FE599}"/>
          </ac:picMkLst>
        </pc:picChg>
        <pc:picChg chg="add mod">
          <ac:chgData name="Mike Bloys" userId="1248c4d8-7b2b-4b32-b8bd-163ae845f9bb" providerId="ADAL" clId="{B8521854-698F-47A4-8CFE-9F5BF26382BD}" dt="2021-11-29T14:34:17.567" v="310" actId="207"/>
          <ac:picMkLst>
            <pc:docMk/>
            <pc:sldMk cId="2157233043" sldId="279"/>
            <ac:picMk id="11" creationId="{C7FBF471-6996-46FD-997F-4FA8550ACDB2}"/>
          </ac:picMkLst>
        </pc:picChg>
      </pc:sldChg>
      <pc:sldChg chg="addSp delSp modSp mod">
        <pc:chgData name="Mike Bloys" userId="1248c4d8-7b2b-4b32-b8bd-163ae845f9bb" providerId="ADAL" clId="{B8521854-698F-47A4-8CFE-9F5BF26382BD}" dt="2021-11-29T12:33:51.614" v="66" actId="207"/>
        <pc:sldMkLst>
          <pc:docMk/>
          <pc:sldMk cId="1341760781" sldId="292"/>
        </pc:sldMkLst>
        <pc:picChg chg="add del mod">
          <ac:chgData name="Mike Bloys" userId="1248c4d8-7b2b-4b32-b8bd-163ae845f9bb" providerId="ADAL" clId="{B8521854-698F-47A4-8CFE-9F5BF26382BD}" dt="2021-11-29T12:27:06.229" v="57" actId="21"/>
          <ac:picMkLst>
            <pc:docMk/>
            <pc:sldMk cId="1341760781" sldId="292"/>
            <ac:picMk id="3" creationId="{5727CF53-1118-4682-9162-3EC9CD6A8A92}"/>
          </ac:picMkLst>
        </pc:picChg>
        <pc:picChg chg="del">
          <ac:chgData name="Mike Bloys" userId="1248c4d8-7b2b-4b32-b8bd-163ae845f9bb" providerId="ADAL" clId="{B8521854-698F-47A4-8CFE-9F5BF26382BD}" dt="2021-11-29T12:33:37.649" v="64" actId="478"/>
          <ac:picMkLst>
            <pc:docMk/>
            <pc:sldMk cId="1341760781" sldId="292"/>
            <ac:picMk id="7" creationId="{CA0C2787-8646-4E72-960C-AA0C0E5B03BC}"/>
          </ac:picMkLst>
        </pc:picChg>
        <pc:picChg chg="add mod ord">
          <ac:chgData name="Mike Bloys" userId="1248c4d8-7b2b-4b32-b8bd-163ae845f9bb" providerId="ADAL" clId="{B8521854-698F-47A4-8CFE-9F5BF26382BD}" dt="2021-11-29T12:33:26.907" v="62" actId="167"/>
          <ac:picMkLst>
            <pc:docMk/>
            <pc:sldMk cId="1341760781" sldId="292"/>
            <ac:picMk id="8" creationId="{11DD484D-171A-43A2-B45A-8BC4EAF408B1}"/>
          </ac:picMkLst>
        </pc:picChg>
        <pc:picChg chg="add mod">
          <ac:chgData name="Mike Bloys" userId="1248c4d8-7b2b-4b32-b8bd-163ae845f9bb" providerId="ADAL" clId="{B8521854-698F-47A4-8CFE-9F5BF26382BD}" dt="2021-11-29T12:33:51.614" v="66" actId="207"/>
          <ac:picMkLst>
            <pc:docMk/>
            <pc:sldMk cId="1341760781" sldId="292"/>
            <ac:picMk id="9" creationId="{DD90A47E-D638-48F0-A6DC-FB7D474F4A15}"/>
          </ac:picMkLst>
        </pc:picChg>
        <pc:picChg chg="del">
          <ac:chgData name="Mike Bloys" userId="1248c4d8-7b2b-4b32-b8bd-163ae845f9bb" providerId="ADAL" clId="{B8521854-698F-47A4-8CFE-9F5BF26382BD}" dt="2021-11-29T12:33:28.450" v="63" actId="478"/>
          <ac:picMkLst>
            <pc:docMk/>
            <pc:sldMk cId="1341760781" sldId="292"/>
            <ac:picMk id="5122" creationId="{4C0D57A5-A5EB-4847-91E2-6CB7667D1C75}"/>
          </ac:picMkLst>
        </pc:picChg>
      </pc:sldChg>
      <pc:sldChg chg="addSp modSp mod">
        <pc:chgData name="Mike Bloys" userId="1248c4d8-7b2b-4b32-b8bd-163ae845f9bb" providerId="ADAL" clId="{B8521854-698F-47A4-8CFE-9F5BF26382BD}" dt="2021-12-02T10:58:19.258" v="384" actId="14100"/>
        <pc:sldMkLst>
          <pc:docMk/>
          <pc:sldMk cId="694273446" sldId="293"/>
        </pc:sldMkLst>
        <pc:spChg chg="mod">
          <ac:chgData name="Mike Bloys" userId="1248c4d8-7b2b-4b32-b8bd-163ae845f9bb" providerId="ADAL" clId="{B8521854-698F-47A4-8CFE-9F5BF26382BD}" dt="2021-11-29T12:34:28.288" v="71" actId="164"/>
          <ac:spMkLst>
            <pc:docMk/>
            <pc:sldMk cId="694273446" sldId="293"/>
            <ac:spMk id="2" creationId="{7E532267-D6D9-4187-8C35-C1A2C8AC9DBE}"/>
          </ac:spMkLst>
        </pc:spChg>
        <pc:spChg chg="mod">
          <ac:chgData name="Mike Bloys" userId="1248c4d8-7b2b-4b32-b8bd-163ae845f9bb" providerId="ADAL" clId="{B8521854-698F-47A4-8CFE-9F5BF26382BD}" dt="2021-11-29T12:34:28.288" v="71" actId="164"/>
          <ac:spMkLst>
            <pc:docMk/>
            <pc:sldMk cId="694273446" sldId="293"/>
            <ac:spMk id="3" creationId="{C82BCDE5-17DE-4325-92E9-B0BD3952073E}"/>
          </ac:spMkLst>
        </pc:spChg>
        <pc:spChg chg="mod">
          <ac:chgData name="Mike Bloys" userId="1248c4d8-7b2b-4b32-b8bd-163ae845f9bb" providerId="ADAL" clId="{B8521854-698F-47A4-8CFE-9F5BF26382BD}" dt="2021-12-02T10:58:19.258" v="384" actId="14100"/>
          <ac:spMkLst>
            <pc:docMk/>
            <pc:sldMk cId="694273446" sldId="293"/>
            <ac:spMk id="5" creationId="{9EE6705E-B526-4D13-9FBA-8A611A9A8D5D}"/>
          </ac:spMkLst>
        </pc:spChg>
        <pc:grpChg chg="add mod">
          <ac:chgData name="Mike Bloys" userId="1248c4d8-7b2b-4b32-b8bd-163ae845f9bb" providerId="ADAL" clId="{B8521854-698F-47A4-8CFE-9F5BF26382BD}" dt="2021-11-29T12:34:28.288" v="71" actId="164"/>
          <ac:grpSpMkLst>
            <pc:docMk/>
            <pc:sldMk cId="694273446" sldId="293"/>
            <ac:grpSpMk id="6" creationId="{13FDAC72-525A-4BDE-8320-DE4E1AF1209D}"/>
          </ac:grpSpMkLst>
        </pc:grpChg>
      </pc:sldChg>
      <pc:sldChg chg="addSp delSp modSp mod setBg">
        <pc:chgData name="Mike Bloys" userId="1248c4d8-7b2b-4b32-b8bd-163ae845f9bb" providerId="ADAL" clId="{B8521854-698F-47A4-8CFE-9F5BF26382BD}" dt="2021-11-29T14:51:50.060" v="355"/>
        <pc:sldMkLst>
          <pc:docMk/>
          <pc:sldMk cId="2797547727" sldId="296"/>
        </pc:sldMkLst>
        <pc:spChg chg="del">
          <ac:chgData name="Mike Bloys" userId="1248c4d8-7b2b-4b32-b8bd-163ae845f9bb" providerId="ADAL" clId="{B8521854-698F-47A4-8CFE-9F5BF26382BD}" dt="2021-11-29T14:48:29.392" v="338" actId="478"/>
          <ac:spMkLst>
            <pc:docMk/>
            <pc:sldMk cId="2797547727" sldId="296"/>
            <ac:spMk id="6" creationId="{B2D6C355-4BEE-41DF-9D47-75DB6D5FCF86}"/>
          </ac:spMkLst>
        </pc:spChg>
        <pc:spChg chg="del">
          <ac:chgData name="Mike Bloys" userId="1248c4d8-7b2b-4b32-b8bd-163ae845f9bb" providerId="ADAL" clId="{B8521854-698F-47A4-8CFE-9F5BF26382BD}" dt="2021-11-29T14:48:32.240" v="340" actId="478"/>
          <ac:spMkLst>
            <pc:docMk/>
            <pc:sldMk cId="2797547727" sldId="296"/>
            <ac:spMk id="10" creationId="{73A0628A-AA7F-4DAB-9984-54BB4E83BF2D}"/>
          </ac:spMkLst>
        </pc:spChg>
        <pc:spChg chg="del">
          <ac:chgData name="Mike Bloys" userId="1248c4d8-7b2b-4b32-b8bd-163ae845f9bb" providerId="ADAL" clId="{B8521854-698F-47A4-8CFE-9F5BF26382BD}" dt="2021-11-29T14:48:34.271" v="342" actId="478"/>
          <ac:spMkLst>
            <pc:docMk/>
            <pc:sldMk cId="2797547727" sldId="296"/>
            <ac:spMk id="11" creationId="{A5FECB46-F7D6-43BE-9500-6623B04906A3}"/>
          </ac:spMkLst>
        </pc:spChg>
        <pc:picChg chg="del">
          <ac:chgData name="Mike Bloys" userId="1248c4d8-7b2b-4b32-b8bd-163ae845f9bb" providerId="ADAL" clId="{B8521854-698F-47A4-8CFE-9F5BF26382BD}" dt="2021-11-29T14:34:24.496" v="311" actId="478"/>
          <ac:picMkLst>
            <pc:docMk/>
            <pc:sldMk cId="2797547727" sldId="296"/>
            <ac:picMk id="3" creationId="{1C3FBBB0-8BE2-4513-8C2A-6A472302234B}"/>
          </ac:picMkLst>
        </pc:picChg>
        <pc:picChg chg="del">
          <ac:chgData name="Mike Bloys" userId="1248c4d8-7b2b-4b32-b8bd-163ae845f9bb" providerId="ADAL" clId="{B8521854-698F-47A4-8CFE-9F5BF26382BD}" dt="2021-11-29T14:48:30.161" v="339" actId="478"/>
          <ac:picMkLst>
            <pc:docMk/>
            <pc:sldMk cId="2797547727" sldId="296"/>
            <ac:picMk id="7" creationId="{3C4F78F7-4071-4FF9-99C6-9F5C95455CA5}"/>
          </ac:picMkLst>
        </pc:picChg>
        <pc:picChg chg="del">
          <ac:chgData name="Mike Bloys" userId="1248c4d8-7b2b-4b32-b8bd-163ae845f9bb" providerId="ADAL" clId="{B8521854-698F-47A4-8CFE-9F5BF26382BD}" dt="2021-11-29T14:48:32.952" v="341" actId="478"/>
          <ac:picMkLst>
            <pc:docMk/>
            <pc:sldMk cId="2797547727" sldId="296"/>
            <ac:picMk id="8" creationId="{3EAB2DC9-42D1-43AE-BE4C-31A7EEC2E2C6}"/>
          </ac:picMkLst>
        </pc:picChg>
        <pc:picChg chg="add del mod">
          <ac:chgData name="Mike Bloys" userId="1248c4d8-7b2b-4b32-b8bd-163ae845f9bb" providerId="ADAL" clId="{B8521854-698F-47A4-8CFE-9F5BF26382BD}" dt="2021-11-29T14:45:27.455" v="317" actId="478"/>
          <ac:picMkLst>
            <pc:docMk/>
            <pc:sldMk cId="2797547727" sldId="296"/>
            <ac:picMk id="9" creationId="{76C0D0F8-CB0C-4D97-9845-864FD7BACD78}"/>
          </ac:picMkLst>
        </pc:picChg>
        <pc:picChg chg="add del mod">
          <ac:chgData name="Mike Bloys" userId="1248c4d8-7b2b-4b32-b8bd-163ae845f9bb" providerId="ADAL" clId="{B8521854-698F-47A4-8CFE-9F5BF26382BD}" dt="2021-11-29T14:46:31.632" v="325" actId="478"/>
          <ac:picMkLst>
            <pc:docMk/>
            <pc:sldMk cId="2797547727" sldId="296"/>
            <ac:picMk id="13" creationId="{A2D53563-6EF0-4DBF-BA9F-8377D3067BA3}"/>
          </ac:picMkLst>
        </pc:picChg>
        <pc:picChg chg="add del mod">
          <ac:chgData name="Mike Bloys" userId="1248c4d8-7b2b-4b32-b8bd-163ae845f9bb" providerId="ADAL" clId="{B8521854-698F-47A4-8CFE-9F5BF26382BD}" dt="2021-11-29T14:47:38.608" v="332" actId="478"/>
          <ac:picMkLst>
            <pc:docMk/>
            <pc:sldMk cId="2797547727" sldId="296"/>
            <ac:picMk id="15" creationId="{1B016F44-CB10-492F-8177-CE09B3ECD663}"/>
          </ac:picMkLst>
        </pc:picChg>
        <pc:picChg chg="add del mod ord">
          <ac:chgData name="Mike Bloys" userId="1248c4d8-7b2b-4b32-b8bd-163ae845f9bb" providerId="ADAL" clId="{B8521854-698F-47A4-8CFE-9F5BF26382BD}" dt="2021-11-29T14:49:36.208" v="348" actId="478"/>
          <ac:picMkLst>
            <pc:docMk/>
            <pc:sldMk cId="2797547727" sldId="296"/>
            <ac:picMk id="17" creationId="{96301459-DFF1-45DE-BEF1-2156191F5F86}"/>
          </ac:picMkLst>
        </pc:picChg>
        <pc:picChg chg="add mod ord">
          <ac:chgData name="Mike Bloys" userId="1248c4d8-7b2b-4b32-b8bd-163ae845f9bb" providerId="ADAL" clId="{B8521854-698F-47A4-8CFE-9F5BF26382BD}" dt="2021-11-29T14:49:28.372" v="347" actId="167"/>
          <ac:picMkLst>
            <pc:docMk/>
            <pc:sldMk cId="2797547727" sldId="296"/>
            <ac:picMk id="19" creationId="{1BB6AA1C-6399-480B-93A3-FCA8E17D0447}"/>
          </ac:picMkLst>
        </pc:picChg>
        <pc:picChg chg="del">
          <ac:chgData name="Mike Bloys" userId="1248c4d8-7b2b-4b32-b8bd-163ae845f9bb" providerId="ADAL" clId="{B8521854-698F-47A4-8CFE-9F5BF26382BD}" dt="2021-11-29T14:48:35.220" v="343" actId="478"/>
          <ac:picMkLst>
            <pc:docMk/>
            <pc:sldMk cId="2797547727" sldId="296"/>
            <ac:picMk id="7170" creationId="{52789847-7910-4701-A156-947BEC8D12C9}"/>
          </ac:picMkLst>
        </pc:picChg>
      </pc:sldChg>
      <pc:sldChg chg="modSp mod">
        <pc:chgData name="Mike Bloys" userId="1248c4d8-7b2b-4b32-b8bd-163ae845f9bb" providerId="ADAL" clId="{B8521854-698F-47A4-8CFE-9F5BF26382BD}" dt="2021-12-02T10:26:44.619" v="376" actId="207"/>
        <pc:sldMkLst>
          <pc:docMk/>
          <pc:sldMk cId="3867003393" sldId="297"/>
        </pc:sldMkLst>
        <pc:graphicFrameChg chg="mod modGraphic">
          <ac:chgData name="Mike Bloys" userId="1248c4d8-7b2b-4b32-b8bd-163ae845f9bb" providerId="ADAL" clId="{B8521854-698F-47A4-8CFE-9F5BF26382BD}" dt="2021-12-02T10:26:44.619" v="376" actId="207"/>
          <ac:graphicFrameMkLst>
            <pc:docMk/>
            <pc:sldMk cId="3867003393" sldId="297"/>
            <ac:graphicFrameMk id="3" creationId="{A6AE365A-0DCB-4459-8950-2C571E4FDA44}"/>
          </ac:graphicFrameMkLst>
        </pc:graphicFrameChg>
      </pc:sldChg>
      <pc:sldChg chg="addSp delSp modSp mod">
        <pc:chgData name="Mike Bloys" userId="1248c4d8-7b2b-4b32-b8bd-163ae845f9bb" providerId="ADAL" clId="{B8521854-698F-47A4-8CFE-9F5BF26382BD}" dt="2021-11-29T12:41:26.917" v="101" actId="478"/>
        <pc:sldMkLst>
          <pc:docMk/>
          <pc:sldMk cId="671867958" sldId="299"/>
        </pc:sldMkLst>
        <pc:graphicFrameChg chg="del mod">
          <ac:chgData name="Mike Bloys" userId="1248c4d8-7b2b-4b32-b8bd-163ae845f9bb" providerId="ADAL" clId="{B8521854-698F-47A4-8CFE-9F5BF26382BD}" dt="2021-11-29T12:41:26.917" v="101" actId="478"/>
          <ac:graphicFrameMkLst>
            <pc:docMk/>
            <pc:sldMk cId="671867958" sldId="299"/>
            <ac:graphicFrameMk id="2" creationId="{00000000-0000-0000-0000-000000000000}"/>
          </ac:graphicFrameMkLst>
        </pc:graphicFrameChg>
        <pc:graphicFrameChg chg="add mod">
          <ac:chgData name="Mike Bloys" userId="1248c4d8-7b2b-4b32-b8bd-163ae845f9bb" providerId="ADAL" clId="{B8521854-698F-47A4-8CFE-9F5BF26382BD}" dt="2021-11-29T12:41:19.273" v="99" actId="1076"/>
          <ac:graphicFrameMkLst>
            <pc:docMk/>
            <pc:sldMk cId="671867958" sldId="299"/>
            <ac:graphicFrameMk id="5" creationId="{15C3091C-7657-4F5B-B408-C3373A6629EE}"/>
          </ac:graphicFrameMkLst>
        </pc:graphicFrameChg>
      </pc:sldChg>
      <pc:sldChg chg="modSp mod">
        <pc:chgData name="Mike Bloys" userId="1248c4d8-7b2b-4b32-b8bd-163ae845f9bb" providerId="ADAL" clId="{B8521854-698F-47A4-8CFE-9F5BF26382BD}" dt="2021-12-02T10:58:30.186" v="386" actId="14100"/>
        <pc:sldMkLst>
          <pc:docMk/>
          <pc:sldMk cId="311877552" sldId="300"/>
        </pc:sldMkLst>
        <pc:spChg chg="mod">
          <ac:chgData name="Mike Bloys" userId="1248c4d8-7b2b-4b32-b8bd-163ae845f9bb" providerId="ADAL" clId="{B8521854-698F-47A4-8CFE-9F5BF26382BD}" dt="2021-12-02T10:58:30.186" v="386" actId="14100"/>
          <ac:spMkLst>
            <pc:docMk/>
            <pc:sldMk cId="311877552" sldId="300"/>
            <ac:spMk id="5" creationId="{6CFF09DE-744E-442D-8130-45C489CD433B}"/>
          </ac:spMkLst>
        </pc:spChg>
      </pc:sldChg>
      <pc:sldChg chg="addSp modSp mod">
        <pc:chgData name="Mike Bloys" userId="1248c4d8-7b2b-4b32-b8bd-163ae845f9bb" providerId="ADAL" clId="{B8521854-698F-47A4-8CFE-9F5BF26382BD}" dt="2021-11-29T14:12:25.234" v="290" actId="1035"/>
        <pc:sldMkLst>
          <pc:docMk/>
          <pc:sldMk cId="3474863173" sldId="302"/>
        </pc:sldMkLst>
        <pc:spChg chg="mod">
          <ac:chgData name="Mike Bloys" userId="1248c4d8-7b2b-4b32-b8bd-163ae845f9bb" providerId="ADAL" clId="{B8521854-698F-47A4-8CFE-9F5BF26382BD}" dt="2021-11-29T14:11:10.610" v="264" actId="164"/>
          <ac:spMkLst>
            <pc:docMk/>
            <pc:sldMk cId="3474863173" sldId="302"/>
            <ac:spMk id="4" creationId="{E9E2959E-2166-44F0-A1E0-59E8DA297918}"/>
          </ac:spMkLst>
        </pc:spChg>
        <pc:spChg chg="mod">
          <ac:chgData name="Mike Bloys" userId="1248c4d8-7b2b-4b32-b8bd-163ae845f9bb" providerId="ADAL" clId="{B8521854-698F-47A4-8CFE-9F5BF26382BD}" dt="2021-11-29T14:11:10.610" v="264" actId="164"/>
          <ac:spMkLst>
            <pc:docMk/>
            <pc:sldMk cId="3474863173" sldId="302"/>
            <ac:spMk id="5" creationId="{1B928161-7845-4940-9281-D1EE9020CA65}"/>
          </ac:spMkLst>
        </pc:spChg>
        <pc:spChg chg="mod">
          <ac:chgData name="Mike Bloys" userId="1248c4d8-7b2b-4b32-b8bd-163ae845f9bb" providerId="ADAL" clId="{B8521854-698F-47A4-8CFE-9F5BF26382BD}" dt="2021-11-29T14:10:40.226" v="260" actId="164"/>
          <ac:spMkLst>
            <pc:docMk/>
            <pc:sldMk cId="3474863173" sldId="302"/>
            <ac:spMk id="6" creationId="{360625DD-C4F2-45FE-B25D-1C58AD40B756}"/>
          </ac:spMkLst>
        </pc:spChg>
        <pc:spChg chg="mod">
          <ac:chgData name="Mike Bloys" userId="1248c4d8-7b2b-4b32-b8bd-163ae845f9bb" providerId="ADAL" clId="{B8521854-698F-47A4-8CFE-9F5BF26382BD}" dt="2021-11-29T14:10:40.226" v="260" actId="164"/>
          <ac:spMkLst>
            <pc:docMk/>
            <pc:sldMk cId="3474863173" sldId="302"/>
            <ac:spMk id="7" creationId="{5E33119E-3B80-4BC2-A075-D820324ED4C1}"/>
          </ac:spMkLst>
        </pc:spChg>
        <pc:spChg chg="mod">
          <ac:chgData name="Mike Bloys" userId="1248c4d8-7b2b-4b32-b8bd-163ae845f9bb" providerId="ADAL" clId="{B8521854-698F-47A4-8CFE-9F5BF26382BD}" dt="2021-11-29T14:11:56.848" v="268" actId="1076"/>
          <ac:spMkLst>
            <pc:docMk/>
            <pc:sldMk cId="3474863173" sldId="302"/>
            <ac:spMk id="9" creationId="{FB2D97B9-5951-46A9-B216-0B9E8D05D83F}"/>
          </ac:spMkLst>
        </pc:spChg>
        <pc:spChg chg="mod">
          <ac:chgData name="Mike Bloys" userId="1248c4d8-7b2b-4b32-b8bd-163ae845f9bb" providerId="ADAL" clId="{B8521854-698F-47A4-8CFE-9F5BF26382BD}" dt="2021-11-29T14:12:25.234" v="290" actId="1035"/>
          <ac:spMkLst>
            <pc:docMk/>
            <pc:sldMk cId="3474863173" sldId="302"/>
            <ac:spMk id="10" creationId="{FEE6F394-5AE8-4FAE-9F55-EDFA9438273E}"/>
          </ac:spMkLst>
        </pc:spChg>
        <pc:spChg chg="mod">
          <ac:chgData name="Mike Bloys" userId="1248c4d8-7b2b-4b32-b8bd-163ae845f9bb" providerId="ADAL" clId="{B8521854-698F-47A4-8CFE-9F5BF26382BD}" dt="2021-11-29T14:12:25.234" v="290" actId="1035"/>
          <ac:spMkLst>
            <pc:docMk/>
            <pc:sldMk cId="3474863173" sldId="302"/>
            <ac:spMk id="11" creationId="{337F8FFA-57C4-4750-9FBC-C3CFA47705CE}"/>
          </ac:spMkLst>
        </pc:spChg>
        <pc:grpChg chg="add mod">
          <ac:chgData name="Mike Bloys" userId="1248c4d8-7b2b-4b32-b8bd-163ae845f9bb" providerId="ADAL" clId="{B8521854-698F-47A4-8CFE-9F5BF26382BD}" dt="2021-11-29T14:11:56.848" v="268" actId="1076"/>
          <ac:grpSpMkLst>
            <pc:docMk/>
            <pc:sldMk cId="3474863173" sldId="302"/>
            <ac:grpSpMk id="12" creationId="{BC83BAE0-7A13-416C-809F-82610FA84CCE}"/>
          </ac:grpSpMkLst>
        </pc:grpChg>
        <pc:grpChg chg="add mod">
          <ac:chgData name="Mike Bloys" userId="1248c4d8-7b2b-4b32-b8bd-163ae845f9bb" providerId="ADAL" clId="{B8521854-698F-47A4-8CFE-9F5BF26382BD}" dt="2021-11-29T14:11:56.848" v="268" actId="1076"/>
          <ac:grpSpMkLst>
            <pc:docMk/>
            <pc:sldMk cId="3474863173" sldId="302"/>
            <ac:grpSpMk id="13" creationId="{E6227D82-49C2-49FA-96AA-EB2025B8046B}"/>
          </ac:grpSpMkLst>
        </pc:grpChg>
        <pc:cxnChg chg="mod">
          <ac:chgData name="Mike Bloys" userId="1248c4d8-7b2b-4b32-b8bd-163ae845f9bb" providerId="ADAL" clId="{B8521854-698F-47A4-8CFE-9F5BF26382BD}" dt="2021-11-29T14:11:56.848" v="268" actId="1076"/>
          <ac:cxnSpMkLst>
            <pc:docMk/>
            <pc:sldMk cId="3474863173" sldId="302"/>
            <ac:cxnSpMk id="8" creationId="{852DE170-6F13-4312-AF02-00238D8A46FF}"/>
          </ac:cxnSpMkLst>
        </pc:cxnChg>
      </pc:sldChg>
      <pc:sldMasterChg chg="modSldLayout">
        <pc:chgData name="Mike Bloys" userId="1248c4d8-7b2b-4b32-b8bd-163ae845f9bb" providerId="ADAL" clId="{B8521854-698F-47A4-8CFE-9F5BF26382BD}" dt="2021-12-02T10:27:43.322" v="382" actId="14100"/>
        <pc:sldMasterMkLst>
          <pc:docMk/>
          <pc:sldMasterMk cId="3316734550" sldId="2147483648"/>
        </pc:sldMasterMkLst>
        <pc:sldLayoutChg chg="modSp">
          <pc:chgData name="Mike Bloys" userId="1248c4d8-7b2b-4b32-b8bd-163ae845f9bb" providerId="ADAL" clId="{B8521854-698F-47A4-8CFE-9F5BF26382BD}" dt="2021-11-29T11:33:32.673" v="0" actId="14826"/>
          <pc:sldLayoutMkLst>
            <pc:docMk/>
            <pc:sldMasterMk cId="3316734550" sldId="2147483648"/>
            <pc:sldLayoutMk cId="3886385901" sldId="2147483649"/>
          </pc:sldLayoutMkLst>
          <pc:picChg chg="mod">
            <ac:chgData name="Mike Bloys" userId="1248c4d8-7b2b-4b32-b8bd-163ae845f9bb" providerId="ADAL" clId="{B8521854-698F-47A4-8CFE-9F5BF26382BD}" dt="2021-11-29T11:33:32.673" v="0" actId="14826"/>
            <ac:picMkLst>
              <pc:docMk/>
              <pc:sldMasterMk cId="3316734550" sldId="2147483648"/>
              <pc:sldLayoutMk cId="3886385901" sldId="2147483649"/>
              <ac:picMk id="3" creationId="{3C76FB76-463C-4741-876B-12921C3575A2}"/>
            </ac:picMkLst>
          </pc:picChg>
        </pc:sldLayoutChg>
        <pc:sldLayoutChg chg="addSp delSp modSp mod">
          <pc:chgData name="Mike Bloys" userId="1248c4d8-7b2b-4b32-b8bd-163ae845f9bb" providerId="ADAL" clId="{B8521854-698F-47A4-8CFE-9F5BF26382BD}" dt="2021-12-02T10:27:34.306" v="380" actId="14100"/>
          <pc:sldLayoutMkLst>
            <pc:docMk/>
            <pc:sldMasterMk cId="3316734550" sldId="2147483648"/>
            <pc:sldLayoutMk cId="2849720375" sldId="2147483652"/>
          </pc:sldLayoutMkLst>
          <pc:spChg chg="del">
            <ac:chgData name="Mike Bloys" userId="1248c4d8-7b2b-4b32-b8bd-163ae845f9bb" providerId="ADAL" clId="{B8521854-698F-47A4-8CFE-9F5BF26382BD}" dt="2021-11-29T11:39:09.346" v="33" actId="478"/>
            <ac:spMkLst>
              <pc:docMk/>
              <pc:sldMasterMk cId="3316734550" sldId="2147483648"/>
              <pc:sldLayoutMk cId="2849720375" sldId="2147483652"/>
              <ac:spMk id="3" creationId="{00000000-0000-0000-0000-000000000000}"/>
            </ac:spMkLst>
          </pc:spChg>
          <pc:spChg chg="mod">
            <ac:chgData name="Mike Bloys" userId="1248c4d8-7b2b-4b32-b8bd-163ae845f9bb" providerId="ADAL" clId="{B8521854-698F-47A4-8CFE-9F5BF26382BD}" dt="2021-12-02T10:27:34.306" v="380" actId="14100"/>
            <ac:spMkLst>
              <pc:docMk/>
              <pc:sldMasterMk cId="3316734550" sldId="2147483648"/>
              <pc:sldLayoutMk cId="2849720375" sldId="2147483652"/>
              <ac:spMk id="8" creationId="{00000000-0000-0000-0000-000000000000}"/>
            </ac:spMkLst>
          </pc:spChg>
          <pc:spChg chg="add mod">
            <ac:chgData name="Mike Bloys" userId="1248c4d8-7b2b-4b32-b8bd-163ae845f9bb" providerId="ADAL" clId="{B8521854-698F-47A4-8CFE-9F5BF26382BD}" dt="2021-11-29T11:39:09.857" v="34"/>
            <ac:spMkLst>
              <pc:docMk/>
              <pc:sldMasterMk cId="3316734550" sldId="2147483648"/>
              <pc:sldLayoutMk cId="2849720375" sldId="2147483652"/>
              <ac:spMk id="12" creationId="{2BCEC2F6-B8DB-43D7-9AFA-B3A84FBC1A98}"/>
            </ac:spMkLst>
          </pc:spChg>
          <pc:picChg chg="del">
            <ac:chgData name="Mike Bloys" userId="1248c4d8-7b2b-4b32-b8bd-163ae845f9bb" providerId="ADAL" clId="{B8521854-698F-47A4-8CFE-9F5BF26382BD}" dt="2021-11-29T11:39:09.346" v="33" actId="478"/>
            <ac:picMkLst>
              <pc:docMk/>
              <pc:sldMasterMk cId="3316734550" sldId="2147483648"/>
              <pc:sldLayoutMk cId="2849720375" sldId="2147483652"/>
              <ac:picMk id="9" creationId="{0755E744-689B-D945-B594-200C4EA54C64}"/>
            </ac:picMkLst>
          </pc:picChg>
          <pc:picChg chg="add mod">
            <ac:chgData name="Mike Bloys" userId="1248c4d8-7b2b-4b32-b8bd-163ae845f9bb" providerId="ADAL" clId="{B8521854-698F-47A4-8CFE-9F5BF26382BD}" dt="2021-11-29T11:39:09.857" v="34"/>
            <ac:picMkLst>
              <pc:docMk/>
              <pc:sldMasterMk cId="3316734550" sldId="2147483648"/>
              <pc:sldLayoutMk cId="2849720375" sldId="2147483652"/>
              <ac:picMk id="10" creationId="{9F817DDB-18F0-40E8-9B15-90BD7C23E751}"/>
            </ac:picMkLst>
          </pc:picChg>
          <pc:picChg chg="mod">
            <ac:chgData name="Mike Bloys" userId="1248c4d8-7b2b-4b32-b8bd-163ae845f9bb" providerId="ADAL" clId="{B8521854-698F-47A4-8CFE-9F5BF26382BD}" dt="2021-11-29T11:39:37.837" v="42" actId="207"/>
            <ac:picMkLst>
              <pc:docMk/>
              <pc:sldMasterMk cId="3316734550" sldId="2147483648"/>
              <pc:sldLayoutMk cId="2849720375" sldId="2147483652"/>
              <ac:picMk id="11" creationId="{2B15ED49-3D42-0948-AEC9-EF9125D63AF7}"/>
            </ac:picMkLst>
          </pc:picChg>
        </pc:sldLayoutChg>
        <pc:sldLayoutChg chg="addSp delSp modSp mod setBg">
          <pc:chgData name="Mike Bloys" userId="1248c4d8-7b2b-4b32-b8bd-163ae845f9bb" providerId="ADAL" clId="{B8521854-698F-47A4-8CFE-9F5BF26382BD}" dt="2021-12-02T10:27:30.682" v="379" actId="14100"/>
          <pc:sldLayoutMkLst>
            <pc:docMk/>
            <pc:sldMasterMk cId="3316734550" sldId="2147483648"/>
            <pc:sldLayoutMk cId="4180777422" sldId="2147483653"/>
          </pc:sldLayoutMkLst>
          <pc:spChg chg="del">
            <ac:chgData name="Mike Bloys" userId="1248c4d8-7b2b-4b32-b8bd-163ae845f9bb" providerId="ADAL" clId="{B8521854-698F-47A4-8CFE-9F5BF26382BD}" dt="2021-11-29T11:34:35.299" v="3" actId="478"/>
            <ac:spMkLst>
              <pc:docMk/>
              <pc:sldMasterMk cId="3316734550" sldId="2147483648"/>
              <pc:sldLayoutMk cId="4180777422" sldId="2147483653"/>
              <ac:spMk id="10" creationId="{6D523E82-2724-B140-BD3B-AFCF77F60AB1}"/>
            </ac:spMkLst>
          </pc:spChg>
          <pc:spChg chg="add mod">
            <ac:chgData name="Mike Bloys" userId="1248c4d8-7b2b-4b32-b8bd-163ae845f9bb" providerId="ADAL" clId="{B8521854-698F-47A4-8CFE-9F5BF26382BD}" dt="2021-11-29T11:38:54.707" v="32" actId="20577"/>
            <ac:spMkLst>
              <pc:docMk/>
              <pc:sldMasterMk cId="3316734550" sldId="2147483648"/>
              <pc:sldLayoutMk cId="4180777422" sldId="2147483653"/>
              <ac:spMk id="11" creationId="{B733C6D4-2F92-40AB-9F5C-F34608439C3A}"/>
            </ac:spMkLst>
          </pc:spChg>
          <pc:spChg chg="mod">
            <ac:chgData name="Mike Bloys" userId="1248c4d8-7b2b-4b32-b8bd-163ae845f9bb" providerId="ADAL" clId="{B8521854-698F-47A4-8CFE-9F5BF26382BD}" dt="2021-12-02T10:27:30.682" v="379" actId="14100"/>
            <ac:spMkLst>
              <pc:docMk/>
              <pc:sldMasterMk cId="3316734550" sldId="2147483648"/>
              <pc:sldLayoutMk cId="4180777422" sldId="2147483653"/>
              <ac:spMk id="27" creationId="{00000000-0000-0000-0000-000000000000}"/>
            </ac:spMkLst>
          </pc:spChg>
          <pc:picChg chg="del">
            <ac:chgData name="Mike Bloys" userId="1248c4d8-7b2b-4b32-b8bd-163ae845f9bb" providerId="ADAL" clId="{B8521854-698F-47A4-8CFE-9F5BF26382BD}" dt="2021-11-29T11:34:35.299" v="3" actId="478"/>
            <ac:picMkLst>
              <pc:docMk/>
              <pc:sldMasterMk cId="3316734550" sldId="2147483648"/>
              <pc:sldLayoutMk cId="4180777422" sldId="2147483653"/>
              <ac:picMk id="7" creationId="{AF86B66E-12FF-244D-9361-678EC0F3986F}"/>
            </ac:picMkLst>
          </pc:picChg>
          <pc:picChg chg="add mod">
            <ac:chgData name="Mike Bloys" userId="1248c4d8-7b2b-4b32-b8bd-163ae845f9bb" providerId="ADAL" clId="{B8521854-698F-47A4-8CFE-9F5BF26382BD}" dt="2021-11-29T11:36:58.359" v="6"/>
            <ac:picMkLst>
              <pc:docMk/>
              <pc:sldMasterMk cId="3316734550" sldId="2147483648"/>
              <pc:sldLayoutMk cId="4180777422" sldId="2147483653"/>
              <ac:picMk id="8" creationId="{2D779B64-55A0-487C-B8B1-D1FE90B30AEF}"/>
            </ac:picMkLst>
          </pc:picChg>
          <pc:picChg chg="mod">
            <ac:chgData name="Mike Bloys" userId="1248c4d8-7b2b-4b32-b8bd-163ae845f9bb" providerId="ADAL" clId="{B8521854-698F-47A4-8CFE-9F5BF26382BD}" dt="2021-11-29T11:37:07.454" v="7" actId="207"/>
            <ac:picMkLst>
              <pc:docMk/>
              <pc:sldMasterMk cId="3316734550" sldId="2147483648"/>
              <pc:sldLayoutMk cId="4180777422" sldId="2147483653"/>
              <ac:picMk id="9" creationId="{DDE4FE1C-ED45-3640-A4D4-211CF42A27B9}"/>
            </ac:picMkLst>
          </pc:picChg>
          <pc:picChg chg="add del mod modCrop">
            <ac:chgData name="Mike Bloys" userId="1248c4d8-7b2b-4b32-b8bd-163ae845f9bb" providerId="ADAL" clId="{B8521854-698F-47A4-8CFE-9F5BF26382BD}" dt="2021-11-29T12:33:21.341" v="60" actId="21"/>
            <ac:picMkLst>
              <pc:docMk/>
              <pc:sldMasterMk cId="3316734550" sldId="2147483648"/>
              <pc:sldLayoutMk cId="4180777422" sldId="2147483653"/>
              <ac:picMk id="12" creationId="{5D8D26C0-CB16-4EF8-B5F3-9A385C5D350D}"/>
            </ac:picMkLst>
          </pc:picChg>
          <pc:picChg chg="add del mod modCrop">
            <ac:chgData name="Mike Bloys" userId="1248c4d8-7b2b-4b32-b8bd-163ae845f9bb" providerId="ADAL" clId="{B8521854-698F-47A4-8CFE-9F5BF26382BD}" dt="2021-11-29T14:31:08.947" v="300" actId="21"/>
            <ac:picMkLst>
              <pc:docMk/>
              <pc:sldMasterMk cId="3316734550" sldId="2147483648"/>
              <pc:sldLayoutMk cId="4180777422" sldId="2147483653"/>
              <ac:picMk id="13" creationId="{B605F748-612D-4FE9-AE07-9DA4E84E5DAB}"/>
            </ac:picMkLst>
          </pc:picChg>
        </pc:sldLayoutChg>
        <pc:sldLayoutChg chg="addSp delSp modSp mod setBg">
          <pc:chgData name="Mike Bloys" userId="1248c4d8-7b2b-4b32-b8bd-163ae845f9bb" providerId="ADAL" clId="{B8521854-698F-47A4-8CFE-9F5BF26382BD}" dt="2021-12-02T10:27:22.322" v="377" actId="14100"/>
          <pc:sldLayoutMkLst>
            <pc:docMk/>
            <pc:sldMasterMk cId="3316734550" sldId="2147483648"/>
            <pc:sldLayoutMk cId="2265425468" sldId="2147483654"/>
          </pc:sldLayoutMkLst>
          <pc:spChg chg="mod">
            <ac:chgData name="Mike Bloys" userId="1248c4d8-7b2b-4b32-b8bd-163ae845f9bb" providerId="ADAL" clId="{B8521854-698F-47A4-8CFE-9F5BF26382BD}" dt="2021-12-02T10:27:22.322" v="377" actId="14100"/>
            <ac:spMkLst>
              <pc:docMk/>
              <pc:sldMasterMk cId="3316734550" sldId="2147483648"/>
              <pc:sldLayoutMk cId="2265425468" sldId="2147483654"/>
              <ac:spMk id="6" creationId="{0494C77A-71B8-6249-9077-6071853E7F56}"/>
            </ac:spMkLst>
          </pc:spChg>
          <pc:spChg chg="add del mod">
            <ac:chgData name="Mike Bloys" userId="1248c4d8-7b2b-4b32-b8bd-163ae845f9bb" providerId="ADAL" clId="{B8521854-698F-47A4-8CFE-9F5BF26382BD}" dt="2021-11-29T11:44:23.956" v="55" actId="478"/>
            <ac:spMkLst>
              <pc:docMk/>
              <pc:sldMasterMk cId="3316734550" sldId="2147483648"/>
              <pc:sldLayoutMk cId="2265425468" sldId="2147483654"/>
              <ac:spMk id="7" creationId="{F2ADAE9F-AD02-44F0-8393-2C45045D6C23}"/>
            </ac:spMkLst>
          </pc:spChg>
          <pc:cxnChg chg="mod">
            <ac:chgData name="Mike Bloys" userId="1248c4d8-7b2b-4b32-b8bd-163ae845f9bb" providerId="ADAL" clId="{B8521854-698F-47A4-8CFE-9F5BF26382BD}" dt="2021-11-29T11:44:22.747" v="54" actId="14100"/>
            <ac:cxnSpMkLst>
              <pc:docMk/>
              <pc:sldMasterMk cId="3316734550" sldId="2147483648"/>
              <pc:sldLayoutMk cId="2265425468" sldId="2147483654"/>
              <ac:cxnSpMk id="8" creationId="{00000000-0000-0000-0000-000000000000}"/>
            </ac:cxnSpMkLst>
          </pc:cxnChg>
        </pc:sldLayoutChg>
        <pc:sldLayoutChg chg="addSp delSp modSp mod">
          <pc:chgData name="Mike Bloys" userId="1248c4d8-7b2b-4b32-b8bd-163ae845f9bb" providerId="ADAL" clId="{B8521854-698F-47A4-8CFE-9F5BF26382BD}" dt="2021-12-02T10:27:43.322" v="382" actId="14100"/>
          <pc:sldLayoutMkLst>
            <pc:docMk/>
            <pc:sldMasterMk cId="3316734550" sldId="2147483648"/>
            <pc:sldLayoutMk cId="3315833090" sldId="2147483656"/>
          </pc:sldLayoutMkLst>
          <pc:spChg chg="add mod">
            <ac:chgData name="Mike Bloys" userId="1248c4d8-7b2b-4b32-b8bd-163ae845f9bb" providerId="ADAL" clId="{B8521854-698F-47A4-8CFE-9F5BF26382BD}" dt="2021-11-29T11:43:06.887" v="44"/>
            <ac:spMkLst>
              <pc:docMk/>
              <pc:sldMasterMk cId="3316734550" sldId="2147483648"/>
              <pc:sldLayoutMk cId="3315833090" sldId="2147483656"/>
              <ac:spMk id="8" creationId="{233E975C-4498-471E-A2F9-887718E9B624}"/>
            </ac:spMkLst>
          </pc:spChg>
          <pc:spChg chg="del">
            <ac:chgData name="Mike Bloys" userId="1248c4d8-7b2b-4b32-b8bd-163ae845f9bb" providerId="ADAL" clId="{B8521854-698F-47A4-8CFE-9F5BF26382BD}" dt="2021-11-29T11:43:06.291" v="43" actId="478"/>
            <ac:spMkLst>
              <pc:docMk/>
              <pc:sldMasterMk cId="3316734550" sldId="2147483648"/>
              <pc:sldLayoutMk cId="3315833090" sldId="2147483656"/>
              <ac:spMk id="9" creationId="{07D7A44E-65B2-EF49-910A-95354267E178}"/>
            </ac:spMkLst>
          </pc:spChg>
          <pc:spChg chg="mod">
            <ac:chgData name="Mike Bloys" userId="1248c4d8-7b2b-4b32-b8bd-163ae845f9bb" providerId="ADAL" clId="{B8521854-698F-47A4-8CFE-9F5BF26382BD}" dt="2021-12-02T10:27:43.322" v="382" actId="14100"/>
            <ac:spMkLst>
              <pc:docMk/>
              <pc:sldMasterMk cId="3316734550" sldId="2147483648"/>
              <pc:sldLayoutMk cId="3315833090" sldId="2147483656"/>
              <ac:spMk id="25" creationId="{00000000-0000-0000-0000-000000000000}"/>
            </ac:spMkLst>
          </pc:spChg>
          <pc:picChg chg="del">
            <ac:chgData name="Mike Bloys" userId="1248c4d8-7b2b-4b32-b8bd-163ae845f9bb" providerId="ADAL" clId="{B8521854-698F-47A4-8CFE-9F5BF26382BD}" dt="2021-11-29T11:43:06.291" v="43" actId="478"/>
            <ac:picMkLst>
              <pc:docMk/>
              <pc:sldMasterMk cId="3316734550" sldId="2147483648"/>
              <pc:sldLayoutMk cId="3315833090" sldId="2147483656"/>
              <ac:picMk id="6" creationId="{3B070797-6BE5-2545-987D-44C0939EE4FC}"/>
            </ac:picMkLst>
          </pc:picChg>
          <pc:picChg chg="add mod">
            <ac:chgData name="Mike Bloys" userId="1248c4d8-7b2b-4b32-b8bd-163ae845f9bb" providerId="ADAL" clId="{B8521854-698F-47A4-8CFE-9F5BF26382BD}" dt="2021-11-29T11:43:06.887" v="44"/>
            <ac:picMkLst>
              <pc:docMk/>
              <pc:sldMasterMk cId="3316734550" sldId="2147483648"/>
              <pc:sldLayoutMk cId="3315833090" sldId="2147483656"/>
              <ac:picMk id="7" creationId="{4A34F2BE-2DE2-4920-85B5-AA6A1069F13E}"/>
            </ac:picMkLst>
          </pc:picChg>
        </pc:sldLayoutChg>
        <pc:sldLayoutChg chg="modSp mod">
          <pc:chgData name="Mike Bloys" userId="1248c4d8-7b2b-4b32-b8bd-163ae845f9bb" providerId="ADAL" clId="{B8521854-698F-47A4-8CFE-9F5BF26382BD}" dt="2021-12-02T10:27:26.619" v="378" actId="14100"/>
          <pc:sldLayoutMkLst>
            <pc:docMk/>
            <pc:sldMasterMk cId="3316734550" sldId="2147483648"/>
            <pc:sldLayoutMk cId="393927180" sldId="2147483664"/>
          </pc:sldLayoutMkLst>
          <pc:spChg chg="mod">
            <ac:chgData name="Mike Bloys" userId="1248c4d8-7b2b-4b32-b8bd-163ae845f9bb" providerId="ADAL" clId="{B8521854-698F-47A4-8CFE-9F5BF26382BD}" dt="2021-12-02T10:27:26.619" v="378" actId="14100"/>
            <ac:spMkLst>
              <pc:docMk/>
              <pc:sldMasterMk cId="3316734550" sldId="2147483648"/>
              <pc:sldLayoutMk cId="393927180" sldId="2147483664"/>
              <ac:spMk id="10" creationId="{00000000-0000-0000-0000-000000000000}"/>
            </ac:spMkLst>
          </pc:spChg>
        </pc:sldLayoutChg>
        <pc:sldLayoutChg chg="addSp delSp modSp mod">
          <pc:chgData name="Mike Bloys" userId="1248c4d8-7b2b-4b32-b8bd-163ae845f9bb" providerId="ADAL" clId="{B8521854-698F-47A4-8CFE-9F5BF26382BD}" dt="2021-11-29T11:43:26.431" v="49" actId="207"/>
          <pc:sldLayoutMkLst>
            <pc:docMk/>
            <pc:sldMasterMk cId="3316734550" sldId="2147483648"/>
            <pc:sldLayoutMk cId="3956848365" sldId="2147483665"/>
          </pc:sldLayoutMkLst>
          <pc:spChg chg="del">
            <ac:chgData name="Mike Bloys" userId="1248c4d8-7b2b-4b32-b8bd-163ae845f9bb" providerId="ADAL" clId="{B8521854-698F-47A4-8CFE-9F5BF26382BD}" dt="2021-11-29T11:43:20.132" v="47" actId="478"/>
            <ac:spMkLst>
              <pc:docMk/>
              <pc:sldMasterMk cId="3316734550" sldId="2147483648"/>
              <pc:sldLayoutMk cId="3956848365" sldId="2147483665"/>
              <ac:spMk id="10" creationId="{B53C8BD1-BB22-D640-ACB2-7274A496A400}"/>
            </ac:spMkLst>
          </pc:spChg>
          <pc:spChg chg="add mod">
            <ac:chgData name="Mike Bloys" userId="1248c4d8-7b2b-4b32-b8bd-163ae845f9bb" providerId="ADAL" clId="{B8521854-698F-47A4-8CFE-9F5BF26382BD}" dt="2021-11-29T11:43:20.694" v="48"/>
            <ac:spMkLst>
              <pc:docMk/>
              <pc:sldMasterMk cId="3316734550" sldId="2147483648"/>
              <pc:sldLayoutMk cId="3956848365" sldId="2147483665"/>
              <ac:spMk id="11" creationId="{F9B957B0-37BF-4C85-A4B4-5CB86C8E175E}"/>
            </ac:spMkLst>
          </pc:spChg>
          <pc:picChg chg="add mod">
            <ac:chgData name="Mike Bloys" userId="1248c4d8-7b2b-4b32-b8bd-163ae845f9bb" providerId="ADAL" clId="{B8521854-698F-47A4-8CFE-9F5BF26382BD}" dt="2021-11-29T11:43:20.694" v="48"/>
            <ac:picMkLst>
              <pc:docMk/>
              <pc:sldMasterMk cId="3316734550" sldId="2147483648"/>
              <pc:sldLayoutMk cId="3956848365" sldId="2147483665"/>
              <ac:picMk id="6" creationId="{A06DCA86-F5D1-4129-970B-65E50409983B}"/>
            </ac:picMkLst>
          </pc:picChg>
          <pc:picChg chg="del">
            <ac:chgData name="Mike Bloys" userId="1248c4d8-7b2b-4b32-b8bd-163ae845f9bb" providerId="ADAL" clId="{B8521854-698F-47A4-8CFE-9F5BF26382BD}" dt="2021-11-29T11:43:20.132" v="47" actId="478"/>
            <ac:picMkLst>
              <pc:docMk/>
              <pc:sldMasterMk cId="3316734550" sldId="2147483648"/>
              <pc:sldLayoutMk cId="3956848365" sldId="2147483665"/>
              <ac:picMk id="7" creationId="{B73583A8-63DA-2B45-AA04-2205E0AF0926}"/>
            </ac:picMkLst>
          </pc:picChg>
          <pc:picChg chg="mod">
            <ac:chgData name="Mike Bloys" userId="1248c4d8-7b2b-4b32-b8bd-163ae845f9bb" providerId="ADAL" clId="{B8521854-698F-47A4-8CFE-9F5BF26382BD}" dt="2021-11-29T11:43:26.431" v="49" actId="207"/>
            <ac:picMkLst>
              <pc:docMk/>
              <pc:sldMasterMk cId="3316734550" sldId="2147483648"/>
              <pc:sldLayoutMk cId="3956848365" sldId="2147483665"/>
              <ac:picMk id="9" creationId="{B7A58041-7D8C-7047-81CA-B7E414C5D55B}"/>
            </ac:picMkLst>
          </pc:picChg>
        </pc:sldLayoutChg>
        <pc:sldLayoutChg chg="addSp delSp modSp mod">
          <pc:chgData name="Mike Bloys" userId="1248c4d8-7b2b-4b32-b8bd-163ae845f9bb" providerId="ADAL" clId="{B8521854-698F-47A4-8CFE-9F5BF26382BD}" dt="2021-12-02T10:27:38.114" v="381" actId="14100"/>
          <pc:sldLayoutMkLst>
            <pc:docMk/>
            <pc:sldMasterMk cId="3316734550" sldId="2147483648"/>
            <pc:sldLayoutMk cId="2505616677" sldId="2147483666"/>
          </pc:sldLayoutMkLst>
          <pc:spChg chg="del">
            <ac:chgData name="Mike Bloys" userId="1248c4d8-7b2b-4b32-b8bd-163ae845f9bb" providerId="ADAL" clId="{B8521854-698F-47A4-8CFE-9F5BF26382BD}" dt="2021-11-29T11:39:24.405" v="37" actId="478"/>
            <ac:spMkLst>
              <pc:docMk/>
              <pc:sldMasterMk cId="3316734550" sldId="2147483648"/>
              <pc:sldLayoutMk cId="2505616677" sldId="2147483666"/>
              <ac:spMk id="11" creationId="{CAB0F633-5330-6845-ADDE-D5F669D650BB}"/>
            </ac:spMkLst>
          </pc:spChg>
          <pc:spChg chg="add mod">
            <ac:chgData name="Mike Bloys" userId="1248c4d8-7b2b-4b32-b8bd-163ae845f9bb" providerId="ADAL" clId="{B8521854-698F-47A4-8CFE-9F5BF26382BD}" dt="2021-11-29T11:39:25.081" v="38"/>
            <ac:spMkLst>
              <pc:docMk/>
              <pc:sldMasterMk cId="3316734550" sldId="2147483648"/>
              <pc:sldLayoutMk cId="2505616677" sldId="2147483666"/>
              <ac:spMk id="12" creationId="{29CB28DD-858F-457E-A476-06CBCED8B4E4}"/>
            </ac:spMkLst>
          </pc:spChg>
          <pc:spChg chg="mod">
            <ac:chgData name="Mike Bloys" userId="1248c4d8-7b2b-4b32-b8bd-163ae845f9bb" providerId="ADAL" clId="{B8521854-698F-47A4-8CFE-9F5BF26382BD}" dt="2021-12-02T10:27:38.114" v="381" actId="14100"/>
            <ac:spMkLst>
              <pc:docMk/>
              <pc:sldMasterMk cId="3316734550" sldId="2147483648"/>
              <pc:sldLayoutMk cId="2505616677" sldId="2147483666"/>
              <ac:spMk id="27" creationId="{00000000-0000-0000-0000-000000000000}"/>
            </ac:spMkLst>
          </pc:spChg>
          <pc:picChg chg="add mod">
            <ac:chgData name="Mike Bloys" userId="1248c4d8-7b2b-4b32-b8bd-163ae845f9bb" providerId="ADAL" clId="{B8521854-698F-47A4-8CFE-9F5BF26382BD}" dt="2021-11-29T11:39:25.081" v="38"/>
            <ac:picMkLst>
              <pc:docMk/>
              <pc:sldMasterMk cId="3316734550" sldId="2147483648"/>
              <pc:sldLayoutMk cId="2505616677" sldId="2147483666"/>
              <ac:picMk id="8" creationId="{5DCBE0A9-B087-46ED-AB31-5BE09487F5A1}"/>
            </ac:picMkLst>
          </pc:picChg>
          <pc:picChg chg="del">
            <ac:chgData name="Mike Bloys" userId="1248c4d8-7b2b-4b32-b8bd-163ae845f9bb" providerId="ADAL" clId="{B8521854-698F-47A4-8CFE-9F5BF26382BD}" dt="2021-11-29T11:39:24.405" v="37" actId="478"/>
            <ac:picMkLst>
              <pc:docMk/>
              <pc:sldMasterMk cId="3316734550" sldId="2147483648"/>
              <pc:sldLayoutMk cId="2505616677" sldId="2147483666"/>
              <ac:picMk id="9" creationId="{7896149F-19F2-154F-BCDE-A46FC3D71C8E}"/>
            </ac:picMkLst>
          </pc:picChg>
          <pc:picChg chg="mod">
            <ac:chgData name="Mike Bloys" userId="1248c4d8-7b2b-4b32-b8bd-163ae845f9bb" providerId="ADAL" clId="{B8521854-698F-47A4-8CFE-9F5BF26382BD}" dt="2021-11-29T11:39:34.751" v="41" actId="207"/>
            <ac:picMkLst>
              <pc:docMk/>
              <pc:sldMasterMk cId="3316734550" sldId="2147483648"/>
              <pc:sldLayoutMk cId="2505616677" sldId="2147483666"/>
              <ac:picMk id="10" creationId="{AE171132-001B-054E-9920-D78399C807C8}"/>
            </ac:picMkLst>
          </pc:picChg>
        </pc:sldLayoutChg>
      </pc:sldMasterChg>
    </pc:docChg>
  </pc:docChgLst>
  <pc:docChgLst>
    <pc:chgData name="James Franklin" userId="cf915d05-507f-491f-b4a6-b2aa085ee4b1" providerId="ADAL" clId="{68F1B814-890C-4ACB-B744-1B09908B59DB}"/>
    <pc:docChg chg="undo redo custSel addSld delSld modSld sldOrd">
      <pc:chgData name="James Franklin" userId="cf915d05-507f-491f-b4a6-b2aa085ee4b1" providerId="ADAL" clId="{68F1B814-890C-4ACB-B744-1B09908B59DB}" dt="2020-03-03T16:16:19.817" v="4098" actId="207"/>
      <pc:docMkLst>
        <pc:docMk/>
      </pc:docMkLst>
      <pc:sldChg chg="modSp">
        <pc:chgData name="James Franklin" userId="cf915d05-507f-491f-b4a6-b2aa085ee4b1" providerId="ADAL" clId="{68F1B814-890C-4ACB-B744-1B09908B59DB}" dt="2020-03-03T11:23:24.283" v="5" actId="20577"/>
        <pc:sldMkLst>
          <pc:docMk/>
          <pc:sldMk cId="644322881" sldId="261"/>
        </pc:sldMkLst>
        <pc:spChg chg="mod">
          <ac:chgData name="James Franklin" userId="cf915d05-507f-491f-b4a6-b2aa085ee4b1" providerId="ADAL" clId="{68F1B814-890C-4ACB-B744-1B09908B59DB}" dt="2020-03-03T11:23:24.283" v="5" actId="20577"/>
          <ac:spMkLst>
            <pc:docMk/>
            <pc:sldMk cId="644322881" sldId="261"/>
            <ac:spMk id="4" creationId="{00000000-0000-0000-0000-000000000000}"/>
          </ac:spMkLst>
        </pc:spChg>
      </pc:sldChg>
      <pc:sldChg chg="addSp modSp">
        <pc:chgData name="James Franklin" userId="cf915d05-507f-491f-b4a6-b2aa085ee4b1" providerId="ADAL" clId="{68F1B814-890C-4ACB-B744-1B09908B59DB}" dt="2020-03-03T12:48:53.062" v="1265" actId="1076"/>
        <pc:sldMkLst>
          <pc:docMk/>
          <pc:sldMk cId="2128003173" sldId="277"/>
        </pc:sldMkLst>
        <pc:spChg chg="add mod">
          <ac:chgData name="James Franklin" userId="cf915d05-507f-491f-b4a6-b2aa085ee4b1" providerId="ADAL" clId="{68F1B814-890C-4ACB-B744-1B09908B59DB}" dt="2020-03-03T11:44:54.156" v="1258" actId="1076"/>
          <ac:spMkLst>
            <pc:docMk/>
            <pc:sldMk cId="2128003173" sldId="277"/>
            <ac:spMk id="2" creationId="{670455A6-DA52-409E-9948-A2B4BE364C6A}"/>
          </ac:spMkLst>
        </pc:spChg>
        <pc:spChg chg="mod">
          <ac:chgData name="James Franklin" userId="cf915d05-507f-491f-b4a6-b2aa085ee4b1" providerId="ADAL" clId="{68F1B814-890C-4ACB-B744-1B09908B59DB}" dt="2020-03-03T12:48:46.940" v="1264" actId="6549"/>
          <ac:spMkLst>
            <pc:docMk/>
            <pc:sldMk cId="2128003173" sldId="277"/>
            <ac:spMk id="3" creationId="{00000000-0000-0000-0000-000000000000}"/>
          </ac:spMkLst>
        </pc:spChg>
        <pc:picChg chg="mod">
          <ac:chgData name="James Franklin" userId="cf915d05-507f-491f-b4a6-b2aa085ee4b1" providerId="ADAL" clId="{68F1B814-890C-4ACB-B744-1B09908B59DB}" dt="2020-03-03T12:48:53.062" v="1265" actId="1076"/>
          <ac:picMkLst>
            <pc:docMk/>
            <pc:sldMk cId="2128003173" sldId="277"/>
            <ac:picMk id="1026" creationId="{00000000-0000-0000-0000-000000000000}"/>
          </ac:picMkLst>
        </pc:picChg>
      </pc:sldChg>
      <pc:sldChg chg="modSp">
        <pc:chgData name="James Franklin" userId="cf915d05-507f-491f-b4a6-b2aa085ee4b1" providerId="ADAL" clId="{68F1B814-890C-4ACB-B744-1B09908B59DB}" dt="2020-03-03T15:10:54.337" v="2665" actId="15"/>
        <pc:sldMkLst>
          <pc:docMk/>
          <pc:sldMk cId="427996569" sldId="281"/>
        </pc:sldMkLst>
        <pc:spChg chg="mod">
          <ac:chgData name="James Franklin" userId="cf915d05-507f-491f-b4a6-b2aa085ee4b1" providerId="ADAL" clId="{68F1B814-890C-4ACB-B744-1B09908B59DB}" dt="2020-03-03T15:10:54.337" v="2665" actId="15"/>
          <ac:spMkLst>
            <pc:docMk/>
            <pc:sldMk cId="427996569" sldId="281"/>
            <ac:spMk id="3" creationId="{00000000-0000-0000-0000-000000000000}"/>
          </ac:spMkLst>
        </pc:spChg>
      </pc:sldChg>
      <pc:sldChg chg="addSp delSp modSp">
        <pc:chgData name="James Franklin" userId="cf915d05-507f-491f-b4a6-b2aa085ee4b1" providerId="ADAL" clId="{68F1B814-890C-4ACB-B744-1B09908B59DB}" dt="2020-03-03T11:33:22.080" v="315"/>
        <pc:sldMkLst>
          <pc:docMk/>
          <pc:sldMk cId="4215658560" sldId="282"/>
        </pc:sldMkLst>
        <pc:spChg chg="add del mod">
          <ac:chgData name="James Franklin" userId="cf915d05-507f-491f-b4a6-b2aa085ee4b1" providerId="ADAL" clId="{68F1B814-890C-4ACB-B744-1B09908B59DB}" dt="2020-03-03T11:33:22.080" v="315"/>
          <ac:spMkLst>
            <pc:docMk/>
            <pc:sldMk cId="4215658560" sldId="282"/>
            <ac:spMk id="2" creationId="{517D0BE0-9615-4F51-B8F8-E038C65EB717}"/>
          </ac:spMkLst>
        </pc:spChg>
        <pc:spChg chg="mod">
          <ac:chgData name="James Franklin" userId="cf915d05-507f-491f-b4a6-b2aa085ee4b1" providerId="ADAL" clId="{68F1B814-890C-4ACB-B744-1B09908B59DB}" dt="2020-03-03T11:29:52.202" v="283" actId="15"/>
          <ac:spMkLst>
            <pc:docMk/>
            <pc:sldMk cId="4215658560" sldId="282"/>
            <ac:spMk id="4" creationId="{00000000-0000-0000-0000-000000000000}"/>
          </ac:spMkLst>
        </pc:spChg>
        <pc:spChg chg="add del mod">
          <ac:chgData name="James Franklin" userId="cf915d05-507f-491f-b4a6-b2aa085ee4b1" providerId="ADAL" clId="{68F1B814-890C-4ACB-B744-1B09908B59DB}" dt="2020-03-03T11:33:22.080" v="315"/>
          <ac:spMkLst>
            <pc:docMk/>
            <pc:sldMk cId="4215658560" sldId="282"/>
            <ac:spMk id="5" creationId="{8F9BD9D0-AFDD-4C74-A55A-3007B4B948DC}"/>
          </ac:spMkLst>
        </pc:spChg>
      </pc:sldChg>
      <pc:sldChg chg="modSp">
        <pc:chgData name="James Franklin" userId="cf915d05-507f-491f-b4a6-b2aa085ee4b1" providerId="ADAL" clId="{68F1B814-890C-4ACB-B744-1B09908B59DB}" dt="2020-03-03T11:40:19.609" v="1138" actId="20577"/>
        <pc:sldMkLst>
          <pc:docMk/>
          <pc:sldMk cId="1298561846" sldId="283"/>
        </pc:sldMkLst>
        <pc:spChg chg="mod">
          <ac:chgData name="James Franklin" userId="cf915d05-507f-491f-b4a6-b2aa085ee4b1" providerId="ADAL" clId="{68F1B814-890C-4ACB-B744-1B09908B59DB}" dt="2020-03-03T11:40:19.609" v="1138" actId="20577"/>
          <ac:spMkLst>
            <pc:docMk/>
            <pc:sldMk cId="1298561846" sldId="283"/>
            <ac:spMk id="3" creationId="{00000000-0000-0000-0000-000000000000}"/>
          </ac:spMkLst>
        </pc:spChg>
      </pc:sldChg>
      <pc:sldChg chg="modSp">
        <pc:chgData name="James Franklin" userId="cf915d05-507f-491f-b4a6-b2aa085ee4b1" providerId="ADAL" clId="{68F1B814-890C-4ACB-B744-1B09908B59DB}" dt="2020-03-03T14:35:48.283" v="2009" actId="6549"/>
        <pc:sldMkLst>
          <pc:docMk/>
          <pc:sldMk cId="2863139340" sldId="285"/>
        </pc:sldMkLst>
        <pc:spChg chg="mod">
          <ac:chgData name="James Franklin" userId="cf915d05-507f-491f-b4a6-b2aa085ee4b1" providerId="ADAL" clId="{68F1B814-890C-4ACB-B744-1B09908B59DB}" dt="2020-03-03T14:35:48.283" v="2009" actId="6549"/>
          <ac:spMkLst>
            <pc:docMk/>
            <pc:sldMk cId="2863139340" sldId="285"/>
            <ac:spMk id="4" creationId="{00000000-0000-0000-0000-000000000000}"/>
          </ac:spMkLst>
        </pc:spChg>
      </pc:sldChg>
      <pc:sldChg chg="modSp">
        <pc:chgData name="James Franklin" userId="cf915d05-507f-491f-b4a6-b2aa085ee4b1" providerId="ADAL" clId="{68F1B814-890C-4ACB-B744-1B09908B59DB}" dt="2020-03-03T14:39:14.523" v="2452" actId="20577"/>
        <pc:sldMkLst>
          <pc:docMk/>
          <pc:sldMk cId="3190143112" sldId="286"/>
        </pc:sldMkLst>
        <pc:spChg chg="mod">
          <ac:chgData name="James Franklin" userId="cf915d05-507f-491f-b4a6-b2aa085ee4b1" providerId="ADAL" clId="{68F1B814-890C-4ACB-B744-1B09908B59DB}" dt="2020-03-03T14:39:14.523" v="2452" actId="20577"/>
          <ac:spMkLst>
            <pc:docMk/>
            <pc:sldMk cId="3190143112" sldId="286"/>
            <ac:spMk id="3" creationId="{00000000-0000-0000-0000-000000000000}"/>
          </ac:spMkLst>
        </pc:spChg>
      </pc:sldChg>
      <pc:sldChg chg="modSp">
        <pc:chgData name="James Franklin" userId="cf915d05-507f-491f-b4a6-b2aa085ee4b1" providerId="ADAL" clId="{68F1B814-890C-4ACB-B744-1B09908B59DB}" dt="2020-03-03T15:11:23.527" v="2672" actId="20577"/>
        <pc:sldMkLst>
          <pc:docMk/>
          <pc:sldMk cId="1651095796" sldId="287"/>
        </pc:sldMkLst>
        <pc:spChg chg="mod">
          <ac:chgData name="James Franklin" userId="cf915d05-507f-491f-b4a6-b2aa085ee4b1" providerId="ADAL" clId="{68F1B814-890C-4ACB-B744-1B09908B59DB}" dt="2020-03-03T15:11:23.527" v="2672" actId="20577"/>
          <ac:spMkLst>
            <pc:docMk/>
            <pc:sldMk cId="1651095796" sldId="287"/>
            <ac:spMk id="3" creationId="{00000000-0000-0000-0000-000000000000}"/>
          </ac:spMkLst>
        </pc:spChg>
      </pc:sldChg>
      <pc:sldChg chg="modSp">
        <pc:chgData name="James Franklin" userId="cf915d05-507f-491f-b4a6-b2aa085ee4b1" providerId="ADAL" clId="{68F1B814-890C-4ACB-B744-1B09908B59DB}" dt="2020-03-03T14:47:28.393" v="2474" actId="113"/>
        <pc:sldMkLst>
          <pc:docMk/>
          <pc:sldMk cId="3844723293" sldId="288"/>
        </pc:sldMkLst>
        <pc:spChg chg="mod">
          <ac:chgData name="James Franklin" userId="cf915d05-507f-491f-b4a6-b2aa085ee4b1" providerId="ADAL" clId="{68F1B814-890C-4ACB-B744-1B09908B59DB}" dt="2020-03-03T14:47:28.393" v="2474" actId="113"/>
          <ac:spMkLst>
            <pc:docMk/>
            <pc:sldMk cId="3844723293" sldId="288"/>
            <ac:spMk id="5" creationId="{00000000-0000-0000-0000-000000000000}"/>
          </ac:spMkLst>
        </pc:spChg>
      </pc:sldChg>
      <pc:sldChg chg="modSp">
        <pc:chgData name="James Franklin" userId="cf915d05-507f-491f-b4a6-b2aa085ee4b1" providerId="ADAL" clId="{68F1B814-890C-4ACB-B744-1B09908B59DB}" dt="2020-03-03T15:41:02.223" v="2712" actId="113"/>
        <pc:sldMkLst>
          <pc:docMk/>
          <pc:sldMk cId="1418987428" sldId="291"/>
        </pc:sldMkLst>
        <pc:spChg chg="mod">
          <ac:chgData name="James Franklin" userId="cf915d05-507f-491f-b4a6-b2aa085ee4b1" providerId="ADAL" clId="{68F1B814-890C-4ACB-B744-1B09908B59DB}" dt="2020-03-03T15:41:02.223" v="2712" actId="113"/>
          <ac:spMkLst>
            <pc:docMk/>
            <pc:sldMk cId="1418987428" sldId="291"/>
            <ac:spMk id="5" creationId="{00000000-0000-0000-0000-000000000000}"/>
          </ac:spMkLst>
        </pc:spChg>
      </pc:sldChg>
      <pc:sldChg chg="modSp ord">
        <pc:chgData name="James Franklin" userId="cf915d05-507f-491f-b4a6-b2aa085ee4b1" providerId="ADAL" clId="{68F1B814-890C-4ACB-B744-1B09908B59DB}" dt="2020-03-03T15:48:37.091" v="2839" actId="20577"/>
        <pc:sldMkLst>
          <pc:docMk/>
          <pc:sldMk cId="61033307" sldId="292"/>
        </pc:sldMkLst>
        <pc:spChg chg="mod">
          <ac:chgData name="James Franklin" userId="cf915d05-507f-491f-b4a6-b2aa085ee4b1" providerId="ADAL" clId="{68F1B814-890C-4ACB-B744-1B09908B59DB}" dt="2020-03-03T15:48:37.091" v="2839" actId="20577"/>
          <ac:spMkLst>
            <pc:docMk/>
            <pc:sldMk cId="61033307" sldId="292"/>
            <ac:spMk id="3" creationId="{00000000-0000-0000-0000-000000000000}"/>
          </ac:spMkLst>
        </pc:spChg>
      </pc:sldChg>
      <pc:sldChg chg="addSp delSp modSp ord addCm modCm">
        <pc:chgData name="James Franklin" userId="cf915d05-507f-491f-b4a6-b2aa085ee4b1" providerId="ADAL" clId="{68F1B814-890C-4ACB-B744-1B09908B59DB}" dt="2020-03-03T16:15:45.001" v="4095" actId="21"/>
        <pc:sldMkLst>
          <pc:docMk/>
          <pc:sldMk cId="3374400925" sldId="293"/>
        </pc:sldMkLst>
        <pc:spChg chg="mod">
          <ac:chgData name="James Franklin" userId="cf915d05-507f-491f-b4a6-b2aa085ee4b1" providerId="ADAL" clId="{68F1B814-890C-4ACB-B744-1B09908B59DB}" dt="2020-03-03T15:56:54.596" v="3196" actId="5793"/>
          <ac:spMkLst>
            <pc:docMk/>
            <pc:sldMk cId="3374400925" sldId="293"/>
            <ac:spMk id="4" creationId="{00000000-0000-0000-0000-000000000000}"/>
          </ac:spMkLst>
        </pc:spChg>
        <pc:spChg chg="add del">
          <ac:chgData name="James Franklin" userId="cf915d05-507f-491f-b4a6-b2aa085ee4b1" providerId="ADAL" clId="{68F1B814-890C-4ACB-B744-1B09908B59DB}" dt="2020-03-03T16:15:45.001" v="4095" actId="21"/>
          <ac:spMkLst>
            <pc:docMk/>
            <pc:sldMk cId="3374400925" sldId="293"/>
            <ac:spMk id="5" creationId="{0BA0B25D-B48A-45A7-8982-7D437E2874FA}"/>
          </ac:spMkLst>
        </pc:spChg>
      </pc:sldChg>
      <pc:sldChg chg="addSp modSp">
        <pc:chgData name="James Franklin" userId="cf915d05-507f-491f-b4a6-b2aa085ee4b1" providerId="ADAL" clId="{68F1B814-890C-4ACB-B744-1B09908B59DB}" dt="2020-03-03T16:12:38.793" v="4094"/>
        <pc:sldMkLst>
          <pc:docMk/>
          <pc:sldMk cId="2519444063" sldId="294"/>
        </pc:sldMkLst>
        <pc:spChg chg="mod">
          <ac:chgData name="James Franklin" userId="cf915d05-507f-491f-b4a6-b2aa085ee4b1" providerId="ADAL" clId="{68F1B814-890C-4ACB-B744-1B09908B59DB}" dt="2020-03-03T16:12:31.649" v="4093" actId="207"/>
          <ac:spMkLst>
            <pc:docMk/>
            <pc:sldMk cId="2519444063" sldId="294"/>
            <ac:spMk id="3" creationId="{00000000-0000-0000-0000-000000000000}"/>
          </ac:spMkLst>
        </pc:spChg>
        <pc:spChg chg="add">
          <ac:chgData name="James Franklin" userId="cf915d05-507f-491f-b4a6-b2aa085ee4b1" providerId="ADAL" clId="{68F1B814-890C-4ACB-B744-1B09908B59DB}" dt="2020-03-03T16:12:38.793" v="4094"/>
          <ac:spMkLst>
            <pc:docMk/>
            <pc:sldMk cId="2519444063" sldId="294"/>
            <ac:spMk id="4" creationId="{A02D1557-2CCE-4055-BEA2-2BD32CCD2B86}"/>
          </ac:spMkLst>
        </pc:spChg>
      </pc:sldChg>
      <pc:sldChg chg="modSp">
        <pc:chgData name="James Franklin" userId="cf915d05-507f-491f-b4a6-b2aa085ee4b1" providerId="ADAL" clId="{68F1B814-890C-4ACB-B744-1B09908B59DB}" dt="2020-03-03T12:49:25.863" v="1289" actId="20577"/>
        <pc:sldMkLst>
          <pc:docMk/>
          <pc:sldMk cId="2240043495" sldId="295"/>
        </pc:sldMkLst>
        <pc:spChg chg="mod">
          <ac:chgData name="James Franklin" userId="cf915d05-507f-491f-b4a6-b2aa085ee4b1" providerId="ADAL" clId="{68F1B814-890C-4ACB-B744-1B09908B59DB}" dt="2020-03-03T12:49:25.863" v="1289" actId="20577"/>
          <ac:spMkLst>
            <pc:docMk/>
            <pc:sldMk cId="2240043495" sldId="295"/>
            <ac:spMk id="3" creationId="{00000000-0000-0000-0000-000000000000}"/>
          </ac:spMkLst>
        </pc:spChg>
      </pc:sldChg>
      <pc:sldChg chg="add del">
        <pc:chgData name="James Franklin" userId="cf915d05-507f-491f-b4a6-b2aa085ee4b1" providerId="ADAL" clId="{68F1B814-890C-4ACB-B744-1B09908B59DB}" dt="2020-03-03T11:23:54.075" v="7"/>
        <pc:sldMkLst>
          <pc:docMk/>
          <pc:sldMk cId="941668446" sldId="296"/>
        </pc:sldMkLst>
      </pc:sldChg>
      <pc:sldChg chg="addSp modSp add ord addCm modCm">
        <pc:chgData name="James Franklin" userId="cf915d05-507f-491f-b4a6-b2aa085ee4b1" providerId="ADAL" clId="{68F1B814-890C-4ACB-B744-1B09908B59DB}" dt="2020-03-03T11:28:48.358" v="265" actId="20577"/>
        <pc:sldMkLst>
          <pc:docMk/>
          <pc:sldMk cId="2429655742" sldId="296"/>
        </pc:sldMkLst>
        <pc:spChg chg="mod">
          <ac:chgData name="James Franklin" userId="cf915d05-507f-491f-b4a6-b2aa085ee4b1" providerId="ADAL" clId="{68F1B814-890C-4ACB-B744-1B09908B59DB}" dt="2020-03-03T11:24:01.198" v="17" actId="20577"/>
          <ac:spMkLst>
            <pc:docMk/>
            <pc:sldMk cId="2429655742" sldId="296"/>
            <ac:spMk id="2" creationId="{5CBAD615-1815-4CE1-A75B-460837794515}"/>
          </ac:spMkLst>
        </pc:spChg>
        <pc:spChg chg="mod">
          <ac:chgData name="James Franklin" userId="cf915d05-507f-491f-b4a6-b2aa085ee4b1" providerId="ADAL" clId="{68F1B814-890C-4ACB-B744-1B09908B59DB}" dt="2020-03-03T11:28:31.657" v="199" actId="20577"/>
          <ac:spMkLst>
            <pc:docMk/>
            <pc:sldMk cId="2429655742" sldId="296"/>
            <ac:spMk id="3" creationId="{D2EEA68A-036D-421F-895F-EF260F7FF5B6}"/>
          </ac:spMkLst>
        </pc:spChg>
        <pc:spChg chg="add mod">
          <ac:chgData name="James Franklin" userId="cf915d05-507f-491f-b4a6-b2aa085ee4b1" providerId="ADAL" clId="{68F1B814-890C-4ACB-B744-1B09908B59DB}" dt="2020-03-03T11:28:48.358" v="265" actId="20577"/>
          <ac:spMkLst>
            <pc:docMk/>
            <pc:sldMk cId="2429655742" sldId="296"/>
            <ac:spMk id="5" creationId="{9BA0FBF0-FCE4-44E9-99F3-8FB0ECCF3CFF}"/>
          </ac:spMkLst>
        </pc:spChg>
        <pc:picChg chg="add mod">
          <ac:chgData name="James Franklin" userId="cf915d05-507f-491f-b4a6-b2aa085ee4b1" providerId="ADAL" clId="{68F1B814-890C-4ACB-B744-1B09908B59DB}" dt="2020-03-03T11:26:33.077" v="182" actId="1076"/>
          <ac:picMkLst>
            <pc:docMk/>
            <pc:sldMk cId="2429655742" sldId="296"/>
            <ac:picMk id="4" creationId="{E291A285-B1FE-4F4E-AF58-FC8C4E0A9AD4}"/>
          </ac:picMkLst>
        </pc:picChg>
        <pc:picChg chg="add mod">
          <ac:chgData name="James Franklin" userId="cf915d05-507f-491f-b4a6-b2aa085ee4b1" providerId="ADAL" clId="{68F1B814-890C-4ACB-B744-1B09908B59DB}" dt="2020-03-03T11:27:46.062" v="188" actId="1076"/>
          <ac:picMkLst>
            <pc:docMk/>
            <pc:sldMk cId="2429655742" sldId="296"/>
            <ac:picMk id="1026" creationId="{BBCD7CA0-851F-46D8-8375-070E5D5A6EA9}"/>
          </ac:picMkLst>
        </pc:picChg>
      </pc:sldChg>
      <pc:sldChg chg="addSp modSp add">
        <pc:chgData name="James Franklin" userId="cf915d05-507f-491f-b4a6-b2aa085ee4b1" providerId="ADAL" clId="{68F1B814-890C-4ACB-B744-1B09908B59DB}" dt="2020-03-03T11:40:02.541" v="1129" actId="20577"/>
        <pc:sldMkLst>
          <pc:docMk/>
          <pc:sldMk cId="2561567652" sldId="297"/>
        </pc:sldMkLst>
        <pc:spChg chg="mod">
          <ac:chgData name="James Franklin" userId="cf915d05-507f-491f-b4a6-b2aa085ee4b1" providerId="ADAL" clId="{68F1B814-890C-4ACB-B744-1B09908B59DB}" dt="2020-03-03T11:33:10.184" v="313" actId="20577"/>
          <ac:spMkLst>
            <pc:docMk/>
            <pc:sldMk cId="2561567652" sldId="297"/>
            <ac:spMk id="2" creationId="{53402E2B-F01A-489B-8293-8B1FE7944482}"/>
          </ac:spMkLst>
        </pc:spChg>
        <pc:spChg chg="mod">
          <ac:chgData name="James Franklin" userId="cf915d05-507f-491f-b4a6-b2aa085ee4b1" providerId="ADAL" clId="{68F1B814-890C-4ACB-B744-1B09908B59DB}" dt="2020-03-03T11:40:02.541" v="1129" actId="20577"/>
          <ac:spMkLst>
            <pc:docMk/>
            <pc:sldMk cId="2561567652" sldId="297"/>
            <ac:spMk id="3" creationId="{65DE9C61-1C46-4588-8E79-0D73D57BE5A1}"/>
          </ac:spMkLst>
        </pc:spChg>
        <pc:spChg chg="add mod">
          <ac:chgData name="James Franklin" userId="cf915d05-507f-491f-b4a6-b2aa085ee4b1" providerId="ADAL" clId="{68F1B814-890C-4ACB-B744-1B09908B59DB}" dt="2020-03-03T11:33:02.680" v="293" actId="207"/>
          <ac:spMkLst>
            <pc:docMk/>
            <pc:sldMk cId="2561567652" sldId="297"/>
            <ac:spMk id="4" creationId="{42E2A4EE-26E1-4089-8CE7-ED442583F6A5}"/>
          </ac:spMkLst>
        </pc:spChg>
        <pc:spChg chg="add mod">
          <ac:chgData name="James Franklin" userId="cf915d05-507f-491f-b4a6-b2aa085ee4b1" providerId="ADAL" clId="{68F1B814-890C-4ACB-B744-1B09908B59DB}" dt="2020-03-03T11:37:55.493" v="859" actId="20577"/>
          <ac:spMkLst>
            <pc:docMk/>
            <pc:sldMk cId="2561567652" sldId="297"/>
            <ac:spMk id="5" creationId="{ADB63DE2-512D-4B84-92FD-3F3C6443483B}"/>
          </ac:spMkLst>
        </pc:spChg>
      </pc:sldChg>
      <pc:sldChg chg="addSp modSp add">
        <pc:chgData name="James Franklin" userId="cf915d05-507f-491f-b4a6-b2aa085ee4b1" providerId="ADAL" clId="{68F1B814-890C-4ACB-B744-1B09908B59DB}" dt="2020-03-03T13:02:10.836" v="1841" actId="20577"/>
        <pc:sldMkLst>
          <pc:docMk/>
          <pc:sldMk cId="2035343318" sldId="298"/>
        </pc:sldMkLst>
        <pc:spChg chg="mod">
          <ac:chgData name="James Franklin" userId="cf915d05-507f-491f-b4a6-b2aa085ee4b1" providerId="ADAL" clId="{68F1B814-890C-4ACB-B744-1B09908B59DB}" dt="2020-03-03T12:49:58.734" v="1310" actId="20577"/>
          <ac:spMkLst>
            <pc:docMk/>
            <pc:sldMk cId="2035343318" sldId="298"/>
            <ac:spMk id="2" creationId="{5B75312F-DA09-4C4D-B302-565BBD773B48}"/>
          </ac:spMkLst>
        </pc:spChg>
        <pc:spChg chg="mod">
          <ac:chgData name="James Franklin" userId="cf915d05-507f-491f-b4a6-b2aa085ee4b1" providerId="ADAL" clId="{68F1B814-890C-4ACB-B744-1B09908B59DB}" dt="2020-03-03T13:02:10.836" v="1841" actId="20577"/>
          <ac:spMkLst>
            <pc:docMk/>
            <pc:sldMk cId="2035343318" sldId="298"/>
            <ac:spMk id="3" creationId="{C861E228-4741-408F-9E7E-11C64EB373DE}"/>
          </ac:spMkLst>
        </pc:spChg>
        <pc:spChg chg="add">
          <ac:chgData name="James Franklin" userId="cf915d05-507f-491f-b4a6-b2aa085ee4b1" providerId="ADAL" clId="{68F1B814-890C-4ACB-B744-1B09908B59DB}" dt="2020-03-03T12:49:45.077" v="1291"/>
          <ac:spMkLst>
            <pc:docMk/>
            <pc:sldMk cId="2035343318" sldId="298"/>
            <ac:spMk id="4" creationId="{156C266C-FB73-46F9-A87F-8CDB9D35B916}"/>
          </ac:spMkLst>
        </pc:spChg>
      </pc:sldChg>
      <pc:sldChg chg="addSp modSp add">
        <pc:chgData name="James Franklin" userId="cf915d05-507f-491f-b4a6-b2aa085ee4b1" providerId="ADAL" clId="{68F1B814-890C-4ACB-B744-1B09908B59DB}" dt="2020-03-03T14:38:42.683" v="2411" actId="207"/>
        <pc:sldMkLst>
          <pc:docMk/>
          <pc:sldMk cId="1516366568" sldId="299"/>
        </pc:sldMkLst>
        <pc:spChg chg="mod">
          <ac:chgData name="James Franklin" userId="cf915d05-507f-491f-b4a6-b2aa085ee4b1" providerId="ADAL" clId="{68F1B814-890C-4ACB-B744-1B09908B59DB}" dt="2020-03-03T14:36:19.667" v="2026" actId="20577"/>
          <ac:spMkLst>
            <pc:docMk/>
            <pc:sldMk cId="1516366568" sldId="299"/>
            <ac:spMk id="2" creationId="{E7A505C3-C047-4BEB-A6FE-E869DE99E684}"/>
          </ac:spMkLst>
        </pc:spChg>
        <pc:spChg chg="mod">
          <ac:chgData name="James Franklin" userId="cf915d05-507f-491f-b4a6-b2aa085ee4b1" providerId="ADAL" clId="{68F1B814-890C-4ACB-B744-1B09908B59DB}" dt="2020-03-03T14:38:42.683" v="2411" actId="207"/>
          <ac:spMkLst>
            <pc:docMk/>
            <pc:sldMk cId="1516366568" sldId="299"/>
            <ac:spMk id="3" creationId="{41F9524A-E30B-446B-B0B2-0890A9A9CE52}"/>
          </ac:spMkLst>
        </pc:spChg>
        <pc:spChg chg="add">
          <ac:chgData name="James Franklin" userId="cf915d05-507f-491f-b4a6-b2aa085ee4b1" providerId="ADAL" clId="{68F1B814-890C-4ACB-B744-1B09908B59DB}" dt="2020-03-03T14:36:12.904" v="2011"/>
          <ac:spMkLst>
            <pc:docMk/>
            <pc:sldMk cId="1516366568" sldId="299"/>
            <ac:spMk id="4" creationId="{CCA2E637-FFD6-4D49-B536-8253486A8278}"/>
          </ac:spMkLst>
        </pc:spChg>
      </pc:sldChg>
      <pc:sldChg chg="addSp modSp add addCm modCm">
        <pc:chgData name="James Franklin" userId="cf915d05-507f-491f-b4a6-b2aa085ee4b1" providerId="ADAL" clId="{68F1B814-890C-4ACB-B744-1B09908B59DB}" dt="2020-03-03T16:16:19.817" v="4098" actId="207"/>
        <pc:sldMkLst>
          <pc:docMk/>
          <pc:sldMk cId="2071315233" sldId="300"/>
        </pc:sldMkLst>
        <pc:spChg chg="mod">
          <ac:chgData name="James Franklin" userId="cf915d05-507f-491f-b4a6-b2aa085ee4b1" providerId="ADAL" clId="{68F1B814-890C-4ACB-B744-1B09908B59DB}" dt="2020-03-03T15:58:05.723" v="3205" actId="20577"/>
          <ac:spMkLst>
            <pc:docMk/>
            <pc:sldMk cId="2071315233" sldId="300"/>
            <ac:spMk id="2" creationId="{5BDC3AA4-1D9B-4CF4-BFE9-C3B371BDE634}"/>
          </ac:spMkLst>
        </pc:spChg>
        <pc:spChg chg="mod">
          <ac:chgData name="James Franklin" userId="cf915d05-507f-491f-b4a6-b2aa085ee4b1" providerId="ADAL" clId="{68F1B814-890C-4ACB-B744-1B09908B59DB}" dt="2020-03-03T16:16:19.817" v="4098" actId="207"/>
          <ac:spMkLst>
            <pc:docMk/>
            <pc:sldMk cId="2071315233" sldId="300"/>
            <ac:spMk id="3" creationId="{398A4916-866C-4A46-8D87-836E68F74B7F}"/>
          </ac:spMkLst>
        </pc:spChg>
        <pc:spChg chg="add mod">
          <ac:chgData name="James Franklin" userId="cf915d05-507f-491f-b4a6-b2aa085ee4b1" providerId="ADAL" clId="{68F1B814-890C-4ACB-B744-1B09908B59DB}" dt="2020-03-03T16:05:15.521" v="3503" actId="1076"/>
          <ac:spMkLst>
            <pc:docMk/>
            <pc:sldMk cId="2071315233" sldId="300"/>
            <ac:spMk id="5" creationId="{662DC3BC-32CD-403D-9ECB-5EA25A722EE0}"/>
          </ac:spMkLst>
        </pc:spChg>
        <pc:spChg chg="add">
          <ac:chgData name="James Franklin" userId="cf915d05-507f-491f-b4a6-b2aa085ee4b1" providerId="ADAL" clId="{68F1B814-890C-4ACB-B744-1B09908B59DB}" dt="2020-03-03T16:15:46.637" v="4096"/>
          <ac:spMkLst>
            <pc:docMk/>
            <pc:sldMk cId="2071315233" sldId="300"/>
            <ac:spMk id="7" creationId="{B5558901-9FA6-4F96-848F-473F3E3467A9}"/>
          </ac:spMkLst>
        </pc:spChg>
        <pc:picChg chg="add mod">
          <ac:chgData name="James Franklin" userId="cf915d05-507f-491f-b4a6-b2aa085ee4b1" providerId="ADAL" clId="{68F1B814-890C-4ACB-B744-1B09908B59DB}" dt="2020-03-03T16:03:38.796" v="3446" actId="1076"/>
          <ac:picMkLst>
            <pc:docMk/>
            <pc:sldMk cId="2071315233" sldId="300"/>
            <ac:picMk id="4" creationId="{B7834EB9-7770-4720-95BC-0B2CC3A4F9BD}"/>
          </ac:picMkLst>
        </pc:picChg>
        <pc:picChg chg="add mod">
          <ac:chgData name="James Franklin" userId="cf915d05-507f-491f-b4a6-b2aa085ee4b1" providerId="ADAL" clId="{68F1B814-890C-4ACB-B744-1B09908B59DB}" dt="2020-03-03T16:04:05.012" v="3454" actId="167"/>
          <ac:picMkLst>
            <pc:docMk/>
            <pc:sldMk cId="2071315233" sldId="300"/>
            <ac:picMk id="1026" creationId="{E1C4DD8A-577E-49CA-AF03-BD0409468A0A}"/>
          </ac:picMkLst>
        </pc:picChg>
      </pc:sldChg>
      <pc:sldChg chg="modSp add ord">
        <pc:chgData name="James Franklin" userId="cf915d05-507f-491f-b4a6-b2aa085ee4b1" providerId="ADAL" clId="{68F1B814-890C-4ACB-B744-1B09908B59DB}" dt="2020-03-03T16:10:15.889" v="3962" actId="20577"/>
        <pc:sldMkLst>
          <pc:docMk/>
          <pc:sldMk cId="455298679" sldId="301"/>
        </pc:sldMkLst>
        <pc:spChg chg="mod">
          <ac:chgData name="James Franklin" userId="cf915d05-507f-491f-b4a6-b2aa085ee4b1" providerId="ADAL" clId="{68F1B814-890C-4ACB-B744-1B09908B59DB}" dt="2020-03-03T16:07:14.330" v="3558" actId="20577"/>
          <ac:spMkLst>
            <pc:docMk/>
            <pc:sldMk cId="455298679" sldId="301"/>
            <ac:spMk id="2" creationId="{B02B002D-4AEA-445A-A06A-5C4D115C5914}"/>
          </ac:spMkLst>
        </pc:spChg>
        <pc:spChg chg="mod">
          <ac:chgData name="James Franklin" userId="cf915d05-507f-491f-b4a6-b2aa085ee4b1" providerId="ADAL" clId="{68F1B814-890C-4ACB-B744-1B09908B59DB}" dt="2020-03-03T16:10:15.889" v="3962" actId="20577"/>
          <ac:spMkLst>
            <pc:docMk/>
            <pc:sldMk cId="455298679" sldId="301"/>
            <ac:spMk id="3" creationId="{F57C7326-3FEB-465F-91FA-BB893743361A}"/>
          </ac:spMkLst>
        </pc:spChg>
      </pc:sldChg>
      <pc:sldChg chg="add del">
        <pc:chgData name="James Franklin" userId="cf915d05-507f-491f-b4a6-b2aa085ee4b1" providerId="ADAL" clId="{68F1B814-890C-4ACB-B744-1B09908B59DB}" dt="2020-03-03T16:06:37.431" v="3509"/>
        <pc:sldMkLst>
          <pc:docMk/>
          <pc:sldMk cId="3586577548" sldId="301"/>
        </pc:sldMkLst>
      </pc:sldChg>
    </pc:docChg>
  </pc:docChgLst>
  <pc:docChgLst>
    <pc:chgData name="Rob Heathcote" userId="62419938-1f1d-43ca-9327-cfd6c1894440" providerId="ADAL" clId="{8C2D33B5-E188-4285-8D39-1195381D8C99}"/>
    <pc:docChg chg="custSel modSld modMainMaster">
      <pc:chgData name="Rob Heathcote" userId="62419938-1f1d-43ca-9327-cfd6c1894440" providerId="ADAL" clId="{8C2D33B5-E188-4285-8D39-1195381D8C99}" dt="2020-03-05T09:44:10.896" v="248" actId="478"/>
      <pc:docMkLst>
        <pc:docMk/>
      </pc:docMkLst>
      <pc:sldChg chg="addSp delSp modSp">
        <pc:chgData name="Rob Heathcote" userId="62419938-1f1d-43ca-9327-cfd6c1894440" providerId="ADAL" clId="{8C2D33B5-E188-4285-8D39-1195381D8C99}" dt="2020-03-05T08:10:29.949" v="1" actId="478"/>
        <pc:sldMkLst>
          <pc:docMk/>
          <pc:sldMk cId="3097358543" sldId="260"/>
        </pc:sldMkLst>
        <pc:spChg chg="add del mod">
          <ac:chgData name="Rob Heathcote" userId="62419938-1f1d-43ca-9327-cfd6c1894440" providerId="ADAL" clId="{8C2D33B5-E188-4285-8D39-1195381D8C99}" dt="2020-03-05T08:10:29.949" v="1" actId="478"/>
          <ac:spMkLst>
            <pc:docMk/>
            <pc:sldMk cId="3097358543" sldId="260"/>
            <ac:spMk id="2" creationId="{EF14C44D-1D25-4E88-A261-C58678795A19}"/>
          </ac:spMkLst>
        </pc:spChg>
        <pc:spChg chg="add del mod">
          <ac:chgData name="Rob Heathcote" userId="62419938-1f1d-43ca-9327-cfd6c1894440" providerId="ADAL" clId="{8C2D33B5-E188-4285-8D39-1195381D8C99}" dt="2020-03-05T08:10:29.949" v="1" actId="478"/>
          <ac:spMkLst>
            <pc:docMk/>
            <pc:sldMk cId="3097358543" sldId="260"/>
            <ac:spMk id="3" creationId="{D253FEF3-F77F-425B-9400-E7894AFF7EEC}"/>
          </ac:spMkLst>
        </pc:spChg>
        <pc:spChg chg="add del mod">
          <ac:chgData name="Rob Heathcote" userId="62419938-1f1d-43ca-9327-cfd6c1894440" providerId="ADAL" clId="{8C2D33B5-E188-4285-8D39-1195381D8C99}" dt="2020-03-05T08:10:29.949" v="1" actId="478"/>
          <ac:spMkLst>
            <pc:docMk/>
            <pc:sldMk cId="3097358543" sldId="260"/>
            <ac:spMk id="4" creationId="{5086C55E-54F3-40DD-9060-455B1BD336AB}"/>
          </ac:spMkLst>
        </pc:spChg>
        <pc:spChg chg="del">
          <ac:chgData name="Rob Heathcote" userId="62419938-1f1d-43ca-9327-cfd6c1894440" providerId="ADAL" clId="{8C2D33B5-E188-4285-8D39-1195381D8C99}" dt="2020-03-05T08:10:27.676" v="0" actId="478"/>
          <ac:spMkLst>
            <pc:docMk/>
            <pc:sldMk cId="3097358543" sldId="260"/>
            <ac:spMk id="5" creationId="{00000000-0000-0000-0000-000000000000}"/>
          </ac:spMkLst>
        </pc:spChg>
        <pc:spChg chg="del">
          <ac:chgData name="Rob Heathcote" userId="62419938-1f1d-43ca-9327-cfd6c1894440" providerId="ADAL" clId="{8C2D33B5-E188-4285-8D39-1195381D8C99}" dt="2020-03-05T08:10:27.676" v="0" actId="478"/>
          <ac:spMkLst>
            <pc:docMk/>
            <pc:sldMk cId="3097358543" sldId="260"/>
            <ac:spMk id="6" creationId="{00000000-0000-0000-0000-000000000000}"/>
          </ac:spMkLst>
        </pc:spChg>
        <pc:spChg chg="del">
          <ac:chgData name="Rob Heathcote" userId="62419938-1f1d-43ca-9327-cfd6c1894440" providerId="ADAL" clId="{8C2D33B5-E188-4285-8D39-1195381D8C99}" dt="2020-03-05T08:10:27.676" v="0" actId="478"/>
          <ac:spMkLst>
            <pc:docMk/>
            <pc:sldMk cId="3097358543" sldId="260"/>
            <ac:spMk id="7" creationId="{00000000-0000-0000-0000-000000000000}"/>
          </ac:spMkLst>
        </pc:spChg>
        <pc:grpChg chg="del">
          <ac:chgData name="Rob Heathcote" userId="62419938-1f1d-43ca-9327-cfd6c1894440" providerId="ADAL" clId="{8C2D33B5-E188-4285-8D39-1195381D8C99}" dt="2020-03-05T08:10:27.676" v="0" actId="478"/>
          <ac:grpSpMkLst>
            <pc:docMk/>
            <pc:sldMk cId="3097358543" sldId="260"/>
            <ac:grpSpMk id="8" creationId="{00000000-0000-0000-0000-000000000000}"/>
          </ac:grpSpMkLst>
        </pc:grpChg>
      </pc:sldChg>
      <pc:sldChg chg="modSp">
        <pc:chgData name="Rob Heathcote" userId="62419938-1f1d-43ca-9327-cfd6c1894440" providerId="ADAL" clId="{8C2D33B5-E188-4285-8D39-1195381D8C99}" dt="2020-03-05T09:37:09.871" v="128" actId="208"/>
        <pc:sldMkLst>
          <pc:docMk/>
          <pc:sldMk cId="4230833767" sldId="275"/>
        </pc:sldMkLst>
        <pc:spChg chg="mod">
          <ac:chgData name="Rob Heathcote" userId="62419938-1f1d-43ca-9327-cfd6c1894440" providerId="ADAL" clId="{8C2D33B5-E188-4285-8D39-1195381D8C99}" dt="2020-03-05T09:37:01.744" v="126" actId="207"/>
          <ac:spMkLst>
            <pc:docMk/>
            <pc:sldMk cId="4230833767" sldId="275"/>
            <ac:spMk id="4" creationId="{00000000-0000-0000-0000-000000000000}"/>
          </ac:spMkLst>
        </pc:spChg>
        <pc:cxnChg chg="mod">
          <ac:chgData name="Rob Heathcote" userId="62419938-1f1d-43ca-9327-cfd6c1894440" providerId="ADAL" clId="{8C2D33B5-E188-4285-8D39-1195381D8C99}" dt="2020-03-05T09:37:07.720" v="127" actId="208"/>
          <ac:cxnSpMkLst>
            <pc:docMk/>
            <pc:sldMk cId="4230833767" sldId="275"/>
            <ac:cxnSpMk id="11" creationId="{00000000-0000-0000-0000-000000000000}"/>
          </ac:cxnSpMkLst>
        </pc:cxnChg>
        <pc:cxnChg chg="mod">
          <ac:chgData name="Rob Heathcote" userId="62419938-1f1d-43ca-9327-cfd6c1894440" providerId="ADAL" clId="{8C2D33B5-E188-4285-8D39-1195381D8C99}" dt="2020-03-05T09:37:09.871" v="128" actId="208"/>
          <ac:cxnSpMkLst>
            <pc:docMk/>
            <pc:sldMk cId="4230833767" sldId="275"/>
            <ac:cxnSpMk id="13" creationId="{00000000-0000-0000-0000-000000000000}"/>
          </ac:cxnSpMkLst>
        </pc:cxnChg>
      </pc:sldChg>
      <pc:sldChg chg="delSp modSp">
        <pc:chgData name="Rob Heathcote" userId="62419938-1f1d-43ca-9327-cfd6c1894440" providerId="ADAL" clId="{8C2D33B5-E188-4285-8D39-1195381D8C99}" dt="2020-03-05T09:38:43.592" v="140" actId="478"/>
        <pc:sldMkLst>
          <pc:docMk/>
          <pc:sldMk cId="2128003173" sldId="277"/>
        </pc:sldMkLst>
        <pc:spChg chg="del">
          <ac:chgData name="Rob Heathcote" userId="62419938-1f1d-43ca-9327-cfd6c1894440" providerId="ADAL" clId="{8C2D33B5-E188-4285-8D39-1195381D8C99}" dt="2020-03-05T09:38:43.592" v="140" actId="478"/>
          <ac:spMkLst>
            <pc:docMk/>
            <pc:sldMk cId="2128003173" sldId="277"/>
            <ac:spMk id="2" creationId="{670455A6-DA52-409E-9948-A2B4BE364C6A}"/>
          </ac:spMkLst>
        </pc:spChg>
        <pc:spChg chg="mod">
          <ac:chgData name="Rob Heathcote" userId="62419938-1f1d-43ca-9327-cfd6c1894440" providerId="ADAL" clId="{8C2D33B5-E188-4285-8D39-1195381D8C99}" dt="2020-03-05T09:38:37.359" v="139" actId="207"/>
          <ac:spMkLst>
            <pc:docMk/>
            <pc:sldMk cId="2128003173" sldId="277"/>
            <ac:spMk id="3" creationId="{00000000-0000-0000-0000-000000000000}"/>
          </ac:spMkLst>
        </pc:spChg>
      </pc:sldChg>
      <pc:sldChg chg="modSp">
        <pc:chgData name="Rob Heathcote" userId="62419938-1f1d-43ca-9327-cfd6c1894440" providerId="ADAL" clId="{8C2D33B5-E188-4285-8D39-1195381D8C99}" dt="2020-03-05T09:37:34.803" v="131" actId="207"/>
        <pc:sldMkLst>
          <pc:docMk/>
          <pc:sldMk cId="1298561846" sldId="283"/>
        </pc:sldMkLst>
        <pc:spChg chg="mod">
          <ac:chgData name="Rob Heathcote" userId="62419938-1f1d-43ca-9327-cfd6c1894440" providerId="ADAL" clId="{8C2D33B5-E188-4285-8D39-1195381D8C99}" dt="2020-03-05T09:37:34.803" v="131" actId="207"/>
          <ac:spMkLst>
            <pc:docMk/>
            <pc:sldMk cId="1298561846" sldId="283"/>
            <ac:spMk id="3" creationId="{00000000-0000-0000-0000-000000000000}"/>
          </ac:spMkLst>
        </pc:spChg>
      </pc:sldChg>
      <pc:sldChg chg="modSp">
        <pc:chgData name="Rob Heathcote" userId="62419938-1f1d-43ca-9327-cfd6c1894440" providerId="ADAL" clId="{8C2D33B5-E188-4285-8D39-1195381D8C99}" dt="2020-03-05T09:38:59.098" v="142" actId="6549"/>
        <pc:sldMkLst>
          <pc:docMk/>
          <pc:sldMk cId="2863139340" sldId="285"/>
        </pc:sldMkLst>
        <pc:spChg chg="mod">
          <ac:chgData name="Rob Heathcote" userId="62419938-1f1d-43ca-9327-cfd6c1894440" providerId="ADAL" clId="{8C2D33B5-E188-4285-8D39-1195381D8C99}" dt="2020-03-05T09:38:59.098" v="142" actId="6549"/>
          <ac:spMkLst>
            <pc:docMk/>
            <pc:sldMk cId="2863139340" sldId="285"/>
            <ac:spMk id="4" creationId="{00000000-0000-0000-0000-000000000000}"/>
          </ac:spMkLst>
        </pc:spChg>
      </pc:sldChg>
      <pc:sldChg chg="modSp">
        <pc:chgData name="Rob Heathcote" userId="62419938-1f1d-43ca-9327-cfd6c1894440" providerId="ADAL" clId="{8C2D33B5-E188-4285-8D39-1195381D8C99}" dt="2020-03-05T09:39:43.543" v="150" actId="20577"/>
        <pc:sldMkLst>
          <pc:docMk/>
          <pc:sldMk cId="3190143112" sldId="286"/>
        </pc:sldMkLst>
        <pc:spChg chg="mod">
          <ac:chgData name="Rob Heathcote" userId="62419938-1f1d-43ca-9327-cfd6c1894440" providerId="ADAL" clId="{8C2D33B5-E188-4285-8D39-1195381D8C99}" dt="2020-03-05T09:39:43.543" v="150" actId="20577"/>
          <ac:spMkLst>
            <pc:docMk/>
            <pc:sldMk cId="3190143112" sldId="286"/>
            <ac:spMk id="3" creationId="{00000000-0000-0000-0000-000000000000}"/>
          </ac:spMkLst>
        </pc:spChg>
      </pc:sldChg>
      <pc:sldChg chg="modSp">
        <pc:chgData name="Rob Heathcote" userId="62419938-1f1d-43ca-9327-cfd6c1894440" providerId="ADAL" clId="{8C2D33B5-E188-4285-8D39-1195381D8C99}" dt="2020-03-05T09:40:11.738" v="155" actId="207"/>
        <pc:sldMkLst>
          <pc:docMk/>
          <pc:sldMk cId="1651095796" sldId="287"/>
        </pc:sldMkLst>
        <pc:spChg chg="mod">
          <ac:chgData name="Rob Heathcote" userId="62419938-1f1d-43ca-9327-cfd6c1894440" providerId="ADAL" clId="{8C2D33B5-E188-4285-8D39-1195381D8C99}" dt="2020-03-05T09:40:11.738" v="155" actId="207"/>
          <ac:spMkLst>
            <pc:docMk/>
            <pc:sldMk cId="1651095796" sldId="287"/>
            <ac:spMk id="3" creationId="{00000000-0000-0000-0000-000000000000}"/>
          </ac:spMkLst>
        </pc:spChg>
      </pc:sldChg>
      <pc:sldChg chg="modSp">
        <pc:chgData name="Rob Heathcote" userId="62419938-1f1d-43ca-9327-cfd6c1894440" providerId="ADAL" clId="{8C2D33B5-E188-4285-8D39-1195381D8C99}" dt="2020-03-05T09:40:30.945" v="161" actId="20577"/>
        <pc:sldMkLst>
          <pc:docMk/>
          <pc:sldMk cId="1453304856" sldId="289"/>
        </pc:sldMkLst>
        <pc:spChg chg="mod">
          <ac:chgData name="Rob Heathcote" userId="62419938-1f1d-43ca-9327-cfd6c1894440" providerId="ADAL" clId="{8C2D33B5-E188-4285-8D39-1195381D8C99}" dt="2020-03-05T09:40:30.945" v="161" actId="20577"/>
          <ac:spMkLst>
            <pc:docMk/>
            <pc:sldMk cId="1453304856" sldId="289"/>
            <ac:spMk id="3" creationId="{00000000-0000-0000-0000-000000000000}"/>
          </ac:spMkLst>
        </pc:spChg>
      </pc:sldChg>
      <pc:sldChg chg="modSp">
        <pc:chgData name="Rob Heathcote" userId="62419938-1f1d-43ca-9327-cfd6c1894440" providerId="ADAL" clId="{8C2D33B5-E188-4285-8D39-1195381D8C99}" dt="2020-03-05T09:40:53.448" v="166" actId="207"/>
        <pc:sldMkLst>
          <pc:docMk/>
          <pc:sldMk cId="1880023700" sldId="290"/>
        </pc:sldMkLst>
        <pc:spChg chg="mod">
          <ac:chgData name="Rob Heathcote" userId="62419938-1f1d-43ca-9327-cfd6c1894440" providerId="ADAL" clId="{8C2D33B5-E188-4285-8D39-1195381D8C99}" dt="2020-03-05T09:40:53.448" v="166" actId="207"/>
          <ac:spMkLst>
            <pc:docMk/>
            <pc:sldMk cId="1880023700" sldId="290"/>
            <ac:spMk id="3" creationId="{00000000-0000-0000-0000-000000000000}"/>
          </ac:spMkLst>
        </pc:spChg>
      </pc:sldChg>
      <pc:sldChg chg="modSp">
        <pc:chgData name="Rob Heathcote" userId="62419938-1f1d-43ca-9327-cfd6c1894440" providerId="ADAL" clId="{8C2D33B5-E188-4285-8D39-1195381D8C99}" dt="2020-03-05T09:40:48.807" v="162" actId="207"/>
        <pc:sldMkLst>
          <pc:docMk/>
          <pc:sldMk cId="61033307" sldId="292"/>
        </pc:sldMkLst>
        <pc:spChg chg="mod">
          <ac:chgData name="Rob Heathcote" userId="62419938-1f1d-43ca-9327-cfd6c1894440" providerId="ADAL" clId="{8C2D33B5-E188-4285-8D39-1195381D8C99}" dt="2020-03-05T09:40:48.807" v="162" actId="207"/>
          <ac:spMkLst>
            <pc:docMk/>
            <pc:sldMk cId="61033307" sldId="292"/>
            <ac:spMk id="3" creationId="{00000000-0000-0000-0000-000000000000}"/>
          </ac:spMkLst>
        </pc:spChg>
      </pc:sldChg>
      <pc:sldChg chg="addSp modSp delCm">
        <pc:chgData name="Rob Heathcote" userId="62419938-1f1d-43ca-9327-cfd6c1894440" providerId="ADAL" clId="{8C2D33B5-E188-4285-8D39-1195381D8C99}" dt="2020-03-05T09:41:20.027" v="176" actId="1592"/>
        <pc:sldMkLst>
          <pc:docMk/>
          <pc:sldMk cId="3374400925" sldId="293"/>
        </pc:sldMkLst>
        <pc:spChg chg="mod">
          <ac:chgData name="Rob Heathcote" userId="62419938-1f1d-43ca-9327-cfd6c1894440" providerId="ADAL" clId="{8C2D33B5-E188-4285-8D39-1195381D8C99}" dt="2020-03-05T09:41:13.928" v="174" actId="20577"/>
          <ac:spMkLst>
            <pc:docMk/>
            <pc:sldMk cId="3374400925" sldId="293"/>
            <ac:spMk id="4" creationId="{00000000-0000-0000-0000-000000000000}"/>
          </ac:spMkLst>
        </pc:spChg>
        <pc:picChg chg="add mod">
          <ac:chgData name="Rob Heathcote" userId="62419938-1f1d-43ca-9327-cfd6c1894440" providerId="ADAL" clId="{8C2D33B5-E188-4285-8D39-1195381D8C99}" dt="2020-03-05T09:41:17.376" v="175" actId="1076"/>
          <ac:picMkLst>
            <pc:docMk/>
            <pc:sldMk cId="3374400925" sldId="293"/>
            <ac:picMk id="2" creationId="{7B471E58-E22C-4F3E-8727-772BCD4CB647}"/>
          </ac:picMkLst>
        </pc:picChg>
      </pc:sldChg>
      <pc:sldChg chg="delSp">
        <pc:chgData name="Rob Heathcote" userId="62419938-1f1d-43ca-9327-cfd6c1894440" providerId="ADAL" clId="{8C2D33B5-E188-4285-8D39-1195381D8C99}" dt="2020-03-05T09:44:10.896" v="248" actId="478"/>
        <pc:sldMkLst>
          <pc:docMk/>
          <pc:sldMk cId="2519444063" sldId="294"/>
        </pc:sldMkLst>
        <pc:spChg chg="del">
          <ac:chgData name="Rob Heathcote" userId="62419938-1f1d-43ca-9327-cfd6c1894440" providerId="ADAL" clId="{8C2D33B5-E188-4285-8D39-1195381D8C99}" dt="2020-03-05T09:44:10.896" v="248" actId="478"/>
          <ac:spMkLst>
            <pc:docMk/>
            <pc:sldMk cId="2519444063" sldId="294"/>
            <ac:spMk id="4" creationId="{A02D1557-2CCE-4055-BEA2-2BD32CCD2B86}"/>
          </ac:spMkLst>
        </pc:spChg>
      </pc:sldChg>
      <pc:sldChg chg="addSp delSp modSp delCm">
        <pc:chgData name="Rob Heathcote" userId="62419938-1f1d-43ca-9327-cfd6c1894440" providerId="ADAL" clId="{8C2D33B5-E188-4285-8D39-1195381D8C99}" dt="2020-03-05T09:36:55.680" v="125" actId="478"/>
        <pc:sldMkLst>
          <pc:docMk/>
          <pc:sldMk cId="2429655742" sldId="296"/>
        </pc:sldMkLst>
        <pc:spChg chg="del">
          <ac:chgData name="Rob Heathcote" userId="62419938-1f1d-43ca-9327-cfd6c1894440" providerId="ADAL" clId="{8C2D33B5-E188-4285-8D39-1195381D8C99}" dt="2020-03-05T09:36:45.815" v="123" actId="478"/>
          <ac:spMkLst>
            <pc:docMk/>
            <pc:sldMk cId="2429655742" sldId="296"/>
            <ac:spMk id="5" creationId="{9BA0FBF0-FCE4-44E9-99F3-8FB0ECCF3CFF}"/>
          </ac:spMkLst>
        </pc:spChg>
        <pc:picChg chg="del">
          <ac:chgData name="Rob Heathcote" userId="62419938-1f1d-43ca-9327-cfd6c1894440" providerId="ADAL" clId="{8C2D33B5-E188-4285-8D39-1195381D8C99}" dt="2020-03-05T09:36:55.680" v="125" actId="478"/>
          <ac:picMkLst>
            <pc:docMk/>
            <pc:sldMk cId="2429655742" sldId="296"/>
            <ac:picMk id="4" creationId="{E291A285-B1FE-4F4E-AF58-FC8C4E0A9AD4}"/>
          </ac:picMkLst>
        </pc:picChg>
        <pc:picChg chg="add mod modCrop">
          <ac:chgData name="Rob Heathcote" userId="62419938-1f1d-43ca-9327-cfd6c1894440" providerId="ADAL" clId="{8C2D33B5-E188-4285-8D39-1195381D8C99}" dt="2020-03-05T09:36:40.896" v="122" actId="1036"/>
          <ac:picMkLst>
            <pc:docMk/>
            <pc:sldMk cId="2429655742" sldId="296"/>
            <ac:picMk id="7" creationId="{A7DB0596-21A4-4FE1-9DAA-08DED3C1BD7E}"/>
          </ac:picMkLst>
        </pc:picChg>
        <pc:picChg chg="del">
          <ac:chgData name="Rob Heathcote" userId="62419938-1f1d-43ca-9327-cfd6c1894440" providerId="ADAL" clId="{8C2D33B5-E188-4285-8D39-1195381D8C99}" dt="2020-03-05T09:35:54.360" v="110" actId="478"/>
          <ac:picMkLst>
            <pc:docMk/>
            <pc:sldMk cId="2429655742" sldId="296"/>
            <ac:picMk id="1026" creationId="{BBCD7CA0-851F-46D8-8375-070E5D5A6EA9}"/>
          </ac:picMkLst>
        </pc:picChg>
      </pc:sldChg>
      <pc:sldChg chg="delSp">
        <pc:chgData name="Rob Heathcote" userId="62419938-1f1d-43ca-9327-cfd6c1894440" providerId="ADAL" clId="{8C2D33B5-E188-4285-8D39-1195381D8C99}" dt="2020-03-05T09:37:21.959" v="130" actId="478"/>
        <pc:sldMkLst>
          <pc:docMk/>
          <pc:sldMk cId="2561567652" sldId="297"/>
        </pc:sldMkLst>
        <pc:spChg chg="del">
          <ac:chgData name="Rob Heathcote" userId="62419938-1f1d-43ca-9327-cfd6c1894440" providerId="ADAL" clId="{8C2D33B5-E188-4285-8D39-1195381D8C99}" dt="2020-03-05T09:37:18.872" v="129" actId="478"/>
          <ac:spMkLst>
            <pc:docMk/>
            <pc:sldMk cId="2561567652" sldId="297"/>
            <ac:spMk id="4" creationId="{42E2A4EE-26E1-4089-8CE7-ED442583F6A5}"/>
          </ac:spMkLst>
        </pc:spChg>
        <pc:spChg chg="del">
          <ac:chgData name="Rob Heathcote" userId="62419938-1f1d-43ca-9327-cfd6c1894440" providerId="ADAL" clId="{8C2D33B5-E188-4285-8D39-1195381D8C99}" dt="2020-03-05T09:37:21.959" v="130" actId="478"/>
          <ac:spMkLst>
            <pc:docMk/>
            <pc:sldMk cId="2561567652" sldId="297"/>
            <ac:spMk id="5" creationId="{ADB63DE2-512D-4B84-92FD-3F3C6443483B}"/>
          </ac:spMkLst>
        </pc:spChg>
      </pc:sldChg>
      <pc:sldChg chg="delSp">
        <pc:chgData name="Rob Heathcote" userId="62419938-1f1d-43ca-9327-cfd6c1894440" providerId="ADAL" clId="{8C2D33B5-E188-4285-8D39-1195381D8C99}" dt="2020-03-05T09:38:52.927" v="141" actId="478"/>
        <pc:sldMkLst>
          <pc:docMk/>
          <pc:sldMk cId="2035343318" sldId="298"/>
        </pc:sldMkLst>
        <pc:spChg chg="del">
          <ac:chgData name="Rob Heathcote" userId="62419938-1f1d-43ca-9327-cfd6c1894440" providerId="ADAL" clId="{8C2D33B5-E188-4285-8D39-1195381D8C99}" dt="2020-03-05T09:38:52.927" v="141" actId="478"/>
          <ac:spMkLst>
            <pc:docMk/>
            <pc:sldMk cId="2035343318" sldId="298"/>
            <ac:spMk id="4" creationId="{156C266C-FB73-46F9-A87F-8CDB9D35B916}"/>
          </ac:spMkLst>
        </pc:spChg>
      </pc:sldChg>
      <pc:sldChg chg="delSp">
        <pc:chgData name="Rob Heathcote" userId="62419938-1f1d-43ca-9327-cfd6c1894440" providerId="ADAL" clId="{8C2D33B5-E188-4285-8D39-1195381D8C99}" dt="2020-03-05T09:39:08.232" v="143" actId="478"/>
        <pc:sldMkLst>
          <pc:docMk/>
          <pc:sldMk cId="1516366568" sldId="299"/>
        </pc:sldMkLst>
        <pc:spChg chg="del">
          <ac:chgData name="Rob Heathcote" userId="62419938-1f1d-43ca-9327-cfd6c1894440" providerId="ADAL" clId="{8C2D33B5-E188-4285-8D39-1195381D8C99}" dt="2020-03-05T09:39:08.232" v="143" actId="478"/>
          <ac:spMkLst>
            <pc:docMk/>
            <pc:sldMk cId="1516366568" sldId="299"/>
            <ac:spMk id="4" creationId="{CCA2E637-FFD6-4D49-B536-8253486A8278}"/>
          </ac:spMkLst>
        </pc:spChg>
      </pc:sldChg>
      <pc:sldChg chg="addSp delSp modSp delCm">
        <pc:chgData name="Rob Heathcote" userId="62419938-1f1d-43ca-9327-cfd6c1894440" providerId="ADAL" clId="{8C2D33B5-E188-4285-8D39-1195381D8C99}" dt="2020-03-05T09:44:06.072" v="247" actId="478"/>
        <pc:sldMkLst>
          <pc:docMk/>
          <pc:sldMk cId="2071315233" sldId="300"/>
        </pc:sldMkLst>
        <pc:spChg chg="mod ord">
          <ac:chgData name="Rob Heathcote" userId="62419938-1f1d-43ca-9327-cfd6c1894440" providerId="ADAL" clId="{8C2D33B5-E188-4285-8D39-1195381D8C99}" dt="2020-03-05T09:44:03.864" v="246" actId="171"/>
          <ac:spMkLst>
            <pc:docMk/>
            <pc:sldMk cId="2071315233" sldId="300"/>
            <ac:spMk id="5" creationId="{662DC3BC-32CD-403D-9ECB-5EA25A722EE0}"/>
          </ac:spMkLst>
        </pc:spChg>
        <pc:spChg chg="del">
          <ac:chgData name="Rob Heathcote" userId="62419938-1f1d-43ca-9327-cfd6c1894440" providerId="ADAL" clId="{8C2D33B5-E188-4285-8D39-1195381D8C99}" dt="2020-03-05T09:41:52.768" v="178" actId="478"/>
          <ac:spMkLst>
            <pc:docMk/>
            <pc:sldMk cId="2071315233" sldId="300"/>
            <ac:spMk id="7" creationId="{B5558901-9FA6-4F96-848F-473F3E3467A9}"/>
          </ac:spMkLst>
        </pc:spChg>
        <pc:picChg chg="del">
          <ac:chgData name="Rob Heathcote" userId="62419938-1f1d-43ca-9327-cfd6c1894440" providerId="ADAL" clId="{8C2D33B5-E188-4285-8D39-1195381D8C99}" dt="2020-03-05T09:44:06.072" v="247" actId="478"/>
          <ac:picMkLst>
            <pc:docMk/>
            <pc:sldMk cId="2071315233" sldId="300"/>
            <ac:picMk id="4" creationId="{B7834EB9-7770-4720-95BC-0B2CC3A4F9BD}"/>
          </ac:picMkLst>
        </pc:picChg>
        <pc:picChg chg="add mod ord">
          <ac:chgData name="Rob Heathcote" userId="62419938-1f1d-43ca-9327-cfd6c1894440" providerId="ADAL" clId="{8C2D33B5-E188-4285-8D39-1195381D8C99}" dt="2020-03-05T09:44:03.864" v="246" actId="171"/>
          <ac:picMkLst>
            <pc:docMk/>
            <pc:sldMk cId="2071315233" sldId="300"/>
            <ac:picMk id="6" creationId="{8C75A5BB-B4A0-4E9C-A1E3-444FC8580FAE}"/>
          </ac:picMkLst>
        </pc:picChg>
        <pc:picChg chg="del">
          <ac:chgData name="Rob Heathcote" userId="62419938-1f1d-43ca-9327-cfd6c1894440" providerId="ADAL" clId="{8C2D33B5-E188-4285-8D39-1195381D8C99}" dt="2020-03-05T09:43:06.392" v="179" actId="478"/>
          <ac:picMkLst>
            <pc:docMk/>
            <pc:sldMk cId="2071315233" sldId="300"/>
            <ac:picMk id="1026" creationId="{E1C4DD8A-577E-49CA-AF03-BD0409468A0A}"/>
          </ac:picMkLst>
        </pc:picChg>
      </pc:sldChg>
      <pc:sldMasterChg chg="modSldLayout">
        <pc:chgData name="Rob Heathcote" userId="62419938-1f1d-43ca-9327-cfd6c1894440" providerId="ADAL" clId="{8C2D33B5-E188-4285-8D39-1195381D8C99}" dt="2020-03-05T09:34:50.591" v="105" actId="14100"/>
        <pc:sldMasterMkLst>
          <pc:docMk/>
          <pc:sldMasterMk cId="3316734550" sldId="2147483648"/>
        </pc:sldMasterMkLst>
        <pc:sldLayoutChg chg="addSp delSp modSp">
          <pc:chgData name="Rob Heathcote" userId="62419938-1f1d-43ca-9327-cfd6c1894440" providerId="ADAL" clId="{8C2D33B5-E188-4285-8D39-1195381D8C99}" dt="2020-03-05T08:11:19.012" v="5" actId="962"/>
          <pc:sldLayoutMkLst>
            <pc:docMk/>
            <pc:sldMasterMk cId="3316734550" sldId="2147483648"/>
            <pc:sldLayoutMk cId="3886385901" sldId="2147483649"/>
          </pc:sldLayoutMkLst>
          <pc:spChg chg="del">
            <ac:chgData name="Rob Heathcote" userId="62419938-1f1d-43ca-9327-cfd6c1894440" providerId="ADAL" clId="{8C2D33B5-E188-4285-8D39-1195381D8C99}" dt="2020-03-05T08:10:54.974" v="2" actId="478"/>
            <ac:spMkLst>
              <pc:docMk/>
              <pc:sldMasterMk cId="3316734550" sldId="2147483648"/>
              <pc:sldLayoutMk cId="3886385901" sldId="2147483649"/>
              <ac:spMk id="10" creationId="{00000000-0000-0000-0000-000000000000}"/>
            </ac:spMkLst>
          </pc:spChg>
          <pc:spChg chg="del">
            <ac:chgData name="Rob Heathcote" userId="62419938-1f1d-43ca-9327-cfd6c1894440" providerId="ADAL" clId="{8C2D33B5-E188-4285-8D39-1195381D8C99}" dt="2020-03-05T08:10:54.974" v="2" actId="478"/>
            <ac:spMkLst>
              <pc:docMk/>
              <pc:sldMasterMk cId="3316734550" sldId="2147483648"/>
              <pc:sldLayoutMk cId="3886385901" sldId="2147483649"/>
              <ac:spMk id="20" creationId="{00000000-0000-0000-0000-000000000000}"/>
            </ac:spMkLst>
          </pc:spChg>
          <pc:spChg chg="del">
            <ac:chgData name="Rob Heathcote" userId="62419938-1f1d-43ca-9327-cfd6c1894440" providerId="ADAL" clId="{8C2D33B5-E188-4285-8D39-1195381D8C99}" dt="2020-03-05T08:10:54.974" v="2" actId="478"/>
            <ac:spMkLst>
              <pc:docMk/>
              <pc:sldMasterMk cId="3316734550" sldId="2147483648"/>
              <pc:sldLayoutMk cId="3886385901" sldId="2147483649"/>
              <ac:spMk id="21" creationId="{00000000-0000-0000-0000-000000000000}"/>
            </ac:spMkLst>
          </pc:spChg>
          <pc:spChg chg="del">
            <ac:chgData name="Rob Heathcote" userId="62419938-1f1d-43ca-9327-cfd6c1894440" providerId="ADAL" clId="{8C2D33B5-E188-4285-8D39-1195381D8C99}" dt="2020-03-05T08:10:54.974" v="2" actId="478"/>
            <ac:spMkLst>
              <pc:docMk/>
              <pc:sldMasterMk cId="3316734550" sldId="2147483648"/>
              <pc:sldLayoutMk cId="3886385901" sldId="2147483649"/>
              <ac:spMk id="24" creationId="{00000000-0000-0000-0000-000000000000}"/>
            </ac:spMkLst>
          </pc:spChg>
          <pc:picChg chg="add mod">
            <ac:chgData name="Rob Heathcote" userId="62419938-1f1d-43ca-9327-cfd6c1894440" providerId="ADAL" clId="{8C2D33B5-E188-4285-8D39-1195381D8C99}" dt="2020-03-05T08:11:19.012" v="5" actId="962"/>
            <ac:picMkLst>
              <pc:docMk/>
              <pc:sldMasterMk cId="3316734550" sldId="2147483648"/>
              <pc:sldLayoutMk cId="3886385901" sldId="2147483649"/>
              <ac:picMk id="3" creationId="{3C76FB76-463C-4741-876B-12921C3575A2}"/>
            </ac:picMkLst>
          </pc:picChg>
          <pc:picChg chg="del">
            <ac:chgData name="Rob Heathcote" userId="62419938-1f1d-43ca-9327-cfd6c1894440" providerId="ADAL" clId="{8C2D33B5-E188-4285-8D39-1195381D8C99}" dt="2020-03-05T08:10:54.974" v="2" actId="478"/>
            <ac:picMkLst>
              <pc:docMk/>
              <pc:sldMasterMk cId="3316734550" sldId="2147483648"/>
              <pc:sldLayoutMk cId="3886385901" sldId="2147483649"/>
              <ac:picMk id="8" creationId="{00000000-0000-0000-0000-000000000000}"/>
            </ac:picMkLst>
          </pc:picChg>
          <pc:picChg chg="del">
            <ac:chgData name="Rob Heathcote" userId="62419938-1f1d-43ca-9327-cfd6c1894440" providerId="ADAL" clId="{8C2D33B5-E188-4285-8D39-1195381D8C99}" dt="2020-03-05T08:10:54.974" v="2" actId="478"/>
            <ac:picMkLst>
              <pc:docMk/>
              <pc:sldMasterMk cId="3316734550" sldId="2147483648"/>
              <pc:sldLayoutMk cId="3886385901" sldId="2147483649"/>
              <ac:picMk id="9" creationId="{00000000-0000-0000-0000-000000000000}"/>
            </ac:picMkLst>
          </pc:picChg>
          <pc:cxnChg chg="del">
            <ac:chgData name="Rob Heathcote" userId="62419938-1f1d-43ca-9327-cfd6c1894440" providerId="ADAL" clId="{8C2D33B5-E188-4285-8D39-1195381D8C99}" dt="2020-03-05T08:10:54.974" v="2" actId="478"/>
            <ac:cxnSpMkLst>
              <pc:docMk/>
              <pc:sldMasterMk cId="3316734550" sldId="2147483648"/>
              <pc:sldLayoutMk cId="3886385901" sldId="2147483649"/>
              <ac:cxnSpMk id="14" creationId="{00000000-0000-0000-0000-000000000000}"/>
            </ac:cxnSpMkLst>
          </pc:cxnChg>
        </pc:sldLayoutChg>
        <pc:sldLayoutChg chg="addSp delSp modSp">
          <pc:chgData name="Rob Heathcote" userId="62419938-1f1d-43ca-9327-cfd6c1894440" providerId="ADAL" clId="{8C2D33B5-E188-4285-8D39-1195381D8C99}" dt="2020-03-05T08:25:11.240" v="99" actId="113"/>
          <pc:sldLayoutMkLst>
            <pc:docMk/>
            <pc:sldMasterMk cId="3316734550" sldId="2147483648"/>
            <pc:sldLayoutMk cId="2849720375" sldId="2147483652"/>
          </pc:sldLayoutMkLst>
          <pc:spChg chg="mod">
            <ac:chgData name="Rob Heathcote" userId="62419938-1f1d-43ca-9327-cfd6c1894440" providerId="ADAL" clId="{8C2D33B5-E188-4285-8D39-1195381D8C99}" dt="2020-03-05T08:25:11.240" v="99" actId="113"/>
            <ac:spMkLst>
              <pc:docMk/>
              <pc:sldMasterMk cId="3316734550" sldId="2147483648"/>
              <pc:sldLayoutMk cId="2849720375" sldId="2147483652"/>
              <ac:spMk id="3" creationId="{00000000-0000-0000-0000-000000000000}"/>
            </ac:spMkLst>
          </pc:spChg>
          <pc:spChg chg="mod">
            <ac:chgData name="Rob Heathcote" userId="62419938-1f1d-43ca-9327-cfd6c1894440" providerId="ADAL" clId="{8C2D33B5-E188-4285-8D39-1195381D8C99}" dt="2020-03-05T08:20:06.934" v="90" actId="207"/>
            <ac:spMkLst>
              <pc:docMk/>
              <pc:sldMasterMk cId="3316734550" sldId="2147483648"/>
              <pc:sldLayoutMk cId="2849720375" sldId="2147483652"/>
              <ac:spMk id="8" creationId="{00000000-0000-0000-0000-000000000000}"/>
            </ac:spMkLst>
          </pc:spChg>
          <pc:picChg chg="del">
            <ac:chgData name="Rob Heathcote" userId="62419938-1f1d-43ca-9327-cfd6c1894440" providerId="ADAL" clId="{8C2D33B5-E188-4285-8D39-1195381D8C99}" dt="2020-03-05T08:16:17.590" v="6" actId="478"/>
            <ac:picMkLst>
              <pc:docMk/>
              <pc:sldMasterMk cId="3316734550" sldId="2147483648"/>
              <pc:sldLayoutMk cId="2849720375" sldId="2147483652"/>
              <ac:picMk id="9" creationId="{00000000-0000-0000-0000-000000000000}"/>
            </ac:picMkLst>
          </pc:picChg>
          <pc:picChg chg="add ord">
            <ac:chgData name="Rob Heathcote" userId="62419938-1f1d-43ca-9327-cfd6c1894440" providerId="ADAL" clId="{8C2D33B5-E188-4285-8D39-1195381D8C99}" dt="2020-03-05T08:16:19.654" v="10" actId="171"/>
            <ac:picMkLst>
              <pc:docMk/>
              <pc:sldMasterMk cId="3316734550" sldId="2147483648"/>
              <pc:sldLayoutMk cId="2849720375" sldId="2147483652"/>
              <ac:picMk id="10" creationId="{D69817A0-4E45-4AD5-89C6-75ACA0208846}"/>
            </ac:picMkLst>
          </pc:picChg>
          <pc:picChg chg="add del">
            <ac:chgData name="Rob Heathcote" userId="62419938-1f1d-43ca-9327-cfd6c1894440" providerId="ADAL" clId="{8C2D33B5-E188-4285-8D39-1195381D8C99}" dt="2020-03-05T08:20:15.829" v="94" actId="478"/>
            <ac:picMkLst>
              <pc:docMk/>
              <pc:sldMasterMk cId="3316734550" sldId="2147483648"/>
              <pc:sldLayoutMk cId="2849720375" sldId="2147483652"/>
              <ac:picMk id="11" creationId="{9C895578-3D53-4310-9D74-6A3CA46B8B3F}"/>
            </ac:picMkLst>
          </pc:picChg>
        </pc:sldLayoutChg>
        <pc:sldLayoutChg chg="addSp delSp modSp">
          <pc:chgData name="Rob Heathcote" userId="62419938-1f1d-43ca-9327-cfd6c1894440" providerId="ADAL" clId="{8C2D33B5-E188-4285-8D39-1195381D8C99}" dt="2020-03-05T08:25:23.367" v="100"/>
          <pc:sldLayoutMkLst>
            <pc:docMk/>
            <pc:sldMasterMk cId="3316734550" sldId="2147483648"/>
            <pc:sldLayoutMk cId="4180777422" sldId="2147483653"/>
          </pc:sldLayoutMkLst>
          <pc:spChg chg="mod">
            <ac:chgData name="Rob Heathcote" userId="62419938-1f1d-43ca-9327-cfd6c1894440" providerId="ADAL" clId="{8C2D33B5-E188-4285-8D39-1195381D8C99}" dt="2020-03-05T08:20:08.704" v="91" actId="207"/>
            <ac:spMkLst>
              <pc:docMk/>
              <pc:sldMasterMk cId="3316734550" sldId="2147483648"/>
              <pc:sldLayoutMk cId="4180777422" sldId="2147483653"/>
              <ac:spMk id="27" creationId="{00000000-0000-0000-0000-000000000000}"/>
            </ac:spMkLst>
          </pc:spChg>
          <pc:spChg chg="mod">
            <ac:chgData name="Rob Heathcote" userId="62419938-1f1d-43ca-9327-cfd6c1894440" providerId="ADAL" clId="{8C2D33B5-E188-4285-8D39-1195381D8C99}" dt="2020-03-05T08:25:23.367" v="100"/>
            <ac:spMkLst>
              <pc:docMk/>
              <pc:sldMasterMk cId="3316734550" sldId="2147483648"/>
              <pc:sldLayoutMk cId="4180777422" sldId="2147483653"/>
              <ac:spMk id="28" creationId="{00000000-0000-0000-0000-000000000000}"/>
            </ac:spMkLst>
          </pc:spChg>
          <pc:picChg chg="del">
            <ac:chgData name="Rob Heathcote" userId="62419938-1f1d-43ca-9327-cfd6c1894440" providerId="ADAL" clId="{8C2D33B5-E188-4285-8D39-1195381D8C99}" dt="2020-03-05T08:16:22.301" v="11" actId="478"/>
            <ac:picMkLst>
              <pc:docMk/>
              <pc:sldMasterMk cId="3316734550" sldId="2147483648"/>
              <pc:sldLayoutMk cId="4180777422" sldId="2147483653"/>
              <ac:picMk id="7" creationId="{00000000-0000-0000-0000-000000000000}"/>
            </ac:picMkLst>
          </pc:picChg>
          <pc:picChg chg="add ord">
            <ac:chgData name="Rob Heathcote" userId="62419938-1f1d-43ca-9327-cfd6c1894440" providerId="ADAL" clId="{8C2D33B5-E188-4285-8D39-1195381D8C99}" dt="2020-03-05T08:16:23.422" v="15" actId="171"/>
            <ac:picMkLst>
              <pc:docMk/>
              <pc:sldMasterMk cId="3316734550" sldId="2147483648"/>
              <pc:sldLayoutMk cId="4180777422" sldId="2147483653"/>
              <ac:picMk id="8" creationId="{AD141344-64C7-42DF-A565-D6781AD0BFC5}"/>
            </ac:picMkLst>
          </pc:picChg>
        </pc:sldLayoutChg>
        <pc:sldLayoutChg chg="addSp delSp modSp setBg">
          <pc:chgData name="Rob Heathcote" userId="62419938-1f1d-43ca-9327-cfd6c1894440" providerId="ADAL" clId="{8C2D33B5-E188-4285-8D39-1195381D8C99}" dt="2020-03-05T08:19:18.441" v="80"/>
          <pc:sldLayoutMkLst>
            <pc:docMk/>
            <pc:sldMasterMk cId="3316734550" sldId="2147483648"/>
            <pc:sldLayoutMk cId="2265425468" sldId="2147483654"/>
          </pc:sldLayoutMkLst>
          <pc:picChg chg="add del mod">
            <ac:chgData name="Rob Heathcote" userId="62419938-1f1d-43ca-9327-cfd6c1894440" providerId="ADAL" clId="{8C2D33B5-E188-4285-8D39-1195381D8C99}" dt="2020-03-05T08:19:18.441" v="80"/>
            <ac:picMkLst>
              <pc:docMk/>
              <pc:sldMasterMk cId="3316734550" sldId="2147483648"/>
              <pc:sldLayoutMk cId="2265425468" sldId="2147483654"/>
              <ac:picMk id="2" creationId="{471BD429-BB1C-4E59-98AA-C313BDD4CD32}"/>
            </ac:picMkLst>
          </pc:picChg>
        </pc:sldLayoutChg>
        <pc:sldLayoutChg chg="addSp delSp modSp">
          <pc:chgData name="Rob Heathcote" userId="62419938-1f1d-43ca-9327-cfd6c1894440" providerId="ADAL" clId="{8C2D33B5-E188-4285-8D39-1195381D8C99}" dt="2020-03-05T08:25:25.105" v="101"/>
          <pc:sldLayoutMkLst>
            <pc:docMk/>
            <pc:sldMasterMk cId="3316734550" sldId="2147483648"/>
            <pc:sldLayoutMk cId="2400860605" sldId="2147483655"/>
          </pc:sldLayoutMkLst>
          <pc:spChg chg="mod">
            <ac:chgData name="Rob Heathcote" userId="62419938-1f1d-43ca-9327-cfd6c1894440" providerId="ADAL" clId="{8C2D33B5-E188-4285-8D39-1195381D8C99}" dt="2020-03-05T08:20:10.087" v="92" actId="207"/>
            <ac:spMkLst>
              <pc:docMk/>
              <pc:sldMasterMk cId="3316734550" sldId="2147483648"/>
              <pc:sldLayoutMk cId="2400860605" sldId="2147483655"/>
              <ac:spMk id="26" creationId="{00000000-0000-0000-0000-000000000000}"/>
            </ac:spMkLst>
          </pc:spChg>
          <pc:spChg chg="mod">
            <ac:chgData name="Rob Heathcote" userId="62419938-1f1d-43ca-9327-cfd6c1894440" providerId="ADAL" clId="{8C2D33B5-E188-4285-8D39-1195381D8C99}" dt="2020-03-05T08:25:25.105" v="101"/>
            <ac:spMkLst>
              <pc:docMk/>
              <pc:sldMasterMk cId="3316734550" sldId="2147483648"/>
              <pc:sldLayoutMk cId="2400860605" sldId="2147483655"/>
              <ac:spMk id="27" creationId="{00000000-0000-0000-0000-000000000000}"/>
            </ac:spMkLst>
          </pc:spChg>
          <pc:picChg chg="del">
            <ac:chgData name="Rob Heathcote" userId="62419938-1f1d-43ca-9327-cfd6c1894440" providerId="ADAL" clId="{8C2D33B5-E188-4285-8D39-1195381D8C99}" dt="2020-03-05T08:16:25.447" v="16" actId="478"/>
            <ac:picMkLst>
              <pc:docMk/>
              <pc:sldMasterMk cId="3316734550" sldId="2147483648"/>
              <pc:sldLayoutMk cId="2400860605" sldId="2147483655"/>
              <ac:picMk id="7" creationId="{00000000-0000-0000-0000-000000000000}"/>
            </ac:picMkLst>
          </pc:picChg>
          <pc:picChg chg="add ord">
            <ac:chgData name="Rob Heathcote" userId="62419938-1f1d-43ca-9327-cfd6c1894440" providerId="ADAL" clId="{8C2D33B5-E188-4285-8D39-1195381D8C99}" dt="2020-03-05T08:16:26.350" v="19" actId="171"/>
            <ac:picMkLst>
              <pc:docMk/>
              <pc:sldMasterMk cId="3316734550" sldId="2147483648"/>
              <pc:sldLayoutMk cId="2400860605" sldId="2147483655"/>
              <ac:picMk id="8" creationId="{D1329640-3DB8-4524-A61D-92C21B0DDD54}"/>
            </ac:picMkLst>
          </pc:picChg>
        </pc:sldLayoutChg>
        <pc:sldLayoutChg chg="addSp delSp modSp">
          <pc:chgData name="Rob Heathcote" userId="62419938-1f1d-43ca-9327-cfd6c1894440" providerId="ADAL" clId="{8C2D33B5-E188-4285-8D39-1195381D8C99}" dt="2020-03-05T08:25:26.701" v="102"/>
          <pc:sldLayoutMkLst>
            <pc:docMk/>
            <pc:sldMasterMk cId="3316734550" sldId="2147483648"/>
            <pc:sldLayoutMk cId="3315833090" sldId="2147483656"/>
          </pc:sldLayoutMkLst>
          <pc:spChg chg="mod">
            <ac:chgData name="Rob Heathcote" userId="62419938-1f1d-43ca-9327-cfd6c1894440" providerId="ADAL" clId="{8C2D33B5-E188-4285-8D39-1195381D8C99}" dt="2020-03-05T08:20:11.529" v="93" actId="207"/>
            <ac:spMkLst>
              <pc:docMk/>
              <pc:sldMasterMk cId="3316734550" sldId="2147483648"/>
              <pc:sldLayoutMk cId="3315833090" sldId="2147483656"/>
              <ac:spMk id="25" creationId="{00000000-0000-0000-0000-000000000000}"/>
            </ac:spMkLst>
          </pc:spChg>
          <pc:spChg chg="mod">
            <ac:chgData name="Rob Heathcote" userId="62419938-1f1d-43ca-9327-cfd6c1894440" providerId="ADAL" clId="{8C2D33B5-E188-4285-8D39-1195381D8C99}" dt="2020-03-05T08:25:26.701" v="102"/>
            <ac:spMkLst>
              <pc:docMk/>
              <pc:sldMasterMk cId="3316734550" sldId="2147483648"/>
              <pc:sldLayoutMk cId="3315833090" sldId="2147483656"/>
              <ac:spMk id="26" creationId="{00000000-0000-0000-0000-000000000000}"/>
            </ac:spMkLst>
          </pc:spChg>
          <pc:picChg chg="del">
            <ac:chgData name="Rob Heathcote" userId="62419938-1f1d-43ca-9327-cfd6c1894440" providerId="ADAL" clId="{8C2D33B5-E188-4285-8D39-1195381D8C99}" dt="2020-03-05T08:16:28.502" v="20" actId="478"/>
            <ac:picMkLst>
              <pc:docMk/>
              <pc:sldMasterMk cId="3316734550" sldId="2147483648"/>
              <pc:sldLayoutMk cId="3315833090" sldId="2147483656"/>
              <ac:picMk id="6" creationId="{00000000-0000-0000-0000-000000000000}"/>
            </ac:picMkLst>
          </pc:picChg>
          <pc:picChg chg="add ord">
            <ac:chgData name="Rob Heathcote" userId="62419938-1f1d-43ca-9327-cfd6c1894440" providerId="ADAL" clId="{8C2D33B5-E188-4285-8D39-1195381D8C99}" dt="2020-03-05T08:16:30.598" v="23" actId="171"/>
            <ac:picMkLst>
              <pc:docMk/>
              <pc:sldMasterMk cId="3316734550" sldId="2147483648"/>
              <pc:sldLayoutMk cId="3315833090" sldId="2147483656"/>
              <ac:picMk id="7" creationId="{6E3B30C0-2FB0-43E0-A4FE-C11638E74085}"/>
            </ac:picMkLst>
          </pc:picChg>
        </pc:sldLayoutChg>
        <pc:sldLayoutChg chg="addSp delSp modSp setBg">
          <pc:chgData name="Rob Heathcote" userId="62419938-1f1d-43ca-9327-cfd6c1894440" providerId="ADAL" clId="{8C2D33B5-E188-4285-8D39-1195381D8C99}" dt="2020-03-05T09:34:50.591" v="105" actId="14100"/>
          <pc:sldLayoutMkLst>
            <pc:docMk/>
            <pc:sldMasterMk cId="3316734550" sldId="2147483648"/>
            <pc:sldLayoutMk cId="393927180" sldId="2147483664"/>
          </pc:sldLayoutMkLst>
          <pc:spChg chg="mod">
            <ac:chgData name="Rob Heathcote" userId="62419938-1f1d-43ca-9327-cfd6c1894440" providerId="ADAL" clId="{8C2D33B5-E188-4285-8D39-1195381D8C99}" dt="2020-03-05T08:19:32.900" v="83" actId="207"/>
            <ac:spMkLst>
              <pc:docMk/>
              <pc:sldMasterMk cId="3316734550" sldId="2147483648"/>
              <pc:sldLayoutMk cId="393927180" sldId="2147483664"/>
              <ac:spMk id="10" creationId="{00000000-0000-0000-0000-000000000000}"/>
            </ac:spMkLst>
          </pc:spChg>
          <pc:picChg chg="add del">
            <ac:chgData name="Rob Heathcote" userId="62419938-1f1d-43ca-9327-cfd6c1894440" providerId="ADAL" clId="{8C2D33B5-E188-4285-8D39-1195381D8C99}" dt="2020-03-05T08:19:37.968" v="84"/>
            <ac:picMkLst>
              <pc:docMk/>
              <pc:sldMasterMk cId="3316734550" sldId="2147483648"/>
              <pc:sldLayoutMk cId="393927180" sldId="2147483664"/>
              <ac:picMk id="5" creationId="{7915830F-CD0A-4564-A942-F65474AC4801}"/>
            </ac:picMkLst>
          </pc:picChg>
          <pc:cxnChg chg="mod">
            <ac:chgData name="Rob Heathcote" userId="62419938-1f1d-43ca-9327-cfd6c1894440" providerId="ADAL" clId="{8C2D33B5-E188-4285-8D39-1195381D8C99}" dt="2020-03-05T09:34:50.591" v="105" actId="14100"/>
            <ac:cxnSpMkLst>
              <pc:docMk/>
              <pc:sldMasterMk cId="3316734550" sldId="2147483648"/>
              <pc:sldLayoutMk cId="393927180" sldId="2147483664"/>
              <ac:cxnSpMk id="9" creationId="{00000000-0000-0000-0000-000000000000}"/>
            </ac:cxnSpMkLst>
          </pc:cxnChg>
        </pc:sldLayoutChg>
        <pc:sldLayoutChg chg="addSp delSp modSp">
          <pc:chgData name="Rob Heathcote" userId="62419938-1f1d-43ca-9327-cfd6c1894440" providerId="ADAL" clId="{8C2D33B5-E188-4285-8D39-1195381D8C99}" dt="2020-03-05T08:25:28.764" v="103"/>
          <pc:sldLayoutMkLst>
            <pc:docMk/>
            <pc:sldMasterMk cId="3316734550" sldId="2147483648"/>
            <pc:sldLayoutMk cId="3956848365" sldId="2147483665"/>
          </pc:sldLayoutMkLst>
          <pc:spChg chg="mod">
            <ac:chgData name="Rob Heathcote" userId="62419938-1f1d-43ca-9327-cfd6c1894440" providerId="ADAL" clId="{8C2D33B5-E188-4285-8D39-1195381D8C99}" dt="2020-03-05T08:16:38.900" v="38" actId="20577"/>
            <ac:spMkLst>
              <pc:docMk/>
              <pc:sldMasterMk cId="3316734550" sldId="2147483648"/>
              <pc:sldLayoutMk cId="3956848365" sldId="2147483665"/>
              <ac:spMk id="8" creationId="{00000000-0000-0000-0000-000000000000}"/>
            </ac:spMkLst>
          </pc:spChg>
          <pc:spChg chg="mod">
            <ac:chgData name="Rob Heathcote" userId="62419938-1f1d-43ca-9327-cfd6c1894440" providerId="ADAL" clId="{8C2D33B5-E188-4285-8D39-1195381D8C99}" dt="2020-03-05T08:25:28.764" v="103"/>
            <ac:spMkLst>
              <pc:docMk/>
              <pc:sldMasterMk cId="3316734550" sldId="2147483648"/>
              <pc:sldLayoutMk cId="3956848365" sldId="2147483665"/>
              <ac:spMk id="28" creationId="{00000000-0000-0000-0000-000000000000}"/>
            </ac:spMkLst>
          </pc:spChg>
          <pc:picChg chg="add ord">
            <ac:chgData name="Rob Heathcote" userId="62419938-1f1d-43ca-9327-cfd6c1894440" providerId="ADAL" clId="{8C2D33B5-E188-4285-8D39-1195381D8C99}" dt="2020-03-05T08:16:35.639" v="34" actId="171"/>
            <ac:picMkLst>
              <pc:docMk/>
              <pc:sldMasterMk cId="3316734550" sldId="2147483648"/>
              <pc:sldLayoutMk cId="3956848365" sldId="2147483665"/>
              <ac:picMk id="6" creationId="{DF76C268-B283-491D-90DB-10BCFA869B06}"/>
            </ac:picMkLst>
          </pc:picChg>
          <pc:picChg chg="del">
            <ac:chgData name="Rob Heathcote" userId="62419938-1f1d-43ca-9327-cfd6c1894440" providerId="ADAL" clId="{8C2D33B5-E188-4285-8D39-1195381D8C99}" dt="2020-03-05T08:16:33.102" v="24" actId="478"/>
            <ac:picMkLst>
              <pc:docMk/>
              <pc:sldMasterMk cId="3316734550" sldId="2147483648"/>
              <pc:sldLayoutMk cId="3956848365" sldId="2147483665"/>
              <ac:picMk id="7" creationId="{00000000-0000-0000-0000-000000000000}"/>
            </ac:picMkLst>
          </pc:picChg>
        </pc:sldLayoutChg>
        <pc:sldLayoutChg chg="addSp">
          <pc:chgData name="Rob Heathcote" userId="62419938-1f1d-43ca-9327-cfd6c1894440" providerId="ADAL" clId="{8C2D33B5-E188-4285-8D39-1195381D8C99}" dt="2020-03-05T08:26:18.880" v="104"/>
          <pc:sldLayoutMkLst>
            <pc:docMk/>
            <pc:sldMasterMk cId="3316734550" sldId="2147483648"/>
            <pc:sldLayoutMk cId="2505616677" sldId="2147483666"/>
          </pc:sldLayoutMkLst>
          <pc:picChg chg="add">
            <ac:chgData name="Rob Heathcote" userId="62419938-1f1d-43ca-9327-cfd6c1894440" providerId="ADAL" clId="{8C2D33B5-E188-4285-8D39-1195381D8C99}" dt="2020-03-05T08:26:18.880" v="104"/>
            <ac:picMkLst>
              <pc:docMk/>
              <pc:sldMasterMk cId="3316734550" sldId="2147483648"/>
              <pc:sldLayoutMk cId="2505616677" sldId="2147483666"/>
              <ac:picMk id="7" creationId="{21841273-2336-4BD8-AAE6-B1E0F9CA4E0B}"/>
            </ac:picMkLst>
          </pc:picChg>
        </pc:sldLayoutChg>
      </pc:sldMasterChg>
    </pc:docChg>
  </pc:docChgLst>
  <pc:docChgLst>
    <pc:chgData name="James Franklin" userId="cf915d05-507f-491f-b4a6-b2aa085ee4b1" providerId="ADAL" clId="{D96249F2-9FD9-46E0-B4E6-AEE05DFB7126}"/>
    <pc:docChg chg="undo custSel addSld delSld modSld sldOrd">
      <pc:chgData name="James Franklin" userId="cf915d05-507f-491f-b4a6-b2aa085ee4b1" providerId="ADAL" clId="{D96249F2-9FD9-46E0-B4E6-AEE05DFB7126}" dt="2021-12-01T12:45:51.523" v="9061" actId="478"/>
      <pc:docMkLst>
        <pc:docMk/>
      </pc:docMkLst>
      <pc:sldChg chg="modSp mod">
        <pc:chgData name="James Franklin" userId="cf915d05-507f-491f-b4a6-b2aa085ee4b1" providerId="ADAL" clId="{D96249F2-9FD9-46E0-B4E6-AEE05DFB7126}" dt="2021-11-25T12:16:28.201" v="377" actId="15"/>
        <pc:sldMkLst>
          <pc:docMk/>
          <pc:sldMk cId="644322881" sldId="261"/>
        </pc:sldMkLst>
        <pc:spChg chg="mod">
          <ac:chgData name="James Franklin" userId="cf915d05-507f-491f-b4a6-b2aa085ee4b1" providerId="ADAL" clId="{D96249F2-9FD9-46E0-B4E6-AEE05DFB7126}" dt="2021-11-25T12:16:28.201" v="377" actId="15"/>
          <ac:spMkLst>
            <pc:docMk/>
            <pc:sldMk cId="644322881" sldId="261"/>
            <ac:spMk id="4" creationId="{00000000-0000-0000-0000-000000000000}"/>
          </ac:spMkLst>
        </pc:spChg>
      </pc:sldChg>
      <pc:sldChg chg="modSp add mod">
        <pc:chgData name="James Franklin" userId="cf915d05-507f-491f-b4a6-b2aa085ee4b1" providerId="ADAL" clId="{D96249F2-9FD9-46E0-B4E6-AEE05DFB7126}" dt="2021-11-26T08:39:20.081" v="1935" actId="20577"/>
        <pc:sldMkLst>
          <pc:docMk/>
          <pc:sldMk cId="4208213735" sldId="263"/>
        </pc:sldMkLst>
        <pc:spChg chg="mod">
          <ac:chgData name="James Franklin" userId="cf915d05-507f-491f-b4a6-b2aa085ee4b1" providerId="ADAL" clId="{D96249F2-9FD9-46E0-B4E6-AEE05DFB7126}" dt="2021-11-26T08:39:20.081" v="1935" actId="20577"/>
          <ac:spMkLst>
            <pc:docMk/>
            <pc:sldMk cId="4208213735" sldId="263"/>
            <ac:spMk id="4" creationId="{00000000-0000-0000-0000-000000000000}"/>
          </ac:spMkLst>
        </pc:spChg>
      </pc:sldChg>
      <pc:sldChg chg="modSp add mod">
        <pc:chgData name="James Franklin" userId="cf915d05-507f-491f-b4a6-b2aa085ee4b1" providerId="ADAL" clId="{D96249F2-9FD9-46E0-B4E6-AEE05DFB7126}" dt="2021-11-29T08:34:59.408" v="9054" actId="6549"/>
        <pc:sldMkLst>
          <pc:docMk/>
          <pc:sldMk cId="3504429726" sldId="264"/>
        </pc:sldMkLst>
        <pc:spChg chg="mod">
          <ac:chgData name="James Franklin" userId="cf915d05-507f-491f-b4a6-b2aa085ee4b1" providerId="ADAL" clId="{D96249F2-9FD9-46E0-B4E6-AEE05DFB7126}" dt="2021-11-29T08:34:59.408" v="9054" actId="6549"/>
          <ac:spMkLst>
            <pc:docMk/>
            <pc:sldMk cId="3504429726" sldId="264"/>
            <ac:spMk id="4" creationId="{00000000-0000-0000-0000-000000000000}"/>
          </ac:spMkLst>
        </pc:spChg>
      </pc:sldChg>
      <pc:sldChg chg="addSp delSp modSp add mod">
        <pc:chgData name="James Franklin" userId="cf915d05-507f-491f-b4a6-b2aa085ee4b1" providerId="ADAL" clId="{D96249F2-9FD9-46E0-B4E6-AEE05DFB7126}" dt="2021-11-25T15:45:46.227" v="784" actId="20577"/>
        <pc:sldMkLst>
          <pc:docMk/>
          <pc:sldMk cId="3314751507" sldId="265"/>
        </pc:sldMkLst>
        <pc:spChg chg="mod">
          <ac:chgData name="James Franklin" userId="cf915d05-507f-491f-b4a6-b2aa085ee4b1" providerId="ADAL" clId="{D96249F2-9FD9-46E0-B4E6-AEE05DFB7126}" dt="2021-11-25T15:45:46.227" v="784" actId="20577"/>
          <ac:spMkLst>
            <pc:docMk/>
            <pc:sldMk cId="3314751507" sldId="265"/>
            <ac:spMk id="4" creationId="{00000000-0000-0000-0000-000000000000}"/>
          </ac:spMkLst>
        </pc:spChg>
        <pc:picChg chg="del">
          <ac:chgData name="James Franklin" userId="cf915d05-507f-491f-b4a6-b2aa085ee4b1" providerId="ADAL" clId="{D96249F2-9FD9-46E0-B4E6-AEE05DFB7126}" dt="2021-11-25T15:41:04.290" v="692" actId="478"/>
          <ac:picMkLst>
            <pc:docMk/>
            <pc:sldMk cId="3314751507" sldId="265"/>
            <ac:picMk id="6" creationId="{00000000-0000-0000-0000-000000000000}"/>
          </ac:picMkLst>
        </pc:picChg>
        <pc:picChg chg="add del mod">
          <ac:chgData name="James Franklin" userId="cf915d05-507f-491f-b4a6-b2aa085ee4b1" providerId="ADAL" clId="{D96249F2-9FD9-46E0-B4E6-AEE05DFB7126}" dt="2021-11-25T15:41:59.571" v="698" actId="478"/>
          <ac:picMkLst>
            <pc:docMk/>
            <pc:sldMk cId="3314751507" sldId="265"/>
            <ac:picMk id="7" creationId="{29F365C7-F090-416F-A0B6-E04EA868FF96}"/>
          </ac:picMkLst>
        </pc:picChg>
        <pc:picChg chg="add mod">
          <ac:chgData name="James Franklin" userId="cf915d05-507f-491f-b4a6-b2aa085ee4b1" providerId="ADAL" clId="{D96249F2-9FD9-46E0-B4E6-AEE05DFB7126}" dt="2021-11-25T15:45:20.819" v="776" actId="1076"/>
          <ac:picMkLst>
            <pc:docMk/>
            <pc:sldMk cId="3314751507" sldId="265"/>
            <ac:picMk id="9" creationId="{7B342A6D-7632-4A21-9E94-B0DAEC681B84}"/>
          </ac:picMkLst>
        </pc:picChg>
        <pc:picChg chg="add del mod">
          <ac:chgData name="James Franklin" userId="cf915d05-507f-491f-b4a6-b2aa085ee4b1" providerId="ADAL" clId="{D96249F2-9FD9-46E0-B4E6-AEE05DFB7126}" dt="2021-11-25T15:41:58.971" v="697" actId="478"/>
          <ac:picMkLst>
            <pc:docMk/>
            <pc:sldMk cId="3314751507" sldId="265"/>
            <ac:picMk id="1026" creationId="{A0A8CDDF-3B37-499F-A7AF-7ADF4BF43AE6}"/>
          </ac:picMkLst>
        </pc:picChg>
        <pc:picChg chg="add mod">
          <ac:chgData name="James Franklin" userId="cf915d05-507f-491f-b4a6-b2aa085ee4b1" providerId="ADAL" clId="{D96249F2-9FD9-46E0-B4E6-AEE05DFB7126}" dt="2021-11-25T15:45:41.151" v="782" actId="167"/>
          <ac:picMkLst>
            <pc:docMk/>
            <pc:sldMk cId="3314751507" sldId="265"/>
            <ac:picMk id="1028" creationId="{6B058D26-E9DE-4A12-B3F3-6027107ED18A}"/>
          </ac:picMkLst>
        </pc:picChg>
      </pc:sldChg>
      <pc:sldChg chg="modSp add mod">
        <pc:chgData name="James Franklin" userId="cf915d05-507f-491f-b4a6-b2aa085ee4b1" providerId="ADAL" clId="{D96249F2-9FD9-46E0-B4E6-AEE05DFB7126}" dt="2021-11-25T15:57:00.140" v="822" actId="20577"/>
        <pc:sldMkLst>
          <pc:docMk/>
          <pc:sldMk cId="976723740" sldId="266"/>
        </pc:sldMkLst>
        <pc:spChg chg="mod">
          <ac:chgData name="James Franklin" userId="cf915d05-507f-491f-b4a6-b2aa085ee4b1" providerId="ADAL" clId="{D96249F2-9FD9-46E0-B4E6-AEE05DFB7126}" dt="2021-11-25T15:57:00.140" v="822" actId="20577"/>
          <ac:spMkLst>
            <pc:docMk/>
            <pc:sldMk cId="976723740" sldId="266"/>
            <ac:spMk id="4" creationId="{00000000-0000-0000-0000-000000000000}"/>
          </ac:spMkLst>
        </pc:spChg>
      </pc:sldChg>
      <pc:sldChg chg="modSp add mod">
        <pc:chgData name="James Franklin" userId="cf915d05-507f-491f-b4a6-b2aa085ee4b1" providerId="ADAL" clId="{D96249F2-9FD9-46E0-B4E6-AEE05DFB7126}" dt="2021-11-25T16:14:10.924" v="981" actId="20577"/>
        <pc:sldMkLst>
          <pc:docMk/>
          <pc:sldMk cId="659286998" sldId="267"/>
        </pc:sldMkLst>
        <pc:spChg chg="mod">
          <ac:chgData name="James Franklin" userId="cf915d05-507f-491f-b4a6-b2aa085ee4b1" providerId="ADAL" clId="{D96249F2-9FD9-46E0-B4E6-AEE05DFB7126}" dt="2021-11-25T16:14:10.924" v="981" actId="20577"/>
          <ac:spMkLst>
            <pc:docMk/>
            <pc:sldMk cId="659286998" sldId="267"/>
            <ac:spMk id="4" creationId="{00000000-0000-0000-0000-000000000000}"/>
          </ac:spMkLst>
        </pc:spChg>
      </pc:sldChg>
      <pc:sldChg chg="add del">
        <pc:chgData name="James Franklin" userId="cf915d05-507f-491f-b4a6-b2aa085ee4b1" providerId="ADAL" clId="{D96249F2-9FD9-46E0-B4E6-AEE05DFB7126}" dt="2021-11-25T16:18:39.918" v="1285" actId="47"/>
        <pc:sldMkLst>
          <pc:docMk/>
          <pc:sldMk cId="3486086249" sldId="268"/>
        </pc:sldMkLst>
      </pc:sldChg>
      <pc:sldChg chg="addSp delSp modSp add mod chgLayout">
        <pc:chgData name="James Franklin" userId="cf915d05-507f-491f-b4a6-b2aa085ee4b1" providerId="ADAL" clId="{D96249F2-9FD9-46E0-B4E6-AEE05DFB7126}" dt="2021-11-26T08:28:41.453" v="1566" actId="478"/>
        <pc:sldMkLst>
          <pc:docMk/>
          <pc:sldMk cId="1114536058" sldId="269"/>
        </pc:sldMkLst>
        <pc:spChg chg="add del mod">
          <ac:chgData name="James Franklin" userId="cf915d05-507f-491f-b4a6-b2aa085ee4b1" providerId="ADAL" clId="{D96249F2-9FD9-46E0-B4E6-AEE05DFB7126}" dt="2021-11-25T16:19:04.056" v="1287" actId="6264"/>
          <ac:spMkLst>
            <pc:docMk/>
            <pc:sldMk cId="1114536058" sldId="269"/>
            <ac:spMk id="2" creationId="{5ABFDE3A-8546-4AA2-8504-BC93C092B999}"/>
          </ac:spMkLst>
        </pc:spChg>
        <pc:spChg chg="mod ord">
          <ac:chgData name="James Franklin" userId="cf915d05-507f-491f-b4a6-b2aa085ee4b1" providerId="ADAL" clId="{D96249F2-9FD9-46E0-B4E6-AEE05DFB7126}" dt="2021-11-25T16:19:04.056" v="1287" actId="6264"/>
          <ac:spMkLst>
            <pc:docMk/>
            <pc:sldMk cId="1114536058" sldId="269"/>
            <ac:spMk id="3" creationId="{00000000-0000-0000-0000-000000000000}"/>
          </ac:spMkLst>
        </pc:spChg>
        <pc:spChg chg="mod ord">
          <ac:chgData name="James Franklin" userId="cf915d05-507f-491f-b4a6-b2aa085ee4b1" providerId="ADAL" clId="{D96249F2-9FD9-46E0-B4E6-AEE05DFB7126}" dt="2021-11-25T16:24:17.646" v="1447" actId="20577"/>
          <ac:spMkLst>
            <pc:docMk/>
            <pc:sldMk cId="1114536058" sldId="269"/>
            <ac:spMk id="4" creationId="{00000000-0000-0000-0000-000000000000}"/>
          </ac:spMkLst>
        </pc:spChg>
        <pc:spChg chg="add del mod">
          <ac:chgData name="James Franklin" userId="cf915d05-507f-491f-b4a6-b2aa085ee4b1" providerId="ADAL" clId="{D96249F2-9FD9-46E0-B4E6-AEE05DFB7126}" dt="2021-11-25T16:19:04.056" v="1287" actId="6264"/>
          <ac:spMkLst>
            <pc:docMk/>
            <pc:sldMk cId="1114536058" sldId="269"/>
            <ac:spMk id="6" creationId="{FE103584-FBDB-4366-BBC7-5289F14B2CE9}"/>
          </ac:spMkLst>
        </pc:spChg>
        <pc:spChg chg="add mod">
          <ac:chgData name="James Franklin" userId="cf915d05-507f-491f-b4a6-b2aa085ee4b1" providerId="ADAL" clId="{D96249F2-9FD9-46E0-B4E6-AEE05DFB7126}" dt="2021-11-25T16:26:04.348" v="1531" actId="113"/>
          <ac:spMkLst>
            <pc:docMk/>
            <pc:sldMk cId="1114536058" sldId="269"/>
            <ac:spMk id="8" creationId="{56B8D5B1-FFBA-4F5A-8538-29C824FB32BD}"/>
          </ac:spMkLst>
        </pc:spChg>
        <pc:spChg chg="add mod">
          <ac:chgData name="James Franklin" userId="cf915d05-507f-491f-b4a6-b2aa085ee4b1" providerId="ADAL" clId="{D96249F2-9FD9-46E0-B4E6-AEE05DFB7126}" dt="2021-11-25T16:26:04.348" v="1531" actId="113"/>
          <ac:spMkLst>
            <pc:docMk/>
            <pc:sldMk cId="1114536058" sldId="269"/>
            <ac:spMk id="9" creationId="{9B01812E-2956-4EB1-9BF9-7A1F64555ED4}"/>
          </ac:spMkLst>
        </pc:spChg>
        <pc:spChg chg="add del mod">
          <ac:chgData name="James Franklin" userId="cf915d05-507f-491f-b4a6-b2aa085ee4b1" providerId="ADAL" clId="{D96249F2-9FD9-46E0-B4E6-AEE05DFB7126}" dt="2021-11-26T08:28:41.453" v="1566" actId="478"/>
          <ac:spMkLst>
            <pc:docMk/>
            <pc:sldMk cId="1114536058" sldId="269"/>
            <ac:spMk id="10" creationId="{C7518229-B632-43E0-9A5D-29593370D04C}"/>
          </ac:spMkLst>
        </pc:spChg>
        <pc:graphicFrameChg chg="add del mod modGraphic">
          <ac:chgData name="James Franklin" userId="cf915d05-507f-491f-b4a6-b2aa085ee4b1" providerId="ADAL" clId="{D96249F2-9FD9-46E0-B4E6-AEE05DFB7126}" dt="2021-11-25T16:24:06.411" v="1446" actId="1076"/>
          <ac:graphicFrameMkLst>
            <pc:docMk/>
            <pc:sldMk cId="1114536058" sldId="269"/>
            <ac:graphicFrameMk id="5" creationId="{00000000-0000-0000-0000-000000000000}"/>
          </ac:graphicFrameMkLst>
        </pc:graphicFrameChg>
        <pc:graphicFrameChg chg="add mod modGraphic">
          <ac:chgData name="James Franklin" userId="cf915d05-507f-491f-b4a6-b2aa085ee4b1" providerId="ADAL" clId="{D96249F2-9FD9-46E0-B4E6-AEE05DFB7126}" dt="2021-11-25T16:25:04.715" v="1486" actId="20577"/>
          <ac:graphicFrameMkLst>
            <pc:docMk/>
            <pc:sldMk cId="1114536058" sldId="269"/>
            <ac:graphicFrameMk id="7" creationId="{299BCAE7-DEB0-4A49-BFD3-5F06BEB0C65D}"/>
          </ac:graphicFrameMkLst>
        </pc:graphicFrameChg>
      </pc:sldChg>
      <pc:sldChg chg="addSp delSp modSp add mod">
        <pc:chgData name="James Franklin" userId="cf915d05-507f-491f-b4a6-b2aa085ee4b1" providerId="ADAL" clId="{D96249F2-9FD9-46E0-B4E6-AEE05DFB7126}" dt="2021-12-01T12:36:01.519" v="9057" actId="478"/>
        <pc:sldMkLst>
          <pc:docMk/>
          <pc:sldMk cId="1333702145" sldId="270"/>
        </pc:sldMkLst>
        <pc:spChg chg="add del mod">
          <ac:chgData name="James Franklin" userId="cf915d05-507f-491f-b4a6-b2aa085ee4b1" providerId="ADAL" clId="{D96249F2-9FD9-46E0-B4E6-AEE05DFB7126}" dt="2021-12-01T12:36:01.519" v="9057" actId="478"/>
          <ac:spMkLst>
            <pc:docMk/>
            <pc:sldMk cId="1333702145" sldId="270"/>
            <ac:spMk id="2" creationId="{DE1B9441-615A-4274-B077-EAAD96FB9DE0}"/>
          </ac:spMkLst>
        </pc:spChg>
        <pc:spChg chg="mod">
          <ac:chgData name="James Franklin" userId="cf915d05-507f-491f-b4a6-b2aa085ee4b1" providerId="ADAL" clId="{D96249F2-9FD9-46E0-B4E6-AEE05DFB7126}" dt="2021-11-26T08:52:14.094" v="2501" actId="20577"/>
          <ac:spMkLst>
            <pc:docMk/>
            <pc:sldMk cId="1333702145" sldId="270"/>
            <ac:spMk id="4" creationId="{00000000-0000-0000-0000-000000000000}"/>
          </ac:spMkLst>
        </pc:spChg>
      </pc:sldChg>
      <pc:sldChg chg="addSp delSp modSp add mod">
        <pc:chgData name="James Franklin" userId="cf915d05-507f-491f-b4a6-b2aa085ee4b1" providerId="ADAL" clId="{D96249F2-9FD9-46E0-B4E6-AEE05DFB7126}" dt="2021-12-01T12:39:42.396" v="9059" actId="478"/>
        <pc:sldMkLst>
          <pc:docMk/>
          <pc:sldMk cId="846157874" sldId="271"/>
        </pc:sldMkLst>
        <pc:spChg chg="add del mod">
          <ac:chgData name="James Franklin" userId="cf915d05-507f-491f-b4a6-b2aa085ee4b1" providerId="ADAL" clId="{D96249F2-9FD9-46E0-B4E6-AEE05DFB7126}" dt="2021-12-01T12:39:42.396" v="9059" actId="478"/>
          <ac:spMkLst>
            <pc:docMk/>
            <pc:sldMk cId="846157874" sldId="271"/>
            <ac:spMk id="2" creationId="{CAE57A24-2C4D-411E-B152-4A5CC299A09E}"/>
          </ac:spMkLst>
        </pc:spChg>
        <pc:spChg chg="mod">
          <ac:chgData name="James Franklin" userId="cf915d05-507f-491f-b4a6-b2aa085ee4b1" providerId="ADAL" clId="{D96249F2-9FD9-46E0-B4E6-AEE05DFB7126}" dt="2021-11-26T09:07:47.230" v="3252" actId="6549"/>
          <ac:spMkLst>
            <pc:docMk/>
            <pc:sldMk cId="846157874" sldId="271"/>
            <ac:spMk id="4" creationId="{00000000-0000-0000-0000-000000000000}"/>
          </ac:spMkLst>
        </pc:spChg>
      </pc:sldChg>
      <pc:sldChg chg="addSp delSp modSp add mod">
        <pc:chgData name="James Franklin" userId="cf915d05-507f-491f-b4a6-b2aa085ee4b1" providerId="ADAL" clId="{D96249F2-9FD9-46E0-B4E6-AEE05DFB7126}" dt="2021-11-26T10:29:56.527" v="5694" actId="2711"/>
        <pc:sldMkLst>
          <pc:docMk/>
          <pc:sldMk cId="1480920310" sldId="272"/>
        </pc:sldMkLst>
        <pc:spChg chg="mod">
          <ac:chgData name="James Franklin" userId="cf915d05-507f-491f-b4a6-b2aa085ee4b1" providerId="ADAL" clId="{D96249F2-9FD9-46E0-B4E6-AEE05DFB7126}" dt="2021-11-26T09:11:07.054" v="3460" actId="20577"/>
          <ac:spMkLst>
            <pc:docMk/>
            <pc:sldMk cId="1480920310" sldId="272"/>
            <ac:spMk id="4" creationId="{00000000-0000-0000-0000-000000000000}"/>
          </ac:spMkLst>
        </pc:spChg>
        <pc:spChg chg="add mod">
          <ac:chgData name="James Franklin" userId="cf915d05-507f-491f-b4a6-b2aa085ee4b1" providerId="ADAL" clId="{D96249F2-9FD9-46E0-B4E6-AEE05DFB7126}" dt="2021-11-26T10:29:56.527" v="5694" actId="2711"/>
          <ac:spMkLst>
            <pc:docMk/>
            <pc:sldMk cId="1480920310" sldId="272"/>
            <ac:spMk id="5" creationId="{3089D4EC-3F58-45D9-8B44-EFE91CBA443E}"/>
          </ac:spMkLst>
        </pc:spChg>
        <pc:spChg chg="add mod ord">
          <ac:chgData name="James Franklin" userId="cf915d05-507f-491f-b4a6-b2aa085ee4b1" providerId="ADAL" clId="{D96249F2-9FD9-46E0-B4E6-AEE05DFB7126}" dt="2021-11-26T09:12:09.158" v="3473" actId="1076"/>
          <ac:spMkLst>
            <pc:docMk/>
            <pc:sldMk cId="1480920310" sldId="272"/>
            <ac:spMk id="6" creationId="{CCF9C5A3-0CCF-45D7-84AF-73B0CE45ECDC}"/>
          </ac:spMkLst>
        </pc:spChg>
        <pc:spChg chg="add mod">
          <ac:chgData name="James Franklin" userId="cf915d05-507f-491f-b4a6-b2aa085ee4b1" providerId="ADAL" clId="{D96249F2-9FD9-46E0-B4E6-AEE05DFB7126}" dt="2021-11-26T09:13:45.750" v="3543" actId="1076"/>
          <ac:spMkLst>
            <pc:docMk/>
            <pc:sldMk cId="1480920310" sldId="272"/>
            <ac:spMk id="7" creationId="{C84A7B30-650C-4D51-A944-5669C0FF2E72}"/>
          </ac:spMkLst>
        </pc:spChg>
        <pc:spChg chg="add mod">
          <ac:chgData name="James Franklin" userId="cf915d05-507f-491f-b4a6-b2aa085ee4b1" providerId="ADAL" clId="{D96249F2-9FD9-46E0-B4E6-AEE05DFB7126}" dt="2021-11-26T10:29:52.013" v="5693" actId="2711"/>
          <ac:spMkLst>
            <pc:docMk/>
            <pc:sldMk cId="1480920310" sldId="272"/>
            <ac:spMk id="8" creationId="{F2FD9AB5-B197-4ECD-A31B-C051BEB6A35A}"/>
          </ac:spMkLst>
        </pc:spChg>
        <pc:spChg chg="add mod">
          <ac:chgData name="James Franklin" userId="cf915d05-507f-491f-b4a6-b2aa085ee4b1" providerId="ADAL" clId="{D96249F2-9FD9-46E0-B4E6-AEE05DFB7126}" dt="2021-11-26T09:13:08.160" v="3497" actId="114"/>
          <ac:spMkLst>
            <pc:docMk/>
            <pc:sldMk cId="1480920310" sldId="272"/>
            <ac:spMk id="12" creationId="{3C42C42C-1D35-4241-A51C-F07A649D83C6}"/>
          </ac:spMkLst>
        </pc:spChg>
        <pc:spChg chg="add mod">
          <ac:chgData name="James Franklin" userId="cf915d05-507f-491f-b4a6-b2aa085ee4b1" providerId="ADAL" clId="{D96249F2-9FD9-46E0-B4E6-AEE05DFB7126}" dt="2021-11-26T09:13:23.365" v="3512" actId="20577"/>
          <ac:spMkLst>
            <pc:docMk/>
            <pc:sldMk cId="1480920310" sldId="272"/>
            <ac:spMk id="13" creationId="{D4536302-AF7A-4D29-9933-5A62645CC567}"/>
          </ac:spMkLst>
        </pc:spChg>
        <pc:spChg chg="add mod">
          <ac:chgData name="James Franklin" userId="cf915d05-507f-491f-b4a6-b2aa085ee4b1" providerId="ADAL" clId="{D96249F2-9FD9-46E0-B4E6-AEE05DFB7126}" dt="2021-11-26T09:13:57.445" v="3545" actId="1076"/>
          <ac:spMkLst>
            <pc:docMk/>
            <pc:sldMk cId="1480920310" sldId="272"/>
            <ac:spMk id="14" creationId="{34E851B6-FAD0-4D35-845E-C48EE1489FBB}"/>
          </ac:spMkLst>
        </pc:spChg>
        <pc:graphicFrameChg chg="add del mod">
          <ac:chgData name="James Franklin" userId="cf915d05-507f-491f-b4a6-b2aa085ee4b1" providerId="ADAL" clId="{D96249F2-9FD9-46E0-B4E6-AEE05DFB7126}" dt="2021-11-26T09:11:11.407" v="3462"/>
          <ac:graphicFrameMkLst>
            <pc:docMk/>
            <pc:sldMk cId="1480920310" sldId="272"/>
            <ac:graphicFrameMk id="9" creationId="{28717704-5DF9-4EB8-8DD2-E0821AC97871}"/>
          </ac:graphicFrameMkLst>
        </pc:graphicFrameChg>
        <pc:cxnChg chg="add mod">
          <ac:chgData name="James Franklin" userId="cf915d05-507f-491f-b4a6-b2aa085ee4b1" providerId="ADAL" clId="{D96249F2-9FD9-46E0-B4E6-AEE05DFB7126}" dt="2021-11-26T09:13:48.925" v="3544" actId="14100"/>
          <ac:cxnSpMkLst>
            <pc:docMk/>
            <pc:sldMk cId="1480920310" sldId="272"/>
            <ac:cxnSpMk id="11" creationId="{1F850E79-EC2C-44F0-9673-3D9DE56F121B}"/>
          </ac:cxnSpMkLst>
        </pc:cxnChg>
      </pc:sldChg>
      <pc:sldChg chg="add del">
        <pc:chgData name="James Franklin" userId="cf915d05-507f-491f-b4a6-b2aa085ee4b1" providerId="ADAL" clId="{D96249F2-9FD9-46E0-B4E6-AEE05DFB7126}" dt="2021-11-25T15:01:08.759" v="442" actId="47"/>
        <pc:sldMkLst>
          <pc:docMk/>
          <pc:sldMk cId="217733534" sldId="273"/>
        </pc:sldMkLst>
      </pc:sldChg>
      <pc:sldChg chg="modSp add mod">
        <pc:chgData name="James Franklin" userId="cf915d05-507f-491f-b4a6-b2aa085ee4b1" providerId="ADAL" clId="{D96249F2-9FD9-46E0-B4E6-AEE05DFB7126}" dt="2021-11-26T09:16:29.535" v="3620" actId="20577"/>
        <pc:sldMkLst>
          <pc:docMk/>
          <pc:sldMk cId="2683976496" sldId="274"/>
        </pc:sldMkLst>
        <pc:spChg chg="mod">
          <ac:chgData name="James Franklin" userId="cf915d05-507f-491f-b4a6-b2aa085ee4b1" providerId="ADAL" clId="{D96249F2-9FD9-46E0-B4E6-AEE05DFB7126}" dt="2021-11-26T09:16:29.535" v="3620" actId="20577"/>
          <ac:spMkLst>
            <pc:docMk/>
            <pc:sldMk cId="2683976496" sldId="274"/>
            <ac:spMk id="4" creationId="{00000000-0000-0000-0000-000000000000}"/>
          </ac:spMkLst>
        </pc:spChg>
      </pc:sldChg>
      <pc:sldChg chg="modSp add mod">
        <pc:chgData name="James Franklin" userId="cf915d05-507f-491f-b4a6-b2aa085ee4b1" providerId="ADAL" clId="{D96249F2-9FD9-46E0-B4E6-AEE05DFB7126}" dt="2021-11-26T09:25:07.701" v="4073" actId="6549"/>
        <pc:sldMkLst>
          <pc:docMk/>
          <pc:sldMk cId="1450421138" sldId="275"/>
        </pc:sldMkLst>
        <pc:spChg chg="mod">
          <ac:chgData name="James Franklin" userId="cf915d05-507f-491f-b4a6-b2aa085ee4b1" providerId="ADAL" clId="{D96249F2-9FD9-46E0-B4E6-AEE05DFB7126}" dt="2021-11-26T09:25:07.701" v="4073" actId="6549"/>
          <ac:spMkLst>
            <pc:docMk/>
            <pc:sldMk cId="1450421138" sldId="275"/>
            <ac:spMk id="4" creationId="{00000000-0000-0000-0000-000000000000}"/>
          </ac:spMkLst>
        </pc:spChg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4230833767" sldId="275"/>
        </pc:sldMkLst>
      </pc:sldChg>
      <pc:sldChg chg="addSp delSp modSp add mod">
        <pc:chgData name="James Franklin" userId="cf915d05-507f-491f-b4a6-b2aa085ee4b1" providerId="ADAL" clId="{D96249F2-9FD9-46E0-B4E6-AEE05DFB7126}" dt="2021-11-26T10:25:29.904" v="5569" actId="478"/>
        <pc:sldMkLst>
          <pc:docMk/>
          <pc:sldMk cId="1503983425" sldId="276"/>
        </pc:sldMkLst>
        <pc:spChg chg="add del mod">
          <ac:chgData name="James Franklin" userId="cf915d05-507f-491f-b4a6-b2aa085ee4b1" providerId="ADAL" clId="{D96249F2-9FD9-46E0-B4E6-AEE05DFB7126}" dt="2021-11-26T10:25:29.904" v="5569" actId="478"/>
          <ac:spMkLst>
            <pc:docMk/>
            <pc:sldMk cId="1503983425" sldId="276"/>
            <ac:spMk id="2" creationId="{46232F1A-EF30-44D2-8593-B494ACF32466}"/>
          </ac:spMkLst>
        </pc:spChg>
        <pc:spChg chg="mod">
          <ac:chgData name="James Franklin" userId="cf915d05-507f-491f-b4a6-b2aa085ee4b1" providerId="ADAL" clId="{D96249F2-9FD9-46E0-B4E6-AEE05DFB7126}" dt="2021-11-26T09:32:37.821" v="4985" actId="20577"/>
          <ac:spMkLst>
            <pc:docMk/>
            <pc:sldMk cId="1503983425" sldId="276"/>
            <ac:spMk id="4" creationId="{00000000-0000-0000-0000-000000000000}"/>
          </ac:spMkLst>
        </pc:spChg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2128003173" sldId="277"/>
        </pc:sldMkLst>
      </pc:sldChg>
      <pc:sldChg chg="addSp delSp modSp add mod">
        <pc:chgData name="James Franklin" userId="cf915d05-507f-491f-b4a6-b2aa085ee4b1" providerId="ADAL" clId="{D96249F2-9FD9-46E0-B4E6-AEE05DFB7126}" dt="2021-12-01T12:45:51.523" v="9061" actId="478"/>
        <pc:sldMkLst>
          <pc:docMk/>
          <pc:sldMk cId="2592401756" sldId="277"/>
        </pc:sldMkLst>
        <pc:spChg chg="add del mod">
          <ac:chgData name="James Franklin" userId="cf915d05-507f-491f-b4a6-b2aa085ee4b1" providerId="ADAL" clId="{D96249F2-9FD9-46E0-B4E6-AEE05DFB7126}" dt="2021-12-01T12:45:51.523" v="9061" actId="478"/>
          <ac:spMkLst>
            <pc:docMk/>
            <pc:sldMk cId="2592401756" sldId="277"/>
            <ac:spMk id="3" creationId="{E397034D-96AB-4101-91AE-82325A758D24}"/>
          </ac:spMkLst>
        </pc:spChg>
        <pc:graphicFrameChg chg="mod modGraphic">
          <ac:chgData name="James Franklin" userId="cf915d05-507f-491f-b4a6-b2aa085ee4b1" providerId="ADAL" clId="{D96249F2-9FD9-46E0-B4E6-AEE05DFB7126}" dt="2021-11-26T09:36:40.231" v="5423" actId="20577"/>
          <ac:graphicFrameMkLst>
            <pc:docMk/>
            <pc:sldMk cId="2592401756" sldId="277"/>
            <ac:graphicFrameMk id="2" creationId="{00000000-0000-0000-0000-000000000000}"/>
          </ac:graphicFrameMkLst>
        </pc:graphicFrameChg>
      </pc:sldChg>
      <pc:sldChg chg="add del">
        <pc:chgData name="James Franklin" userId="cf915d05-507f-491f-b4a6-b2aa085ee4b1" providerId="ADAL" clId="{D96249F2-9FD9-46E0-B4E6-AEE05DFB7126}" dt="2021-11-25T15:01:22.022" v="447" actId="47"/>
        <pc:sldMkLst>
          <pc:docMk/>
          <pc:sldMk cId="454255402" sldId="278"/>
        </pc:sldMkLst>
      </pc:sldChg>
      <pc:sldChg chg="addSp modSp add mod setBg">
        <pc:chgData name="James Franklin" userId="cf915d05-507f-491f-b4a6-b2aa085ee4b1" providerId="ADAL" clId="{D96249F2-9FD9-46E0-B4E6-AEE05DFB7126}" dt="2021-11-26T10:44:17.085" v="6934" actId="207"/>
        <pc:sldMkLst>
          <pc:docMk/>
          <pc:sldMk cId="2157233043" sldId="279"/>
        </pc:sldMkLst>
        <pc:spChg chg="mod">
          <ac:chgData name="James Franklin" userId="cf915d05-507f-491f-b4a6-b2aa085ee4b1" providerId="ADAL" clId="{D96249F2-9FD9-46E0-B4E6-AEE05DFB7126}" dt="2021-11-26T10:44:17.085" v="6934" actId="207"/>
          <ac:spMkLst>
            <pc:docMk/>
            <pc:sldMk cId="2157233043" sldId="279"/>
            <ac:spMk id="4" creationId="{00000000-0000-0000-0000-000000000000}"/>
          </ac:spMkLst>
        </pc:spChg>
        <pc:spChg chg="mod">
          <ac:chgData name="James Franklin" userId="cf915d05-507f-491f-b4a6-b2aa085ee4b1" providerId="ADAL" clId="{D96249F2-9FD9-46E0-B4E6-AEE05DFB7126}" dt="2021-11-26T10:44:17.085" v="6934" actId="207"/>
          <ac:spMkLst>
            <pc:docMk/>
            <pc:sldMk cId="2157233043" sldId="279"/>
            <ac:spMk id="5" creationId="{00000000-0000-0000-0000-000000000000}"/>
          </ac:spMkLst>
        </pc:spChg>
        <pc:picChg chg="add mod">
          <ac:chgData name="James Franklin" userId="cf915d05-507f-491f-b4a6-b2aa085ee4b1" providerId="ADAL" clId="{D96249F2-9FD9-46E0-B4E6-AEE05DFB7126}" dt="2021-11-26T10:41:46.095" v="6925" actId="1076"/>
          <ac:picMkLst>
            <pc:docMk/>
            <pc:sldMk cId="2157233043" sldId="279"/>
            <ac:picMk id="3" creationId="{8DAE7AB7-70B9-46C1-BDCD-0A0C5D85228C}"/>
          </ac:picMkLst>
        </pc:picChg>
        <pc:picChg chg="add mod">
          <ac:chgData name="James Franklin" userId="cf915d05-507f-491f-b4a6-b2aa085ee4b1" providerId="ADAL" clId="{D96249F2-9FD9-46E0-B4E6-AEE05DFB7126}" dt="2021-11-26T10:43:54.417" v="6930" actId="167"/>
          <ac:picMkLst>
            <pc:docMk/>
            <pc:sldMk cId="2157233043" sldId="279"/>
            <ac:picMk id="6" creationId="{D92E3F95-424B-4FE9-ABC6-1DE238634CDA}"/>
          </ac:picMkLst>
        </pc:picChg>
      </pc:sldChg>
      <pc:sldChg chg="addSp delSp modSp add mod modClrScheme chgLayout">
        <pc:chgData name="James Franklin" userId="cf915d05-507f-491f-b4a6-b2aa085ee4b1" providerId="ADAL" clId="{D96249F2-9FD9-46E0-B4E6-AEE05DFB7126}" dt="2021-11-26T10:41:34.157" v="6922" actId="21"/>
        <pc:sldMkLst>
          <pc:docMk/>
          <pc:sldMk cId="2055351586" sldId="280"/>
        </pc:sldMkLst>
        <pc:spChg chg="mod ord">
          <ac:chgData name="James Franklin" userId="cf915d05-507f-491f-b4a6-b2aa085ee4b1" providerId="ADAL" clId="{D96249F2-9FD9-46E0-B4E6-AEE05DFB7126}" dt="2021-11-26T10:37:54.135" v="6765" actId="6549"/>
          <ac:spMkLst>
            <pc:docMk/>
            <pc:sldMk cId="2055351586" sldId="280"/>
            <ac:spMk id="2" creationId="{00000000-0000-0000-0000-000000000000}"/>
          </ac:spMkLst>
        </pc:spChg>
        <pc:spChg chg="mod ord">
          <ac:chgData name="James Franklin" userId="cf915d05-507f-491f-b4a6-b2aa085ee4b1" providerId="ADAL" clId="{D96249F2-9FD9-46E0-B4E6-AEE05DFB7126}" dt="2021-11-26T10:39:19.192" v="6920" actId="20577"/>
          <ac:spMkLst>
            <pc:docMk/>
            <pc:sldMk cId="2055351586" sldId="280"/>
            <ac:spMk id="3" creationId="{00000000-0000-0000-0000-000000000000}"/>
          </ac:spMkLst>
        </pc:spChg>
        <pc:graphicFrameChg chg="add del mod">
          <ac:chgData name="James Franklin" userId="cf915d05-507f-491f-b4a6-b2aa085ee4b1" providerId="ADAL" clId="{D96249F2-9FD9-46E0-B4E6-AEE05DFB7126}" dt="2021-11-26T10:36:26.635" v="6553"/>
          <ac:graphicFrameMkLst>
            <pc:docMk/>
            <pc:sldMk cId="2055351586" sldId="280"/>
            <ac:graphicFrameMk id="4" creationId="{898D67BD-F37C-4B6D-8C68-71DAA06F0D70}"/>
          </ac:graphicFrameMkLst>
        </pc:graphicFrameChg>
        <pc:picChg chg="add del">
          <ac:chgData name="James Franklin" userId="cf915d05-507f-491f-b4a6-b2aa085ee4b1" providerId="ADAL" clId="{D96249F2-9FD9-46E0-B4E6-AEE05DFB7126}" dt="2021-11-26T10:41:34.157" v="6922" actId="21"/>
          <ac:picMkLst>
            <pc:docMk/>
            <pc:sldMk cId="2055351586" sldId="280"/>
            <ac:picMk id="4098" creationId="{DC180D1D-EB35-4698-BCC7-F4D9CD127043}"/>
          </ac:picMkLst>
        </pc:picChg>
      </pc:sldChg>
      <pc:sldChg chg="del">
        <pc:chgData name="James Franklin" userId="cf915d05-507f-491f-b4a6-b2aa085ee4b1" providerId="ADAL" clId="{D96249F2-9FD9-46E0-B4E6-AEE05DFB7126}" dt="2021-11-25T12:16:53.452" v="379" actId="47"/>
        <pc:sldMkLst>
          <pc:docMk/>
          <pc:sldMk cId="427996569" sldId="281"/>
        </pc:sldMkLst>
      </pc:sldChg>
      <pc:sldChg chg="add del">
        <pc:chgData name="James Franklin" userId="cf915d05-507f-491f-b4a6-b2aa085ee4b1" providerId="ADAL" clId="{D96249F2-9FD9-46E0-B4E6-AEE05DFB7126}" dt="2021-11-26T12:42:14.862" v="7736" actId="47"/>
        <pc:sldMkLst>
          <pc:docMk/>
          <pc:sldMk cId="3692307228" sldId="281"/>
        </pc:sldMkLst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4215658560" sldId="282"/>
        </pc:sldMkLst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1298561846" sldId="283"/>
        </pc:sldMkLst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2863139340" sldId="285"/>
        </pc:sldMkLst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3190143112" sldId="286"/>
        </pc:sldMkLst>
      </pc:sldChg>
      <pc:sldChg chg="del">
        <pc:chgData name="James Franklin" userId="cf915d05-507f-491f-b4a6-b2aa085ee4b1" providerId="ADAL" clId="{D96249F2-9FD9-46E0-B4E6-AEE05DFB7126}" dt="2021-11-25T12:16:53.452" v="379" actId="47"/>
        <pc:sldMkLst>
          <pc:docMk/>
          <pc:sldMk cId="1651095796" sldId="287"/>
        </pc:sldMkLst>
      </pc:sldChg>
      <pc:sldChg chg="modSp mod ord">
        <pc:chgData name="James Franklin" userId="cf915d05-507f-491f-b4a6-b2aa085ee4b1" providerId="ADAL" clId="{D96249F2-9FD9-46E0-B4E6-AEE05DFB7126}" dt="2021-11-25T15:01:06.729" v="441"/>
        <pc:sldMkLst>
          <pc:docMk/>
          <pc:sldMk cId="3844723293" sldId="288"/>
        </pc:sldMkLst>
        <pc:spChg chg="mod">
          <ac:chgData name="James Franklin" userId="cf915d05-507f-491f-b4a6-b2aa085ee4b1" providerId="ADAL" clId="{D96249F2-9FD9-46E0-B4E6-AEE05DFB7126}" dt="2021-11-25T12:17:18.352" v="393" actId="20577"/>
          <ac:spMkLst>
            <pc:docMk/>
            <pc:sldMk cId="3844723293" sldId="288"/>
            <ac:spMk id="4" creationId="{00000000-0000-0000-0000-000000000000}"/>
          </ac:spMkLst>
        </pc:spChg>
        <pc:spChg chg="mod">
          <ac:chgData name="James Franklin" userId="cf915d05-507f-491f-b4a6-b2aa085ee4b1" providerId="ADAL" clId="{D96249F2-9FD9-46E0-B4E6-AEE05DFB7126}" dt="2021-11-25T15:00:59.433" v="439" actId="6549"/>
          <ac:spMkLst>
            <pc:docMk/>
            <pc:sldMk cId="3844723293" sldId="288"/>
            <ac:spMk id="5" creationId="{00000000-0000-0000-0000-000000000000}"/>
          </ac:spMkLst>
        </pc:spChg>
      </pc:sldChg>
      <pc:sldChg chg="del">
        <pc:chgData name="James Franklin" userId="cf915d05-507f-491f-b4a6-b2aa085ee4b1" providerId="ADAL" clId="{D96249F2-9FD9-46E0-B4E6-AEE05DFB7126}" dt="2021-11-25T12:16:53.452" v="379" actId="47"/>
        <pc:sldMkLst>
          <pc:docMk/>
          <pc:sldMk cId="1453304856" sldId="289"/>
        </pc:sldMkLst>
      </pc:sldChg>
      <pc:sldChg chg="del">
        <pc:chgData name="James Franklin" userId="cf915d05-507f-491f-b4a6-b2aa085ee4b1" providerId="ADAL" clId="{D96249F2-9FD9-46E0-B4E6-AEE05DFB7126}" dt="2021-11-25T12:16:53.452" v="379" actId="47"/>
        <pc:sldMkLst>
          <pc:docMk/>
          <pc:sldMk cId="1880023700" sldId="290"/>
        </pc:sldMkLst>
      </pc:sldChg>
      <pc:sldChg chg="modSp mod ord">
        <pc:chgData name="James Franklin" userId="cf915d05-507f-491f-b4a6-b2aa085ee4b1" providerId="ADAL" clId="{D96249F2-9FD9-46E0-B4E6-AEE05DFB7126}" dt="2021-11-25T15:01:19.796" v="446" actId="20577"/>
        <pc:sldMkLst>
          <pc:docMk/>
          <pc:sldMk cId="1418987428" sldId="291"/>
        </pc:sldMkLst>
        <pc:spChg chg="mod">
          <ac:chgData name="James Franklin" userId="cf915d05-507f-491f-b4a6-b2aa085ee4b1" providerId="ADAL" clId="{D96249F2-9FD9-46E0-B4E6-AEE05DFB7126}" dt="2021-11-25T12:17:25.279" v="397" actId="20577"/>
          <ac:spMkLst>
            <pc:docMk/>
            <pc:sldMk cId="1418987428" sldId="291"/>
            <ac:spMk id="4" creationId="{00000000-0000-0000-0000-000000000000}"/>
          </ac:spMkLst>
        </pc:spChg>
        <pc:spChg chg="mod">
          <ac:chgData name="James Franklin" userId="cf915d05-507f-491f-b4a6-b2aa085ee4b1" providerId="ADAL" clId="{D96249F2-9FD9-46E0-B4E6-AEE05DFB7126}" dt="2021-11-25T15:01:19.796" v="446" actId="20577"/>
          <ac:spMkLst>
            <pc:docMk/>
            <pc:sldMk cId="1418987428" sldId="291"/>
            <ac:spMk id="5" creationId="{00000000-0000-0000-0000-000000000000}"/>
          </ac:spMkLst>
        </pc:spChg>
      </pc:sldChg>
      <pc:sldChg chg="del">
        <pc:chgData name="James Franklin" userId="cf915d05-507f-491f-b4a6-b2aa085ee4b1" providerId="ADAL" clId="{D96249F2-9FD9-46E0-B4E6-AEE05DFB7126}" dt="2021-11-25T12:16:53.452" v="379" actId="47"/>
        <pc:sldMkLst>
          <pc:docMk/>
          <pc:sldMk cId="61033307" sldId="292"/>
        </pc:sldMkLst>
      </pc:sldChg>
      <pc:sldChg chg="addSp delSp modSp new mod setBg modClrScheme chgLayout">
        <pc:chgData name="James Franklin" userId="cf915d05-507f-491f-b4a6-b2aa085ee4b1" providerId="ADAL" clId="{D96249F2-9FD9-46E0-B4E6-AEE05DFB7126}" dt="2021-11-26T10:56:46.106" v="7178" actId="14"/>
        <pc:sldMkLst>
          <pc:docMk/>
          <pc:sldMk cId="1341760781" sldId="292"/>
        </pc:sldMkLst>
        <pc:spChg chg="del mod ord">
          <ac:chgData name="James Franklin" userId="cf915d05-507f-491f-b4a6-b2aa085ee4b1" providerId="ADAL" clId="{D96249F2-9FD9-46E0-B4E6-AEE05DFB7126}" dt="2021-11-25T12:17:02.015" v="383" actId="700"/>
          <ac:spMkLst>
            <pc:docMk/>
            <pc:sldMk cId="1341760781" sldId="292"/>
            <ac:spMk id="2" creationId="{52341031-0816-4354-9665-65F561E1C441}"/>
          </ac:spMkLst>
        </pc:spChg>
        <pc:spChg chg="del mod ord">
          <ac:chgData name="James Franklin" userId="cf915d05-507f-491f-b4a6-b2aa085ee4b1" providerId="ADAL" clId="{D96249F2-9FD9-46E0-B4E6-AEE05DFB7126}" dt="2021-11-25T12:17:02.015" v="383" actId="700"/>
          <ac:spMkLst>
            <pc:docMk/>
            <pc:sldMk cId="1341760781" sldId="292"/>
            <ac:spMk id="3" creationId="{62D6864F-DB73-4F43-91E1-2EE0D89B0528}"/>
          </ac:spMkLst>
        </pc:spChg>
        <pc:spChg chg="add mod ord">
          <ac:chgData name="James Franklin" userId="cf915d05-507f-491f-b4a6-b2aa085ee4b1" providerId="ADAL" clId="{D96249F2-9FD9-46E0-B4E6-AEE05DFB7126}" dt="2021-11-26T10:55:20.201" v="6946" actId="207"/>
          <ac:spMkLst>
            <pc:docMk/>
            <pc:sldMk cId="1341760781" sldId="292"/>
            <ac:spMk id="4" creationId="{30A982FE-3174-4C31-96B7-34DF6C4527EB}"/>
          </ac:spMkLst>
        </pc:spChg>
        <pc:spChg chg="add mod ord">
          <ac:chgData name="James Franklin" userId="cf915d05-507f-491f-b4a6-b2aa085ee4b1" providerId="ADAL" clId="{D96249F2-9FD9-46E0-B4E6-AEE05DFB7126}" dt="2021-11-26T10:56:46.106" v="7178" actId="14"/>
          <ac:spMkLst>
            <pc:docMk/>
            <pc:sldMk cId="1341760781" sldId="292"/>
            <ac:spMk id="5" creationId="{9EE6705E-B526-4D13-9FBA-8A611A9A8D5D}"/>
          </ac:spMkLst>
        </pc:spChg>
        <pc:picChg chg="add mod">
          <ac:chgData name="James Franklin" userId="cf915d05-507f-491f-b4a6-b2aa085ee4b1" providerId="ADAL" clId="{D96249F2-9FD9-46E0-B4E6-AEE05DFB7126}" dt="2021-11-26T10:54:45.967" v="6938" actId="1076"/>
          <ac:picMkLst>
            <pc:docMk/>
            <pc:sldMk cId="1341760781" sldId="292"/>
            <ac:picMk id="7" creationId="{CA0C2787-8646-4E72-960C-AA0C0E5B03BC}"/>
          </ac:picMkLst>
        </pc:picChg>
        <pc:picChg chg="add mod">
          <ac:chgData name="James Franklin" userId="cf915d05-507f-491f-b4a6-b2aa085ee4b1" providerId="ADAL" clId="{D96249F2-9FD9-46E0-B4E6-AEE05DFB7126}" dt="2021-11-26T10:55:09.871" v="6944" actId="167"/>
          <ac:picMkLst>
            <pc:docMk/>
            <pc:sldMk cId="1341760781" sldId="292"/>
            <ac:picMk id="5122" creationId="{4C0D57A5-A5EB-4847-91E2-6CB7667D1C75}"/>
          </ac:picMkLst>
        </pc:picChg>
      </pc:sldChg>
      <pc:sldChg chg="addSp modSp add mod modClrScheme chgLayout">
        <pc:chgData name="James Franklin" userId="cf915d05-507f-491f-b4a6-b2aa085ee4b1" providerId="ADAL" clId="{D96249F2-9FD9-46E0-B4E6-AEE05DFB7126}" dt="2021-11-26T11:07:06.483" v="7735" actId="700"/>
        <pc:sldMkLst>
          <pc:docMk/>
          <pc:sldMk cId="694273446" sldId="293"/>
        </pc:sldMkLst>
        <pc:spChg chg="add mod">
          <ac:chgData name="James Franklin" userId="cf915d05-507f-491f-b4a6-b2aa085ee4b1" providerId="ADAL" clId="{D96249F2-9FD9-46E0-B4E6-AEE05DFB7126}" dt="2021-11-26T11:05:41.399" v="7485" actId="1076"/>
          <ac:spMkLst>
            <pc:docMk/>
            <pc:sldMk cId="694273446" sldId="293"/>
            <ac:spMk id="2" creationId="{7E532267-D6D9-4187-8C35-C1A2C8AC9DBE}"/>
          </ac:spMkLst>
        </pc:spChg>
        <pc:spChg chg="add mod ord">
          <ac:chgData name="James Franklin" userId="cf915d05-507f-491f-b4a6-b2aa085ee4b1" providerId="ADAL" clId="{D96249F2-9FD9-46E0-B4E6-AEE05DFB7126}" dt="2021-11-26T11:05:41.399" v="7485" actId="1076"/>
          <ac:spMkLst>
            <pc:docMk/>
            <pc:sldMk cId="694273446" sldId="293"/>
            <ac:spMk id="3" creationId="{C82BCDE5-17DE-4325-92E9-B0BD3952073E}"/>
          </ac:spMkLst>
        </pc:spChg>
        <pc:spChg chg="mod ord">
          <ac:chgData name="James Franklin" userId="cf915d05-507f-491f-b4a6-b2aa085ee4b1" providerId="ADAL" clId="{D96249F2-9FD9-46E0-B4E6-AEE05DFB7126}" dt="2021-11-26T11:07:06.483" v="7735" actId="700"/>
          <ac:spMkLst>
            <pc:docMk/>
            <pc:sldMk cId="694273446" sldId="293"/>
            <ac:spMk id="4" creationId="{30A982FE-3174-4C31-96B7-34DF6C4527EB}"/>
          </ac:spMkLst>
        </pc:spChg>
        <pc:spChg chg="mod ord">
          <ac:chgData name="James Franklin" userId="cf915d05-507f-491f-b4a6-b2aa085ee4b1" providerId="ADAL" clId="{D96249F2-9FD9-46E0-B4E6-AEE05DFB7126}" dt="2021-11-26T11:07:06.483" v="7735" actId="700"/>
          <ac:spMkLst>
            <pc:docMk/>
            <pc:sldMk cId="694273446" sldId="293"/>
            <ac:spMk id="5" creationId="{9EE6705E-B526-4D13-9FBA-8A611A9A8D5D}"/>
          </ac:spMkLst>
        </pc:spChg>
      </pc:sldChg>
      <pc:sldChg chg="del">
        <pc:chgData name="James Franklin" userId="cf915d05-507f-491f-b4a6-b2aa085ee4b1" providerId="ADAL" clId="{D96249F2-9FD9-46E0-B4E6-AEE05DFB7126}" dt="2021-11-25T12:16:53.452" v="379" actId="47"/>
        <pc:sldMkLst>
          <pc:docMk/>
          <pc:sldMk cId="3374400925" sldId="293"/>
        </pc:sldMkLst>
      </pc:sldChg>
      <pc:sldChg chg="del">
        <pc:chgData name="James Franklin" userId="cf915d05-507f-491f-b4a6-b2aa085ee4b1" providerId="ADAL" clId="{D96249F2-9FD9-46E0-B4E6-AEE05DFB7126}" dt="2021-11-25T12:16:56.072" v="381" actId="47"/>
        <pc:sldMkLst>
          <pc:docMk/>
          <pc:sldMk cId="2519444063" sldId="294"/>
        </pc:sldMkLst>
      </pc:sldChg>
      <pc:sldChg chg="add del">
        <pc:chgData name="James Franklin" userId="cf915d05-507f-491f-b4a6-b2aa085ee4b1" providerId="ADAL" clId="{D96249F2-9FD9-46E0-B4E6-AEE05DFB7126}" dt="2021-11-26T09:37:10.628" v="5424" actId="47"/>
        <pc:sldMkLst>
          <pc:docMk/>
          <pc:sldMk cId="2841434657" sldId="294"/>
        </pc:sldMkLst>
      </pc:sldChg>
      <pc:sldChg chg="add del ord">
        <pc:chgData name="James Franklin" userId="cf915d05-507f-491f-b4a6-b2aa085ee4b1" providerId="ADAL" clId="{D96249F2-9FD9-46E0-B4E6-AEE05DFB7126}" dt="2021-11-26T10:44:31.938" v="6935" actId="47"/>
        <pc:sldMkLst>
          <pc:docMk/>
          <pc:sldMk cId="1427728471" sldId="295"/>
        </pc:sldMkLst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2240043495" sldId="295"/>
        </pc:sldMkLst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2429655742" sldId="296"/>
        </pc:sldMkLst>
      </pc:sldChg>
      <pc:sldChg chg="addSp modSp add mod ord setBg">
        <pc:chgData name="James Franklin" userId="cf915d05-507f-491f-b4a6-b2aa085ee4b1" providerId="ADAL" clId="{D96249F2-9FD9-46E0-B4E6-AEE05DFB7126}" dt="2021-11-26T14:51:14.172" v="8222" actId="20577"/>
        <pc:sldMkLst>
          <pc:docMk/>
          <pc:sldMk cId="2797547727" sldId="296"/>
        </pc:sldMkLst>
        <pc:spChg chg="mod">
          <ac:chgData name="James Franklin" userId="cf915d05-507f-491f-b4a6-b2aa085ee4b1" providerId="ADAL" clId="{D96249F2-9FD9-46E0-B4E6-AEE05DFB7126}" dt="2021-11-25T12:19:03.580" v="424" actId="20577"/>
          <ac:spMkLst>
            <pc:docMk/>
            <pc:sldMk cId="2797547727" sldId="296"/>
            <ac:spMk id="4" creationId="{30A982FE-3174-4C31-96B7-34DF6C4527EB}"/>
          </ac:spMkLst>
        </pc:spChg>
        <pc:spChg chg="mod">
          <ac:chgData name="James Franklin" userId="cf915d05-507f-491f-b4a6-b2aa085ee4b1" providerId="ADAL" clId="{D96249F2-9FD9-46E0-B4E6-AEE05DFB7126}" dt="2021-11-26T14:42:41.675" v="7956" actId="20577"/>
          <ac:spMkLst>
            <pc:docMk/>
            <pc:sldMk cId="2797547727" sldId="296"/>
            <ac:spMk id="5" creationId="{9EE6705E-B526-4D13-9FBA-8A611A9A8D5D}"/>
          </ac:spMkLst>
        </pc:spChg>
        <pc:spChg chg="add mod">
          <ac:chgData name="James Franklin" userId="cf915d05-507f-491f-b4a6-b2aa085ee4b1" providerId="ADAL" clId="{D96249F2-9FD9-46E0-B4E6-AEE05DFB7126}" dt="2021-11-26T14:47:55.963" v="8025" actId="1076"/>
          <ac:spMkLst>
            <pc:docMk/>
            <pc:sldMk cId="2797547727" sldId="296"/>
            <ac:spMk id="6" creationId="{B2D6C355-4BEE-41DF-9D47-75DB6D5FCF86}"/>
          </ac:spMkLst>
        </pc:spChg>
        <pc:spChg chg="add mod">
          <ac:chgData name="James Franklin" userId="cf915d05-507f-491f-b4a6-b2aa085ee4b1" providerId="ADAL" clId="{D96249F2-9FD9-46E0-B4E6-AEE05DFB7126}" dt="2021-11-26T14:49:16.642" v="8079" actId="1035"/>
          <ac:spMkLst>
            <pc:docMk/>
            <pc:sldMk cId="2797547727" sldId="296"/>
            <ac:spMk id="10" creationId="{73A0628A-AA7F-4DAB-9984-54BB4E83BF2D}"/>
          </ac:spMkLst>
        </pc:spChg>
        <pc:spChg chg="add mod">
          <ac:chgData name="James Franklin" userId="cf915d05-507f-491f-b4a6-b2aa085ee4b1" providerId="ADAL" clId="{D96249F2-9FD9-46E0-B4E6-AEE05DFB7126}" dt="2021-11-26T14:51:14.172" v="8222" actId="20577"/>
          <ac:spMkLst>
            <pc:docMk/>
            <pc:sldMk cId="2797547727" sldId="296"/>
            <ac:spMk id="11" creationId="{A5FECB46-F7D6-43BE-9500-6623B04906A3}"/>
          </ac:spMkLst>
        </pc:spChg>
        <pc:picChg chg="add mod">
          <ac:chgData name="James Franklin" userId="cf915d05-507f-491f-b4a6-b2aa085ee4b1" providerId="ADAL" clId="{D96249F2-9FD9-46E0-B4E6-AEE05DFB7126}" dt="2021-11-26T14:45:22.987" v="7959" actId="1076"/>
          <ac:picMkLst>
            <pc:docMk/>
            <pc:sldMk cId="2797547727" sldId="296"/>
            <ac:picMk id="3" creationId="{1C3FBBB0-8BE2-4513-8C2A-6A472302234B}"/>
          </ac:picMkLst>
        </pc:picChg>
        <pc:picChg chg="add mod">
          <ac:chgData name="James Franklin" userId="cf915d05-507f-491f-b4a6-b2aa085ee4b1" providerId="ADAL" clId="{D96249F2-9FD9-46E0-B4E6-AEE05DFB7126}" dt="2021-11-26T14:46:43.854" v="7977" actId="166"/>
          <ac:picMkLst>
            <pc:docMk/>
            <pc:sldMk cId="2797547727" sldId="296"/>
            <ac:picMk id="7" creationId="{3C4F78F7-4071-4FF9-99C6-9F5C95455CA5}"/>
          </ac:picMkLst>
        </pc:picChg>
        <pc:picChg chg="add mod">
          <ac:chgData name="James Franklin" userId="cf915d05-507f-491f-b4a6-b2aa085ee4b1" providerId="ADAL" clId="{D96249F2-9FD9-46E0-B4E6-AEE05DFB7126}" dt="2021-11-26T14:49:10.500" v="8074" actId="1076"/>
          <ac:picMkLst>
            <pc:docMk/>
            <pc:sldMk cId="2797547727" sldId="296"/>
            <ac:picMk id="8" creationId="{3EAB2DC9-42D1-43AE-BE4C-31A7EEC2E2C6}"/>
          </ac:picMkLst>
        </pc:picChg>
        <pc:picChg chg="add mod">
          <ac:chgData name="James Franklin" userId="cf915d05-507f-491f-b4a6-b2aa085ee4b1" providerId="ADAL" clId="{D96249F2-9FD9-46E0-B4E6-AEE05DFB7126}" dt="2021-11-26T14:46:51.491" v="7979" actId="1076"/>
          <ac:picMkLst>
            <pc:docMk/>
            <pc:sldMk cId="2797547727" sldId="296"/>
            <ac:picMk id="7170" creationId="{52789847-7910-4701-A156-947BEC8D12C9}"/>
          </ac:picMkLst>
        </pc:picChg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2561567652" sldId="297"/>
        </pc:sldMkLst>
      </pc:sldChg>
      <pc:sldChg chg="addSp delSp modSp add mod modClrScheme chgLayout">
        <pc:chgData name="James Franklin" userId="cf915d05-507f-491f-b4a6-b2aa085ee4b1" providerId="ADAL" clId="{D96249F2-9FD9-46E0-B4E6-AEE05DFB7126}" dt="2021-11-26T15:01:38.865" v="9049" actId="404"/>
        <pc:sldMkLst>
          <pc:docMk/>
          <pc:sldMk cId="3867003393" sldId="297"/>
        </pc:sldMkLst>
        <pc:spChg chg="add del mod ord">
          <ac:chgData name="James Franklin" userId="cf915d05-507f-491f-b4a6-b2aa085ee4b1" providerId="ADAL" clId="{D96249F2-9FD9-46E0-B4E6-AEE05DFB7126}" dt="2021-11-26T14:53:27.564" v="8226" actId="478"/>
          <ac:spMkLst>
            <pc:docMk/>
            <pc:sldMk cId="3867003393" sldId="297"/>
            <ac:spMk id="2" creationId="{BD13617F-9557-4D8B-947C-A3B49EA2C965}"/>
          </ac:spMkLst>
        </pc:spChg>
        <pc:spChg chg="mod ord">
          <ac:chgData name="James Franklin" userId="cf915d05-507f-491f-b4a6-b2aa085ee4b1" providerId="ADAL" clId="{D96249F2-9FD9-46E0-B4E6-AEE05DFB7126}" dt="2021-11-26T14:51:24.045" v="8223" actId="700"/>
          <ac:spMkLst>
            <pc:docMk/>
            <pc:sldMk cId="3867003393" sldId="297"/>
            <ac:spMk id="4" creationId="{30A982FE-3174-4C31-96B7-34DF6C4527EB}"/>
          </ac:spMkLst>
        </pc:spChg>
        <pc:spChg chg="del mod ord">
          <ac:chgData name="James Franklin" userId="cf915d05-507f-491f-b4a6-b2aa085ee4b1" providerId="ADAL" clId="{D96249F2-9FD9-46E0-B4E6-AEE05DFB7126}" dt="2021-11-26T14:51:24.045" v="8223" actId="700"/>
          <ac:spMkLst>
            <pc:docMk/>
            <pc:sldMk cId="3867003393" sldId="297"/>
            <ac:spMk id="5" creationId="{9EE6705E-B526-4D13-9FBA-8A611A9A8D5D}"/>
          </ac:spMkLst>
        </pc:spChg>
        <pc:graphicFrameChg chg="add mod modGraphic">
          <ac:chgData name="James Franklin" userId="cf915d05-507f-491f-b4a6-b2aa085ee4b1" providerId="ADAL" clId="{D96249F2-9FD9-46E0-B4E6-AEE05DFB7126}" dt="2021-11-26T15:01:38.865" v="9049" actId="404"/>
          <ac:graphicFrameMkLst>
            <pc:docMk/>
            <pc:sldMk cId="3867003393" sldId="297"/>
            <ac:graphicFrameMk id="3" creationId="{A6AE365A-0DCB-4459-8950-2C571E4FDA44}"/>
          </ac:graphicFrameMkLst>
        </pc:graphicFrameChg>
      </pc:sldChg>
      <pc:sldChg chg="add del">
        <pc:chgData name="James Franklin" userId="cf915d05-507f-491f-b4a6-b2aa085ee4b1" providerId="ADAL" clId="{D96249F2-9FD9-46E0-B4E6-AEE05DFB7126}" dt="2021-11-26T09:37:10.759" v="5425" actId="47"/>
        <pc:sldMkLst>
          <pc:docMk/>
          <pc:sldMk cId="1124326070" sldId="298"/>
        </pc:sldMkLst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2035343318" sldId="298"/>
        </pc:sldMkLst>
      </pc:sldChg>
      <pc:sldChg chg="addSp delSp modSp add mod modClrScheme chgLayout">
        <pc:chgData name="James Franklin" userId="cf915d05-507f-491f-b4a6-b2aa085ee4b1" providerId="ADAL" clId="{D96249F2-9FD9-46E0-B4E6-AEE05DFB7126}" dt="2021-11-25T16:18:32.166" v="1284" actId="478"/>
        <pc:sldMkLst>
          <pc:docMk/>
          <pc:sldMk cId="671867958" sldId="299"/>
        </pc:sldMkLst>
        <pc:spChg chg="mod ord">
          <ac:chgData name="James Franklin" userId="cf915d05-507f-491f-b4a6-b2aa085ee4b1" providerId="ADAL" clId="{D96249F2-9FD9-46E0-B4E6-AEE05DFB7126}" dt="2021-11-25T16:14:26.884" v="983" actId="700"/>
          <ac:spMkLst>
            <pc:docMk/>
            <pc:sldMk cId="671867958" sldId="299"/>
            <ac:spMk id="3" creationId="{00000000-0000-0000-0000-000000000000}"/>
          </ac:spMkLst>
        </pc:spChg>
        <pc:spChg chg="mod ord">
          <ac:chgData name="James Franklin" userId="cf915d05-507f-491f-b4a6-b2aa085ee4b1" providerId="ADAL" clId="{D96249F2-9FD9-46E0-B4E6-AEE05DFB7126}" dt="2021-11-25T16:18:09.956" v="1232" actId="207"/>
          <ac:spMkLst>
            <pc:docMk/>
            <pc:sldMk cId="671867958" sldId="299"/>
            <ac:spMk id="4" creationId="{00000000-0000-0000-0000-000000000000}"/>
          </ac:spMkLst>
        </pc:spChg>
        <pc:spChg chg="add del mod">
          <ac:chgData name="James Franklin" userId="cf915d05-507f-491f-b4a6-b2aa085ee4b1" providerId="ADAL" clId="{D96249F2-9FD9-46E0-B4E6-AEE05DFB7126}" dt="2021-11-25T16:18:32.166" v="1284" actId="478"/>
          <ac:spMkLst>
            <pc:docMk/>
            <pc:sldMk cId="671867958" sldId="299"/>
            <ac:spMk id="5" creationId="{4707E4B1-012C-4B7C-B720-8032B09F69B8}"/>
          </ac:spMkLst>
        </pc:spChg>
        <pc:graphicFrameChg chg="mod">
          <ac:chgData name="James Franklin" userId="cf915d05-507f-491f-b4a6-b2aa085ee4b1" providerId="ADAL" clId="{D96249F2-9FD9-46E0-B4E6-AEE05DFB7126}" dt="2021-11-25T16:17:35.651" v="1128" actId="1076"/>
          <ac:graphicFrameMkLst>
            <pc:docMk/>
            <pc:sldMk cId="671867958" sldId="299"/>
            <ac:graphicFrameMk id="2" creationId="{00000000-0000-0000-0000-000000000000}"/>
          </ac:graphicFrameMkLst>
        </pc:graphicFrameChg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1516366568" sldId="299"/>
        </pc:sldMkLst>
      </pc:sldChg>
      <pc:sldChg chg="addSp delSp modSp new mod modClrScheme chgLayout">
        <pc:chgData name="James Franklin" userId="cf915d05-507f-491f-b4a6-b2aa085ee4b1" providerId="ADAL" clId="{D96249F2-9FD9-46E0-B4E6-AEE05DFB7126}" dt="2021-11-26T08:47:07.242" v="2493" actId="207"/>
        <pc:sldMkLst>
          <pc:docMk/>
          <pc:sldMk cId="311877552" sldId="300"/>
        </pc:sldMkLst>
        <pc:spChg chg="del mod ord">
          <ac:chgData name="James Franklin" userId="cf915d05-507f-491f-b4a6-b2aa085ee4b1" providerId="ADAL" clId="{D96249F2-9FD9-46E0-B4E6-AEE05DFB7126}" dt="2021-11-26T08:39:25.588" v="1936" actId="700"/>
          <ac:spMkLst>
            <pc:docMk/>
            <pc:sldMk cId="311877552" sldId="300"/>
            <ac:spMk id="2" creationId="{03270504-F3A9-402C-A8F6-3DD9E6835317}"/>
          </ac:spMkLst>
        </pc:spChg>
        <pc:spChg chg="del mod ord">
          <ac:chgData name="James Franklin" userId="cf915d05-507f-491f-b4a6-b2aa085ee4b1" providerId="ADAL" clId="{D96249F2-9FD9-46E0-B4E6-AEE05DFB7126}" dt="2021-11-26T08:39:25.588" v="1936" actId="700"/>
          <ac:spMkLst>
            <pc:docMk/>
            <pc:sldMk cId="311877552" sldId="300"/>
            <ac:spMk id="3" creationId="{566B1A41-BAFC-48BE-8F93-9162E7F11B97}"/>
          </ac:spMkLst>
        </pc:spChg>
        <pc:spChg chg="add mod ord">
          <ac:chgData name="James Franklin" userId="cf915d05-507f-491f-b4a6-b2aa085ee4b1" providerId="ADAL" clId="{D96249F2-9FD9-46E0-B4E6-AEE05DFB7126}" dt="2021-11-26T08:39:31.461" v="1966" actId="20577"/>
          <ac:spMkLst>
            <pc:docMk/>
            <pc:sldMk cId="311877552" sldId="300"/>
            <ac:spMk id="4" creationId="{44E37E92-383A-42A2-94AB-C8274FE3D89D}"/>
          </ac:spMkLst>
        </pc:spChg>
        <pc:spChg chg="add mod ord">
          <ac:chgData name="James Franklin" userId="cf915d05-507f-491f-b4a6-b2aa085ee4b1" providerId="ADAL" clId="{D96249F2-9FD9-46E0-B4E6-AEE05DFB7126}" dt="2021-11-26T08:47:07.242" v="2493" actId="207"/>
          <ac:spMkLst>
            <pc:docMk/>
            <pc:sldMk cId="311877552" sldId="300"/>
            <ac:spMk id="5" creationId="{6CFF09DE-744E-442D-8130-45C489CD433B}"/>
          </ac:spMkLst>
        </pc:spChg>
      </pc:sldChg>
      <pc:sldChg chg="del">
        <pc:chgData name="James Franklin" userId="cf915d05-507f-491f-b4a6-b2aa085ee4b1" providerId="ADAL" clId="{D96249F2-9FD9-46E0-B4E6-AEE05DFB7126}" dt="2021-11-25T12:16:53.452" v="379" actId="47"/>
        <pc:sldMkLst>
          <pc:docMk/>
          <pc:sldMk cId="2071315233" sldId="300"/>
        </pc:sldMkLst>
      </pc:sldChg>
      <pc:sldChg chg="del">
        <pc:chgData name="James Franklin" userId="cf915d05-507f-491f-b4a6-b2aa085ee4b1" providerId="ADAL" clId="{D96249F2-9FD9-46E0-B4E6-AEE05DFB7126}" dt="2021-11-25T12:16:55.879" v="380" actId="47"/>
        <pc:sldMkLst>
          <pc:docMk/>
          <pc:sldMk cId="455298679" sldId="301"/>
        </pc:sldMkLst>
      </pc:sldChg>
      <pc:sldChg chg="addSp delSp modSp new del mod modClrScheme chgLayout">
        <pc:chgData name="James Franklin" userId="cf915d05-507f-491f-b4a6-b2aa085ee4b1" providerId="ADAL" clId="{D96249F2-9FD9-46E0-B4E6-AEE05DFB7126}" dt="2021-11-26T10:37:59.643" v="6766" actId="47"/>
        <pc:sldMkLst>
          <pc:docMk/>
          <pc:sldMk cId="1188508370" sldId="301"/>
        </pc:sldMkLst>
        <pc:spChg chg="del mod ord">
          <ac:chgData name="James Franklin" userId="cf915d05-507f-491f-b4a6-b2aa085ee4b1" providerId="ADAL" clId="{D96249F2-9FD9-46E0-B4E6-AEE05DFB7126}" dt="2021-11-26T10:24:55.562" v="5470" actId="700"/>
          <ac:spMkLst>
            <pc:docMk/>
            <pc:sldMk cId="1188508370" sldId="301"/>
            <ac:spMk id="2" creationId="{683144BB-5684-4760-9662-533B80159138}"/>
          </ac:spMkLst>
        </pc:spChg>
        <pc:spChg chg="del mod ord">
          <ac:chgData name="James Franklin" userId="cf915d05-507f-491f-b4a6-b2aa085ee4b1" providerId="ADAL" clId="{D96249F2-9FD9-46E0-B4E6-AEE05DFB7126}" dt="2021-11-26T10:24:55.562" v="5470" actId="700"/>
          <ac:spMkLst>
            <pc:docMk/>
            <pc:sldMk cId="1188508370" sldId="301"/>
            <ac:spMk id="3" creationId="{CF2A12BA-A60B-4B72-B926-1B552E082D09}"/>
          </ac:spMkLst>
        </pc:spChg>
        <pc:spChg chg="add mod ord">
          <ac:chgData name="James Franklin" userId="cf915d05-507f-491f-b4a6-b2aa085ee4b1" providerId="ADAL" clId="{D96249F2-9FD9-46E0-B4E6-AEE05DFB7126}" dt="2021-11-26T10:24:55.562" v="5470" actId="700"/>
          <ac:spMkLst>
            <pc:docMk/>
            <pc:sldMk cId="1188508370" sldId="301"/>
            <ac:spMk id="4" creationId="{A5BD1C84-542B-41F6-9CBF-B3D3D1C1AEBF}"/>
          </ac:spMkLst>
        </pc:spChg>
        <pc:spChg chg="add mod ord">
          <ac:chgData name="James Franklin" userId="cf915d05-507f-491f-b4a6-b2aa085ee4b1" providerId="ADAL" clId="{D96249F2-9FD9-46E0-B4E6-AEE05DFB7126}" dt="2021-11-26T10:25:17.549" v="5568" actId="20577"/>
          <ac:spMkLst>
            <pc:docMk/>
            <pc:sldMk cId="1188508370" sldId="301"/>
            <ac:spMk id="5" creationId="{F7DEC4AD-7CA7-45E8-BA9B-F02BF67E034E}"/>
          </ac:spMkLst>
        </pc:spChg>
      </pc:sldChg>
      <pc:sldChg chg="del">
        <pc:chgData name="James Franklin" userId="cf915d05-507f-491f-b4a6-b2aa085ee4b1" providerId="ADAL" clId="{D96249F2-9FD9-46E0-B4E6-AEE05DFB7126}" dt="2021-11-25T12:16:46.403" v="378" actId="47"/>
        <pc:sldMkLst>
          <pc:docMk/>
          <pc:sldMk cId="8506163" sldId="302"/>
        </pc:sldMkLst>
      </pc:sldChg>
      <pc:sldChg chg="addSp delSp modSp new mod">
        <pc:chgData name="James Franklin" userId="cf915d05-507f-491f-b4a6-b2aa085ee4b1" providerId="ADAL" clId="{D96249F2-9FD9-46E0-B4E6-AEE05DFB7126}" dt="2021-11-30T12:17:55.328" v="9056" actId="404"/>
        <pc:sldMkLst>
          <pc:docMk/>
          <pc:sldMk cId="3474863173" sldId="302"/>
        </pc:sldMkLst>
        <pc:spChg chg="mod">
          <ac:chgData name="James Franklin" userId="cf915d05-507f-491f-b4a6-b2aa085ee4b1" providerId="ADAL" clId="{D96249F2-9FD9-46E0-B4E6-AEE05DFB7126}" dt="2021-11-26T10:25:45.111" v="5595" actId="20577"/>
          <ac:spMkLst>
            <pc:docMk/>
            <pc:sldMk cId="3474863173" sldId="302"/>
            <ac:spMk id="2" creationId="{5BF4F226-9DBE-4664-9856-9200E5E2D1AE}"/>
          </ac:spMkLst>
        </pc:spChg>
        <pc:spChg chg="mod">
          <ac:chgData name="James Franklin" userId="cf915d05-507f-491f-b4a6-b2aa085ee4b1" providerId="ADAL" clId="{D96249F2-9FD9-46E0-B4E6-AEE05DFB7126}" dt="2021-11-26T10:32:02.423" v="6015" actId="20577"/>
          <ac:spMkLst>
            <pc:docMk/>
            <pc:sldMk cId="3474863173" sldId="302"/>
            <ac:spMk id="3" creationId="{C7EDBEBB-9C8E-4949-9ADE-16F74B38187B}"/>
          </ac:spMkLst>
        </pc:spChg>
        <pc:spChg chg="add mod">
          <ac:chgData name="James Franklin" userId="cf915d05-507f-491f-b4a6-b2aa085ee4b1" providerId="ADAL" clId="{D96249F2-9FD9-46E0-B4E6-AEE05DFB7126}" dt="2021-11-26T10:30:23.294" v="5697" actId="1076"/>
          <ac:spMkLst>
            <pc:docMk/>
            <pc:sldMk cId="3474863173" sldId="302"/>
            <ac:spMk id="4" creationId="{E9E2959E-2166-44F0-A1E0-59E8DA297918}"/>
          </ac:spMkLst>
        </pc:spChg>
        <pc:spChg chg="add mod">
          <ac:chgData name="James Franklin" userId="cf915d05-507f-491f-b4a6-b2aa085ee4b1" providerId="ADAL" clId="{D96249F2-9FD9-46E0-B4E6-AEE05DFB7126}" dt="2021-11-30T12:17:55.328" v="9056" actId="404"/>
          <ac:spMkLst>
            <pc:docMk/>
            <pc:sldMk cId="3474863173" sldId="302"/>
            <ac:spMk id="5" creationId="{1B928161-7845-4940-9281-D1EE9020CA65}"/>
          </ac:spMkLst>
        </pc:spChg>
        <pc:spChg chg="add mod">
          <ac:chgData name="James Franklin" userId="cf915d05-507f-491f-b4a6-b2aa085ee4b1" providerId="ADAL" clId="{D96249F2-9FD9-46E0-B4E6-AEE05DFB7126}" dt="2021-11-26T10:30:23.294" v="5697" actId="1076"/>
          <ac:spMkLst>
            <pc:docMk/>
            <pc:sldMk cId="3474863173" sldId="302"/>
            <ac:spMk id="6" creationId="{360625DD-C4F2-45FE-B25D-1C58AD40B756}"/>
          </ac:spMkLst>
        </pc:spChg>
        <pc:spChg chg="add mod">
          <ac:chgData name="James Franklin" userId="cf915d05-507f-491f-b4a6-b2aa085ee4b1" providerId="ADAL" clId="{D96249F2-9FD9-46E0-B4E6-AEE05DFB7126}" dt="2021-11-26T10:30:23.294" v="5697" actId="1076"/>
          <ac:spMkLst>
            <pc:docMk/>
            <pc:sldMk cId="3474863173" sldId="302"/>
            <ac:spMk id="7" creationId="{5E33119E-3B80-4BC2-A075-D820324ED4C1}"/>
          </ac:spMkLst>
        </pc:spChg>
        <pc:spChg chg="add mod">
          <ac:chgData name="James Franklin" userId="cf915d05-507f-491f-b4a6-b2aa085ee4b1" providerId="ADAL" clId="{D96249F2-9FD9-46E0-B4E6-AEE05DFB7126}" dt="2021-11-26T10:30:23.294" v="5697" actId="1076"/>
          <ac:spMkLst>
            <pc:docMk/>
            <pc:sldMk cId="3474863173" sldId="302"/>
            <ac:spMk id="9" creationId="{FB2D97B9-5951-46A9-B216-0B9E8D05D83F}"/>
          </ac:spMkLst>
        </pc:spChg>
        <pc:spChg chg="add mod">
          <ac:chgData name="James Franklin" userId="cf915d05-507f-491f-b4a6-b2aa085ee4b1" providerId="ADAL" clId="{D96249F2-9FD9-46E0-B4E6-AEE05DFB7126}" dt="2021-11-26T10:30:23.294" v="5697" actId="1076"/>
          <ac:spMkLst>
            <pc:docMk/>
            <pc:sldMk cId="3474863173" sldId="302"/>
            <ac:spMk id="10" creationId="{FEE6F394-5AE8-4FAE-9F55-EDFA9438273E}"/>
          </ac:spMkLst>
        </pc:spChg>
        <pc:spChg chg="add mod">
          <ac:chgData name="James Franklin" userId="cf915d05-507f-491f-b4a6-b2aa085ee4b1" providerId="ADAL" clId="{D96249F2-9FD9-46E0-B4E6-AEE05DFB7126}" dt="2021-11-26T10:30:23.294" v="5697" actId="1076"/>
          <ac:spMkLst>
            <pc:docMk/>
            <pc:sldMk cId="3474863173" sldId="302"/>
            <ac:spMk id="11" creationId="{337F8FFA-57C4-4750-9FBC-C3CFA47705CE}"/>
          </ac:spMkLst>
        </pc:spChg>
        <pc:graphicFrameChg chg="add del mod">
          <ac:chgData name="James Franklin" userId="cf915d05-507f-491f-b4a6-b2aa085ee4b1" providerId="ADAL" clId="{D96249F2-9FD9-46E0-B4E6-AEE05DFB7126}" dt="2021-11-26T10:29:09.314" v="5682"/>
          <ac:graphicFrameMkLst>
            <pc:docMk/>
            <pc:sldMk cId="3474863173" sldId="302"/>
            <ac:graphicFrameMk id="12" creationId="{A27263DA-0DD9-42DF-A979-94ECC75BABA3}"/>
          </ac:graphicFrameMkLst>
        </pc:graphicFrameChg>
        <pc:cxnChg chg="add mod">
          <ac:chgData name="James Franklin" userId="cf915d05-507f-491f-b4a6-b2aa085ee4b1" providerId="ADAL" clId="{D96249F2-9FD9-46E0-B4E6-AEE05DFB7126}" dt="2021-11-26T10:30:23.294" v="5697" actId="1076"/>
          <ac:cxnSpMkLst>
            <pc:docMk/>
            <pc:sldMk cId="3474863173" sldId="302"/>
            <ac:cxnSpMk id="8" creationId="{852DE170-6F13-4312-AF02-00238D8A46FF}"/>
          </ac:cxnSpMkLst>
        </pc:cxnChg>
      </pc:sldChg>
      <pc:sldChg chg="del">
        <pc:chgData name="James Franklin" userId="cf915d05-507f-491f-b4a6-b2aa085ee4b1" providerId="ADAL" clId="{D96249F2-9FD9-46E0-B4E6-AEE05DFB7126}" dt="2021-11-25T12:16:53.452" v="379" actId="47"/>
        <pc:sldMkLst>
          <pc:docMk/>
          <pc:sldMk cId="1222535726" sldId="304"/>
        </pc:sldMkLst>
      </pc:sldChg>
      <pc:sldChg chg="del">
        <pc:chgData name="James Franklin" userId="cf915d05-507f-491f-b4a6-b2aa085ee4b1" providerId="ADAL" clId="{D96249F2-9FD9-46E0-B4E6-AEE05DFB7126}" dt="2021-11-25T12:16:53.452" v="379" actId="47"/>
        <pc:sldMkLst>
          <pc:docMk/>
          <pc:sldMk cId="3461584289" sldId="305"/>
        </pc:sldMkLst>
      </pc:sldChg>
    </pc:docChg>
  </pc:docChgLst>
  <pc:docChgLst>
    <pc:chgData name="Leonora Sheppard" userId="3688f6d8-1f97-408e-a4fe-cc859c551ddb" providerId="ADAL" clId="{A7DBF728-9CD5-4EC3-AE9D-74651C381338}"/>
    <pc:docChg chg="custSel modSld">
      <pc:chgData name="Leonora Sheppard" userId="3688f6d8-1f97-408e-a4fe-cc859c551ddb" providerId="ADAL" clId="{A7DBF728-9CD5-4EC3-AE9D-74651C381338}" dt="2020-03-06T12:28:17.142" v="20" actId="313"/>
      <pc:docMkLst>
        <pc:docMk/>
      </pc:docMkLst>
      <pc:sldChg chg="modSp mod">
        <pc:chgData name="Leonora Sheppard" userId="3688f6d8-1f97-408e-a4fe-cc859c551ddb" providerId="ADAL" clId="{A7DBF728-9CD5-4EC3-AE9D-74651C381338}" dt="2020-03-06T12:21:55.853" v="11" actId="6549"/>
        <pc:sldMkLst>
          <pc:docMk/>
          <pc:sldMk cId="2863139340" sldId="285"/>
        </pc:sldMkLst>
        <pc:spChg chg="mod">
          <ac:chgData name="Leonora Sheppard" userId="3688f6d8-1f97-408e-a4fe-cc859c551ddb" providerId="ADAL" clId="{A7DBF728-9CD5-4EC3-AE9D-74651C381338}" dt="2020-03-06T12:21:55.853" v="11" actId="6549"/>
          <ac:spMkLst>
            <pc:docMk/>
            <pc:sldMk cId="2863139340" sldId="285"/>
            <ac:spMk id="4" creationId="{00000000-0000-0000-0000-000000000000}"/>
          </ac:spMkLst>
        </pc:spChg>
      </pc:sldChg>
      <pc:sldChg chg="modSp mod">
        <pc:chgData name="Leonora Sheppard" userId="3688f6d8-1f97-408e-a4fe-cc859c551ddb" providerId="ADAL" clId="{A7DBF728-9CD5-4EC3-AE9D-74651C381338}" dt="2020-03-06T12:23:39.342" v="12" actId="6549"/>
        <pc:sldMkLst>
          <pc:docMk/>
          <pc:sldMk cId="3844723293" sldId="288"/>
        </pc:sldMkLst>
        <pc:spChg chg="mod">
          <ac:chgData name="Leonora Sheppard" userId="3688f6d8-1f97-408e-a4fe-cc859c551ddb" providerId="ADAL" clId="{A7DBF728-9CD5-4EC3-AE9D-74651C381338}" dt="2020-03-06T12:23:39.342" v="12" actId="6549"/>
          <ac:spMkLst>
            <pc:docMk/>
            <pc:sldMk cId="3844723293" sldId="288"/>
            <ac:spMk id="5" creationId="{00000000-0000-0000-0000-000000000000}"/>
          </ac:spMkLst>
        </pc:spChg>
      </pc:sldChg>
      <pc:sldChg chg="modSp mod">
        <pc:chgData name="Leonora Sheppard" userId="3688f6d8-1f97-408e-a4fe-cc859c551ddb" providerId="ADAL" clId="{A7DBF728-9CD5-4EC3-AE9D-74651C381338}" dt="2020-03-06T12:28:08.611" v="16" actId="313"/>
        <pc:sldMkLst>
          <pc:docMk/>
          <pc:sldMk cId="3374400925" sldId="293"/>
        </pc:sldMkLst>
        <pc:spChg chg="mod">
          <ac:chgData name="Leonora Sheppard" userId="3688f6d8-1f97-408e-a4fe-cc859c551ddb" providerId="ADAL" clId="{A7DBF728-9CD5-4EC3-AE9D-74651C381338}" dt="2020-03-06T12:28:08.611" v="16" actId="313"/>
          <ac:spMkLst>
            <pc:docMk/>
            <pc:sldMk cId="3374400925" sldId="293"/>
            <ac:spMk id="4" creationId="{00000000-0000-0000-0000-000000000000}"/>
          </ac:spMkLst>
        </pc:spChg>
      </pc:sldChg>
      <pc:sldChg chg="modSp mod">
        <pc:chgData name="Leonora Sheppard" userId="3688f6d8-1f97-408e-a4fe-cc859c551ddb" providerId="ADAL" clId="{A7DBF728-9CD5-4EC3-AE9D-74651C381338}" dt="2020-03-06T12:21:18.513" v="10" actId="14100"/>
        <pc:sldMkLst>
          <pc:docMk/>
          <pc:sldMk cId="2035343318" sldId="298"/>
        </pc:sldMkLst>
        <pc:spChg chg="mod">
          <ac:chgData name="Leonora Sheppard" userId="3688f6d8-1f97-408e-a4fe-cc859c551ddb" providerId="ADAL" clId="{A7DBF728-9CD5-4EC3-AE9D-74651C381338}" dt="2020-03-06T12:21:18.513" v="10" actId="14100"/>
          <ac:spMkLst>
            <pc:docMk/>
            <pc:sldMk cId="2035343318" sldId="298"/>
            <ac:spMk id="3" creationId="{C861E228-4741-408F-9E7E-11C64EB373DE}"/>
          </ac:spMkLst>
        </pc:spChg>
      </pc:sldChg>
      <pc:sldChg chg="modSp mod">
        <pc:chgData name="Leonora Sheppard" userId="3688f6d8-1f97-408e-a4fe-cc859c551ddb" providerId="ADAL" clId="{A7DBF728-9CD5-4EC3-AE9D-74651C381338}" dt="2020-03-06T12:28:17.142" v="20" actId="313"/>
        <pc:sldMkLst>
          <pc:docMk/>
          <pc:sldMk cId="2071315233" sldId="300"/>
        </pc:sldMkLst>
        <pc:spChg chg="mod">
          <ac:chgData name="Leonora Sheppard" userId="3688f6d8-1f97-408e-a4fe-cc859c551ddb" providerId="ADAL" clId="{A7DBF728-9CD5-4EC3-AE9D-74651C381338}" dt="2020-03-06T12:28:17.142" v="20" actId="313"/>
          <ac:spMkLst>
            <pc:docMk/>
            <pc:sldMk cId="2071315233" sldId="300"/>
            <ac:spMk id="3" creationId="{398A4916-866C-4A46-8D87-836E68F74B7F}"/>
          </ac:spMkLst>
        </pc:spChg>
      </pc:sldChg>
    </pc:docChg>
  </pc:docChgLst>
  <pc:docChgLst>
    <pc:chgData name="Mike Bloys" userId="1248c4d8-7b2b-4b32-b8bd-163ae845f9bb" providerId="ADAL" clId="{816A0F09-8A3D-49BC-A179-986C0185F3F3}"/>
    <pc:docChg chg="modMainMaster">
      <pc:chgData name="Mike Bloys" userId="1248c4d8-7b2b-4b32-b8bd-163ae845f9bb" providerId="ADAL" clId="{816A0F09-8A3D-49BC-A179-986C0185F3F3}" dt="2020-05-29T13:56:00.434" v="0"/>
      <pc:docMkLst>
        <pc:docMk/>
      </pc:docMkLst>
      <pc:sldMasterChg chg="modSldLayout">
        <pc:chgData name="Mike Bloys" userId="1248c4d8-7b2b-4b32-b8bd-163ae845f9bb" providerId="ADAL" clId="{816A0F09-8A3D-49BC-A179-986C0185F3F3}" dt="2020-05-29T13:56:00.434" v="0"/>
        <pc:sldMasterMkLst>
          <pc:docMk/>
          <pc:sldMasterMk cId="3316734550" sldId="2147483648"/>
        </pc:sldMasterMkLst>
        <pc:sldLayoutChg chg="addSp modSp">
          <pc:chgData name="Mike Bloys" userId="1248c4d8-7b2b-4b32-b8bd-163ae845f9bb" providerId="ADAL" clId="{816A0F09-8A3D-49BC-A179-986C0185F3F3}" dt="2020-05-29T13:56:00.434" v="0"/>
          <pc:sldLayoutMkLst>
            <pc:docMk/>
            <pc:sldMasterMk cId="3316734550" sldId="2147483648"/>
            <pc:sldLayoutMk cId="3886385901" sldId="2147483649"/>
          </pc:sldLayoutMkLst>
          <pc:spChg chg="mod">
            <ac:chgData name="Mike Bloys" userId="1248c4d8-7b2b-4b32-b8bd-163ae845f9bb" providerId="ADAL" clId="{816A0F09-8A3D-49BC-A179-986C0185F3F3}" dt="2020-05-29T13:56:00.434" v="0"/>
            <ac:spMkLst>
              <pc:docMk/>
              <pc:sldMasterMk cId="3316734550" sldId="2147483648"/>
              <pc:sldLayoutMk cId="3886385901" sldId="2147483649"/>
              <ac:spMk id="5" creationId="{5D093E82-B356-4551-9BE3-F056885E4388}"/>
            </ac:spMkLst>
          </pc:spChg>
          <pc:grpChg chg="add mod">
            <ac:chgData name="Mike Bloys" userId="1248c4d8-7b2b-4b32-b8bd-163ae845f9bb" providerId="ADAL" clId="{816A0F09-8A3D-49BC-A179-986C0185F3F3}" dt="2020-05-29T13:56:00.434" v="0"/>
            <ac:grpSpMkLst>
              <pc:docMk/>
              <pc:sldMasterMk cId="3316734550" sldId="2147483648"/>
              <pc:sldLayoutMk cId="3886385901" sldId="2147483649"/>
              <ac:grpSpMk id="4" creationId="{57F45307-B4A7-4106-B982-DDE029ADA5E5}"/>
            </ac:grpSpMkLst>
          </pc:grpChg>
          <pc:picChg chg="mod">
            <ac:chgData name="Mike Bloys" userId="1248c4d8-7b2b-4b32-b8bd-163ae845f9bb" providerId="ADAL" clId="{816A0F09-8A3D-49BC-A179-986C0185F3F3}" dt="2020-05-29T13:56:00.434" v="0"/>
            <ac:picMkLst>
              <pc:docMk/>
              <pc:sldMasterMk cId="3316734550" sldId="2147483648"/>
              <pc:sldLayoutMk cId="3886385901" sldId="2147483649"/>
              <ac:picMk id="6" creationId="{62BE0448-1FB3-48C9-B886-58910643C6C0}"/>
            </ac:picMkLst>
          </pc:picChg>
        </pc:sldLayoutChg>
      </pc:sldMasterChg>
    </pc:docChg>
  </pc:docChgLst>
  <pc:docChgLst>
    <pc:chgData name="Mike Bloys" userId="1248c4d8-7b2b-4b32-b8bd-163ae845f9bb" providerId="ADAL" clId="{4737239D-CB45-D847-997D-8212AB028C94}"/>
    <pc:docChg chg="custSel modSld modMainMaster">
      <pc:chgData name="Mike Bloys" userId="1248c4d8-7b2b-4b32-b8bd-163ae845f9bb" providerId="ADAL" clId="{4737239D-CB45-D847-997D-8212AB028C94}" dt="2021-07-23T13:49:59.736" v="109" actId="18331"/>
      <pc:docMkLst>
        <pc:docMk/>
      </pc:docMkLst>
      <pc:sldChg chg="addSp delSp modSp mod modClrScheme chgLayout">
        <pc:chgData name="Mike Bloys" userId="1248c4d8-7b2b-4b32-b8bd-163ae845f9bb" providerId="ADAL" clId="{4737239D-CB45-D847-997D-8212AB028C94}" dt="2021-07-23T13:32:53.934" v="60" actId="21"/>
        <pc:sldMkLst>
          <pc:docMk/>
          <pc:sldMk cId="644322881" sldId="261"/>
        </pc:sldMkLst>
        <pc:spChg chg="add del mod">
          <ac:chgData name="Mike Bloys" userId="1248c4d8-7b2b-4b32-b8bd-163ae845f9bb" providerId="ADAL" clId="{4737239D-CB45-D847-997D-8212AB028C94}" dt="2021-07-23T13:31:20.961" v="50" actId="6264"/>
          <ac:spMkLst>
            <pc:docMk/>
            <pc:sldMk cId="644322881" sldId="261"/>
            <ac:spMk id="2" creationId="{7F7E7DC0-36AF-9D40-BC89-35BED11B8C90}"/>
          </ac:spMkLst>
        </pc:spChg>
        <pc:spChg chg="mod ord">
          <ac:chgData name="Mike Bloys" userId="1248c4d8-7b2b-4b32-b8bd-163ae845f9bb" providerId="ADAL" clId="{4737239D-CB45-D847-997D-8212AB028C94}" dt="2021-07-23T13:31:20.961" v="50" actId="6264"/>
          <ac:spMkLst>
            <pc:docMk/>
            <pc:sldMk cId="644322881" sldId="261"/>
            <ac:spMk id="3" creationId="{00000000-0000-0000-0000-000000000000}"/>
          </ac:spMkLst>
        </pc:spChg>
        <pc:spChg chg="mod ord">
          <ac:chgData name="Mike Bloys" userId="1248c4d8-7b2b-4b32-b8bd-163ae845f9bb" providerId="ADAL" clId="{4737239D-CB45-D847-997D-8212AB028C94}" dt="2021-07-23T13:31:30.095" v="52" actId="15"/>
          <ac:spMkLst>
            <pc:docMk/>
            <pc:sldMk cId="644322881" sldId="261"/>
            <ac:spMk id="4" creationId="{00000000-0000-0000-0000-000000000000}"/>
          </ac:spMkLst>
        </pc:spChg>
        <pc:spChg chg="add del mod">
          <ac:chgData name="Mike Bloys" userId="1248c4d8-7b2b-4b32-b8bd-163ae845f9bb" providerId="ADAL" clId="{4737239D-CB45-D847-997D-8212AB028C94}" dt="2021-07-23T13:31:20.961" v="50" actId="6264"/>
          <ac:spMkLst>
            <pc:docMk/>
            <pc:sldMk cId="644322881" sldId="261"/>
            <ac:spMk id="5" creationId="{165E7167-E9F0-A64A-B156-FF46241C4936}"/>
          </ac:spMkLst>
        </pc:spChg>
        <pc:spChg chg="add del mod">
          <ac:chgData name="Mike Bloys" userId="1248c4d8-7b2b-4b32-b8bd-163ae845f9bb" providerId="ADAL" clId="{4737239D-CB45-D847-997D-8212AB028C94}" dt="2021-07-23T13:32:53.934" v="60" actId="21"/>
          <ac:spMkLst>
            <pc:docMk/>
            <pc:sldMk cId="644322881" sldId="261"/>
            <ac:spMk id="6" creationId="{D9C837CD-41FA-0E40-A490-32EE9EC1BE29}"/>
          </ac:spMkLst>
        </pc:spChg>
      </pc:sldChg>
      <pc:sldChg chg="modSp mod">
        <pc:chgData name="Mike Bloys" userId="1248c4d8-7b2b-4b32-b8bd-163ae845f9bb" providerId="ADAL" clId="{4737239D-CB45-D847-997D-8212AB028C94}" dt="2021-07-23T13:33:58.326" v="66" actId="207"/>
        <pc:sldMkLst>
          <pc:docMk/>
          <pc:sldMk cId="4230833767" sldId="275"/>
        </pc:sldMkLst>
        <pc:spChg chg="mod">
          <ac:chgData name="Mike Bloys" userId="1248c4d8-7b2b-4b32-b8bd-163ae845f9bb" providerId="ADAL" clId="{4737239D-CB45-D847-997D-8212AB028C94}" dt="2021-07-23T13:33:58.326" v="66" actId="207"/>
          <ac:spMkLst>
            <pc:docMk/>
            <pc:sldMk cId="4230833767" sldId="275"/>
            <ac:spMk id="4" creationId="{00000000-0000-0000-0000-000000000000}"/>
          </ac:spMkLst>
        </pc:spChg>
        <pc:cxnChg chg="mod">
          <ac:chgData name="Mike Bloys" userId="1248c4d8-7b2b-4b32-b8bd-163ae845f9bb" providerId="ADAL" clId="{4737239D-CB45-D847-997D-8212AB028C94}" dt="2021-07-23T13:33:43.397" v="64" actId="208"/>
          <ac:cxnSpMkLst>
            <pc:docMk/>
            <pc:sldMk cId="4230833767" sldId="275"/>
            <ac:cxnSpMk id="11" creationId="{00000000-0000-0000-0000-000000000000}"/>
          </ac:cxnSpMkLst>
        </pc:cxnChg>
        <pc:cxnChg chg="mod">
          <ac:chgData name="Mike Bloys" userId="1248c4d8-7b2b-4b32-b8bd-163ae845f9bb" providerId="ADAL" clId="{4737239D-CB45-D847-997D-8212AB028C94}" dt="2021-07-23T13:33:43.397" v="64" actId="208"/>
          <ac:cxnSpMkLst>
            <pc:docMk/>
            <pc:sldMk cId="4230833767" sldId="275"/>
            <ac:cxnSpMk id="13" creationId="{00000000-0000-0000-0000-000000000000}"/>
          </ac:cxnSpMkLst>
        </pc:cxnChg>
      </pc:sldChg>
      <pc:sldChg chg="modSp mod">
        <pc:chgData name="Mike Bloys" userId="1248c4d8-7b2b-4b32-b8bd-163ae845f9bb" providerId="ADAL" clId="{4737239D-CB45-D847-997D-8212AB028C94}" dt="2021-07-23T13:34:38.770" v="69" actId="207"/>
        <pc:sldMkLst>
          <pc:docMk/>
          <pc:sldMk cId="2128003173" sldId="277"/>
        </pc:sldMkLst>
        <pc:spChg chg="mod">
          <ac:chgData name="Mike Bloys" userId="1248c4d8-7b2b-4b32-b8bd-163ae845f9bb" providerId="ADAL" clId="{4737239D-CB45-D847-997D-8212AB028C94}" dt="2021-07-23T13:34:38.770" v="69" actId="207"/>
          <ac:spMkLst>
            <pc:docMk/>
            <pc:sldMk cId="2128003173" sldId="277"/>
            <ac:spMk id="3" creationId="{00000000-0000-0000-0000-000000000000}"/>
          </ac:spMkLst>
        </pc:spChg>
      </pc:sldChg>
      <pc:sldChg chg="modSp mod">
        <pc:chgData name="Mike Bloys" userId="1248c4d8-7b2b-4b32-b8bd-163ae845f9bb" providerId="ADAL" clId="{4737239D-CB45-D847-997D-8212AB028C94}" dt="2021-07-23T13:35:14.742" v="70" actId="207"/>
        <pc:sldMkLst>
          <pc:docMk/>
          <pc:sldMk cId="3190143112" sldId="286"/>
        </pc:sldMkLst>
        <pc:spChg chg="mod">
          <ac:chgData name="Mike Bloys" userId="1248c4d8-7b2b-4b32-b8bd-163ae845f9bb" providerId="ADAL" clId="{4737239D-CB45-D847-997D-8212AB028C94}" dt="2021-07-23T13:35:14.742" v="70" actId="207"/>
          <ac:spMkLst>
            <pc:docMk/>
            <pc:sldMk cId="3190143112" sldId="286"/>
            <ac:spMk id="3" creationId="{00000000-0000-0000-0000-000000000000}"/>
          </ac:spMkLst>
        </pc:spChg>
      </pc:sldChg>
      <pc:sldChg chg="modSp mod">
        <pc:chgData name="Mike Bloys" userId="1248c4d8-7b2b-4b32-b8bd-163ae845f9bb" providerId="ADAL" clId="{4737239D-CB45-D847-997D-8212AB028C94}" dt="2021-07-23T13:40:02.926" v="96" actId="207"/>
        <pc:sldMkLst>
          <pc:docMk/>
          <pc:sldMk cId="1453304856" sldId="289"/>
        </pc:sldMkLst>
        <pc:spChg chg="mod">
          <ac:chgData name="Mike Bloys" userId="1248c4d8-7b2b-4b32-b8bd-163ae845f9bb" providerId="ADAL" clId="{4737239D-CB45-D847-997D-8212AB028C94}" dt="2021-07-23T13:40:02.926" v="96" actId="207"/>
          <ac:spMkLst>
            <pc:docMk/>
            <pc:sldMk cId="1453304856" sldId="289"/>
            <ac:spMk id="3" creationId="{00000000-0000-0000-0000-000000000000}"/>
          </ac:spMkLst>
        </pc:spChg>
      </pc:sldChg>
      <pc:sldChg chg="modSp mod">
        <pc:chgData name="Mike Bloys" userId="1248c4d8-7b2b-4b32-b8bd-163ae845f9bb" providerId="ADAL" clId="{4737239D-CB45-D847-997D-8212AB028C94}" dt="2021-07-23T13:40:22.791" v="100" actId="207"/>
        <pc:sldMkLst>
          <pc:docMk/>
          <pc:sldMk cId="1880023700" sldId="290"/>
        </pc:sldMkLst>
        <pc:spChg chg="mod">
          <ac:chgData name="Mike Bloys" userId="1248c4d8-7b2b-4b32-b8bd-163ae845f9bb" providerId="ADAL" clId="{4737239D-CB45-D847-997D-8212AB028C94}" dt="2021-07-23T13:40:22.791" v="100" actId="207"/>
          <ac:spMkLst>
            <pc:docMk/>
            <pc:sldMk cId="1880023700" sldId="290"/>
            <ac:spMk id="3" creationId="{00000000-0000-0000-0000-000000000000}"/>
          </ac:spMkLst>
        </pc:spChg>
      </pc:sldChg>
      <pc:sldChg chg="modSp mod">
        <pc:chgData name="Mike Bloys" userId="1248c4d8-7b2b-4b32-b8bd-163ae845f9bb" providerId="ADAL" clId="{4737239D-CB45-D847-997D-8212AB028C94}" dt="2021-07-23T13:40:29.890" v="101" actId="207"/>
        <pc:sldMkLst>
          <pc:docMk/>
          <pc:sldMk cId="61033307" sldId="292"/>
        </pc:sldMkLst>
        <pc:spChg chg="mod">
          <ac:chgData name="Mike Bloys" userId="1248c4d8-7b2b-4b32-b8bd-163ae845f9bb" providerId="ADAL" clId="{4737239D-CB45-D847-997D-8212AB028C94}" dt="2021-07-23T13:40:29.890" v="101" actId="207"/>
          <ac:spMkLst>
            <pc:docMk/>
            <pc:sldMk cId="61033307" sldId="292"/>
            <ac:spMk id="3" creationId="{00000000-0000-0000-0000-000000000000}"/>
          </ac:spMkLst>
        </pc:spChg>
      </pc:sldChg>
      <pc:sldChg chg="addSp delSp modSp mod">
        <pc:chgData name="Mike Bloys" userId="1248c4d8-7b2b-4b32-b8bd-163ae845f9bb" providerId="ADAL" clId="{4737239D-CB45-D847-997D-8212AB028C94}" dt="2021-07-23T13:49:59.736" v="109" actId="18331"/>
        <pc:sldMkLst>
          <pc:docMk/>
          <pc:sldMk cId="2429655742" sldId="296"/>
        </pc:sldMkLst>
        <pc:picChg chg="add del mod">
          <ac:chgData name="Mike Bloys" userId="1248c4d8-7b2b-4b32-b8bd-163ae845f9bb" providerId="ADAL" clId="{4737239D-CB45-D847-997D-8212AB028C94}" dt="2021-07-23T13:48:58.211" v="105" actId="478"/>
          <ac:picMkLst>
            <pc:docMk/>
            <pc:sldMk cId="2429655742" sldId="296"/>
            <ac:picMk id="5" creationId="{11125320-78E4-7C42-9DDB-08204830FB1C}"/>
          </ac:picMkLst>
        </pc:picChg>
        <pc:picChg chg="del">
          <ac:chgData name="Mike Bloys" userId="1248c4d8-7b2b-4b32-b8bd-163ae845f9bb" providerId="ADAL" clId="{4737239D-CB45-D847-997D-8212AB028C94}" dt="2021-07-23T13:48:44.182" v="102" actId="478"/>
          <ac:picMkLst>
            <pc:docMk/>
            <pc:sldMk cId="2429655742" sldId="296"/>
            <ac:picMk id="7" creationId="{A7DB0596-21A4-4FE1-9DAA-08DED3C1BD7E}"/>
          </ac:picMkLst>
        </pc:picChg>
        <pc:picChg chg="add mod">
          <ac:chgData name="Mike Bloys" userId="1248c4d8-7b2b-4b32-b8bd-163ae845f9bb" providerId="ADAL" clId="{4737239D-CB45-D847-997D-8212AB028C94}" dt="2021-07-23T13:49:59.736" v="109" actId="18331"/>
          <ac:picMkLst>
            <pc:docMk/>
            <pc:sldMk cId="2429655742" sldId="296"/>
            <ac:picMk id="8" creationId="{CE5AA375-1AB0-D94E-B479-EC1CD9FF7EB3}"/>
          </ac:picMkLst>
        </pc:picChg>
      </pc:sldChg>
      <pc:sldChg chg="modSp mod">
        <pc:chgData name="Mike Bloys" userId="1248c4d8-7b2b-4b32-b8bd-163ae845f9bb" providerId="ADAL" clId="{4737239D-CB45-D847-997D-8212AB028C94}" dt="2021-07-23T13:38:04.673" v="90" actId="948"/>
        <pc:sldMkLst>
          <pc:docMk/>
          <pc:sldMk cId="1222535726" sldId="304"/>
        </pc:sldMkLst>
        <pc:spChg chg="mod">
          <ac:chgData name="Mike Bloys" userId="1248c4d8-7b2b-4b32-b8bd-163ae845f9bb" providerId="ADAL" clId="{4737239D-CB45-D847-997D-8212AB028C94}" dt="2021-07-23T13:38:04.673" v="90" actId="948"/>
          <ac:spMkLst>
            <pc:docMk/>
            <pc:sldMk cId="1222535726" sldId="304"/>
            <ac:spMk id="3" creationId="{00000000-0000-0000-0000-000000000000}"/>
          </ac:spMkLst>
        </pc:spChg>
      </pc:sldChg>
      <pc:sldChg chg="modSp mod">
        <pc:chgData name="Mike Bloys" userId="1248c4d8-7b2b-4b32-b8bd-163ae845f9bb" providerId="ADAL" clId="{4737239D-CB45-D847-997D-8212AB028C94}" dt="2021-07-23T13:38:30.728" v="95" actId="179"/>
        <pc:sldMkLst>
          <pc:docMk/>
          <pc:sldMk cId="3461584289" sldId="305"/>
        </pc:sldMkLst>
        <pc:spChg chg="mod">
          <ac:chgData name="Mike Bloys" userId="1248c4d8-7b2b-4b32-b8bd-163ae845f9bb" providerId="ADAL" clId="{4737239D-CB45-D847-997D-8212AB028C94}" dt="2021-07-23T13:38:30.728" v="95" actId="179"/>
          <ac:spMkLst>
            <pc:docMk/>
            <pc:sldMk cId="3461584289" sldId="305"/>
            <ac:spMk id="3" creationId="{00000000-0000-0000-0000-000000000000}"/>
          </ac:spMkLst>
        </pc:spChg>
      </pc:sldChg>
      <pc:sldMasterChg chg="delSldLayout modSldLayout sldLayoutOrd">
        <pc:chgData name="Mike Bloys" userId="1248c4d8-7b2b-4b32-b8bd-163ae845f9bb" providerId="ADAL" clId="{4737239D-CB45-D847-997D-8212AB028C94}" dt="2021-07-23T13:33:03.978" v="63" actId="478"/>
        <pc:sldMasterMkLst>
          <pc:docMk/>
          <pc:sldMasterMk cId="3316734550" sldId="2147483648"/>
        </pc:sldMasterMkLst>
        <pc:sldLayoutChg chg="delSp modSp">
          <pc:chgData name="Mike Bloys" userId="1248c4d8-7b2b-4b32-b8bd-163ae845f9bb" providerId="ADAL" clId="{4737239D-CB45-D847-997D-8212AB028C94}" dt="2021-07-23T13:24:13.364" v="2" actId="18331"/>
          <pc:sldLayoutMkLst>
            <pc:docMk/>
            <pc:sldMasterMk cId="3316734550" sldId="2147483648"/>
            <pc:sldLayoutMk cId="3886385901" sldId="2147483649"/>
          </pc:sldLayoutMkLst>
          <pc:grpChg chg="del">
            <ac:chgData name="Mike Bloys" userId="1248c4d8-7b2b-4b32-b8bd-163ae845f9bb" providerId="ADAL" clId="{4737239D-CB45-D847-997D-8212AB028C94}" dt="2021-07-23T13:23:25.719" v="0" actId="478"/>
            <ac:grpSpMkLst>
              <pc:docMk/>
              <pc:sldMasterMk cId="3316734550" sldId="2147483648"/>
              <pc:sldLayoutMk cId="3886385901" sldId="2147483649"/>
              <ac:grpSpMk id="4" creationId="{57F45307-B4A7-4106-B982-DDE029ADA5E5}"/>
            </ac:grpSpMkLst>
          </pc:grpChg>
          <pc:picChg chg="mod">
            <ac:chgData name="Mike Bloys" userId="1248c4d8-7b2b-4b32-b8bd-163ae845f9bb" providerId="ADAL" clId="{4737239D-CB45-D847-997D-8212AB028C94}" dt="2021-07-23T13:24:13.364" v="2" actId="18331"/>
            <ac:picMkLst>
              <pc:docMk/>
              <pc:sldMasterMk cId="3316734550" sldId="2147483648"/>
              <pc:sldLayoutMk cId="3886385901" sldId="2147483649"/>
              <ac:picMk id="3" creationId="{3C76FB76-463C-4741-876B-12921C3575A2}"/>
            </ac:picMkLst>
          </pc:picChg>
        </pc:sldLayoutChg>
        <pc:sldLayoutChg chg="addSp delSp modSp mod">
          <pc:chgData name="Mike Bloys" userId="1248c4d8-7b2b-4b32-b8bd-163ae845f9bb" providerId="ADAL" clId="{4737239D-CB45-D847-997D-8212AB028C94}" dt="2021-07-23T13:27:01.178" v="25" actId="16037"/>
          <pc:sldLayoutMkLst>
            <pc:docMk/>
            <pc:sldMasterMk cId="3316734550" sldId="2147483648"/>
            <pc:sldLayoutMk cId="2849720375" sldId="2147483652"/>
          </pc:sldLayoutMkLst>
          <pc:spChg chg="mod">
            <ac:chgData name="Mike Bloys" userId="1248c4d8-7b2b-4b32-b8bd-163ae845f9bb" providerId="ADAL" clId="{4737239D-CB45-D847-997D-8212AB028C94}" dt="2021-07-23T13:27:01.178" v="25" actId="16037"/>
            <ac:spMkLst>
              <pc:docMk/>
              <pc:sldMasterMk cId="3316734550" sldId="2147483648"/>
              <pc:sldLayoutMk cId="2849720375" sldId="2147483652"/>
              <ac:spMk id="3" creationId="{00000000-0000-0000-0000-000000000000}"/>
            </ac:spMkLst>
          </pc:spChg>
          <pc:spChg chg="mod">
            <ac:chgData name="Mike Bloys" userId="1248c4d8-7b2b-4b32-b8bd-163ae845f9bb" providerId="ADAL" clId="{4737239D-CB45-D847-997D-8212AB028C94}" dt="2021-07-23T13:26:40.099" v="24" actId="207"/>
            <ac:spMkLst>
              <pc:docMk/>
              <pc:sldMasterMk cId="3316734550" sldId="2147483648"/>
              <pc:sldLayoutMk cId="2849720375" sldId="2147483652"/>
              <ac:spMk id="8" creationId="{00000000-0000-0000-0000-000000000000}"/>
            </ac:spMkLst>
          </pc:spChg>
          <pc:picChg chg="add mod">
            <ac:chgData name="Mike Bloys" userId="1248c4d8-7b2b-4b32-b8bd-163ae845f9bb" providerId="ADAL" clId="{4737239D-CB45-D847-997D-8212AB028C94}" dt="2021-07-23T13:27:01.178" v="25" actId="16037"/>
            <ac:picMkLst>
              <pc:docMk/>
              <pc:sldMasterMk cId="3316734550" sldId="2147483648"/>
              <pc:sldLayoutMk cId="2849720375" sldId="2147483652"/>
              <ac:picMk id="9" creationId="{0755E744-689B-D945-B594-200C4EA54C64}"/>
            </ac:picMkLst>
          </pc:picChg>
          <pc:picChg chg="del">
            <ac:chgData name="Mike Bloys" userId="1248c4d8-7b2b-4b32-b8bd-163ae845f9bb" providerId="ADAL" clId="{4737239D-CB45-D847-997D-8212AB028C94}" dt="2021-07-23T13:26:07.923" v="18" actId="478"/>
            <ac:picMkLst>
              <pc:docMk/>
              <pc:sldMasterMk cId="3316734550" sldId="2147483648"/>
              <pc:sldLayoutMk cId="2849720375" sldId="2147483652"/>
              <ac:picMk id="10" creationId="{D69817A0-4E45-4AD5-89C6-75ACA0208846}"/>
            </ac:picMkLst>
          </pc:picChg>
          <pc:picChg chg="add mod">
            <ac:chgData name="Mike Bloys" userId="1248c4d8-7b2b-4b32-b8bd-163ae845f9bb" providerId="ADAL" clId="{4737239D-CB45-D847-997D-8212AB028C94}" dt="2021-07-23T13:27:01.178" v="25" actId="16037"/>
            <ac:picMkLst>
              <pc:docMk/>
              <pc:sldMasterMk cId="3316734550" sldId="2147483648"/>
              <pc:sldLayoutMk cId="2849720375" sldId="2147483652"/>
              <ac:picMk id="11" creationId="{2B15ED49-3D42-0948-AEC9-EF9125D63AF7}"/>
            </ac:picMkLst>
          </pc:picChg>
          <pc:picChg chg="del mod">
            <ac:chgData name="Mike Bloys" userId="1248c4d8-7b2b-4b32-b8bd-163ae845f9bb" providerId="ADAL" clId="{4737239D-CB45-D847-997D-8212AB028C94}" dt="2021-07-23T13:26:26.812" v="22" actId="478"/>
            <ac:picMkLst>
              <pc:docMk/>
              <pc:sldMasterMk cId="3316734550" sldId="2147483648"/>
              <pc:sldLayoutMk cId="2849720375" sldId="2147483652"/>
              <ac:picMk id="22" creationId="{00000000-0000-0000-0000-000000000000}"/>
            </ac:picMkLst>
          </pc:picChg>
        </pc:sldLayoutChg>
        <pc:sldLayoutChg chg="addSp delSp modSp mod ord">
          <pc:chgData name="Mike Bloys" userId="1248c4d8-7b2b-4b32-b8bd-163ae845f9bb" providerId="ADAL" clId="{4737239D-CB45-D847-997D-8212AB028C94}" dt="2021-07-23T13:27:28.168" v="30" actId="207"/>
          <pc:sldLayoutMkLst>
            <pc:docMk/>
            <pc:sldMasterMk cId="3316734550" sldId="2147483648"/>
            <pc:sldLayoutMk cId="4180777422" sldId="2147483653"/>
          </pc:sldLayoutMkLst>
          <pc:spChg chg="add mod">
            <ac:chgData name="Mike Bloys" userId="1248c4d8-7b2b-4b32-b8bd-163ae845f9bb" providerId="ADAL" clId="{4737239D-CB45-D847-997D-8212AB028C94}" dt="2021-07-23T13:27:17.577" v="28"/>
            <ac:spMkLst>
              <pc:docMk/>
              <pc:sldMasterMk cId="3316734550" sldId="2147483648"/>
              <pc:sldLayoutMk cId="4180777422" sldId="2147483653"/>
              <ac:spMk id="10" creationId="{6D523E82-2724-B140-BD3B-AFCF77F60AB1}"/>
            </ac:spMkLst>
          </pc:spChg>
          <pc:spChg chg="mod">
            <ac:chgData name="Mike Bloys" userId="1248c4d8-7b2b-4b32-b8bd-163ae845f9bb" providerId="ADAL" clId="{4737239D-CB45-D847-997D-8212AB028C94}" dt="2021-07-23T13:27:28.168" v="30" actId="207"/>
            <ac:spMkLst>
              <pc:docMk/>
              <pc:sldMasterMk cId="3316734550" sldId="2147483648"/>
              <pc:sldLayoutMk cId="4180777422" sldId="2147483653"/>
              <ac:spMk id="27" creationId="{00000000-0000-0000-0000-000000000000}"/>
            </ac:spMkLst>
          </pc:spChg>
          <pc:spChg chg="del">
            <ac:chgData name="Mike Bloys" userId="1248c4d8-7b2b-4b32-b8bd-163ae845f9bb" providerId="ADAL" clId="{4737239D-CB45-D847-997D-8212AB028C94}" dt="2021-07-23T13:27:15.828" v="27" actId="478"/>
            <ac:spMkLst>
              <pc:docMk/>
              <pc:sldMasterMk cId="3316734550" sldId="2147483648"/>
              <pc:sldLayoutMk cId="4180777422" sldId="2147483653"/>
              <ac:spMk id="28" creationId="{00000000-0000-0000-0000-000000000000}"/>
            </ac:spMkLst>
          </pc:spChg>
          <pc:picChg chg="add mod">
            <ac:chgData name="Mike Bloys" userId="1248c4d8-7b2b-4b32-b8bd-163ae845f9bb" providerId="ADAL" clId="{4737239D-CB45-D847-997D-8212AB028C94}" dt="2021-07-23T13:27:17.577" v="28"/>
            <ac:picMkLst>
              <pc:docMk/>
              <pc:sldMasterMk cId="3316734550" sldId="2147483648"/>
              <pc:sldLayoutMk cId="4180777422" sldId="2147483653"/>
              <ac:picMk id="7" creationId="{AF86B66E-12FF-244D-9361-678EC0F3986F}"/>
            </ac:picMkLst>
          </pc:picChg>
          <pc:picChg chg="del">
            <ac:chgData name="Mike Bloys" userId="1248c4d8-7b2b-4b32-b8bd-163ae845f9bb" providerId="ADAL" clId="{4737239D-CB45-D847-997D-8212AB028C94}" dt="2021-07-23T13:27:15.828" v="27" actId="478"/>
            <ac:picMkLst>
              <pc:docMk/>
              <pc:sldMasterMk cId="3316734550" sldId="2147483648"/>
              <pc:sldLayoutMk cId="4180777422" sldId="2147483653"/>
              <ac:picMk id="8" creationId="{AD141344-64C7-42DF-A565-D6781AD0BFC5}"/>
            </ac:picMkLst>
          </pc:picChg>
          <pc:picChg chg="add mod">
            <ac:chgData name="Mike Bloys" userId="1248c4d8-7b2b-4b32-b8bd-163ae845f9bb" providerId="ADAL" clId="{4737239D-CB45-D847-997D-8212AB028C94}" dt="2021-07-23T13:27:17.577" v="28"/>
            <ac:picMkLst>
              <pc:docMk/>
              <pc:sldMasterMk cId="3316734550" sldId="2147483648"/>
              <pc:sldLayoutMk cId="4180777422" sldId="2147483653"/>
              <ac:picMk id="9" creationId="{DDE4FE1C-ED45-3640-A4D4-211CF42A27B9}"/>
            </ac:picMkLst>
          </pc:picChg>
          <pc:picChg chg="del">
            <ac:chgData name="Mike Bloys" userId="1248c4d8-7b2b-4b32-b8bd-163ae845f9bb" providerId="ADAL" clId="{4737239D-CB45-D847-997D-8212AB028C94}" dt="2021-07-23T13:27:15.828" v="27" actId="478"/>
            <ac:picMkLst>
              <pc:docMk/>
              <pc:sldMasterMk cId="3316734550" sldId="2147483648"/>
              <pc:sldLayoutMk cId="4180777422" sldId="2147483653"/>
              <ac:picMk id="29" creationId="{00000000-0000-0000-0000-000000000000}"/>
            </ac:picMkLst>
          </pc:picChg>
        </pc:sldLayoutChg>
        <pc:sldLayoutChg chg="addSp delSp modSp mod setBg">
          <pc:chgData name="Mike Bloys" userId="1248c4d8-7b2b-4b32-b8bd-163ae845f9bb" providerId="ADAL" clId="{4737239D-CB45-D847-997D-8212AB028C94}" dt="2021-07-23T13:33:03.978" v="63" actId="478"/>
          <pc:sldLayoutMkLst>
            <pc:docMk/>
            <pc:sldMasterMk cId="3316734550" sldId="2147483648"/>
            <pc:sldLayoutMk cId="2265425468" sldId="2147483654"/>
          </pc:sldLayoutMkLst>
          <pc:spChg chg="add mod">
            <ac:chgData name="Mike Bloys" userId="1248c4d8-7b2b-4b32-b8bd-163ae845f9bb" providerId="ADAL" clId="{4737239D-CB45-D847-997D-8212AB028C94}" dt="2021-07-23T13:30:51.700" v="46" actId="207"/>
            <ac:spMkLst>
              <pc:docMk/>
              <pc:sldMasterMk cId="3316734550" sldId="2147483648"/>
              <pc:sldLayoutMk cId="2265425468" sldId="2147483654"/>
              <ac:spMk id="6" creationId="{0494C77A-71B8-6249-9077-6071853E7F56}"/>
            </ac:spMkLst>
          </pc:spChg>
          <pc:spChg chg="add del mod">
            <ac:chgData name="Mike Bloys" userId="1248c4d8-7b2b-4b32-b8bd-163ae845f9bb" providerId="ADAL" clId="{4737239D-CB45-D847-997D-8212AB028C94}" dt="2021-07-23T13:33:03.978" v="63" actId="478"/>
            <ac:spMkLst>
              <pc:docMk/>
              <pc:sldMasterMk cId="3316734550" sldId="2147483648"/>
              <pc:sldLayoutMk cId="2265425468" sldId="2147483654"/>
              <ac:spMk id="7" creationId="{A993D27B-7352-4F4F-A976-31D72932EC77}"/>
            </ac:spMkLst>
          </pc:spChg>
          <pc:spChg chg="del">
            <ac:chgData name="Mike Bloys" userId="1248c4d8-7b2b-4b32-b8bd-163ae845f9bb" providerId="ADAL" clId="{4737239D-CB45-D847-997D-8212AB028C94}" dt="2021-07-23T13:30:54.998" v="47" actId="478"/>
            <ac:spMkLst>
              <pc:docMk/>
              <pc:sldMasterMk cId="3316734550" sldId="2147483648"/>
              <pc:sldLayoutMk cId="2265425468" sldId="2147483654"/>
              <ac:spMk id="10" creationId="{00000000-0000-0000-0000-000000000000}"/>
            </ac:spMkLst>
          </pc:spChg>
          <pc:cxnChg chg="mod">
            <ac:chgData name="Mike Bloys" userId="1248c4d8-7b2b-4b32-b8bd-163ae845f9bb" providerId="ADAL" clId="{4737239D-CB45-D847-997D-8212AB028C94}" dt="2021-07-23T13:33:02.795" v="62" actId="14100"/>
            <ac:cxnSpMkLst>
              <pc:docMk/>
              <pc:sldMasterMk cId="3316734550" sldId="2147483648"/>
              <pc:sldLayoutMk cId="2265425468" sldId="2147483654"/>
              <ac:cxnSpMk id="8" creationId="{00000000-0000-0000-0000-000000000000}"/>
            </ac:cxnSpMkLst>
          </pc:cxnChg>
        </pc:sldLayoutChg>
        <pc:sldLayoutChg chg="del">
          <pc:chgData name="Mike Bloys" userId="1248c4d8-7b2b-4b32-b8bd-163ae845f9bb" providerId="ADAL" clId="{4737239D-CB45-D847-997D-8212AB028C94}" dt="2021-07-23T13:28:28.576" v="35" actId="2696"/>
          <pc:sldLayoutMkLst>
            <pc:docMk/>
            <pc:sldMasterMk cId="3316734550" sldId="2147483648"/>
            <pc:sldLayoutMk cId="2400860605" sldId="2147483655"/>
          </pc:sldLayoutMkLst>
        </pc:sldLayoutChg>
        <pc:sldLayoutChg chg="addSp delSp modSp mod">
          <pc:chgData name="Mike Bloys" userId="1248c4d8-7b2b-4b32-b8bd-163ae845f9bb" providerId="ADAL" clId="{4737239D-CB45-D847-997D-8212AB028C94}" dt="2021-07-23T13:30:04.196" v="40" actId="207"/>
          <pc:sldLayoutMkLst>
            <pc:docMk/>
            <pc:sldMasterMk cId="3316734550" sldId="2147483648"/>
            <pc:sldLayoutMk cId="3315833090" sldId="2147483656"/>
          </pc:sldLayoutMkLst>
          <pc:spChg chg="add mod">
            <ac:chgData name="Mike Bloys" userId="1248c4d8-7b2b-4b32-b8bd-163ae845f9bb" providerId="ADAL" clId="{4737239D-CB45-D847-997D-8212AB028C94}" dt="2021-07-23T13:28:34.892" v="37"/>
            <ac:spMkLst>
              <pc:docMk/>
              <pc:sldMasterMk cId="3316734550" sldId="2147483648"/>
              <pc:sldLayoutMk cId="3315833090" sldId="2147483656"/>
              <ac:spMk id="9" creationId="{07D7A44E-65B2-EF49-910A-95354267E178}"/>
            </ac:spMkLst>
          </pc:spChg>
          <pc:spChg chg="mod">
            <ac:chgData name="Mike Bloys" userId="1248c4d8-7b2b-4b32-b8bd-163ae845f9bb" providerId="ADAL" clId="{4737239D-CB45-D847-997D-8212AB028C94}" dt="2021-07-23T13:30:04.196" v="40" actId="207"/>
            <ac:spMkLst>
              <pc:docMk/>
              <pc:sldMasterMk cId="3316734550" sldId="2147483648"/>
              <pc:sldLayoutMk cId="3315833090" sldId="2147483656"/>
              <ac:spMk id="25" creationId="{00000000-0000-0000-0000-000000000000}"/>
            </ac:spMkLst>
          </pc:spChg>
          <pc:spChg chg="del">
            <ac:chgData name="Mike Bloys" userId="1248c4d8-7b2b-4b32-b8bd-163ae845f9bb" providerId="ADAL" clId="{4737239D-CB45-D847-997D-8212AB028C94}" dt="2021-07-23T13:28:33.629" v="36" actId="478"/>
            <ac:spMkLst>
              <pc:docMk/>
              <pc:sldMasterMk cId="3316734550" sldId="2147483648"/>
              <pc:sldLayoutMk cId="3315833090" sldId="2147483656"/>
              <ac:spMk id="26" creationId="{00000000-0000-0000-0000-000000000000}"/>
            </ac:spMkLst>
          </pc:spChg>
          <pc:picChg chg="add mod">
            <ac:chgData name="Mike Bloys" userId="1248c4d8-7b2b-4b32-b8bd-163ae845f9bb" providerId="ADAL" clId="{4737239D-CB45-D847-997D-8212AB028C94}" dt="2021-07-23T13:28:34.892" v="37"/>
            <ac:picMkLst>
              <pc:docMk/>
              <pc:sldMasterMk cId="3316734550" sldId="2147483648"/>
              <pc:sldLayoutMk cId="3315833090" sldId="2147483656"/>
              <ac:picMk id="6" creationId="{3B070797-6BE5-2545-987D-44C0939EE4FC}"/>
            </ac:picMkLst>
          </pc:picChg>
          <pc:picChg chg="del">
            <ac:chgData name="Mike Bloys" userId="1248c4d8-7b2b-4b32-b8bd-163ae845f9bb" providerId="ADAL" clId="{4737239D-CB45-D847-997D-8212AB028C94}" dt="2021-07-23T13:28:33.629" v="36" actId="478"/>
            <ac:picMkLst>
              <pc:docMk/>
              <pc:sldMasterMk cId="3316734550" sldId="2147483648"/>
              <pc:sldLayoutMk cId="3315833090" sldId="2147483656"/>
              <ac:picMk id="7" creationId="{6E3B30C0-2FB0-43E0-A4FE-C11638E74085}"/>
            </ac:picMkLst>
          </pc:picChg>
          <pc:picChg chg="add del mod">
            <ac:chgData name="Mike Bloys" userId="1248c4d8-7b2b-4b32-b8bd-163ae845f9bb" providerId="ADAL" clId="{4737239D-CB45-D847-997D-8212AB028C94}" dt="2021-07-23T13:28:37.690" v="38" actId="478"/>
            <ac:picMkLst>
              <pc:docMk/>
              <pc:sldMasterMk cId="3316734550" sldId="2147483648"/>
              <pc:sldLayoutMk cId="3315833090" sldId="2147483656"/>
              <ac:picMk id="8" creationId="{6F2521D7-2436-BB49-8B6B-A829B5D8191C}"/>
            </ac:picMkLst>
          </pc:picChg>
        </pc:sldLayoutChg>
        <pc:sldLayoutChg chg="modSp mod setBg">
          <pc:chgData name="Mike Bloys" userId="1248c4d8-7b2b-4b32-b8bd-163ae845f9bb" providerId="ADAL" clId="{4737239D-CB45-D847-997D-8212AB028C94}" dt="2021-07-23T13:25:27.511" v="6"/>
          <pc:sldLayoutMkLst>
            <pc:docMk/>
            <pc:sldMasterMk cId="3316734550" sldId="2147483648"/>
            <pc:sldLayoutMk cId="393927180" sldId="2147483664"/>
          </pc:sldLayoutMkLst>
          <pc:cxnChg chg="mod">
            <ac:chgData name="Mike Bloys" userId="1248c4d8-7b2b-4b32-b8bd-163ae845f9bb" providerId="ADAL" clId="{4737239D-CB45-D847-997D-8212AB028C94}" dt="2021-07-23T13:25:12.302" v="5" actId="692"/>
            <ac:cxnSpMkLst>
              <pc:docMk/>
              <pc:sldMasterMk cId="3316734550" sldId="2147483648"/>
              <pc:sldLayoutMk cId="393927180" sldId="2147483664"/>
              <ac:cxnSpMk id="9" creationId="{00000000-0000-0000-0000-000000000000}"/>
            </ac:cxnSpMkLst>
          </pc:cxnChg>
        </pc:sldLayoutChg>
        <pc:sldLayoutChg chg="addSp delSp modSp mod">
          <pc:chgData name="Mike Bloys" userId="1248c4d8-7b2b-4b32-b8bd-163ae845f9bb" providerId="ADAL" clId="{4737239D-CB45-D847-997D-8212AB028C94}" dt="2021-07-23T13:30:17.061" v="44"/>
          <pc:sldLayoutMkLst>
            <pc:docMk/>
            <pc:sldMasterMk cId="3316734550" sldId="2147483648"/>
            <pc:sldLayoutMk cId="3956848365" sldId="2147483665"/>
          </pc:sldLayoutMkLst>
          <pc:spChg chg="mod">
            <ac:chgData name="Mike Bloys" userId="1248c4d8-7b2b-4b32-b8bd-163ae845f9bb" providerId="ADAL" clId="{4737239D-CB45-D847-997D-8212AB028C94}" dt="2021-07-23T13:30:10.977" v="42" actId="20577"/>
            <ac:spMkLst>
              <pc:docMk/>
              <pc:sldMasterMk cId="3316734550" sldId="2147483648"/>
              <pc:sldLayoutMk cId="3956848365" sldId="2147483665"/>
              <ac:spMk id="8" creationId="{00000000-0000-0000-0000-000000000000}"/>
            </ac:spMkLst>
          </pc:spChg>
          <pc:spChg chg="add mod">
            <ac:chgData name="Mike Bloys" userId="1248c4d8-7b2b-4b32-b8bd-163ae845f9bb" providerId="ADAL" clId="{4737239D-CB45-D847-997D-8212AB028C94}" dt="2021-07-23T13:30:17.061" v="44"/>
            <ac:spMkLst>
              <pc:docMk/>
              <pc:sldMasterMk cId="3316734550" sldId="2147483648"/>
              <pc:sldLayoutMk cId="3956848365" sldId="2147483665"/>
              <ac:spMk id="10" creationId="{B53C8BD1-BB22-D640-ACB2-7274A496A400}"/>
            </ac:spMkLst>
          </pc:spChg>
          <pc:spChg chg="del">
            <ac:chgData name="Mike Bloys" userId="1248c4d8-7b2b-4b32-b8bd-163ae845f9bb" providerId="ADAL" clId="{4737239D-CB45-D847-997D-8212AB028C94}" dt="2021-07-23T13:30:15.975" v="43" actId="478"/>
            <ac:spMkLst>
              <pc:docMk/>
              <pc:sldMasterMk cId="3316734550" sldId="2147483648"/>
              <pc:sldLayoutMk cId="3956848365" sldId="2147483665"/>
              <ac:spMk id="28" creationId="{00000000-0000-0000-0000-000000000000}"/>
            </ac:spMkLst>
          </pc:spChg>
          <pc:picChg chg="del">
            <ac:chgData name="Mike Bloys" userId="1248c4d8-7b2b-4b32-b8bd-163ae845f9bb" providerId="ADAL" clId="{4737239D-CB45-D847-997D-8212AB028C94}" dt="2021-07-23T13:30:15.975" v="43" actId="478"/>
            <ac:picMkLst>
              <pc:docMk/>
              <pc:sldMasterMk cId="3316734550" sldId="2147483648"/>
              <pc:sldLayoutMk cId="3956848365" sldId="2147483665"/>
              <ac:picMk id="6" creationId="{DF76C268-B283-491D-90DB-10BCFA869B06}"/>
            </ac:picMkLst>
          </pc:picChg>
          <pc:picChg chg="add mod">
            <ac:chgData name="Mike Bloys" userId="1248c4d8-7b2b-4b32-b8bd-163ae845f9bb" providerId="ADAL" clId="{4737239D-CB45-D847-997D-8212AB028C94}" dt="2021-07-23T13:30:17.061" v="44"/>
            <ac:picMkLst>
              <pc:docMk/>
              <pc:sldMasterMk cId="3316734550" sldId="2147483648"/>
              <pc:sldLayoutMk cId="3956848365" sldId="2147483665"/>
              <ac:picMk id="7" creationId="{B73583A8-63DA-2B45-AA04-2205E0AF0926}"/>
            </ac:picMkLst>
          </pc:picChg>
          <pc:picChg chg="add mod">
            <ac:chgData name="Mike Bloys" userId="1248c4d8-7b2b-4b32-b8bd-163ae845f9bb" providerId="ADAL" clId="{4737239D-CB45-D847-997D-8212AB028C94}" dt="2021-07-23T13:30:17.061" v="44"/>
            <ac:picMkLst>
              <pc:docMk/>
              <pc:sldMasterMk cId="3316734550" sldId="2147483648"/>
              <pc:sldLayoutMk cId="3956848365" sldId="2147483665"/>
              <ac:picMk id="9" creationId="{B7A58041-7D8C-7047-81CA-B7E414C5D55B}"/>
            </ac:picMkLst>
          </pc:picChg>
          <pc:picChg chg="del">
            <ac:chgData name="Mike Bloys" userId="1248c4d8-7b2b-4b32-b8bd-163ae845f9bb" providerId="ADAL" clId="{4737239D-CB45-D847-997D-8212AB028C94}" dt="2021-07-23T13:30:15.975" v="43" actId="478"/>
            <ac:picMkLst>
              <pc:docMk/>
              <pc:sldMasterMk cId="3316734550" sldId="2147483648"/>
              <pc:sldLayoutMk cId="3956848365" sldId="2147483665"/>
              <ac:picMk id="29" creationId="{00000000-0000-0000-0000-000000000000}"/>
            </ac:picMkLst>
          </pc:picChg>
        </pc:sldLayoutChg>
        <pc:sldLayoutChg chg="addSp delSp modSp mod">
          <pc:chgData name="Mike Bloys" userId="1248c4d8-7b2b-4b32-b8bd-163ae845f9bb" providerId="ADAL" clId="{4737239D-CB45-D847-997D-8212AB028C94}" dt="2021-07-23T13:28:21.727" v="34" actId="207"/>
          <pc:sldLayoutMkLst>
            <pc:docMk/>
            <pc:sldMasterMk cId="3316734550" sldId="2147483648"/>
            <pc:sldLayoutMk cId="2505616677" sldId="2147483666"/>
          </pc:sldLayoutMkLst>
          <pc:spChg chg="add mod">
            <ac:chgData name="Mike Bloys" userId="1248c4d8-7b2b-4b32-b8bd-163ae845f9bb" providerId="ADAL" clId="{4737239D-CB45-D847-997D-8212AB028C94}" dt="2021-07-23T13:28:11.609" v="32"/>
            <ac:spMkLst>
              <pc:docMk/>
              <pc:sldMasterMk cId="3316734550" sldId="2147483648"/>
              <pc:sldLayoutMk cId="2505616677" sldId="2147483666"/>
              <ac:spMk id="11" creationId="{CAB0F633-5330-6845-ADDE-D5F669D650BB}"/>
            </ac:spMkLst>
          </pc:spChg>
          <pc:spChg chg="mod">
            <ac:chgData name="Mike Bloys" userId="1248c4d8-7b2b-4b32-b8bd-163ae845f9bb" providerId="ADAL" clId="{4737239D-CB45-D847-997D-8212AB028C94}" dt="2021-07-23T13:28:21.727" v="34" actId="207"/>
            <ac:spMkLst>
              <pc:docMk/>
              <pc:sldMasterMk cId="3316734550" sldId="2147483648"/>
              <pc:sldLayoutMk cId="2505616677" sldId="2147483666"/>
              <ac:spMk id="27" creationId="{00000000-0000-0000-0000-000000000000}"/>
            </ac:spMkLst>
          </pc:spChg>
          <pc:spChg chg="del">
            <ac:chgData name="Mike Bloys" userId="1248c4d8-7b2b-4b32-b8bd-163ae845f9bb" providerId="ADAL" clId="{4737239D-CB45-D847-997D-8212AB028C94}" dt="2021-07-23T13:28:10.229" v="31" actId="478"/>
            <ac:spMkLst>
              <pc:docMk/>
              <pc:sldMasterMk cId="3316734550" sldId="2147483648"/>
              <pc:sldLayoutMk cId="2505616677" sldId="2147483666"/>
              <ac:spMk id="28" creationId="{00000000-0000-0000-0000-000000000000}"/>
            </ac:spMkLst>
          </pc:spChg>
          <pc:picChg chg="del">
            <ac:chgData name="Mike Bloys" userId="1248c4d8-7b2b-4b32-b8bd-163ae845f9bb" providerId="ADAL" clId="{4737239D-CB45-D847-997D-8212AB028C94}" dt="2021-07-23T13:28:10.229" v="31" actId="478"/>
            <ac:picMkLst>
              <pc:docMk/>
              <pc:sldMasterMk cId="3316734550" sldId="2147483648"/>
              <pc:sldLayoutMk cId="2505616677" sldId="2147483666"/>
              <ac:picMk id="8" creationId="{AD141344-64C7-42DF-A565-D6781AD0BFC5}"/>
            </ac:picMkLst>
          </pc:picChg>
          <pc:picChg chg="add mod">
            <ac:chgData name="Mike Bloys" userId="1248c4d8-7b2b-4b32-b8bd-163ae845f9bb" providerId="ADAL" clId="{4737239D-CB45-D847-997D-8212AB028C94}" dt="2021-07-23T13:28:11.609" v="32"/>
            <ac:picMkLst>
              <pc:docMk/>
              <pc:sldMasterMk cId="3316734550" sldId="2147483648"/>
              <pc:sldLayoutMk cId="2505616677" sldId="2147483666"/>
              <ac:picMk id="9" creationId="{7896149F-19F2-154F-BCDE-A46FC3D71C8E}"/>
            </ac:picMkLst>
          </pc:picChg>
          <pc:picChg chg="add mod">
            <ac:chgData name="Mike Bloys" userId="1248c4d8-7b2b-4b32-b8bd-163ae845f9bb" providerId="ADAL" clId="{4737239D-CB45-D847-997D-8212AB028C94}" dt="2021-07-23T13:28:11.609" v="32"/>
            <ac:picMkLst>
              <pc:docMk/>
              <pc:sldMasterMk cId="3316734550" sldId="2147483648"/>
              <pc:sldLayoutMk cId="2505616677" sldId="2147483666"/>
              <ac:picMk id="10" creationId="{AE171132-001B-054E-9920-D78399C807C8}"/>
            </ac:picMkLst>
          </pc:picChg>
          <pc:picChg chg="del">
            <ac:chgData name="Mike Bloys" userId="1248c4d8-7b2b-4b32-b8bd-163ae845f9bb" providerId="ADAL" clId="{4737239D-CB45-D847-997D-8212AB028C94}" dt="2021-07-23T13:28:10.229" v="31" actId="478"/>
            <ac:picMkLst>
              <pc:docMk/>
              <pc:sldMasterMk cId="3316734550" sldId="2147483648"/>
              <pc:sldLayoutMk cId="2505616677" sldId="2147483666"/>
              <ac:picMk id="29" creationId="{00000000-0000-0000-0000-000000000000}"/>
            </ac:picMkLst>
          </pc:picChg>
        </pc:sldLayoutChg>
      </pc:sldMasterChg>
    </pc:docChg>
  </pc:docChgLst>
  <pc:docChgLst>
    <pc:chgData name="James Franklin" userId="cf915d05-507f-491f-b4a6-b2aa085ee4b1" providerId="ADAL" clId="{0F61B723-2B6C-4613-95CF-274790D46D60}"/>
    <pc:docChg chg="addSld modSld">
      <pc:chgData name="James Franklin" userId="cf915d05-507f-491f-b4a6-b2aa085ee4b1" providerId="ADAL" clId="{0F61B723-2B6C-4613-95CF-274790D46D60}" dt="2020-05-28T09:11:29.108" v="238" actId="20577"/>
      <pc:docMkLst>
        <pc:docMk/>
      </pc:docMkLst>
      <pc:sldChg chg="modSp mod">
        <pc:chgData name="James Franklin" userId="cf915d05-507f-491f-b4a6-b2aa085ee4b1" providerId="ADAL" clId="{0F61B723-2B6C-4613-95CF-274790D46D60}" dt="2020-05-28T09:07:36.564" v="12" actId="20577"/>
        <pc:sldMkLst>
          <pc:docMk/>
          <pc:sldMk cId="1298561846" sldId="283"/>
        </pc:sldMkLst>
        <pc:spChg chg="mod">
          <ac:chgData name="James Franklin" userId="cf915d05-507f-491f-b4a6-b2aa085ee4b1" providerId="ADAL" clId="{0F61B723-2B6C-4613-95CF-274790D46D60}" dt="2020-05-28T09:07:36.564" v="12" actId="20577"/>
          <ac:spMkLst>
            <pc:docMk/>
            <pc:sldMk cId="1298561846" sldId="283"/>
            <ac:spMk id="2" creationId="{00000000-0000-0000-0000-000000000000}"/>
          </ac:spMkLst>
        </pc:spChg>
      </pc:sldChg>
      <pc:sldChg chg="addSp delSp modSp new mod">
        <pc:chgData name="James Franklin" userId="cf915d05-507f-491f-b4a6-b2aa085ee4b1" providerId="ADAL" clId="{0F61B723-2B6C-4613-95CF-274790D46D60}" dt="2020-05-28T09:11:29.108" v="238" actId="20577"/>
        <pc:sldMkLst>
          <pc:docMk/>
          <pc:sldMk cId="8506163" sldId="302"/>
        </pc:sldMkLst>
        <pc:spChg chg="del">
          <ac:chgData name="James Franklin" userId="cf915d05-507f-491f-b4a6-b2aa085ee4b1" providerId="ADAL" clId="{0F61B723-2B6C-4613-95CF-274790D46D60}" dt="2020-05-28T09:07:48.611" v="14"/>
          <ac:spMkLst>
            <pc:docMk/>
            <pc:sldMk cId="8506163" sldId="302"/>
            <ac:spMk id="2" creationId="{1E29F205-561A-4935-B0D9-FAF9247F7E48}"/>
          </ac:spMkLst>
        </pc:spChg>
        <pc:spChg chg="del">
          <ac:chgData name="James Franklin" userId="cf915d05-507f-491f-b4a6-b2aa085ee4b1" providerId="ADAL" clId="{0F61B723-2B6C-4613-95CF-274790D46D60}" dt="2020-05-28T09:07:48.611" v="14"/>
          <ac:spMkLst>
            <pc:docMk/>
            <pc:sldMk cId="8506163" sldId="302"/>
            <ac:spMk id="3" creationId="{B2D608C4-7B84-44FD-8568-CDD93BF33D4F}"/>
          </ac:spMkLst>
        </pc:spChg>
        <pc:spChg chg="add mod">
          <ac:chgData name="James Franklin" userId="cf915d05-507f-491f-b4a6-b2aa085ee4b1" providerId="ADAL" clId="{0F61B723-2B6C-4613-95CF-274790D46D60}" dt="2020-05-28T09:07:51.884" v="28" actId="20577"/>
          <ac:spMkLst>
            <pc:docMk/>
            <pc:sldMk cId="8506163" sldId="302"/>
            <ac:spMk id="4" creationId="{23BB90DC-ED16-447F-AE03-2C1AA0CBDE4F}"/>
          </ac:spMkLst>
        </pc:spChg>
        <pc:spChg chg="add mod">
          <ac:chgData name="James Franklin" userId="cf915d05-507f-491f-b4a6-b2aa085ee4b1" providerId="ADAL" clId="{0F61B723-2B6C-4613-95CF-274790D46D60}" dt="2020-05-28T09:11:29.108" v="238" actId="20577"/>
          <ac:spMkLst>
            <pc:docMk/>
            <pc:sldMk cId="8506163" sldId="302"/>
            <ac:spMk id="5" creationId="{9374221B-08D2-455A-A122-0CA2CA9CB6B3}"/>
          </ac:spMkLst>
        </pc:spChg>
      </pc:sldChg>
    </pc:docChg>
  </pc:docChgLst>
  <pc:docChgLst>
    <pc:chgData name="Rob Heathcote" userId="62419938-1f1d-43ca-9327-cfd6c1894440" providerId="ADAL" clId="{45421FCD-E2BD-4A8A-8842-D674E7C1CD88}"/>
    <pc:docChg chg="modSld">
      <pc:chgData name="Rob Heathcote" userId="62419938-1f1d-43ca-9327-cfd6c1894440" providerId="ADAL" clId="{45421FCD-E2BD-4A8A-8842-D674E7C1CD88}" dt="2020-03-11T13:41:00.312" v="2" actId="20577"/>
      <pc:docMkLst>
        <pc:docMk/>
      </pc:docMkLst>
      <pc:sldChg chg="modSp">
        <pc:chgData name="Rob Heathcote" userId="62419938-1f1d-43ca-9327-cfd6c1894440" providerId="ADAL" clId="{45421FCD-E2BD-4A8A-8842-D674E7C1CD88}" dt="2020-03-11T13:40:55.384" v="1" actId="20577"/>
        <pc:sldMkLst>
          <pc:docMk/>
          <pc:sldMk cId="427996569" sldId="281"/>
        </pc:sldMkLst>
        <pc:spChg chg="mod">
          <ac:chgData name="Rob Heathcote" userId="62419938-1f1d-43ca-9327-cfd6c1894440" providerId="ADAL" clId="{45421FCD-E2BD-4A8A-8842-D674E7C1CD88}" dt="2020-03-11T13:40:55.384" v="1" actId="20577"/>
          <ac:spMkLst>
            <pc:docMk/>
            <pc:sldMk cId="427996569" sldId="281"/>
            <ac:spMk id="2" creationId="{00000000-0000-0000-0000-000000000000}"/>
          </ac:spMkLst>
        </pc:spChg>
      </pc:sldChg>
      <pc:sldChg chg="modSp">
        <pc:chgData name="Rob Heathcote" userId="62419938-1f1d-43ca-9327-cfd6c1894440" providerId="ADAL" clId="{45421FCD-E2BD-4A8A-8842-D674E7C1CD88}" dt="2020-03-11T13:40:45.323" v="0" actId="20577"/>
        <pc:sldMkLst>
          <pc:docMk/>
          <pc:sldMk cId="4215658560" sldId="282"/>
        </pc:sldMkLst>
        <pc:spChg chg="mod">
          <ac:chgData name="Rob Heathcote" userId="62419938-1f1d-43ca-9327-cfd6c1894440" providerId="ADAL" clId="{45421FCD-E2BD-4A8A-8842-D674E7C1CD88}" dt="2020-03-11T13:40:45.323" v="0" actId="20577"/>
          <ac:spMkLst>
            <pc:docMk/>
            <pc:sldMk cId="4215658560" sldId="282"/>
            <ac:spMk id="3" creationId="{00000000-0000-0000-0000-000000000000}"/>
          </ac:spMkLst>
        </pc:spChg>
      </pc:sldChg>
      <pc:sldChg chg="modSp">
        <pc:chgData name="Rob Heathcote" userId="62419938-1f1d-43ca-9327-cfd6c1894440" providerId="ADAL" clId="{45421FCD-E2BD-4A8A-8842-D674E7C1CD88}" dt="2020-03-11T13:41:00.312" v="2" actId="20577"/>
        <pc:sldMkLst>
          <pc:docMk/>
          <pc:sldMk cId="1453304856" sldId="289"/>
        </pc:sldMkLst>
        <pc:spChg chg="mod">
          <ac:chgData name="Rob Heathcote" userId="62419938-1f1d-43ca-9327-cfd6c1894440" providerId="ADAL" clId="{45421FCD-E2BD-4A8A-8842-D674E7C1CD88}" dt="2020-03-11T13:41:00.312" v="2" actId="20577"/>
          <ac:spMkLst>
            <pc:docMk/>
            <pc:sldMk cId="1453304856" sldId="289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6C703-0827-4D98-8015-40DEE3C186A7}" type="datetimeFigureOut">
              <a:rPr lang="en-GB" smtClean="0"/>
              <a:t>16/03/2022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8D5B-57F4-4A7F-8DDC-A432FF1B0DA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38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2C30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84200" y="1702800"/>
            <a:ext cx="0" cy="3428000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494C77A-71B8-6249-9077-6071853E7F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4280" y="1704179"/>
            <a:ext cx="7797230" cy="5153821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bg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lang="en-US" sz="20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marL="723900" lvl="1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54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AA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4200" y="1702800"/>
            <a:ext cx="0" cy="4076898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3600" y="1702799"/>
            <a:ext cx="7861300" cy="5155201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buNone/>
              <a:defRPr sz="2000">
                <a:solidFill>
                  <a:srgbClr val="9D9FA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5153821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lang="en-US" sz="200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787878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marL="723900" lvl="1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79B64-55A0-487C-B8B1-D1FE90B30A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09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33C6D4-2F92-40AB-9F5C-F34608439C3A}"/>
              </a:ext>
            </a:extLst>
          </p:cNvPr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algn="l" defTabSz="914400" rtl="0" eaLnBrk="1" latinLnBrk="0" hangingPunct="1">
              <a:spcBef>
                <a:spcPts val="288"/>
              </a:spcBef>
            </a:pPr>
            <a:r>
              <a:rPr lang="en-US" sz="1200" b="1" kern="1200" dirty="0">
                <a:solidFill>
                  <a:srgbClr val="FFFFFF"/>
                </a:solidFill>
                <a:effectLst>
                  <a:glow rad="2286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Languages and translators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rgbClr val="FFFFFF"/>
                </a:solidFill>
                <a:effectLst>
                  <a:glow rad="2286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18077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-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6500" y="901700"/>
            <a:ext cx="2979807" cy="3251200"/>
          </a:xfrm>
          <a:prstGeom prst="rect">
            <a:avLst/>
          </a:prstGeom>
        </p:spPr>
      </p:pic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5153821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lang="en-US" sz="200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787878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marL="723900" lvl="1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817DDB-18F0-40E8-9B15-90BD7C23E7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09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CEC2F6-B8DB-43D7-9AFA-B3A84FBC1A98}"/>
              </a:ext>
            </a:extLst>
          </p:cNvPr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algn="l" defTabSz="914400" rtl="0" eaLnBrk="1" latinLnBrk="0" hangingPunct="1">
              <a:spcBef>
                <a:spcPts val="288"/>
              </a:spcBef>
            </a:pPr>
            <a:r>
              <a:rPr lang="en-US" sz="1200" b="1" kern="1200" dirty="0">
                <a:solidFill>
                  <a:srgbClr val="FFFFFF"/>
                </a:solidFill>
                <a:effectLst>
                  <a:glow rad="2286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Languages and translators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rgbClr val="FFFFFF"/>
                </a:solidFill>
                <a:effectLst>
                  <a:glow rad="2286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4972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5153821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lang="en-US" sz="200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787878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marL="723900" lvl="1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41273-2336-4BD8-AAE6-B1E0F9CA4E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433" y="900257"/>
            <a:ext cx="1474704" cy="55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BE0A9-B087-46ED-AB31-5BE09487F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09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CB28DD-858F-457E-A476-06CBCED8B4E4}"/>
              </a:ext>
            </a:extLst>
          </p:cNvPr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algn="l" defTabSz="914400" rtl="0" eaLnBrk="1" latinLnBrk="0" hangingPunct="1">
              <a:spcBef>
                <a:spcPts val="288"/>
              </a:spcBef>
            </a:pPr>
            <a:r>
              <a:rPr lang="en-US" sz="1200" b="1" kern="1200" dirty="0">
                <a:solidFill>
                  <a:srgbClr val="FFFFFF"/>
                </a:solidFill>
                <a:effectLst>
                  <a:glow rad="2286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Languages and translators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rgbClr val="FFFFFF"/>
                </a:solidFill>
                <a:effectLst>
                  <a:glow rad="2286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50561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5153821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lang="en-US" sz="200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787878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marL="723900" lvl="1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4F2BE-2DE2-4920-85B5-AA6A1069F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09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E975C-4498-471E-A2F9-887718E9B624}"/>
              </a:ext>
            </a:extLst>
          </p:cNvPr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algn="l" defTabSz="914400" rtl="0" eaLnBrk="1" latinLnBrk="0" hangingPunct="1">
              <a:spcBef>
                <a:spcPts val="288"/>
              </a:spcBef>
            </a:pPr>
            <a:r>
              <a:rPr lang="en-US" sz="1200" b="1" kern="1200" dirty="0">
                <a:solidFill>
                  <a:srgbClr val="FFFFFF"/>
                </a:solidFill>
                <a:effectLst>
                  <a:glow rad="2286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Languages and translators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rgbClr val="FFFFFF"/>
                </a:solidFill>
                <a:effectLst>
                  <a:glow rad="2286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3158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7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4" r:id="rId2"/>
    <p:sldLayoutId id="2147483653" r:id="rId3"/>
    <p:sldLayoutId id="2147483652" r:id="rId4"/>
    <p:sldLayoutId id="2147483666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24280" y="1704179"/>
            <a:ext cx="7797230" cy="5153821"/>
          </a:xfrm>
        </p:spPr>
        <p:txBody>
          <a:bodyPr/>
          <a:lstStyle/>
          <a:p>
            <a:r>
              <a:rPr lang="en-GB" dirty="0"/>
              <a:t>Understand the meaning of high-level and low-level languages</a:t>
            </a:r>
          </a:p>
          <a:p>
            <a:pPr lvl="1"/>
            <a:r>
              <a:rPr lang="en-GB" dirty="0"/>
              <a:t>Explain the advantages and disadvantages of each type</a:t>
            </a:r>
          </a:p>
          <a:p>
            <a:pPr lvl="1"/>
            <a:r>
              <a:rPr lang="en-GB" dirty="0"/>
              <a:t>Understand that assembly language is a form of low-level language</a:t>
            </a:r>
          </a:p>
          <a:p>
            <a:r>
              <a:rPr lang="en-GB" dirty="0"/>
              <a:t>Describe the operation of compilers and interpreters</a:t>
            </a:r>
          </a:p>
          <a:p>
            <a:pPr lvl="1"/>
            <a:r>
              <a:rPr lang="en-GB" dirty="0"/>
              <a:t>Explain the advantages and disadvantages of compilers and interpreters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32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High level code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24280" y="1704178"/>
            <a:ext cx="7797230" cy="5153821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Typical instructions in high level code </a:t>
            </a:r>
            <a:r>
              <a:rPr lang="en-GB" dirty="0"/>
              <a:t>read in a similar way to English and Maths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High-level code is easier to read and write than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machine code or low-level languages</a:t>
            </a:r>
          </a:p>
          <a:p>
            <a:r>
              <a:rPr lang="en-GB" dirty="0"/>
              <a:t>For example: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input(Mark1, Mark2, Mark3)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	Total = Mark1 + Mark2 + Mark3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  <a:latin typeface="Consolas" panose="020B0609020204030204" pitchFamily="49" charset="0"/>
              </a:rPr>
              <a:t>	print("Total Mark =", Total)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2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460418-976B-45A0-98A2-0576571759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1957" y="2819209"/>
            <a:ext cx="5642043" cy="403879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Machine code instructions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 typical machine code instruction looks like this:</a:t>
            </a:r>
          </a:p>
          <a:p>
            <a:pPr marL="0" indent="0" algn="ctr">
              <a:buNone/>
            </a:pPr>
            <a:r>
              <a:rPr lang="en-GB" sz="4000" b="1" dirty="0">
                <a:solidFill>
                  <a:srgbClr val="00B0F0"/>
                </a:solidFill>
              </a:rPr>
              <a:t>0 0 1 0 1 1 0 0 0 1 1 0 1 0 1 1</a:t>
            </a:r>
          </a:p>
          <a:p>
            <a:pPr lvl="1"/>
            <a:r>
              <a:rPr lang="en-GB" dirty="0"/>
              <a:t>This makes it very difficult for people </a:t>
            </a:r>
            <a:br>
              <a:rPr lang="en-GB" dirty="0"/>
            </a:br>
            <a:r>
              <a:rPr lang="en-GB" dirty="0"/>
              <a:t>to understand as a full program </a:t>
            </a:r>
            <a:br>
              <a:rPr lang="en-GB" dirty="0"/>
            </a:br>
            <a:r>
              <a:rPr lang="en-GB" dirty="0"/>
              <a:t>would appear as follows:</a:t>
            </a:r>
          </a:p>
          <a:p>
            <a:pPr marL="4445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0010011001000111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1100100010010110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1100101101000010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1011001001011011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1110100010000011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1110111011101110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0010111111000011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1011001000110010</a:t>
            </a:r>
          </a:p>
        </p:txBody>
      </p:sp>
      <p:sp>
        <p:nvSpPr>
          <p:cNvPr id="5" name="AutoShape 4" descr="data:image/jpeg;base64,/9j/4AAQSkZJRgABAQAAAQABAAD/2wCEAAkGBxQSERQUExIWEhUXFBQVFBUVFBQQFBQVFhQWFxgUFBcYHCggGBolGxcUITEhJSkrLi4uFx8zODMsNygtLisBCgoKDg0OGhAQGiskHRwsLCwsLCwsLCwsLCwsLCwsLCssLCwsLCwsLCwsLCwsLissLCwsKywsKywsKywsKysrK//AABEIAMcAqAMBIgACEQEDEQH/xAAcAAABBQEBAQAAAAAAAAAAAAAAAQMEBQYCBwj/xAA6EAABAwIEAwYFAgUEAwEAAAABAAIRAyEEBRIxBkFREyJhcYGRBzKhsfAU0SNCUmLBM3KC8VOy4RX/xAAZAQEAAwEBAAAAAAAAAAAAAAAAAQMEAgX/xAAfEQEBAAICAwEBAQAAAAAAAAAAAQIRAyESMUEEYSL/2gAMAwEAAhEDEQA/APcUIQgEIQgEIQgEIVdmWb06Ilxk8mi5J/wiZN9RYKPXx1NnzVGt8yFicdntatYHs29G7nzKqn4YHffxkqu8kjRj+XK++no9HNaL/lqtPqFLB6LyWrhwF3gs6r0D3Hkj+k3CickTfy35XrCVZ/IuKKeIs6KbxuCbHyKve0ETNomeUKyM1xsuq6Q50bmFnMdizUJOssb/ACxafEqpxLqrfm/jN5XII8uq4vJFk4bY3KVZfIc8bOh5Mfyl27f7StPK7xu3GWNxuqVCEKXIQhCAQhCAQhCAXFWqGgucQANyTAC7Xknxsz13cwlN0SNdU+HIfdKmRL4m+IHbVP0+BcZB79URAHQKFTZG5LnG7nG5JPVZvgrACnQ1c3k+wK1dOmqcrt6X5uKYzd9nKTSptJqSnSTrWrhos2jYhgjZU2KpdFe4gKuqMUaJFFiXd08vKxCtuBs4xNR1Sg8l9NrWkGb7wG/T6KJXpJrhTGihjTSdYVQA0+LSSB7ErqZVVy8Uy7egS0ktcbxJ+1lHOHfT+U6m9D/hYrjDMH4XE0qrnk0rhwsCGkib+S3GW4prgdLi9p7zHG/dOyaUW6ukKuxr7xod+e6k5dndSk4NcZBi2/sncdRGm26z2JfInm38lcb8aXGZR6i02XSrsgxgq0GO8IPmFYrVGCzVCEIUgQhCAQhCAXzJxpmTq+Y4kzs5zR4Btl9Nr5h4vwHY5jimzbtJHInVePqovp1j7bPKmaaNMDYNb9ldUVSZfUlrY6BXtFtlQ9jG9RZYciN0EQU3SK7a1Sg3iFDf+clOrgQob2qExW4seizPEdNw01GWewhwPldbBzLEyGgfm5WezkAsMEOEG4Kj6je+mI424qdjC1ujQG73+Yx9ltPg7m9Wo11Gp8lNo0E7kOce75D/ACvKcxd3yeh+y9J4HxobiKenZzS08uUi3orL1Hn43yztvx6xi22tdZfGmHSRE2K1JfLVR47DzNlTlF2K64DxMCpSPIhw8QtcF5dw/jOyxDHGwnS7/aV6gCr+O7xZeaayKhCFYqCEIQCEJEELNczbQaHOvJgAblfPnxCOvMKlXS5oeAWEg8hBE7SvaeNm92md4cfuFheI8D2mFfO2k+hsq8stXTZx8EvH5/VZkdQmlTPMj7BXIr1GiYPpCyuSZkymzQ97WOY0kF1gWz8w6hTG5a6oC91U6nN2OzZ6XsVXer2ul3OlrhuKBr0vEGekK8oY0OBj/wCnyWAflb9R1VNZNxBLovyB5KxwdR9FzGO1vc67Kbe7qj5p6AS2/ipuviccsvrXYrEFrZLfPmqDMc/az5bn85KNmGMqAtY+m6k95hn8QvYet4FwLwqarlj9V3HmRsO9GxUJzzvxNGLqVzNR3Zt5Cbn0XeJwrQw6OYvfdQMJlb5frbAJJBlryLWi2+6bdmLaWqm92pzbEASTIt7pf4rxy63lHnmYDvuHiV7x8PKNHE5XScWtNfDgSRZ4jr6SvGMPQ14ggiDJmeXgvcfgxg2iliHdS1p8oKtl+Mtx95LjCu9k5Vw46Kux04aqWusP5SdiPBPPzKRA3jaY9zyVFm7ppupPKKXNmim4EG53i9j+bKwyXi2vTeWVAKtMAaSBpIbMT13gJjHYfXEXJdDYHzETMDcASL+KhV8lqCmbMmQWiSHCNwTznopl8VVl5Hq2Hrh4kf8AXghebcD8S9lW/TVJaHkaJNw7pfdKtEylnTNljZdV6ahCFKAkSoQUvFWG10D/AG3XnWMwb8R2tPVpMd0X70gwF63WpBzS07EQfVYfG4LQS0i7XAiLeXoquSfW383J/m4Vj8pwn8BjHtEizgYN5un25Y9ohumo0WDTLXAdAdipVUxWfNpM+6nYSpaVw0YxUPr9kJ/TgHxfz9Gqblcy6q+7nNDWhojSwEm3mT9Ew6XOL3Cdw0TsOZS0u0BlrgWxZpEfVHVmLrNmB4g924LT/SRsVVtxlQHQ+mw9CHFo9oKfxmIqvsRpvubqE5pI7xkxyt7IjctS2Za50yRTHRup5jzMD6Jirg2sENHOSTuZ3JPspWVZmQezebj5SeYRjX96UvTq69sE7BluKqO5fcmLfnVe2fCehpwbjEaqh9YXlVShrf17xAHiSIXvPDmW/p8NTpjk0T5ndd4d3bDzWTHSVj8BTrN01GBw8f8AC8bxr3YfF1abhBD4a1x+drj3b9PFe2kLI8f8J/rKbX04FemZYdtQ30krrLHajDPxM4DD6bk6nkd523/Fo5DwS12yq/K61QNArMNOoB3mu6/srTcLNl7bcbNbjMZpgiHtqAQ5h1MdvB6oV3iGzbdIomVnpNwxvtvUIQtrzghCEAq/M8sbWG5a4bOF/dWCQppMtnp5pxLlhoVmy7VqbMxFxZMU9lbcc5hSdXp0m1Gmo1ri5oMlokXKqaL7KjLqt3FlbjtFxmJFNsxNrTsqnCZ9We4hlPVysR9oV8WDmJUYYPQS5g03mRa6NWPc0jfqK3/hjxmQqzFZqKcdozSCdwr12Lqiwf43ErN5wKrxpmmNVnHSSQOZF4lHOUynzaVUc14lm47wP+FKxvyh3UArnK6LQ0AbNab87BGbvDWsbzDB9h+xUfXGXUabg3gtrjTxL36m/MGRF/FekKp4ToFmDotO+gH3urdXyaebllbewkKVClyoeKMDqYKjfmZv4t5qkw9T2W3c0EQeaxGKw3ZVXM9W+RVPJj9aOHP4fez16oXNN6FTppbRCELY84IQhAFYH4r8a/8A59AU6X+vVB0n+hosXHxut8Svln4nZ1+qx1Z891ruzZ/tbI+6CmyTO308W2q4l5c7S+TJcHneeswvYsPWkCI/6XheXt1VqQ61Gf8AsF7A2uWXFx06eKqz9tn55bjf4viPz9k409VBwOMa8WITtSsBF/quWjHI1i2hVFWlPkrOpXBB5BV9ZwB3/IUothWu0jpNvTdU+cZyykWvqDUNbZaDBInYei6zHMw0XPpzKwmf4l1RzXHxty9kxnajkz6r6Q4e+ImBxOlraopOizancjwk2TtX4iZe2t2RxLdXN27J6ahZfLlKpZdPqeCuY32I3HUy3UKjC2JkOEQvE84+NlduIe2jQpdm1xA1Fxc4AxNtl5H+pcLBzgOgcQE3T3QfRHD/AMY8LV0txDTh3GxPzMnz5LR5xjKGIpipRrMqOZfuuBJBXy22pPkpNIkbEsn+kwmtpl1dvoyhUkIWd4Gzb9RhWOJlze4/rqaN/UQhZbNVul3NvW0IQtTAEJCvPuP/AIl0sGDSoFtWuRyMtZ4ujfyQXXHPFVHBYd4dUAquY4U2C7iY3jkF8t12lxjmT9VYYrMamIq1KlV5e8zJPnsOgUEuhwPQg/VL6TF7wtlYFdp3Iv5LfBntyWZ4XvWfHJoj3K07nQsttterwSTHUQauEIMtJB6iyZqMrHZ0/dWmoELqk8WBXTjLHtnXVqsx9yuazqhF3R5WVzjg0XVLjK0qXPgqMSLqmzYd31V1X2VLm3y+oUz245JrGqthTrtky1dPcrmEyCu2nurlwTgZYeaByk3YepUgGU0P2SvfAPgPqpg2Pw6zjscToJ/h1Yb4B4+U+skIWTpOIiLReehGyVcZce7tbhyeM0+xljuLfiHhcDLdXbVf6GGYP9x5Lynir4q4rFSylGHp/wBt3nzdyWBq1Cbkyev7rtU2HE3xIxmLka+xZyZTJbbxO5WLfUkyuVwUEylHe8QExVauqT4v0+y6emti/wCFcXpcHf8AFy21U8xsvM8qr6HwdnQPXkt3leIkaXclRnj238Ge8UhlRd1anok0XKaquhcr6rsUXEm9lCq3UmpVBKHUbSp2iRU4hUOb1O8B0F1dY18DyWerEudJ5rrCMn6MviM0ocui2670K1lMlqdOyUN5+y7Isg703Pom2t1e8n02Q1/2XbTAlIFcbwhN0W2k8/shSHyUiEKQhTbgnCuSoHLHJ9vRRiE5QfdA6Vq8hxwqCCe+N/7h1CyzmpaFVzCHNMEbc/fwXOWO1nFn4Xb0+gZCg5jIBhU2D4rY0jUxwkXiCJ5gXV1h8zw9ewqtBP8AK46D9VRca9HDkwyntV4SgdyrDHNAZ6KVhsPbruo+cOFOk5ztgNtp8Fz2t1NWsRmlW8c+arXJ1zy4ydzc+aZquA3WmTUePnl5ZWmq1YcguaUuN9lxUeCZUihH54qXLtxQFy8oagj1Hb+akvE28lGri6ksM38ECvdb7IXMRHmhA6UiChdASOSoIQcm6WluuUEFQJLjAE8lGqYkcr/RNvb4JosTYkU6mreB6p0u8ioWhdBQLLD53Vo/6dRw8JkexUjHZ/WxLAKpbYz3W6ZtF+qo4UmpU0i26jUdeeWtbJWqQPFQyU8ynJkriqLqXLljZUqmIC4ptTj0DZcumlNpWlBzXXWHNvdJU2TVJ37oJT9ghDX2+6EHbDeF2WpquOaeZUkLocJQgoQJCVCRQEKSF0kKDktRpSlAKgIzdN0mSZKdAuEMsD5qYFJUWqO8nyUy8pQ7TSPcu22CZqFQOUrUiAgV6YO6eKbdug7YUq6wjJMIQS6jZCj4cwYQhdUPoSIQCEIQIUkpUIElIhC5CgJHEoQpobPugsmyRCgOPKZcUIQI0JUIQC5cEIQP4QwQUIQpiK//2Q=="/>
          <p:cNvSpPr>
            <a:spLocks noChangeAspect="1" noChangeArrowheads="1"/>
          </p:cNvSpPr>
          <p:nvPr/>
        </p:nvSpPr>
        <p:spPr bwMode="auto">
          <a:xfrm>
            <a:off x="-1524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5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Machine code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Each different type of processor has its own set of machine code instructions</a:t>
            </a:r>
          </a:p>
          <a:p>
            <a:pPr>
              <a:spcAft>
                <a:spcPts val="1200"/>
              </a:spcAft>
            </a:pPr>
            <a:r>
              <a:rPr lang="en-GB" dirty="0"/>
              <a:t>A typical machine code instruction in a simple processor might occupy two bytes:</a:t>
            </a:r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r>
              <a:rPr lang="en-GB" dirty="0"/>
              <a:t>The opcode is the instruction to be processed, e.g. ADD, SUBTRACT, LOAD, STORE</a:t>
            </a:r>
          </a:p>
          <a:p>
            <a:pPr lvl="1"/>
            <a:r>
              <a:rPr lang="en-GB" dirty="0"/>
              <a:t>The operand is either a value to be operated on or the address of the value to be operated on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34021"/>
              </p:ext>
            </p:extLst>
          </p:nvPr>
        </p:nvGraphicFramePr>
        <p:xfrm>
          <a:off x="1573647" y="3606530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0 0 1 0 0 0 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0 0 0 1  0 0 0 0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72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A3E90A-6476-4E17-856C-591E9A904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23893"/>
              </p:ext>
            </p:extLst>
          </p:nvPr>
        </p:nvGraphicFramePr>
        <p:xfrm>
          <a:off x="1573647" y="3205480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0 0 1 0 0 0 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0 0 0 1  0 0 0 0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Machine code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How many different opcodes are possible in an instruction set with a 6-bit opcode?</a:t>
            </a:r>
          </a:p>
          <a:p>
            <a:pPr lvl="1"/>
            <a:r>
              <a:rPr lang="en-GB" dirty="0"/>
              <a:t>What is the largest operand that can be stored in 8 bits?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The processor carries out operations on values that are stored in </a:t>
            </a:r>
            <a:r>
              <a:rPr lang="en-GB" b="1" dirty="0">
                <a:solidFill>
                  <a:srgbClr val="00B0F0"/>
                </a:solidFill>
              </a:rPr>
              <a:t>registers</a:t>
            </a:r>
          </a:p>
          <a:p>
            <a:pPr lvl="1"/>
            <a:r>
              <a:rPr lang="en-GB" dirty="0"/>
              <a:t>How many registers does this processor have?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8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Machine code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GB" dirty="0">
                <a:solidFill>
                  <a:schemeClr val="tx1"/>
                </a:solidFill>
              </a:rPr>
              <a:t>How many different opcodes are possible in an instruction set with a 6-bit opcode?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6 bits allow up to 64 different opcodes</a:t>
            </a:r>
          </a:p>
          <a:p>
            <a:pPr lvl="1"/>
            <a:r>
              <a:rPr lang="en-GB" dirty="0"/>
              <a:t>What is the largest operand that can be stored in 8 bits?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255 (values from 0 to 255 may be stored in the operand)</a:t>
            </a:r>
          </a:p>
          <a:p>
            <a:pPr lvl="1"/>
            <a:r>
              <a:rPr lang="en-GB" dirty="0"/>
              <a:t>How many registers does this processor have?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There are two bits for the register, so up to four registers could be available on the processor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C3091C-7657-4F5B-B408-C3373A66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56979"/>
              </p:ext>
            </p:extLst>
          </p:nvPr>
        </p:nvGraphicFramePr>
        <p:xfrm>
          <a:off x="1573647" y="5123727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0 0 1 0 0 0 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0 0 0 1  0 0 0 0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6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</p:spPr>
        <p:txBody>
          <a:bodyPr/>
          <a:lstStyle/>
          <a:p>
            <a:r>
              <a:rPr lang="en-GB" dirty="0"/>
              <a:t>Machine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</p:spPr>
        <p:txBody>
          <a:bodyPr/>
          <a:lstStyle/>
          <a:p>
            <a:r>
              <a:rPr lang="en-GB" dirty="0"/>
              <a:t>Machine code is sometimes called a </a:t>
            </a:r>
            <a:br>
              <a:rPr lang="en-GB" dirty="0"/>
            </a:br>
            <a:r>
              <a:rPr lang="en-GB" dirty="0"/>
              <a:t>‘first generation language’</a:t>
            </a:r>
          </a:p>
          <a:p>
            <a:pPr lvl="1"/>
            <a:r>
              <a:rPr lang="en-GB" dirty="0"/>
              <a:t>In the early days of computers, the binary itself was entered through a set of switches on the computer</a:t>
            </a:r>
          </a:p>
          <a:p>
            <a:r>
              <a:rPr lang="en-GB" dirty="0"/>
              <a:t>The ‘second generation’ of programming languages was assembly code, which used mnemonics to represent each opcode, and a denary number or identifier for the operand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D5B1-FFBA-4F5A-8538-29C824FB32BD}"/>
              </a:ext>
            </a:extLst>
          </p:cNvPr>
          <p:cNvSpPr txBox="1"/>
          <p:nvPr/>
        </p:nvSpPr>
        <p:spPr>
          <a:xfrm>
            <a:off x="723900" y="5961252"/>
            <a:ext cx="369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1812E-2956-4EB1-9BF9-7A1F64555ED4}"/>
              </a:ext>
            </a:extLst>
          </p:cNvPr>
          <p:cNvSpPr txBox="1"/>
          <p:nvPr/>
        </p:nvSpPr>
        <p:spPr>
          <a:xfrm>
            <a:off x="4829265" y="5932566"/>
            <a:ext cx="379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Assembly language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522F87-A43A-4929-81CB-BD87B6EB8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59529"/>
              </p:ext>
            </p:extLst>
          </p:nvPr>
        </p:nvGraphicFramePr>
        <p:xfrm>
          <a:off x="724280" y="5209857"/>
          <a:ext cx="370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0 0 1 0 0 0 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0 0 0 1  0 0 0 0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3A4888A-ECF7-43BC-BF10-3FAD3EF8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06678"/>
              </p:ext>
            </p:extLst>
          </p:nvPr>
        </p:nvGraphicFramePr>
        <p:xfrm>
          <a:off x="4813510" y="5209857"/>
          <a:ext cx="370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53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Assembly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An assembly language program looks something like this: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2400" dirty="0">
                <a:solidFill>
                  <a:schemeClr val="tx1"/>
                </a:solidFill>
              </a:rPr>
              <a:t> 	</a:t>
            </a:r>
            <a:r>
              <a:rPr lang="en-GB" sz="1800" b="1" dirty="0">
                <a:solidFill>
                  <a:srgbClr val="00B0F0"/>
                </a:solidFill>
              </a:rPr>
              <a:t>MOV A  [17]</a:t>
            </a:r>
            <a:r>
              <a:rPr lang="en-GB" sz="1800" dirty="0">
                <a:solidFill>
                  <a:schemeClr val="tx1"/>
                </a:solidFill>
              </a:rPr>
              <a:t>	;Move contents of memory address 17 into Register A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1800" dirty="0"/>
              <a:t>	</a:t>
            </a:r>
            <a:r>
              <a:rPr lang="en-GB" sz="1800" b="1" dirty="0">
                <a:solidFill>
                  <a:srgbClr val="00B0F0"/>
                </a:solidFill>
              </a:rPr>
              <a:t>MOV B  [18]</a:t>
            </a:r>
            <a:r>
              <a:rPr lang="en-GB" sz="1800" dirty="0"/>
              <a:t>	;Move contents of memory address 18 to Register B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1800" dirty="0"/>
              <a:t>	</a:t>
            </a:r>
            <a:r>
              <a:rPr lang="en-GB" sz="1800" b="1" dirty="0">
                <a:solidFill>
                  <a:srgbClr val="00B0F0"/>
                </a:solidFill>
              </a:rPr>
              <a:t>ADD A B</a:t>
            </a:r>
            <a:r>
              <a:rPr lang="en-GB" sz="1800" b="1" dirty="0">
                <a:solidFill>
                  <a:srgbClr val="B2D90B"/>
                </a:solidFill>
              </a:rPr>
              <a:t>	</a:t>
            </a:r>
            <a:r>
              <a:rPr lang="en-GB" sz="1800" dirty="0"/>
              <a:t>;Add Register A and Register B and store in Register A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1800" dirty="0"/>
              <a:t>	</a:t>
            </a:r>
            <a:r>
              <a:rPr lang="en-GB" sz="1800" b="1" dirty="0">
                <a:solidFill>
                  <a:srgbClr val="00B0F0"/>
                </a:solidFill>
              </a:rPr>
              <a:t>MOV [19] A</a:t>
            </a:r>
            <a:r>
              <a:rPr lang="en-GB" sz="1800" dirty="0"/>
              <a:t>	;Store contents of Register A in location 19</a:t>
            </a:r>
          </a:p>
          <a:p>
            <a:pPr>
              <a:spcAft>
                <a:spcPts val="1200"/>
              </a:spcAft>
            </a:pPr>
            <a:r>
              <a:rPr lang="en-GB" dirty="0"/>
              <a:t>Compare this with a high-level language statement: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b="1" dirty="0">
                <a:solidFill>
                  <a:srgbClr val="00B0F0"/>
                </a:solidFill>
              </a:rPr>
              <a:t>Total = Mark1 + Mark2</a:t>
            </a:r>
          </a:p>
        </p:txBody>
      </p:sp>
    </p:spTree>
    <p:extLst>
      <p:ext uri="{BB962C8B-B14F-4D97-AF65-F5344CB8AC3E}">
        <p14:creationId xmlns:p14="http://schemas.microsoft.com/office/powerpoint/2010/main" val="133370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instruction 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Processors vary in the number and type of instructions they can process</a:t>
            </a:r>
          </a:p>
          <a:p>
            <a:pPr lvl="1"/>
            <a:r>
              <a:rPr lang="en-GB" sz="1900" dirty="0"/>
              <a:t>They cannot deal with complex statements like </a:t>
            </a:r>
            <a:r>
              <a:rPr lang="en-GB" sz="1900" b="1" dirty="0"/>
              <a:t>WHILE</a:t>
            </a:r>
            <a:r>
              <a:rPr lang="en-GB" sz="1900" dirty="0"/>
              <a:t>, </a:t>
            </a:r>
            <a:r>
              <a:rPr lang="en-GB" sz="1900" b="1" dirty="0"/>
              <a:t>IF..THEN..ELSE</a:t>
            </a:r>
            <a:r>
              <a:rPr lang="en-GB" sz="1900" dirty="0"/>
              <a:t>, etc.</a:t>
            </a:r>
          </a:p>
          <a:p>
            <a:r>
              <a:rPr lang="en-GB" sz="2900" dirty="0">
                <a:solidFill>
                  <a:schemeClr val="tx1"/>
                </a:solidFill>
              </a:rPr>
              <a:t>Only very </a:t>
            </a:r>
            <a:r>
              <a:rPr lang="en-GB" sz="2900" dirty="0"/>
              <a:t>simple instructions are available in assembly languages such as:</a:t>
            </a:r>
          </a:p>
          <a:p>
            <a:pPr marL="444500" lvl="1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ADD A B</a:t>
            </a:r>
            <a:r>
              <a:rPr lang="en-GB" sz="2400" dirty="0">
                <a:solidFill>
                  <a:schemeClr val="tx1"/>
                </a:solidFill>
              </a:rPr>
              <a:t>		Add A and B and store in A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HLT</a:t>
            </a:r>
            <a:r>
              <a:rPr lang="en-GB" sz="2400" dirty="0">
                <a:solidFill>
                  <a:schemeClr val="tx1"/>
                </a:solidFill>
              </a:rPr>
              <a:t>			Halt (stop) the program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INC A</a:t>
            </a:r>
            <a:r>
              <a:rPr lang="en-GB" sz="2400" dirty="0">
                <a:solidFill>
                  <a:schemeClr val="tx1"/>
                </a:solidFill>
              </a:rPr>
              <a:t>			Increment A (add 1 to A)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MOV A B</a:t>
            </a:r>
            <a:r>
              <a:rPr lang="en-GB" sz="2400" dirty="0">
                <a:solidFill>
                  <a:schemeClr val="tx1"/>
                </a:solidFill>
              </a:rPr>
              <a:t>		Move the number in A to B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JMP [mem]</a:t>
            </a:r>
            <a:r>
              <a:rPr lang="en-GB" sz="2400" dirty="0">
                <a:solidFill>
                  <a:schemeClr val="tx1"/>
                </a:solidFill>
              </a:rPr>
              <a:t>	Jump to a different part of the program</a:t>
            </a:r>
            <a:br>
              <a:rPr lang="en-GB" sz="2400" dirty="0">
                <a:solidFill>
                  <a:schemeClr val="tx1"/>
                </a:solidFill>
              </a:rPr>
            </a:b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	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5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assembler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24279" y="1704179"/>
            <a:ext cx="7874971" cy="3453607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computer cannot process assembly language instructions directly as it only processes binary machine code</a:t>
            </a: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rgbClr val="00B0F0"/>
                </a:solidFill>
              </a:rPr>
              <a:t>assembler</a:t>
            </a:r>
            <a:r>
              <a:rPr lang="en-GB" dirty="0">
                <a:solidFill>
                  <a:srgbClr val="00A88E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is a program which translates assembly code into machine language</a:t>
            </a:r>
          </a:p>
          <a:p>
            <a:pPr lvl="1"/>
            <a:r>
              <a:rPr lang="en-GB" dirty="0"/>
              <a:t>This is a relatively simple process as in general, one assembly code statement translates into one machine code instruction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BF422D-622C-4CD4-BFE7-84CF8678259C}"/>
              </a:ext>
            </a:extLst>
          </p:cNvPr>
          <p:cNvGrpSpPr/>
          <p:nvPr/>
        </p:nvGrpSpPr>
        <p:grpSpPr>
          <a:xfrm>
            <a:off x="1415606" y="4684404"/>
            <a:ext cx="1854926" cy="1482110"/>
            <a:chOff x="870857" y="4936107"/>
            <a:chExt cx="1854926" cy="1482110"/>
          </a:xfrm>
        </p:grpSpPr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CCF9C5A3-0CCF-45D7-84AF-73B0CE45ECDC}"/>
                </a:ext>
              </a:extLst>
            </p:cNvPr>
            <p:cNvSpPr/>
            <p:nvPr/>
          </p:nvSpPr>
          <p:spPr>
            <a:xfrm>
              <a:off x="870857" y="4936107"/>
              <a:ext cx="1854926" cy="1482110"/>
            </a:xfrm>
            <a:prstGeom prst="flowChartDocumen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89D4EC-3F58-45D9-8B44-EFE91CBA443E}"/>
                </a:ext>
              </a:extLst>
            </p:cNvPr>
            <p:cNvSpPr txBox="1"/>
            <p:nvPr/>
          </p:nvSpPr>
          <p:spPr>
            <a:xfrm>
              <a:off x="997131" y="4936107"/>
              <a:ext cx="160673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600"/>
                </a:spcAft>
                <a:buNone/>
              </a:pPr>
              <a:r>
                <a:rPr lang="en-GB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MOV A  [17]</a:t>
              </a:r>
              <a:b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GB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MOV B  [18]</a:t>
              </a:r>
              <a:b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GB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ADD A B</a:t>
              </a:r>
              <a:br>
                <a:rPr lang="en-GB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GB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MOV [19] A</a:t>
              </a:r>
              <a:endParaRPr lang="en-GB" sz="1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94250-1A7B-4C2F-85F4-1696BFD0E1B8}"/>
              </a:ext>
            </a:extLst>
          </p:cNvPr>
          <p:cNvGrpSpPr/>
          <p:nvPr/>
        </p:nvGrpSpPr>
        <p:grpSpPr>
          <a:xfrm>
            <a:off x="5258350" y="4684404"/>
            <a:ext cx="1854926" cy="1482110"/>
            <a:chOff x="4713601" y="4936107"/>
            <a:chExt cx="1854926" cy="1482110"/>
          </a:xfrm>
        </p:grpSpPr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C84A7B30-650C-4D51-A944-5669C0FF2E72}"/>
                </a:ext>
              </a:extLst>
            </p:cNvPr>
            <p:cNvSpPr/>
            <p:nvPr/>
          </p:nvSpPr>
          <p:spPr>
            <a:xfrm>
              <a:off x="4713601" y="4936107"/>
              <a:ext cx="1854926" cy="1482110"/>
            </a:xfrm>
            <a:prstGeom prst="flowChartDocumen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FD9AB5-B197-4ECD-A31B-C051BEB6A35A}"/>
                </a:ext>
              </a:extLst>
            </p:cNvPr>
            <p:cNvSpPr txBox="1"/>
            <p:nvPr/>
          </p:nvSpPr>
          <p:spPr>
            <a:xfrm>
              <a:off x="4837698" y="5040637"/>
              <a:ext cx="1606732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600"/>
                </a:spcAft>
                <a:buNone/>
              </a:pPr>
              <a:r>
                <a:rPr lang="en-GB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0010011001000111</a:t>
              </a:r>
            </a:p>
            <a:p>
              <a:pPr marL="0" indent="0">
                <a:spcAft>
                  <a:spcPts val="600"/>
                </a:spcAft>
                <a:buNone/>
              </a:pPr>
              <a:r>
                <a:rPr lang="en-GB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1100100010010110</a:t>
              </a:r>
            </a:p>
            <a:p>
              <a:pPr marL="0" indent="0">
                <a:spcAft>
                  <a:spcPts val="600"/>
                </a:spcAft>
                <a:buNone/>
              </a:pPr>
              <a:r>
                <a:rPr lang="en-GB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1100101101000010</a:t>
              </a:r>
            </a:p>
            <a:p>
              <a:pPr marL="0" indent="0">
                <a:spcAft>
                  <a:spcPts val="600"/>
                </a:spcAft>
                <a:buNone/>
              </a:pPr>
              <a:r>
                <a:rPr lang="en-GB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1011001001011011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850E79-EC2C-44F0-9673-3D9DE56F121B}"/>
              </a:ext>
            </a:extLst>
          </p:cNvPr>
          <p:cNvCxnSpPr>
            <a:cxnSpLocks/>
          </p:cNvCxnSpPr>
          <p:nvPr/>
        </p:nvCxnSpPr>
        <p:spPr>
          <a:xfrm>
            <a:off x="3396806" y="5265906"/>
            <a:ext cx="1719943" cy="0"/>
          </a:xfrm>
          <a:prstGeom prst="straightConnector1">
            <a:avLst/>
          </a:prstGeom>
          <a:ln w="603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42C42C-1D35-4241-A51C-F07A649D83C6}"/>
              </a:ext>
            </a:extLst>
          </p:cNvPr>
          <p:cNvSpPr txBox="1"/>
          <p:nvPr/>
        </p:nvSpPr>
        <p:spPr>
          <a:xfrm>
            <a:off x="3394628" y="5378646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Assembler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36302-AF7A-4D29-9933-5A62645CC567}"/>
              </a:ext>
            </a:extLst>
          </p:cNvPr>
          <p:cNvSpPr txBox="1"/>
          <p:nvPr/>
        </p:nvSpPr>
        <p:spPr>
          <a:xfrm>
            <a:off x="1541880" y="6320631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Assembly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851B6-FAD0-4D35-845E-C48EE1489FBB}"/>
              </a:ext>
            </a:extLst>
          </p:cNvPr>
          <p:cNvSpPr txBox="1"/>
          <p:nvPr/>
        </p:nvSpPr>
        <p:spPr>
          <a:xfrm>
            <a:off x="5258350" y="6320631"/>
            <a:ext cx="179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148092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Worksheet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Complete </a:t>
            </a:r>
            <a:r>
              <a:rPr lang="en-GB" b="1" dirty="0"/>
              <a:t>Task 1 </a:t>
            </a:r>
            <a:r>
              <a:rPr lang="en-GB" dirty="0"/>
              <a:t>on </a:t>
            </a:r>
            <a:r>
              <a:rPr lang="en-GB" b="1" dirty="0"/>
              <a:t>Worksheet 4</a:t>
            </a:r>
          </a:p>
        </p:txBody>
      </p:sp>
    </p:spTree>
    <p:extLst>
      <p:ext uri="{BB962C8B-B14F-4D97-AF65-F5344CB8AC3E}">
        <p14:creationId xmlns:p14="http://schemas.microsoft.com/office/powerpoint/2010/main" val="384472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5B46D-B3FD-41B6-A235-CA207DA5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A51BF-AC08-49A5-966B-CDCF909D35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80" y="1704180"/>
            <a:ext cx="7797230" cy="1775636"/>
          </a:xfrm>
        </p:spPr>
        <p:txBody>
          <a:bodyPr/>
          <a:lstStyle/>
          <a:p>
            <a:pPr marL="0" marR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new compact computer has been created for use in conference centres to control presentation screens.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6119495" algn="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(a)	The compact computer contains a bootloader. Explain the role of the bootloader on the computer.	[2]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F1681D2-C679-4066-963C-F2353170DA48}"/>
              </a:ext>
            </a:extLst>
          </p:cNvPr>
          <p:cNvSpPr txBox="1">
            <a:spLocks/>
          </p:cNvSpPr>
          <p:nvPr/>
        </p:nvSpPr>
        <p:spPr>
          <a:xfrm>
            <a:off x="724280" y="3780223"/>
            <a:ext cx="7560184" cy="1164413"/>
          </a:xfrm>
          <a:prstGeom prst="rect">
            <a:avLst/>
          </a:prstGeom>
        </p:spPr>
        <p:txBody>
          <a:bodyPr vert="horz" lIns="0" tIns="0"/>
          <a:lstStyle>
            <a:lvl1pPr marL="271463" indent="-2714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23900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723900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lang="en-US" sz="2000" kern="1200" baseline="0" dirty="0" smtClean="0">
                <a:solidFill>
                  <a:srgbClr val="787878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The bootloader is firmware / contained on (flash) ROM (1) which contains the instructions/programs to start the computer (1) and gives the location of the boot sector on the hard drive / hard disk / secondary storage (1).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High level languages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GB" dirty="0">
                <a:solidFill>
                  <a:schemeClr val="tx1"/>
                </a:solidFill>
              </a:rPr>
              <a:t>High level languages have complex statements and program structures </a:t>
            </a:r>
            <a:r>
              <a:rPr lang="en-GB" dirty="0"/>
              <a:t>which makes them harder to translate into machine code</a:t>
            </a:r>
            <a:endParaRPr lang="en-GB" dirty="0">
              <a:solidFill>
                <a:schemeClr val="tx1"/>
              </a:solidFill>
            </a:endParaRPr>
          </a:p>
          <a:p>
            <a:pPr marL="444500" lvl="1" indent="0">
              <a:spcAft>
                <a:spcPts val="600"/>
              </a:spcAft>
              <a:buNone/>
            </a:pPr>
            <a:r>
              <a:rPr lang="en-GB" dirty="0"/>
              <a:t>if </a:t>
            </a:r>
            <a:r>
              <a:rPr lang="en-GB" dirty="0" err="1"/>
              <a:t>errorCode</a:t>
            </a:r>
            <a:r>
              <a:rPr lang="en-GB" dirty="0"/>
              <a:t>:</a:t>
            </a:r>
          </a:p>
          <a:p>
            <a:pPr marL="444500" lvl="1" indent="0">
              <a:spcAft>
                <a:spcPts val="600"/>
              </a:spcAft>
              <a:buNone/>
            </a:pPr>
            <a:r>
              <a:rPr lang="en-GB" dirty="0"/>
              <a:t>		print("You have made an error")</a:t>
            </a:r>
          </a:p>
          <a:p>
            <a:pPr marL="444500" lvl="1" indent="0">
              <a:spcAft>
                <a:spcPts val="600"/>
              </a:spcAft>
              <a:buNone/>
            </a:pPr>
            <a:r>
              <a:rPr lang="en-GB" dirty="0"/>
              <a:t>		</a:t>
            </a:r>
            <a:r>
              <a:rPr lang="en-GB" dirty="0" err="1"/>
              <a:t>NumErrors</a:t>
            </a:r>
            <a:r>
              <a:rPr lang="en-GB" dirty="0"/>
              <a:t> = </a:t>
            </a:r>
            <a:r>
              <a:rPr lang="en-GB" dirty="0" err="1"/>
              <a:t>NumErrors</a:t>
            </a:r>
            <a:r>
              <a:rPr lang="en-GB" dirty="0"/>
              <a:t> + 1</a:t>
            </a:r>
          </a:p>
          <a:p>
            <a:pPr marL="334963" indent="-342900"/>
            <a:r>
              <a:rPr lang="en-GB" dirty="0">
                <a:solidFill>
                  <a:schemeClr val="tx1"/>
                </a:solidFill>
              </a:rPr>
              <a:t>Each </a:t>
            </a:r>
            <a:r>
              <a:rPr lang="en-GB" dirty="0"/>
              <a:t>statement in a </a:t>
            </a:r>
            <a:r>
              <a:rPr lang="en-GB" dirty="0">
                <a:solidFill>
                  <a:schemeClr val="tx1"/>
                </a:solidFill>
              </a:rPr>
              <a:t>high level language represents several machine code statements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7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Compiler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 compiler is a program which translates a high level language program (the </a:t>
            </a:r>
            <a:r>
              <a:rPr lang="en-GB" b="1" dirty="0">
                <a:solidFill>
                  <a:srgbClr val="00B0F0"/>
                </a:solidFill>
              </a:rPr>
              <a:t>source code</a:t>
            </a:r>
            <a:r>
              <a:rPr lang="en-GB" dirty="0">
                <a:solidFill>
                  <a:schemeClr val="tx1"/>
                </a:solidFill>
              </a:rPr>
              <a:t>) into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machine code</a:t>
            </a:r>
          </a:p>
          <a:p>
            <a:pPr lvl="1"/>
            <a:r>
              <a:rPr lang="en-GB" dirty="0"/>
              <a:t>The compiler produces an executable file which means the file can be executed (run)</a:t>
            </a:r>
          </a:p>
          <a:p>
            <a:pPr lvl="1"/>
            <a:r>
              <a:rPr lang="en-GB" dirty="0"/>
              <a:t>The machine code created by a compiler is also known as </a:t>
            </a:r>
            <a:r>
              <a:rPr lang="en-GB" b="1" dirty="0"/>
              <a:t>object code</a:t>
            </a:r>
            <a:endParaRPr lang="en-GB" b="1" dirty="0">
              <a:solidFill>
                <a:srgbClr val="B2D90B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If the compiler encounters a syntax error, it cannot translate the statement so no object code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is produced </a:t>
            </a:r>
          </a:p>
          <a:p>
            <a:pPr lvl="1"/>
            <a:r>
              <a:rPr lang="en-GB" dirty="0"/>
              <a:t>It provides an error report for all errors that are detected in </a:t>
            </a:r>
            <a:br>
              <a:rPr lang="en-GB" dirty="0"/>
            </a:br>
            <a:r>
              <a:rPr lang="en-GB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145042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F4F226-9DBE-4664-9856-9200E5E2D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Compilation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DBEBB-9C8E-4949-9ADE-16F74B381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compiler translates the entire program at once</a:t>
            </a:r>
          </a:p>
          <a:p>
            <a:r>
              <a:rPr lang="en-GB" dirty="0"/>
              <a:t>It produces an executable file which can be run</a:t>
            </a:r>
          </a:p>
          <a:p>
            <a:pPr lvl="1"/>
            <a:r>
              <a:rPr lang="en-GB" dirty="0"/>
              <a:t>This is the file that is usually distributed to the customer</a:t>
            </a:r>
          </a:p>
          <a:p>
            <a:pPr lvl="1"/>
            <a:r>
              <a:rPr lang="en-GB" dirty="0"/>
              <a:t>The compiled file will be created for a specific computer architecture and operating system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227D82-49C2-49FA-96AA-EB2025B8046B}"/>
              </a:ext>
            </a:extLst>
          </p:cNvPr>
          <p:cNvGrpSpPr/>
          <p:nvPr/>
        </p:nvGrpSpPr>
        <p:grpSpPr>
          <a:xfrm>
            <a:off x="1379971" y="4118583"/>
            <a:ext cx="2524017" cy="1482110"/>
            <a:chOff x="1055716" y="4118583"/>
            <a:chExt cx="2524017" cy="1482110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E9E2959E-2166-44F0-A1E0-59E8DA297918}"/>
                </a:ext>
              </a:extLst>
            </p:cNvPr>
            <p:cNvSpPr/>
            <p:nvPr/>
          </p:nvSpPr>
          <p:spPr>
            <a:xfrm>
              <a:off x="1055716" y="4118583"/>
              <a:ext cx="2524017" cy="1482110"/>
            </a:xfrm>
            <a:prstGeom prst="flowChartDocumen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928161-7845-4940-9281-D1EE9020CA65}"/>
                </a:ext>
              </a:extLst>
            </p:cNvPr>
            <p:cNvSpPr txBox="1"/>
            <p:nvPr/>
          </p:nvSpPr>
          <p:spPr>
            <a:xfrm>
              <a:off x="1055716" y="4279448"/>
              <a:ext cx="250869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0488" lvl="1">
                <a:spcAft>
                  <a:spcPts val="600"/>
                </a:spcAft>
                <a:buNone/>
              </a:pP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if </a:t>
              </a:r>
              <a:r>
                <a:rPr lang="en-GB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errorCode</a:t>
              </a: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:</a:t>
              </a:r>
              <a:b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print("Error")</a:t>
              </a:r>
              <a:b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NumErrors</a:t>
              </a: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1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NumErrors</a:t>
              </a:r>
              <a:r>
                <a:rPr lang="en-GB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+ 1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83BAE0-7A13-416C-809F-82610FA84CCE}"/>
              </a:ext>
            </a:extLst>
          </p:cNvPr>
          <p:cNvGrpSpPr/>
          <p:nvPr/>
        </p:nvGrpSpPr>
        <p:grpSpPr>
          <a:xfrm>
            <a:off x="5891806" y="4118583"/>
            <a:ext cx="1504319" cy="1482110"/>
            <a:chOff x="5567551" y="4118583"/>
            <a:chExt cx="1504319" cy="1482110"/>
          </a:xfrm>
        </p:grpSpPr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360625DD-C4F2-45FE-B25D-1C58AD40B756}"/>
                </a:ext>
              </a:extLst>
            </p:cNvPr>
            <p:cNvSpPr/>
            <p:nvPr/>
          </p:nvSpPr>
          <p:spPr>
            <a:xfrm>
              <a:off x="5567551" y="4118583"/>
              <a:ext cx="1504319" cy="1482110"/>
            </a:xfrm>
            <a:prstGeom prst="flowChartDocumen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33119E-3B80-4BC2-A075-D820324ED4C1}"/>
                </a:ext>
              </a:extLst>
            </p:cNvPr>
            <p:cNvSpPr txBox="1"/>
            <p:nvPr/>
          </p:nvSpPr>
          <p:spPr>
            <a:xfrm>
              <a:off x="5609004" y="4138027"/>
              <a:ext cx="1462866" cy="120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600"/>
                </a:spcAft>
                <a:buNone/>
              </a:pPr>
              <a:r>
                <a:rPr lang="en-GB" sz="1050" dirty="0">
                  <a:solidFill>
                    <a:schemeClr val="bg1"/>
                  </a:solidFill>
                  <a:latin typeface="Consolas" panose="020B0609020204030204" pitchFamily="49" charset="0"/>
                </a:rPr>
                <a:t>1110100010000011</a:t>
              </a:r>
            </a:p>
            <a:p>
              <a:pPr marL="0" indent="0">
                <a:spcAft>
                  <a:spcPts val="600"/>
                </a:spcAft>
                <a:buNone/>
              </a:pPr>
              <a:r>
                <a:rPr lang="en-GB" sz="1050" dirty="0">
                  <a:solidFill>
                    <a:schemeClr val="bg1"/>
                  </a:solidFill>
                  <a:latin typeface="Consolas" panose="020B0609020204030204" pitchFamily="49" charset="0"/>
                </a:rPr>
                <a:t>1110111011101110</a:t>
              </a:r>
            </a:p>
            <a:p>
              <a:pPr marL="0" indent="0">
                <a:spcAft>
                  <a:spcPts val="600"/>
                </a:spcAft>
                <a:buNone/>
              </a:pPr>
              <a:r>
                <a:rPr lang="en-GB" sz="1050" dirty="0">
                  <a:solidFill>
                    <a:schemeClr val="bg1"/>
                  </a:solidFill>
                  <a:latin typeface="Consolas" panose="020B0609020204030204" pitchFamily="49" charset="0"/>
                </a:rPr>
                <a:t>0010111111000011</a:t>
              </a:r>
            </a:p>
            <a:p>
              <a:pPr marL="0" indent="0">
                <a:spcAft>
                  <a:spcPts val="600"/>
                </a:spcAft>
                <a:buNone/>
              </a:pPr>
              <a:r>
                <a:rPr lang="en-GB" sz="1050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1011001000110010</a:t>
              </a:r>
            </a:p>
            <a:p>
              <a:pPr marL="0" indent="0">
                <a:spcAft>
                  <a:spcPts val="600"/>
                </a:spcAft>
                <a:buNone/>
              </a:pPr>
              <a:r>
                <a:rPr lang="en-GB" sz="1050" dirty="0">
                  <a:solidFill>
                    <a:schemeClr val="bg1"/>
                  </a:solidFill>
                  <a:latin typeface="Consolas" panose="020B0609020204030204" pitchFamily="49" charset="0"/>
                </a:rPr>
                <a:t>0010101011100001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DE170-6F13-4312-AF02-00238D8A46FF}"/>
              </a:ext>
            </a:extLst>
          </p:cNvPr>
          <p:cNvCxnSpPr>
            <a:cxnSpLocks/>
          </p:cNvCxnSpPr>
          <p:nvPr/>
        </p:nvCxnSpPr>
        <p:spPr>
          <a:xfrm>
            <a:off x="4030262" y="4668876"/>
            <a:ext cx="171994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2D97B9-5951-46A9-B216-0B9E8D05D83F}"/>
              </a:ext>
            </a:extLst>
          </p:cNvPr>
          <p:cNvSpPr txBox="1"/>
          <p:nvPr/>
        </p:nvSpPr>
        <p:spPr>
          <a:xfrm>
            <a:off x="4030262" y="4812825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Compiler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6F394-5AE8-4FAE-9F55-EDFA9438273E}"/>
              </a:ext>
            </a:extLst>
          </p:cNvPr>
          <p:cNvSpPr txBox="1"/>
          <p:nvPr/>
        </p:nvSpPr>
        <p:spPr>
          <a:xfrm>
            <a:off x="1379972" y="5660336"/>
            <a:ext cx="25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High-level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8FFA-57C4-4750-9FBC-C3CFA47705CE}"/>
              </a:ext>
            </a:extLst>
          </p:cNvPr>
          <p:cNvSpPr txBox="1"/>
          <p:nvPr/>
        </p:nvSpPr>
        <p:spPr>
          <a:xfrm>
            <a:off x="5776625" y="5660336"/>
            <a:ext cx="173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Executable file</a:t>
            </a:r>
          </a:p>
        </p:txBody>
      </p:sp>
    </p:spTree>
    <p:extLst>
      <p:ext uri="{BB962C8B-B14F-4D97-AF65-F5344CB8AC3E}">
        <p14:creationId xmlns:p14="http://schemas.microsoft.com/office/powerpoint/2010/main" val="347486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Interpreter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An interpreter is a type of program which translates a high level language program into machine code</a:t>
            </a:r>
          </a:p>
          <a:p>
            <a:pPr lvl="1"/>
            <a:r>
              <a:rPr lang="en-GB" dirty="0"/>
              <a:t>It translates a line and then, if it has no syntax errors, executes it</a:t>
            </a:r>
          </a:p>
          <a:p>
            <a:pPr lvl="1"/>
            <a:r>
              <a:rPr lang="en-GB" dirty="0"/>
              <a:t>It continues like this, translating and executing the code </a:t>
            </a:r>
            <a:br>
              <a:rPr lang="en-GB" dirty="0"/>
            </a:br>
            <a:r>
              <a:rPr lang="en-GB" dirty="0"/>
              <a:t>line-by-line</a:t>
            </a:r>
          </a:p>
          <a:p>
            <a:r>
              <a:rPr lang="en-GB" dirty="0"/>
              <a:t>If a syntax error is encountered, it displays an error message and stops executing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1503983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Compiler or interpreter?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Which should you use?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59226"/>
              </p:ext>
            </p:extLst>
          </p:nvPr>
        </p:nvGraphicFramePr>
        <p:xfrm>
          <a:off x="844348" y="2250904"/>
          <a:ext cx="745452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Interpreter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Slower execution as every line is translated before it is executed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execution as the whole program is already ready to execute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user has to have</a:t>
                      </a:r>
                      <a:r>
                        <a:rPr lang="en-GB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interpreter on their computer in order to run the program</a:t>
                      </a:r>
                      <a:endParaRPr lang="en-GB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program runs on the computer without the need for an interpreter or compiler as it is already an executable file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user who has purchased your program can make changes and see how it works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user who has purchased your program cannot see the </a:t>
                      </a:r>
                      <a:b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code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interpreter is faster when developing a program as there is no need to compile the whole program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compiler is used to translate the final program. This may take some time if carried out during development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36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01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Worksheet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Complete </a:t>
            </a:r>
            <a:r>
              <a:rPr lang="en-GB" b="1" dirty="0"/>
              <a:t>Task 2 </a:t>
            </a:r>
            <a:r>
              <a:rPr lang="en-GB" dirty="0"/>
              <a:t>on </a:t>
            </a:r>
            <a:r>
              <a:rPr lang="en-GB" b="1" dirty="0"/>
              <a:t>Worksheet 4</a:t>
            </a:r>
          </a:p>
        </p:txBody>
      </p:sp>
    </p:spTree>
    <p:extLst>
      <p:ext uri="{BB962C8B-B14F-4D97-AF65-F5344CB8AC3E}">
        <p14:creationId xmlns:p14="http://schemas.microsoft.com/office/powerpoint/2010/main" val="141898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6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04A3894-D0B7-4F73-89F0-C6CBB08FE5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9132"/>
            <a:ext cx="9144000" cy="62488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Why use assembly code?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Assembly code is more difficult to learn, write and read than a high level language</a:t>
            </a:r>
          </a:p>
          <a:p>
            <a:r>
              <a:rPr lang="en-GB" dirty="0">
                <a:solidFill>
                  <a:schemeClr val="bg1"/>
                </a:solidFill>
              </a:rPr>
              <a:t>Assembly code is also harder to debug and the code will be written for a specific computer architecture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Why do some programs still get written in assembly code?</a:t>
            </a:r>
          </a:p>
        </p:txBody>
      </p:sp>
    </p:spTree>
    <p:extLst>
      <p:ext uri="{BB962C8B-B14F-4D97-AF65-F5344CB8AC3E}">
        <p14:creationId xmlns:p14="http://schemas.microsoft.com/office/powerpoint/2010/main" val="215723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Advantages of assembly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Assembly code allows the direct manipulation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of hardware</a:t>
            </a:r>
          </a:p>
          <a:p>
            <a:pPr lvl="1"/>
            <a:r>
              <a:rPr lang="en-GB" dirty="0"/>
              <a:t>Device drivers need to control specific parts of hardware so are usually written in assembly</a:t>
            </a:r>
          </a:p>
          <a:p>
            <a:pPr lvl="1"/>
            <a:r>
              <a:rPr lang="en-GB" dirty="0"/>
              <a:t>Other common uses for assembly are the bootstrap stored in ROM, control programs in embedded systems such as a dishwasher, washing machine or car</a:t>
            </a:r>
          </a:p>
          <a:p>
            <a:pPr lvl="1"/>
            <a:r>
              <a:rPr lang="en-GB" dirty="0"/>
              <a:t>As the programmer has complete control of the hardware when they use assembly, they are able to make key parts of programs more efficient in processing speed and the use </a:t>
            </a:r>
            <a:br>
              <a:rPr lang="en-GB" dirty="0"/>
            </a:br>
            <a:r>
              <a:rPr lang="en-GB" dirty="0"/>
              <a:t>of memory</a:t>
            </a:r>
          </a:p>
        </p:txBody>
      </p:sp>
    </p:spTree>
    <p:extLst>
      <p:ext uri="{BB962C8B-B14F-4D97-AF65-F5344CB8AC3E}">
        <p14:creationId xmlns:p14="http://schemas.microsoft.com/office/powerpoint/2010/main" val="205535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BB6AA1C-6399-480B-93A3-FCA8E17D0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779" y="3099941"/>
            <a:ext cx="8080442" cy="358902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982FE-3174-4C31-96B7-34DF6C452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Plenary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6705E-B526-4D13-9FBA-8A611A9A8D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Programming code may be assembled, interpreted or compiled</a:t>
            </a:r>
          </a:p>
          <a:p>
            <a:pPr lvl="1"/>
            <a:r>
              <a:rPr lang="en-GB" dirty="0"/>
              <a:t>Work with a partner to list the advantages and disadvantages of each type of translation</a:t>
            </a:r>
          </a:p>
        </p:txBody>
      </p:sp>
    </p:spTree>
    <p:extLst>
      <p:ext uri="{BB962C8B-B14F-4D97-AF65-F5344CB8AC3E}">
        <p14:creationId xmlns:p14="http://schemas.microsoft.com/office/powerpoint/2010/main" val="2797547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982FE-3174-4C31-96B7-34DF6C452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Plenary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6AE365A-0DCB-4459-8950-2C571E4F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43959"/>
              </p:ext>
            </p:extLst>
          </p:nvPr>
        </p:nvGraphicFramePr>
        <p:xfrm>
          <a:off x="724279" y="1780177"/>
          <a:ext cx="7574988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747">
                  <a:extLst>
                    <a:ext uri="{9D8B030D-6E8A-4147-A177-3AD203B41FA5}">
                      <a16:colId xmlns:a16="http://schemas.microsoft.com/office/drawing/2014/main" val="1500070204"/>
                    </a:ext>
                  </a:extLst>
                </a:gridCol>
                <a:gridCol w="1893747">
                  <a:extLst>
                    <a:ext uri="{9D8B030D-6E8A-4147-A177-3AD203B41FA5}">
                      <a16:colId xmlns:a16="http://schemas.microsoft.com/office/drawing/2014/main" val="87887085"/>
                    </a:ext>
                  </a:extLst>
                </a:gridCol>
                <a:gridCol w="1893747">
                  <a:extLst>
                    <a:ext uri="{9D8B030D-6E8A-4147-A177-3AD203B41FA5}">
                      <a16:colId xmlns:a16="http://schemas.microsoft.com/office/drawing/2014/main" val="1415284508"/>
                    </a:ext>
                  </a:extLst>
                </a:gridCol>
                <a:gridCol w="1893747">
                  <a:extLst>
                    <a:ext uri="{9D8B030D-6E8A-4147-A177-3AD203B41FA5}">
                      <a16:colId xmlns:a16="http://schemas.microsoft.com/office/drawing/2014/main" val="11600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Assemble</a:t>
                      </a:r>
                    </a:p>
                  </a:txBody>
                  <a:tcP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Compile</a:t>
                      </a:r>
                    </a:p>
                  </a:txBody>
                  <a:tcP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Interpreter</a:t>
                      </a:r>
                    </a:p>
                  </a:txBody>
                  <a:tcPr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2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Advantages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Direct manipulation of hardware such as needed in device drivers;</a:t>
                      </a:r>
                    </a:p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Used to make efficient code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Easier for programmers to understand as it’s a high-level language;</a:t>
                      </a:r>
                    </a:p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Code only needs to be compiled once;</a:t>
                      </a:r>
                    </a:p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The user doesn’t need an interpreter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Easier for programmers to understand as it’s a high-level language;</a:t>
                      </a:r>
                    </a:p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Machine independent code can be created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Difficult for people to understand, learn, read and write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The compiled code will only work on a particular platform / CPU architecture meaning it isn’t machine independent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Slower than compiled code as the translation occurs line by line every time the program is run</a:t>
                      </a:r>
                    </a:p>
                  </a:txBody>
                  <a:tcPr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36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0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5B46D-B3FD-41B6-A235-CA207DA5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A51BF-AC08-49A5-966B-CDCF909D35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2451131"/>
          </a:xfrm>
        </p:spPr>
        <p:txBody>
          <a:bodyPr/>
          <a:lstStyle/>
          <a:p>
            <a:pPr marL="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6119495" algn="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(b)	The compact computer contains both an operating system and presentation software.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6119495" algn="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When a presentation is running, the user may make a key press to advance the presentation.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6119495" algn="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Describe the role and operation of interrupts in this situation.	</a:t>
            </a:r>
            <a:endParaRPr lang="en-GB" sz="23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															</a:t>
            </a:r>
            <a:r>
              <a:rPr lang="en-GB" sz="2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[3]</a:t>
            </a:r>
          </a:p>
          <a:p>
            <a:pPr marL="444500" lvl="1" indent="0">
              <a:buNone/>
            </a:pP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3DF2898-61CA-4BB7-B595-EF2111400692}"/>
              </a:ext>
            </a:extLst>
          </p:cNvPr>
          <p:cNvSpPr txBox="1">
            <a:spLocks/>
          </p:cNvSpPr>
          <p:nvPr/>
        </p:nvSpPr>
        <p:spPr>
          <a:xfrm>
            <a:off x="743520" y="3632655"/>
            <a:ext cx="7797230" cy="1682640"/>
          </a:xfrm>
          <a:prstGeom prst="rect">
            <a:avLst/>
          </a:prstGeom>
        </p:spPr>
        <p:txBody>
          <a:bodyPr vert="horz" lIns="0" tIns="0"/>
          <a:lstStyle>
            <a:lvl1pPr marL="271463" indent="-2714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23900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723900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lang="en-US" sz="2000" kern="1200" baseline="0" dirty="0" smtClean="0">
                <a:solidFill>
                  <a:srgbClr val="787878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When the key is pressed, it generates an interrupt (1).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This is a signal that is sent to the CPU and causes it to pause the current program it is working on (1).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The CPU then handles the interrupt by running the interrupt service routine (ISR) (1).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Once the ISR has completed, the operating system decides which program will now have time on the CPU (1).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When the presentation runs on the CPU, it will advance to the next slide (1).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7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5B46D-B3FD-41B6-A235-CA207DA5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A51BF-AC08-49A5-966B-CDCF909D35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80" y="1704180"/>
            <a:ext cx="7797230" cy="1775636"/>
          </a:xfrm>
        </p:spPr>
        <p:txBody>
          <a:bodyPr/>
          <a:lstStyle/>
          <a:p>
            <a:pPr marL="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6119495" algn="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addition to hardware interrupts such as a keyboard press, software interrupts may also occur. </a:t>
            </a:r>
          </a:p>
          <a:p>
            <a:pPr marL="0" marR="0" indent="0">
              <a:spcBef>
                <a:spcPts val="600"/>
              </a:spcBef>
              <a:spcAft>
                <a:spcPts val="600"/>
              </a:spcAft>
              <a:buNone/>
              <a:tabLst>
                <a:tab pos="6119495" algn="r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Give 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two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examples of a software interrupt.	[2]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44500" lvl="1" indent="0">
              <a:buNone/>
            </a:pP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3DF2898-61CA-4BB7-B595-EF2111400692}"/>
              </a:ext>
            </a:extLst>
          </p:cNvPr>
          <p:cNvSpPr txBox="1">
            <a:spLocks/>
          </p:cNvSpPr>
          <p:nvPr/>
        </p:nvSpPr>
        <p:spPr>
          <a:xfrm>
            <a:off x="705041" y="3479816"/>
            <a:ext cx="7816469" cy="1674004"/>
          </a:xfrm>
          <a:prstGeom prst="rect">
            <a:avLst/>
          </a:prstGeom>
        </p:spPr>
        <p:txBody>
          <a:bodyPr vert="horz" lIns="0" tIns="0"/>
          <a:lstStyle>
            <a:lvl1pPr marL="271463" indent="-2714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23900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723900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lang="en-US" sz="2000" kern="1200" baseline="0" dirty="0" smtClean="0">
                <a:solidFill>
                  <a:srgbClr val="787878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If a program tries to divide by zero. (1)</a:t>
            </a:r>
            <a:br>
              <a:rPr lang="en-GB" sz="2000" dirty="0">
                <a:solidFill>
                  <a:srgbClr val="FF0000"/>
                </a:solidFill>
              </a:rPr>
            </a:br>
            <a:r>
              <a:rPr lang="en-GB" sz="2000" dirty="0">
                <a:solidFill>
                  <a:srgbClr val="FF0000"/>
                </a:solidFill>
              </a:rPr>
              <a:t>If a program tries to access a RAM location that is used by another program / segmentation fault / page fault. (1)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5B46D-B3FD-41B6-A235-CA207DA5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656" y="869657"/>
            <a:ext cx="7816470" cy="670772"/>
          </a:xfrm>
        </p:spPr>
        <p:txBody>
          <a:bodyPr/>
          <a:lstStyle/>
          <a:p>
            <a:r>
              <a:rPr lang="en-GB" dirty="0"/>
              <a:t>Questions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A51BF-AC08-49A5-966B-CDCF909D35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3656" y="1653364"/>
            <a:ext cx="8840344" cy="177563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Sometimes, in the middle of a presentation, the computer freezes and needs to be restarted. A customer support assistant says that the firmware needs to be updated. Describe how updating the firmware may fix the problem.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															[3]</a:t>
            </a:r>
            <a:endParaRPr lang="en-US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3DF2898-61CA-4BB7-B595-EF2111400692}"/>
              </a:ext>
            </a:extLst>
          </p:cNvPr>
          <p:cNvSpPr txBox="1">
            <a:spLocks/>
          </p:cNvSpPr>
          <p:nvPr/>
        </p:nvSpPr>
        <p:spPr>
          <a:xfrm>
            <a:off x="303656" y="3116484"/>
            <a:ext cx="8018541" cy="2406770"/>
          </a:xfrm>
          <a:prstGeom prst="rect">
            <a:avLst/>
          </a:prstGeom>
        </p:spPr>
        <p:txBody>
          <a:bodyPr vert="horz" lIns="0" tIns="0"/>
          <a:lstStyle>
            <a:lvl1pPr marL="271463" indent="-2714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23900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723900" indent="-2794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lang="en-US" sz="2000" kern="1200" baseline="0" dirty="0" smtClean="0">
                <a:solidFill>
                  <a:srgbClr val="787878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</a:rPr>
              <a:t>The firmware contains low level programs such as the BIOS / Basic Input Output System (1). 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</a:rPr>
              <a:t>If the ROM is a flash ROM, it can be re-flashed / written over with a new version of the BIOS/programs (1). 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</a:rPr>
              <a:t>If there was an error in the original programs, a newer version may fix this (1). 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FF0000"/>
                </a:solidFill>
              </a:rPr>
              <a:t>The presentation software makes calls to the operating system, which in turn makes calls to the firmware. Updating the firmware therefore may fix the issue being experienced (1).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5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DD484D-171A-43A2-B45A-8BC4EAF408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9132"/>
            <a:ext cx="9144000" cy="62488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982FE-3174-4C31-96B7-34DF6C452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Starter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6705E-B526-4D13-9FBA-8A611A9A8D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Programs are stored in files</a:t>
            </a:r>
          </a:p>
          <a:p>
            <a:r>
              <a:rPr lang="en-GB" dirty="0">
                <a:solidFill>
                  <a:schemeClr val="bg1"/>
                </a:solidFill>
              </a:rPr>
              <a:t>When a program is run, it is first loaded into RAM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If you looked inside the program file rather than running it, what would it contain?</a:t>
            </a:r>
          </a:p>
        </p:txBody>
      </p:sp>
    </p:spTree>
    <p:extLst>
      <p:ext uri="{BB962C8B-B14F-4D97-AF65-F5344CB8AC3E}">
        <p14:creationId xmlns:p14="http://schemas.microsoft.com/office/powerpoint/2010/main" val="134176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982FE-3174-4C31-96B7-34DF6C452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Starter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6705E-B526-4D13-9FBA-8A611A9A8D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5153821"/>
          </a:xfrm>
        </p:spPr>
        <p:txBody>
          <a:bodyPr/>
          <a:lstStyle/>
          <a:p>
            <a:r>
              <a:rPr lang="en-GB" dirty="0"/>
              <a:t>Program files (executable files) contain </a:t>
            </a:r>
            <a:br>
              <a:rPr lang="en-GB" dirty="0"/>
            </a:br>
            <a:r>
              <a:rPr lang="en-GB" dirty="0"/>
              <a:t>machine code</a:t>
            </a:r>
          </a:p>
          <a:p>
            <a:pPr lvl="1"/>
            <a:r>
              <a:rPr lang="en-GB" dirty="0"/>
              <a:t>This is the instructions and data that are executed by the CPU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If you view a program file, it will only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contain binary</a:t>
            </a:r>
          </a:p>
          <a:p>
            <a:pPr lvl="1"/>
            <a:r>
              <a:rPr lang="en-GB" dirty="0"/>
              <a:t>All instructions and data will be stored </a:t>
            </a:r>
            <a:br>
              <a:rPr lang="en-GB" dirty="0"/>
            </a:br>
            <a:r>
              <a:rPr lang="en-GB" dirty="0"/>
              <a:t>as binary</a:t>
            </a:r>
          </a:p>
          <a:p>
            <a:pPr lvl="1"/>
            <a:r>
              <a:rPr lang="en-GB" dirty="0"/>
              <a:t>When a file is run, the binary data is </a:t>
            </a:r>
            <a:br>
              <a:rPr lang="en-GB" dirty="0"/>
            </a:br>
            <a:r>
              <a:rPr lang="en-GB" dirty="0"/>
              <a:t>loaded into RAM and the run by </a:t>
            </a:r>
            <a:br>
              <a:rPr lang="en-GB" dirty="0"/>
            </a:br>
            <a:r>
              <a:rPr lang="en-GB" dirty="0"/>
              <a:t>the CPU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FDAC72-525A-4BDE-8320-DE4E1AF1209D}"/>
              </a:ext>
            </a:extLst>
          </p:cNvPr>
          <p:cNvGrpSpPr/>
          <p:nvPr/>
        </p:nvGrpSpPr>
        <p:grpSpPr>
          <a:xfrm>
            <a:off x="6207742" y="3169920"/>
            <a:ext cx="2055223" cy="2629989"/>
            <a:chOff x="6207742" y="3169920"/>
            <a:chExt cx="2055223" cy="2629989"/>
          </a:xfrm>
        </p:grpSpPr>
        <p:sp>
          <p:nvSpPr>
            <p:cNvPr id="3" name="Flowchart: Document 2">
              <a:extLst>
                <a:ext uri="{FF2B5EF4-FFF2-40B4-BE49-F238E27FC236}">
                  <a16:creationId xmlns:a16="http://schemas.microsoft.com/office/drawing/2014/main" id="{C82BCDE5-17DE-4325-92E9-B0BD3952073E}"/>
                </a:ext>
              </a:extLst>
            </p:cNvPr>
            <p:cNvSpPr/>
            <p:nvPr/>
          </p:nvSpPr>
          <p:spPr>
            <a:xfrm>
              <a:off x="6207742" y="3169920"/>
              <a:ext cx="2055223" cy="2629989"/>
            </a:xfrm>
            <a:prstGeom prst="flowChartDocumen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532267-D6D9-4187-8C35-C1A2C8AC9DBE}"/>
                </a:ext>
              </a:extLst>
            </p:cNvPr>
            <p:cNvSpPr txBox="1"/>
            <p:nvPr/>
          </p:nvSpPr>
          <p:spPr>
            <a:xfrm>
              <a:off x="6320954" y="3239589"/>
              <a:ext cx="1846217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0101101101100100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1001111100110010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1100111001110101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0010100010010001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1100101101100111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1110101101010111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1111001010111001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1111011010100111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0110101001000011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101101010</a:t>
              </a:r>
              <a:b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GB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0101001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27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Machine code and high level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24280" y="2073244"/>
            <a:ext cx="7797230" cy="478475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Computers represent everything in binary, whether it is text, numbers, sound, graphics or instructions</a:t>
            </a:r>
          </a:p>
          <a:p>
            <a:pPr lvl="1"/>
            <a:r>
              <a:rPr lang="en-GB" dirty="0"/>
              <a:t>Program instructions, once converted to binary, are known as </a:t>
            </a:r>
            <a:r>
              <a:rPr lang="en-GB" b="1" dirty="0">
                <a:solidFill>
                  <a:srgbClr val="00B0F0"/>
                </a:solidFill>
              </a:rPr>
              <a:t>machine code</a:t>
            </a:r>
          </a:p>
          <a:p>
            <a:pPr lvl="1"/>
            <a:r>
              <a:rPr lang="en-GB" dirty="0"/>
              <a:t>Instructions written in a language such as Python, Delphi or Java are known as </a:t>
            </a:r>
            <a:r>
              <a:rPr lang="en-GB" b="1" dirty="0">
                <a:solidFill>
                  <a:srgbClr val="00B0F0"/>
                </a:solidFill>
              </a:rPr>
              <a:t>high level code</a:t>
            </a:r>
          </a:p>
          <a:p>
            <a:r>
              <a:rPr lang="en-GB" dirty="0"/>
              <a:t>Work with a partner to make a list of other </a:t>
            </a:r>
            <a:br>
              <a:rPr lang="en-GB" dirty="0"/>
            </a:br>
            <a:r>
              <a:rPr lang="en-GB" b="1" dirty="0">
                <a:solidFill>
                  <a:srgbClr val="00B0F0"/>
                </a:solidFill>
              </a:rPr>
              <a:t>high level languages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1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37E92-383A-42A2-94AB-C8274FE3D8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High-level languages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F09DE-744E-442D-8130-45C489CD4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80" y="1704178"/>
            <a:ext cx="7797230" cy="5153821"/>
          </a:xfrm>
        </p:spPr>
        <p:txBody>
          <a:bodyPr/>
          <a:lstStyle/>
          <a:p>
            <a:r>
              <a:rPr lang="en-GB" dirty="0"/>
              <a:t>The high-level languages given were:</a:t>
            </a:r>
          </a:p>
          <a:p>
            <a:pPr lvl="1"/>
            <a:r>
              <a:rPr lang="en-GB" dirty="0"/>
              <a:t>Python, Delphi, Java</a:t>
            </a:r>
          </a:p>
          <a:p>
            <a:r>
              <a:rPr lang="en-GB" dirty="0"/>
              <a:t>Some suggestions of other high-level languages are: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JavaScript, C#, Visual Basic, PHP, Pascal, C, C++</a:t>
            </a:r>
            <a:endParaRPr lang="en-GB" dirty="0"/>
          </a:p>
          <a:p>
            <a:r>
              <a:rPr lang="en-GB" dirty="0"/>
              <a:t>Other languages:</a:t>
            </a:r>
          </a:p>
          <a:p>
            <a:pPr lvl="1"/>
            <a:r>
              <a:rPr lang="en-GB" dirty="0"/>
              <a:t>HTML is a markup language and not thought of as a programming language as it doesn’t have processing features such as branching with IF statements</a:t>
            </a:r>
          </a:p>
          <a:p>
            <a:pPr lvl="1"/>
            <a:r>
              <a:rPr lang="en-GB" dirty="0"/>
              <a:t>SQL is a specific programming language for databases</a:t>
            </a:r>
          </a:p>
        </p:txBody>
      </p:sp>
    </p:spTree>
    <p:extLst>
      <p:ext uri="{BB962C8B-B14F-4D97-AF65-F5344CB8AC3E}">
        <p14:creationId xmlns:p14="http://schemas.microsoft.com/office/powerpoint/2010/main" val="311877552"/>
      </p:ext>
    </p:extLst>
  </p:cSld>
  <p:clrMapOvr>
    <a:masterClrMapping/>
  </p:clrMapOvr>
</p:sld>
</file>

<file path=ppt/theme/theme1.xml><?xml version="1.0" encoding="utf-8"?>
<a:theme xmlns:a="http://schemas.openxmlformats.org/drawingml/2006/main" name="Uni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51742A866DD4C8563BF4DFAFD4423" ma:contentTypeVersion="13" ma:contentTypeDescription="Create a new document." ma:contentTypeScope="" ma:versionID="f785eec6e2c67b839315347a29dc3713">
  <xsd:schema xmlns:xsd="http://www.w3.org/2001/XMLSchema" xmlns:xs="http://www.w3.org/2001/XMLSchema" xmlns:p="http://schemas.microsoft.com/office/2006/metadata/properties" xmlns:ns2="1ef05dc5-97a2-498b-bf7c-bd189143a1ff" xmlns:ns3="94dce8ab-38ff-4714-b1ed-1fc5e4d9abd1" targetNamespace="http://schemas.microsoft.com/office/2006/metadata/properties" ma:root="true" ma:fieldsID="a0c82b207cdf2da5c092e9a40fe5e576" ns2:_="" ns3:_="">
    <xsd:import namespace="1ef05dc5-97a2-498b-bf7c-bd189143a1ff"/>
    <xsd:import namespace="94dce8ab-38ff-4714-b1ed-1fc5e4d9a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05dc5-97a2-498b-bf7c-bd189143a1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ce8ab-38ff-4714-b1ed-1fc5e4d9a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99F490-365F-4C4D-B09E-32AA600EF9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56094D-7EED-4758-889D-688EC012330D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94dce8ab-38ff-4714-b1ed-1fc5e4d9abd1"/>
    <ds:schemaRef ds:uri="1ef05dc5-97a2-498b-bf7c-bd189143a1ff"/>
  </ds:schemaRefs>
</ds:datastoreItem>
</file>

<file path=customXml/itemProps3.xml><?xml version="1.0" encoding="utf-8"?>
<ds:datastoreItem xmlns:ds="http://schemas.openxmlformats.org/officeDocument/2006/customXml" ds:itemID="{B282B5B8-8403-4AEF-895C-B2E7C461F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f05dc5-97a2-498b-bf7c-bd189143a1ff"/>
    <ds:schemaRef ds:uri="94dce8ab-38ff-4714-b1ed-1fc5e4d9a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Representation L1 Introduction to binary</Template>
  <TotalTime>2972</TotalTime>
  <Words>2233</Words>
  <Application>Microsoft Office PowerPoint</Application>
  <PresentationFormat>On-screen Show (4:3)</PresentationFormat>
  <Paragraphs>238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Consolas</vt:lpstr>
      <vt:lpstr>Calibri</vt:lpstr>
      <vt:lpstr>Unit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PG Online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 Online Ltd</dc:creator>
  <cp:lastModifiedBy>Andrew Adenola</cp:lastModifiedBy>
  <cp:revision>95</cp:revision>
  <dcterms:created xsi:type="dcterms:W3CDTF">2014-10-31T16:25:47Z</dcterms:created>
  <dcterms:modified xsi:type="dcterms:W3CDTF">2022-03-16T06:51:11Z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0x01010024951742A866DD4C8563BF4DFAFD4423</vt:lpwstr>
  </property>
</Properties>
</file>