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6EC7-B9F5-6F5A-C749-E8EC4709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9C11C-268D-A228-3F89-A1CC968D1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0664-0820-335C-49CF-A06D3A00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3E13-4E5D-69FA-3BEE-168B6C2F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CA0D-55EC-4EEA-426D-34C8418F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A31-6F84-D346-55B9-3D3A9474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C6503-F9D7-B392-8235-11DB64DD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871B-6051-788B-58A0-9AAC4677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DB19-1F61-A4C5-83D2-50D750E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BD42-A78C-D88D-9811-86BFDAED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DDF71-FB31-0DC0-35E3-E285162FF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8D168-53D7-A97B-ECAC-C24FA68F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28A6-A0FC-0FAE-745C-25D3C2F9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882D-2368-102C-792E-1A9A1256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84AF-E546-638B-EAB4-B9FE11E7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F05-31EA-D727-9D20-13C533AA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00BE-A5DA-C3C2-E7AC-DF306EB3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F840-84DA-2FD7-1418-2038F025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60BB-B38A-2E58-DA42-69436F2F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58C2-238A-F983-A03B-2C45C343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FC82-59F6-C5FA-8F13-EB160AB7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DD33-DB5C-F5DB-E72D-A4109559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5FB7-6466-D3A0-A1BD-EA33407A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A5F9-CD68-6555-A433-A90350BB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25BB-8384-4394-3BB6-4F7DC505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E8E1-CDED-EA51-49F1-20BC189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2A41-5A0B-0F3E-8A5A-CC7D41659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9AACA-2BF0-8B13-2FEB-75C6A385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BECF3-4AD5-F70C-8EE1-1053FEE8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AA5DC-B62B-0DB7-91D1-1DA2DC92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1E5EE-2057-01C1-4615-F07EE72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0530-03E4-37B1-71E8-2FE7027B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D7A1-2ABB-291D-2EB4-5CCEC8AD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E3A3-0EB1-106F-C449-1424C9561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ABB2C-4EF1-F4A6-D973-0D82E21D9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268A2-E05B-19F8-9265-D45EF1744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9663A-D1E8-4B7E-1EB3-F0DD8926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BE837-D492-FB28-EAFB-BBA30594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66DF-054C-BD66-EE5A-2F820BD2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98D-6B1F-7BCF-4EC4-E782C5A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27E3F-358E-67E8-F4A1-4377BA52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29820-3520-D8CE-AD40-A701B341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E6CFE-FCEC-C68D-5E1B-97826C03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979E1-653A-E069-F959-B9AF03F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41154-EBD7-ED47-8AAA-0E930985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0182-0639-93DD-DFBC-A50FF145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0E0D-C5A2-E191-3573-07531A80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8CEE-7E89-DB09-ADFA-FF5BA5F9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3BB1-8792-CE9B-E6D1-240D9634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C3F1-BC21-1A76-1BD9-E0DEF42E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3263-2169-C0C6-63D1-61D15F9C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BE14-C494-C576-7DB6-35F9717B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E832-AC76-83BC-237A-00239607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D5FD0-B31C-2818-206C-87F095496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8A0C-187A-E840-AB2D-ACDF1BE84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0E5-A0C7-6574-86CE-3669380E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63FB-021D-52EF-C3C9-8E3A0FB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FB9C1-A1A7-B38A-E397-095AE97D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E8AC6-2B9E-B2F1-4BB7-D384B920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8814-8175-25E9-B718-F69C399F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AE23-F94F-D67C-DB76-F24CCCA16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B153-72D6-4595-BC76-9CA327848782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AC45-F33D-4CB5-5E02-67BF11F90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E975-3C31-A6E5-EE95-7B3571F7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B25D-61C9-4B9F-BB08-EA78AA83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F9F4C4-A7A6-3EC4-784B-F828B52A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4"/>
            <a:ext cx="12192000" cy="67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7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43D7B-E7F2-D7D6-2B4B-5C764589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" y="0"/>
            <a:ext cx="12103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7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7D32-272D-0E13-86D6-8827829A5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16FF3-A522-AB6F-2213-DB9D76DC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/>
              <a:t>pseudocode/flowcharts</a:t>
            </a:r>
          </a:p>
        </p:txBody>
      </p:sp>
    </p:spTree>
    <p:extLst>
      <p:ext uri="{BB962C8B-B14F-4D97-AF65-F5344CB8AC3E}">
        <p14:creationId xmlns:p14="http://schemas.microsoft.com/office/powerpoint/2010/main" val="263727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615ED-F4AD-7948-6799-864DCE9A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4" y="0"/>
            <a:ext cx="12019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Topic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AlMantheri</dc:creator>
  <cp:lastModifiedBy>Khalid AlMantheri</cp:lastModifiedBy>
  <cp:revision>1</cp:revision>
  <dcterms:created xsi:type="dcterms:W3CDTF">2022-05-12T19:47:12Z</dcterms:created>
  <dcterms:modified xsi:type="dcterms:W3CDTF">2022-05-13T08:31:08Z</dcterms:modified>
</cp:coreProperties>
</file>