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F83656-2169-4A17-B538-2E4287C44980}" v="8" dt="2022-10-02T15:46:11.3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03165-A83B-480F-983F-E6B64E1A6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0AA2D3-E153-4B3E-AB1A-2936BD7E0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44FD5-665C-423B-8C95-8BFE7443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5D90-AD19-4453-8467-913B61A56FA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EA361-BF66-45B4-B00D-DEA70221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B14E6-CB74-402A-B2D9-49995F50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65DE-1D66-4B53-9593-87C0D2C0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0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A1D68-4AB0-4B6E-A194-B04E56BA1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8D190-FD00-4290-99CE-AB01A0B69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61ECD-3254-4D10-BDAA-06D987272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5D90-AD19-4453-8467-913B61A56FA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D3848-3C64-4BD5-ACD3-124B6D08F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60210-0ECF-4E79-BC73-53701477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65DE-1D66-4B53-9593-87C0D2C0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8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73EB06-17AE-46A2-85CE-CFDFCB0AAB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F72D4-3F48-416E-A256-5B6729B2B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7084A-59A3-43E9-A2CB-E1971D674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5D90-AD19-4453-8467-913B61A56FA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B40E2-3AE4-4922-8B40-319DB77EE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FE069-7810-46B9-A5B0-FB2ECE9BB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65DE-1D66-4B53-9593-87C0D2C0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39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8C7F4-8882-47E7-A6BB-BC1458134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4BA62-F246-4EDF-85A9-2773C87A5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60692-7F73-4EF4-AE3E-4CF241FC3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5D90-AD19-4453-8467-913B61A56FA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39E36-6E3A-4F33-ACA5-4E5CC15C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D697F-430C-41EC-A7F1-7B606BE0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65DE-1D66-4B53-9593-87C0D2C0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6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77724-E791-441E-9789-215D0BED7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B81DF-A0D1-41FD-AC88-365EA47E6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12089-FC66-42F3-B2F7-E2C68089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5D90-AD19-4453-8467-913B61A56FA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0152-E506-4BA8-9C61-3FA4420EA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978E-D6D0-4820-849C-0C47F8D77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65DE-1D66-4B53-9593-87C0D2C0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2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E6BA-2759-4142-8F7C-BEF59C9B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396D6-46CF-4CA0-A9DD-AA816B3BA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235BA-D4F9-4923-BA5C-ED7A50D1B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AA3F9-B380-455E-8F67-EFE038464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5D90-AD19-4453-8467-913B61A56FA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9ACBD-02AE-47C2-A02C-325D4582B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4A2C3-18E7-4B29-9DB7-07168168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65DE-1D66-4B53-9593-87C0D2C0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0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398A-EEA1-4919-AC0C-AFCF3301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C9A7E-4DBD-41D8-96BD-485E14E6A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9BA56-98DF-4C52-A577-97910FD0D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2EB4E-EB1C-4949-82B1-065C861A0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4DE9F-C154-4C17-9D2C-A6BFE42EBB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4C51EB-7C55-4C31-BD76-05C220C92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5D90-AD19-4453-8467-913B61A56FA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A8DE3D-7918-4591-A3D5-C43FD7A1E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D9F45-DF34-405F-9C7B-45D5F69D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65DE-1D66-4B53-9593-87C0D2C0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7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4605-EC62-42C9-9935-9E98A42F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197F1-0209-4551-86AA-49638E77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5D90-AD19-4453-8467-913B61A56FA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039389-4E8D-4FD0-832D-0401749E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F8BFF-1F38-4483-88FF-AA78DD4A8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65DE-1D66-4B53-9593-87C0D2C0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2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A7978F-BDCD-4BA6-A245-B55B05BE2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5D90-AD19-4453-8467-913B61A56FA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A91CD-8581-4370-ADE4-F52AFA7E4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CEBAD-DF52-4B07-9DDE-4A113D35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65DE-1D66-4B53-9593-87C0D2C0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38BC-707F-43F3-BCFC-D3BAC2C91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01A63-4D90-456F-9018-628B02A24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A0832-ABC6-4EDD-887C-8913F321A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0DE10-6F6F-453E-B427-6D8A6431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5D90-AD19-4453-8467-913B61A56FA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DA20F-CB16-4C09-8C5B-44D87176A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EB2C4-B555-45A8-919D-5339B0B2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65DE-1D66-4B53-9593-87C0D2C0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1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6235-07BB-460E-A2B0-55571274E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141503-552C-4CC0-8E4B-5564B770D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75194-9430-4966-B391-C01A8AB83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760D4-B015-4014-8B23-27C5B65F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5D90-AD19-4453-8467-913B61A56FA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D2A3C-F682-4BDF-B3A6-4F74AB09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7A449-28E5-4BAE-969E-F964FF1AB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65DE-1D66-4B53-9593-87C0D2C0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5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FE85EE-5C6A-4356-9E08-260F77D1E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358F5-6954-48A6-B957-550415D30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CBC77-D44C-4A6D-8D64-6D1A6105D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05D90-AD19-4453-8467-913B61A56FA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77D3D-444F-4E4C-96C6-9FB941E36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CDDCF-56D4-4F86-BD61-7D5D7E0C7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765DE-1D66-4B53-9593-87C0D2C0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3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E00F6-61CA-44FA-BE37-99D09D1AAB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Networks Revision </a:t>
            </a:r>
          </a:p>
        </p:txBody>
      </p:sp>
    </p:spTree>
    <p:extLst>
      <p:ext uri="{BB962C8B-B14F-4D97-AF65-F5344CB8AC3E}">
        <p14:creationId xmlns:p14="http://schemas.microsoft.com/office/powerpoint/2010/main" val="131722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63A8D-D0B7-4B17-8B6A-4DB5BA8E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/>
              <a:t>Learning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17771-3820-437A-A2AF-388A92B93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0319"/>
            <a:ext cx="10515600" cy="3616643"/>
          </a:xfrm>
        </p:spPr>
        <p:txBody>
          <a:bodyPr/>
          <a:lstStyle/>
          <a:p>
            <a:r>
              <a:rPr lang="en-US" sz="5400"/>
              <a:t> Complete Mind-map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7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CF83D4-CF6A-40BE-BDF0-A7982DAD4AAD}"/>
              </a:ext>
            </a:extLst>
          </p:cNvPr>
          <p:cNvSpPr txBox="1"/>
          <p:nvPr/>
        </p:nvSpPr>
        <p:spPr>
          <a:xfrm>
            <a:off x="3982547" y="1919373"/>
            <a:ext cx="2830850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Network Mind-map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0360A0-F0CC-4855-8A52-2794D2BB2CAD}"/>
              </a:ext>
            </a:extLst>
          </p:cNvPr>
          <p:cNvSpPr txBox="1"/>
          <p:nvPr/>
        </p:nvSpPr>
        <p:spPr>
          <a:xfrm>
            <a:off x="6559091" y="5137673"/>
            <a:ext cx="5587855" cy="163121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Explain how the below could be used to crash/gain access to an office/company: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Brute force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DDOS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Malware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977C80-2182-4835-81FC-79AA47A579A0}"/>
              </a:ext>
            </a:extLst>
          </p:cNvPr>
          <p:cNvSpPr txBox="1"/>
          <p:nvPr/>
        </p:nvSpPr>
        <p:spPr>
          <a:xfrm>
            <a:off x="75911" y="5967417"/>
            <a:ext cx="6428513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Can you explain the difference between persistent cookies Vs Session cookies and provide examples </a:t>
            </a:r>
            <a:endParaRPr lang="en-US" sz="2000" b="1" u="sn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1F7C91-041C-4054-801A-E4253C9F506D}"/>
              </a:ext>
            </a:extLst>
          </p:cNvPr>
          <p:cNvSpPr txBox="1"/>
          <p:nvPr/>
        </p:nvSpPr>
        <p:spPr>
          <a:xfrm>
            <a:off x="3092205" y="3725906"/>
            <a:ext cx="4474016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Describe the steps of a DNS in retrieving a web page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EBEC9D-4FE6-472E-B34F-5D5B176C539C}"/>
              </a:ext>
            </a:extLst>
          </p:cNvPr>
          <p:cNvSpPr txBox="1"/>
          <p:nvPr/>
        </p:nvSpPr>
        <p:spPr>
          <a:xfrm>
            <a:off x="75911" y="4819426"/>
            <a:ext cx="3983353" cy="1015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What is definition of cookies and provide reason someone might accept it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104BE1-E700-45BE-B328-3A90F1480239}"/>
              </a:ext>
            </a:extLst>
          </p:cNvPr>
          <p:cNvSpPr txBox="1"/>
          <p:nvPr/>
        </p:nvSpPr>
        <p:spPr>
          <a:xfrm>
            <a:off x="84016" y="4017636"/>
            <a:ext cx="2930157" cy="70788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Can you state functions of web browser?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65B86F-D32B-46B8-9A06-BB5A93C52D54}"/>
              </a:ext>
            </a:extLst>
          </p:cNvPr>
          <p:cNvSpPr txBox="1"/>
          <p:nvPr/>
        </p:nvSpPr>
        <p:spPr>
          <a:xfrm>
            <a:off x="75911" y="2013536"/>
            <a:ext cx="2938262" cy="70788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Provide an example of a domain name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6374B7-FBC1-443B-95F4-79D0A9414136}"/>
              </a:ext>
            </a:extLst>
          </p:cNvPr>
          <p:cNvSpPr txBox="1"/>
          <p:nvPr/>
        </p:nvSpPr>
        <p:spPr>
          <a:xfrm>
            <a:off x="75911" y="1172304"/>
            <a:ext cx="3230035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What is the language used to makeup a website?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175AE0-8D41-4590-B7FF-AB6FF0380987}"/>
              </a:ext>
            </a:extLst>
          </p:cNvPr>
          <p:cNvSpPr txBox="1"/>
          <p:nvPr/>
        </p:nvSpPr>
        <p:spPr>
          <a:xfrm>
            <a:off x="7201979" y="82126"/>
            <a:ext cx="2401369" cy="101566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What is the importance of an IP address?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C3A8A4-F655-4B8D-8B07-79990A944B64}"/>
              </a:ext>
            </a:extLst>
          </p:cNvPr>
          <p:cNvSpPr txBox="1"/>
          <p:nvPr/>
        </p:nvSpPr>
        <p:spPr>
          <a:xfrm>
            <a:off x="84016" y="89671"/>
            <a:ext cx="2930157" cy="1015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000">
                <a:latin typeface="Arial"/>
                <a:cs typeface="Arial"/>
              </a:rPr>
              <a:t>Can you explain the difference between WWW and the internet: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C76888-BFFB-470F-AE19-8EDB08B2A18B}"/>
              </a:ext>
            </a:extLst>
          </p:cNvPr>
          <p:cNvSpPr txBox="1"/>
          <p:nvPr/>
        </p:nvSpPr>
        <p:spPr>
          <a:xfrm>
            <a:off x="3359418" y="231649"/>
            <a:ext cx="3199673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What is the purpose of blockchain?</a:t>
            </a:r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B22DAD59-1036-4864-A20D-395D6AB0B565}"/>
              </a:ext>
            </a:extLst>
          </p:cNvPr>
          <p:cNvSpPr/>
          <p:nvPr/>
        </p:nvSpPr>
        <p:spPr>
          <a:xfrm>
            <a:off x="3050325" y="1793797"/>
            <a:ext cx="4291972" cy="796967"/>
          </a:xfrm>
          <a:prstGeom prst="clou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297070-39EB-4520-8AEF-E665350A80A0}"/>
              </a:ext>
            </a:extLst>
          </p:cNvPr>
          <p:cNvSpPr txBox="1"/>
          <p:nvPr/>
        </p:nvSpPr>
        <p:spPr>
          <a:xfrm>
            <a:off x="9368484" y="1453236"/>
            <a:ext cx="2709202" cy="101566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What is the meaning of the term MAC and can you explain it?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EB7CD5-AEB3-4723-8445-6142217F0770}"/>
              </a:ext>
            </a:extLst>
          </p:cNvPr>
          <p:cNvSpPr txBox="1"/>
          <p:nvPr/>
        </p:nvSpPr>
        <p:spPr>
          <a:xfrm>
            <a:off x="7926793" y="2829009"/>
            <a:ext cx="3859579" cy="70788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What are the two components that make up a MAC address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4A3298-1E98-4CB4-9345-8164CE4C46E7}"/>
              </a:ext>
            </a:extLst>
          </p:cNvPr>
          <p:cNvSpPr txBox="1"/>
          <p:nvPr/>
        </p:nvSpPr>
        <p:spPr>
          <a:xfrm>
            <a:off x="7926793" y="3603231"/>
            <a:ext cx="3926353" cy="40011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What are the roles of a router?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A53A3D-033D-47D0-841C-433F05104055}"/>
              </a:ext>
            </a:extLst>
          </p:cNvPr>
          <p:cNvSpPr txBox="1"/>
          <p:nvPr/>
        </p:nvSpPr>
        <p:spPr>
          <a:xfrm>
            <a:off x="84016" y="2865443"/>
            <a:ext cx="2902630" cy="101566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Explain the difference between HTTP vs HTTPS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1733F2-337A-4804-8300-1C7C8149761B}"/>
              </a:ext>
            </a:extLst>
          </p:cNvPr>
          <p:cNvSpPr txBox="1"/>
          <p:nvPr/>
        </p:nvSpPr>
        <p:spPr>
          <a:xfrm>
            <a:off x="9695364" y="71740"/>
            <a:ext cx="2401369" cy="132343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What is the difference between a static vs Dynamic IP address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5E7616-812E-4978-9C20-4B9800AAB70E}"/>
              </a:ext>
            </a:extLst>
          </p:cNvPr>
          <p:cNvSpPr txBox="1"/>
          <p:nvPr/>
        </p:nvSpPr>
        <p:spPr>
          <a:xfrm>
            <a:off x="7893405" y="4068732"/>
            <a:ext cx="3926353" cy="101566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Define what Malware is? and provide two different types of Malware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DC9B32-21C4-C149-27BF-E0404926E194}"/>
              </a:ext>
            </a:extLst>
          </p:cNvPr>
          <p:cNvSpPr txBox="1"/>
          <p:nvPr/>
        </p:nvSpPr>
        <p:spPr>
          <a:xfrm>
            <a:off x="4103055" y="4511650"/>
            <a:ext cx="2401369" cy="132343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What are all the devices needs to connect to a network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7A5580-7C57-E91B-42D4-188E0C5377A2}"/>
              </a:ext>
            </a:extLst>
          </p:cNvPr>
          <p:cNvSpPr txBox="1"/>
          <p:nvPr/>
        </p:nvSpPr>
        <p:spPr>
          <a:xfrm>
            <a:off x="7419591" y="1131457"/>
            <a:ext cx="1893277" cy="163121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Can you provide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differences between IPV6 vs IPV4?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0D7796-374A-147A-0494-7A886232A1E8}"/>
              </a:ext>
            </a:extLst>
          </p:cNvPr>
          <p:cNvSpPr txBox="1"/>
          <p:nvPr/>
        </p:nvSpPr>
        <p:spPr>
          <a:xfrm>
            <a:off x="3416506" y="1051659"/>
            <a:ext cx="3230035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What is a proxy server? And can you explain it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093232-552F-86B5-B794-AA643C92D9F4}"/>
              </a:ext>
            </a:extLst>
          </p:cNvPr>
          <p:cNvSpPr txBox="1"/>
          <p:nvPr/>
        </p:nvSpPr>
        <p:spPr>
          <a:xfrm>
            <a:off x="3093681" y="2644079"/>
            <a:ext cx="4248616" cy="1015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What are three methods a school can put in place to keep data safe from security threats?</a:t>
            </a:r>
          </a:p>
        </p:txBody>
      </p:sp>
    </p:spTree>
    <p:extLst>
      <p:ext uri="{BB962C8B-B14F-4D97-AF65-F5344CB8AC3E}">
        <p14:creationId xmlns:p14="http://schemas.microsoft.com/office/powerpoint/2010/main" val="4136007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7B609-E034-B3D5-C0E5-225027D7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047" y="184935"/>
            <a:ext cx="11014753" cy="599202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AE"/>
              <a:t>The internet is the large global network of networks, while the world wide web us one service for information sharing that makes use of the internet.</a:t>
            </a:r>
          </a:p>
          <a:p>
            <a:pPr marL="514350" indent="-514350">
              <a:buAutoNum type="arabicPeriod"/>
            </a:pPr>
            <a:r>
              <a:rPr lang="en-AE"/>
              <a:t>HTML</a:t>
            </a:r>
          </a:p>
          <a:p>
            <a:pPr marL="514350" indent="-514350">
              <a:buAutoNum type="arabicPeriod"/>
            </a:pPr>
            <a:r>
              <a:rPr lang="en-GB" sz="280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mywebsite.com</a:t>
            </a:r>
          </a:p>
          <a:p>
            <a:pPr marL="514350" indent="-514350">
              <a:buAutoNum type="arabicPeriod"/>
            </a:pPr>
            <a:r>
              <a:rPr lang="en-AE"/>
              <a:t>HTTP: is the protocol used to send webpages but it’s not encrypted so it’s not safe for sending personal information.</a:t>
            </a:r>
          </a:p>
          <a:p>
            <a:pPr marL="0" indent="0">
              <a:buNone/>
            </a:pPr>
            <a:r>
              <a:rPr lang="en-AE"/>
              <a:t>      HTTPS:</a:t>
            </a:r>
            <a:r>
              <a:rPr lang="en-GB"/>
              <a:t> is used to send and receive web pages and form data in an encrypted format.</a:t>
            </a:r>
          </a:p>
          <a:p>
            <a:pPr marL="0" indent="0">
              <a:buNone/>
            </a:pPr>
            <a:r>
              <a:rPr lang="en-GB"/>
              <a:t>5. Show pages.</a:t>
            </a:r>
          </a:p>
          <a:p>
            <a:pPr marL="0" indent="0">
              <a:buNone/>
            </a:pPr>
            <a:endParaRPr lang="en-AE"/>
          </a:p>
          <a:p>
            <a:pPr marL="514350" indent="-514350">
              <a:buAutoNum type="arabicPeriod"/>
            </a:pPr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21029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42C367F016194695D569630283F7E9" ma:contentTypeVersion="4" ma:contentTypeDescription="Create a new document." ma:contentTypeScope="" ma:versionID="f904be0ea0df9b261aa26f3ac342afcf">
  <xsd:schema xmlns:xsd="http://www.w3.org/2001/XMLSchema" xmlns:xs="http://www.w3.org/2001/XMLSchema" xmlns:p="http://schemas.microsoft.com/office/2006/metadata/properties" xmlns:ns2="8d19b9e9-8ff4-4d9b-940c-71ae64f24477" xmlns:ns3="a3b69e84-efd1-428d-9b5c-b5c16d0d8ea5" targetNamespace="http://schemas.microsoft.com/office/2006/metadata/properties" ma:root="true" ma:fieldsID="6ead87a7daf0e8984f85078b4da5437a" ns2:_="" ns3:_="">
    <xsd:import namespace="8d19b9e9-8ff4-4d9b-940c-71ae64f24477"/>
    <xsd:import namespace="a3b69e84-efd1-428d-9b5c-b5c16d0d8e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19b9e9-8ff4-4d9b-940c-71ae64f244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b69e84-efd1-428d-9b5c-b5c16d0d8ea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6216BE-DDBB-4189-94F4-FE965DFC9CA5}">
  <ds:schemaRefs>
    <ds:schemaRef ds:uri="8d19b9e9-8ff4-4d9b-940c-71ae64f24477"/>
    <ds:schemaRef ds:uri="a3b69e84-efd1-428d-9b5c-b5c16d0d8e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B7351D0-B41C-45C5-9A64-ABCD5C2858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0EE9A0-CF3F-4485-90A3-616A642DDBA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Networks Revision </vt:lpstr>
      <vt:lpstr>Learning objectives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Representation Revision</dc:title>
  <dc:creator>Andrew Adenola</dc:creator>
  <cp:revision>2</cp:revision>
  <dcterms:created xsi:type="dcterms:W3CDTF">2021-10-23T13:19:14Z</dcterms:created>
  <dcterms:modified xsi:type="dcterms:W3CDTF">2022-10-02T16:34:48Z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0x010100BF42C367F016194695D569630283F7E9</vt:lpwstr>
  </property>
</Properties>
</file>