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6"/>
  </p:notesMasterIdLst>
  <p:sldIdLst>
    <p:sldId id="256" r:id="rId3"/>
    <p:sldId id="277" r:id="rId4"/>
    <p:sldId id="257" r:id="rId5"/>
    <p:sldId id="264" r:id="rId6"/>
    <p:sldId id="269" r:id="rId7"/>
    <p:sldId id="270" r:id="rId8"/>
    <p:sldId id="271" r:id="rId9"/>
    <p:sldId id="274" r:id="rId10"/>
    <p:sldId id="275" r:id="rId11"/>
    <p:sldId id="267" r:id="rId12"/>
    <p:sldId id="261" r:id="rId13"/>
    <p:sldId id="268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52A9C1-0863-45F6-BFD6-3BF1664792A5}" v="267" dt="2020-05-16T14:22:14.4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885" y="3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le" userId="e2554c37-e717-43a0-ba79-1183ca921ccd" providerId="ADAL" clId="{8752A9C1-0863-45F6-BFD6-3BF1664792A5}"/>
    <pc:docChg chg="undo custSel addSld delSld modSld modMainMaster">
      <pc:chgData name="Danielle" userId="e2554c37-e717-43a0-ba79-1183ca921ccd" providerId="ADAL" clId="{8752A9C1-0863-45F6-BFD6-3BF1664792A5}" dt="2020-05-16T14:22:14.471" v="392" actId="20577"/>
      <pc:docMkLst>
        <pc:docMk/>
      </pc:docMkLst>
      <pc:sldChg chg="delSp modSp mod">
        <pc:chgData name="Danielle" userId="e2554c37-e717-43a0-ba79-1183ca921ccd" providerId="ADAL" clId="{8752A9C1-0863-45F6-BFD6-3BF1664792A5}" dt="2020-05-16T09:46:15.175" v="84" actId="1035"/>
        <pc:sldMkLst>
          <pc:docMk/>
          <pc:sldMk cId="1373520525" sldId="256"/>
        </pc:sldMkLst>
        <pc:spChg chg="mod">
          <ac:chgData name="Danielle" userId="e2554c37-e717-43a0-ba79-1183ca921ccd" providerId="ADAL" clId="{8752A9C1-0863-45F6-BFD6-3BF1664792A5}" dt="2020-05-16T09:46:02.046" v="79" actId="20577"/>
          <ac:spMkLst>
            <pc:docMk/>
            <pc:sldMk cId="1373520525" sldId="256"/>
            <ac:spMk id="2" creationId="{00000000-0000-0000-0000-000000000000}"/>
          </ac:spMkLst>
        </pc:spChg>
        <pc:spChg chg="del mod">
          <ac:chgData name="Danielle" userId="e2554c37-e717-43a0-ba79-1183ca921ccd" providerId="ADAL" clId="{8752A9C1-0863-45F6-BFD6-3BF1664792A5}" dt="2020-05-16T09:45:53.726" v="73" actId="478"/>
          <ac:spMkLst>
            <pc:docMk/>
            <pc:sldMk cId="1373520525" sldId="256"/>
            <ac:spMk id="4" creationId="{00000000-0000-0000-0000-000000000000}"/>
          </ac:spMkLst>
        </pc:spChg>
        <pc:graphicFrameChg chg="mod modGraphic">
          <ac:chgData name="Danielle" userId="e2554c37-e717-43a0-ba79-1183ca921ccd" providerId="ADAL" clId="{8752A9C1-0863-45F6-BFD6-3BF1664792A5}" dt="2020-05-16T09:46:15.175" v="84" actId="1035"/>
          <ac:graphicFrameMkLst>
            <pc:docMk/>
            <pc:sldMk cId="1373520525" sldId="256"/>
            <ac:graphicFrameMk id="3" creationId="{00000000-0000-0000-0000-000000000000}"/>
          </ac:graphicFrameMkLst>
        </pc:graphicFrameChg>
      </pc:sldChg>
      <pc:sldChg chg="modSp mod">
        <pc:chgData name="Danielle" userId="e2554c37-e717-43a0-ba79-1183ca921ccd" providerId="ADAL" clId="{8752A9C1-0863-45F6-BFD6-3BF1664792A5}" dt="2020-05-16T14:14:48.860" v="163" actId="14100"/>
        <pc:sldMkLst>
          <pc:docMk/>
          <pc:sldMk cId="4249547070" sldId="257"/>
        </pc:sldMkLst>
        <pc:spChg chg="mod">
          <ac:chgData name="Danielle" userId="e2554c37-e717-43a0-ba79-1183ca921ccd" providerId="ADAL" clId="{8752A9C1-0863-45F6-BFD6-3BF1664792A5}" dt="2020-05-16T14:14:31.977" v="158"/>
          <ac:spMkLst>
            <pc:docMk/>
            <pc:sldMk cId="4249547070" sldId="257"/>
            <ac:spMk id="5" creationId="{00000000-0000-0000-0000-000000000000}"/>
          </ac:spMkLst>
        </pc:spChg>
        <pc:spChg chg="mod">
          <ac:chgData name="Danielle" userId="e2554c37-e717-43a0-ba79-1183ca921ccd" providerId="ADAL" clId="{8752A9C1-0863-45F6-BFD6-3BF1664792A5}" dt="2020-05-16T14:14:48.860" v="163" actId="14100"/>
          <ac:spMkLst>
            <pc:docMk/>
            <pc:sldMk cId="4249547070" sldId="257"/>
            <ac:spMk id="11" creationId="{00000000-0000-0000-0000-000000000000}"/>
          </ac:spMkLst>
        </pc:spChg>
        <pc:spChg chg="mod">
          <ac:chgData name="Danielle" userId="e2554c37-e717-43a0-ba79-1183ca921ccd" providerId="ADAL" clId="{8752A9C1-0863-45F6-BFD6-3BF1664792A5}" dt="2020-05-16T14:14:44.150" v="162" actId="14100"/>
          <ac:spMkLst>
            <pc:docMk/>
            <pc:sldMk cId="4249547070" sldId="257"/>
            <ac:spMk id="12" creationId="{00000000-0000-0000-0000-000000000000}"/>
          </ac:spMkLst>
        </pc:spChg>
        <pc:spChg chg="mod">
          <ac:chgData name="Danielle" userId="e2554c37-e717-43a0-ba79-1183ca921ccd" providerId="ADAL" clId="{8752A9C1-0863-45F6-BFD6-3BF1664792A5}" dt="2020-05-16T14:14:20.014" v="153" actId="403"/>
          <ac:spMkLst>
            <pc:docMk/>
            <pc:sldMk cId="4249547070" sldId="257"/>
            <ac:spMk id="13" creationId="{00000000-0000-0000-0000-000000000000}"/>
          </ac:spMkLst>
        </pc:spChg>
        <pc:cxnChg chg="mod">
          <ac:chgData name="Danielle" userId="e2554c37-e717-43a0-ba79-1183ca921ccd" providerId="ADAL" clId="{8752A9C1-0863-45F6-BFD6-3BF1664792A5}" dt="2020-05-16T14:14:48.860" v="163" actId="14100"/>
          <ac:cxnSpMkLst>
            <pc:docMk/>
            <pc:sldMk cId="4249547070" sldId="257"/>
            <ac:cxnSpMk id="6" creationId="{00000000-0000-0000-0000-000000000000}"/>
          </ac:cxnSpMkLst>
        </pc:cxnChg>
        <pc:cxnChg chg="mod">
          <ac:chgData name="Danielle" userId="e2554c37-e717-43a0-ba79-1183ca921ccd" providerId="ADAL" clId="{8752A9C1-0863-45F6-BFD6-3BF1664792A5}" dt="2020-05-16T14:14:44.150" v="162" actId="14100"/>
          <ac:cxnSpMkLst>
            <pc:docMk/>
            <pc:sldMk cId="4249547070" sldId="257"/>
            <ac:cxnSpMk id="10" creationId="{00000000-0000-0000-0000-000000000000}"/>
          </ac:cxnSpMkLst>
        </pc:cxnChg>
      </pc:sldChg>
      <pc:sldChg chg="del">
        <pc:chgData name="Danielle" userId="e2554c37-e717-43a0-ba79-1183ca921ccd" providerId="ADAL" clId="{8752A9C1-0863-45F6-BFD6-3BF1664792A5}" dt="2020-05-16T09:46:24.387" v="85" actId="47"/>
        <pc:sldMkLst>
          <pc:docMk/>
          <pc:sldMk cId="845785207" sldId="259"/>
        </pc:sldMkLst>
      </pc:sldChg>
      <pc:sldChg chg="modSp mod">
        <pc:chgData name="Danielle" userId="e2554c37-e717-43a0-ba79-1183ca921ccd" providerId="ADAL" clId="{8752A9C1-0863-45F6-BFD6-3BF1664792A5}" dt="2020-05-16T14:15:42.111" v="197"/>
        <pc:sldMkLst>
          <pc:docMk/>
          <pc:sldMk cId="1303836578" sldId="264"/>
        </pc:sldMkLst>
        <pc:spChg chg="mod">
          <ac:chgData name="Danielle" userId="e2554c37-e717-43a0-ba79-1183ca921ccd" providerId="ADAL" clId="{8752A9C1-0863-45F6-BFD6-3BF1664792A5}" dt="2020-05-16T14:15:12.578" v="172"/>
          <ac:spMkLst>
            <pc:docMk/>
            <pc:sldMk cId="1303836578" sldId="264"/>
            <ac:spMk id="2" creationId="{00000000-0000-0000-0000-000000000000}"/>
          </ac:spMkLst>
        </pc:spChg>
        <pc:spChg chg="mod">
          <ac:chgData name="Danielle" userId="e2554c37-e717-43a0-ba79-1183ca921ccd" providerId="ADAL" clId="{8752A9C1-0863-45F6-BFD6-3BF1664792A5}" dt="2020-05-16T14:15:22.191" v="179"/>
          <ac:spMkLst>
            <pc:docMk/>
            <pc:sldMk cId="1303836578" sldId="264"/>
            <ac:spMk id="4" creationId="{00000000-0000-0000-0000-000000000000}"/>
          </ac:spMkLst>
        </pc:spChg>
        <pc:spChg chg="mod">
          <ac:chgData name="Danielle" userId="e2554c37-e717-43a0-ba79-1183ca921ccd" providerId="ADAL" clId="{8752A9C1-0863-45F6-BFD6-3BF1664792A5}" dt="2020-05-16T14:14:59.189" v="164" actId="2711"/>
          <ac:spMkLst>
            <pc:docMk/>
            <pc:sldMk cId="1303836578" sldId="264"/>
            <ac:spMk id="6" creationId="{00000000-0000-0000-0000-000000000000}"/>
          </ac:spMkLst>
        </pc:spChg>
        <pc:spChg chg="mod">
          <ac:chgData name="Danielle" userId="e2554c37-e717-43a0-ba79-1183ca921ccd" providerId="ADAL" clId="{8752A9C1-0863-45F6-BFD6-3BF1664792A5}" dt="2020-05-16T14:15:27.624" v="181"/>
          <ac:spMkLst>
            <pc:docMk/>
            <pc:sldMk cId="1303836578" sldId="264"/>
            <ac:spMk id="7" creationId="{00000000-0000-0000-0000-000000000000}"/>
          </ac:spMkLst>
        </pc:spChg>
        <pc:spChg chg="mod">
          <ac:chgData name="Danielle" userId="e2554c37-e717-43a0-ba79-1183ca921ccd" providerId="ADAL" clId="{8752A9C1-0863-45F6-BFD6-3BF1664792A5}" dt="2020-05-16T14:15:42.111" v="197"/>
          <ac:spMkLst>
            <pc:docMk/>
            <pc:sldMk cId="1303836578" sldId="264"/>
            <ac:spMk id="8" creationId="{00000000-0000-0000-0000-000000000000}"/>
          </ac:spMkLst>
        </pc:spChg>
        <pc:spChg chg="mod">
          <ac:chgData name="Danielle" userId="e2554c37-e717-43a0-ba79-1183ca921ccd" providerId="ADAL" clId="{8752A9C1-0863-45F6-BFD6-3BF1664792A5}" dt="2020-05-16T14:14:59.189" v="164" actId="2711"/>
          <ac:spMkLst>
            <pc:docMk/>
            <pc:sldMk cId="1303836578" sldId="264"/>
            <ac:spMk id="15" creationId="{00000000-0000-0000-0000-000000000000}"/>
          </ac:spMkLst>
        </pc:spChg>
        <pc:spChg chg="mod">
          <ac:chgData name="Danielle" userId="e2554c37-e717-43a0-ba79-1183ca921ccd" providerId="ADAL" clId="{8752A9C1-0863-45F6-BFD6-3BF1664792A5}" dt="2020-05-16T14:14:59.189" v="164" actId="2711"/>
          <ac:spMkLst>
            <pc:docMk/>
            <pc:sldMk cId="1303836578" sldId="264"/>
            <ac:spMk id="16" creationId="{00000000-0000-0000-0000-000000000000}"/>
          </ac:spMkLst>
        </pc:spChg>
        <pc:spChg chg="mod">
          <ac:chgData name="Danielle" userId="e2554c37-e717-43a0-ba79-1183ca921ccd" providerId="ADAL" clId="{8752A9C1-0863-45F6-BFD6-3BF1664792A5}" dt="2020-05-16T14:14:59.189" v="164" actId="2711"/>
          <ac:spMkLst>
            <pc:docMk/>
            <pc:sldMk cId="1303836578" sldId="264"/>
            <ac:spMk id="17" creationId="{00000000-0000-0000-0000-000000000000}"/>
          </ac:spMkLst>
        </pc:spChg>
        <pc:spChg chg="mod">
          <ac:chgData name="Danielle" userId="e2554c37-e717-43a0-ba79-1183ca921ccd" providerId="ADAL" clId="{8752A9C1-0863-45F6-BFD6-3BF1664792A5}" dt="2020-05-16T14:14:59.189" v="164" actId="2711"/>
          <ac:spMkLst>
            <pc:docMk/>
            <pc:sldMk cId="1303836578" sldId="264"/>
            <ac:spMk id="18" creationId="{00000000-0000-0000-0000-000000000000}"/>
          </ac:spMkLst>
        </pc:spChg>
        <pc:picChg chg="mod">
          <ac:chgData name="Danielle" userId="e2554c37-e717-43a0-ba79-1183ca921ccd" providerId="ADAL" clId="{8752A9C1-0863-45F6-BFD6-3BF1664792A5}" dt="2020-05-16T14:14:59.189" v="164" actId="2711"/>
          <ac:picMkLst>
            <pc:docMk/>
            <pc:sldMk cId="1303836578" sldId="264"/>
            <ac:picMk id="3" creationId="{00000000-0000-0000-0000-000000000000}"/>
          </ac:picMkLst>
        </pc:picChg>
        <pc:cxnChg chg="mod">
          <ac:chgData name="Danielle" userId="e2554c37-e717-43a0-ba79-1183ca921ccd" providerId="ADAL" clId="{8752A9C1-0863-45F6-BFD6-3BF1664792A5}" dt="2020-05-16T14:14:59.189" v="164" actId="2711"/>
          <ac:cxnSpMkLst>
            <pc:docMk/>
            <pc:sldMk cId="1303836578" sldId="264"/>
            <ac:cxnSpMk id="9" creationId="{00000000-0000-0000-0000-000000000000}"/>
          </ac:cxnSpMkLst>
        </pc:cxnChg>
        <pc:cxnChg chg="mod">
          <ac:chgData name="Danielle" userId="e2554c37-e717-43a0-ba79-1183ca921ccd" providerId="ADAL" clId="{8752A9C1-0863-45F6-BFD6-3BF1664792A5}" dt="2020-05-16T14:14:59.189" v="164" actId="2711"/>
          <ac:cxnSpMkLst>
            <pc:docMk/>
            <pc:sldMk cId="1303836578" sldId="264"/>
            <ac:cxnSpMk id="10" creationId="{00000000-0000-0000-0000-000000000000}"/>
          </ac:cxnSpMkLst>
        </pc:cxnChg>
        <pc:cxnChg chg="mod">
          <ac:chgData name="Danielle" userId="e2554c37-e717-43a0-ba79-1183ca921ccd" providerId="ADAL" clId="{8752A9C1-0863-45F6-BFD6-3BF1664792A5}" dt="2020-05-16T14:14:59.189" v="164" actId="2711"/>
          <ac:cxnSpMkLst>
            <pc:docMk/>
            <pc:sldMk cId="1303836578" sldId="264"/>
            <ac:cxnSpMk id="11" creationId="{00000000-0000-0000-0000-000000000000}"/>
          </ac:cxnSpMkLst>
        </pc:cxnChg>
        <pc:cxnChg chg="mod">
          <ac:chgData name="Danielle" userId="e2554c37-e717-43a0-ba79-1183ca921ccd" providerId="ADAL" clId="{8752A9C1-0863-45F6-BFD6-3BF1664792A5}" dt="2020-05-16T14:14:59.189" v="164" actId="2711"/>
          <ac:cxnSpMkLst>
            <pc:docMk/>
            <pc:sldMk cId="1303836578" sldId="264"/>
            <ac:cxnSpMk id="12" creationId="{00000000-0000-0000-0000-000000000000}"/>
          </ac:cxnSpMkLst>
        </pc:cxnChg>
        <pc:cxnChg chg="mod">
          <ac:chgData name="Danielle" userId="e2554c37-e717-43a0-ba79-1183ca921ccd" providerId="ADAL" clId="{8752A9C1-0863-45F6-BFD6-3BF1664792A5}" dt="2020-05-16T14:14:59.189" v="164" actId="2711"/>
          <ac:cxnSpMkLst>
            <pc:docMk/>
            <pc:sldMk cId="1303836578" sldId="264"/>
            <ac:cxnSpMk id="13" creationId="{00000000-0000-0000-0000-000000000000}"/>
          </ac:cxnSpMkLst>
        </pc:cxnChg>
        <pc:cxnChg chg="mod">
          <ac:chgData name="Danielle" userId="e2554c37-e717-43a0-ba79-1183ca921ccd" providerId="ADAL" clId="{8752A9C1-0863-45F6-BFD6-3BF1664792A5}" dt="2020-05-16T14:14:59.189" v="164" actId="2711"/>
          <ac:cxnSpMkLst>
            <pc:docMk/>
            <pc:sldMk cId="1303836578" sldId="264"/>
            <ac:cxnSpMk id="14" creationId="{00000000-0000-0000-0000-000000000000}"/>
          </ac:cxnSpMkLst>
        </pc:cxnChg>
        <pc:cxnChg chg="mod">
          <ac:chgData name="Danielle" userId="e2554c37-e717-43a0-ba79-1183ca921ccd" providerId="ADAL" clId="{8752A9C1-0863-45F6-BFD6-3BF1664792A5}" dt="2020-05-16T14:14:59.189" v="164" actId="2711"/>
          <ac:cxnSpMkLst>
            <pc:docMk/>
            <pc:sldMk cId="1303836578" sldId="264"/>
            <ac:cxnSpMk id="19" creationId="{00000000-0000-0000-0000-000000000000}"/>
          </ac:cxnSpMkLst>
        </pc:cxnChg>
      </pc:sldChg>
      <pc:sldChg chg="modSp">
        <pc:chgData name="Danielle" userId="e2554c37-e717-43a0-ba79-1183ca921ccd" providerId="ADAL" clId="{8752A9C1-0863-45F6-BFD6-3BF1664792A5}" dt="2020-05-16T14:19:51.283" v="311"/>
        <pc:sldMkLst>
          <pc:docMk/>
          <pc:sldMk cId="1303836578" sldId="267"/>
        </pc:sldMkLst>
        <pc:spChg chg="mod">
          <ac:chgData name="Danielle" userId="e2554c37-e717-43a0-ba79-1183ca921ccd" providerId="ADAL" clId="{8752A9C1-0863-45F6-BFD6-3BF1664792A5}" dt="2020-05-16T14:19:51.283" v="311"/>
          <ac:spMkLst>
            <pc:docMk/>
            <pc:sldMk cId="1303836578" sldId="267"/>
            <ac:spMk id="2" creationId="{00000000-0000-0000-0000-000000000000}"/>
          </ac:spMkLst>
        </pc:spChg>
      </pc:sldChg>
      <pc:sldChg chg="modSp mod">
        <pc:chgData name="Danielle" userId="e2554c37-e717-43a0-ba79-1183ca921ccd" providerId="ADAL" clId="{8752A9C1-0863-45F6-BFD6-3BF1664792A5}" dt="2020-05-16T14:22:14.471" v="392" actId="20577"/>
        <pc:sldMkLst>
          <pc:docMk/>
          <pc:sldMk cId="2570285125" sldId="268"/>
        </pc:sldMkLst>
        <pc:spChg chg="mod">
          <ac:chgData name="Danielle" userId="e2554c37-e717-43a0-ba79-1183ca921ccd" providerId="ADAL" clId="{8752A9C1-0863-45F6-BFD6-3BF1664792A5}" dt="2020-05-16T14:20:05.174" v="313" actId="1036"/>
          <ac:spMkLst>
            <pc:docMk/>
            <pc:sldMk cId="2570285125" sldId="268"/>
            <ac:spMk id="2" creationId="{00000000-0000-0000-0000-000000000000}"/>
          </ac:spMkLst>
        </pc:spChg>
        <pc:spChg chg="mod">
          <ac:chgData name="Danielle" userId="e2554c37-e717-43a0-ba79-1183ca921ccd" providerId="ADAL" clId="{8752A9C1-0863-45F6-BFD6-3BF1664792A5}" dt="2020-05-16T14:21:04.223" v="349"/>
          <ac:spMkLst>
            <pc:docMk/>
            <pc:sldMk cId="2570285125" sldId="268"/>
            <ac:spMk id="3" creationId="{00000000-0000-0000-0000-000000000000}"/>
          </ac:spMkLst>
        </pc:spChg>
        <pc:spChg chg="mod">
          <ac:chgData name="Danielle" userId="e2554c37-e717-43a0-ba79-1183ca921ccd" providerId="ADAL" clId="{8752A9C1-0863-45F6-BFD6-3BF1664792A5}" dt="2020-05-16T14:22:14.471" v="392" actId="20577"/>
          <ac:spMkLst>
            <pc:docMk/>
            <pc:sldMk cId="2570285125" sldId="268"/>
            <ac:spMk id="4" creationId="{00000000-0000-0000-0000-000000000000}"/>
          </ac:spMkLst>
        </pc:spChg>
      </pc:sldChg>
      <pc:sldChg chg="modSp mod">
        <pc:chgData name="Danielle" userId="e2554c37-e717-43a0-ba79-1183ca921ccd" providerId="ADAL" clId="{8752A9C1-0863-45F6-BFD6-3BF1664792A5}" dt="2020-05-16T14:16:38.406" v="217" actId="6549"/>
        <pc:sldMkLst>
          <pc:docMk/>
          <pc:sldMk cId="1776469650" sldId="269"/>
        </pc:sldMkLst>
        <pc:spChg chg="mod">
          <ac:chgData name="Danielle" userId="e2554c37-e717-43a0-ba79-1183ca921ccd" providerId="ADAL" clId="{8752A9C1-0863-45F6-BFD6-3BF1664792A5}" dt="2020-05-16T14:16:16.731" v="206"/>
          <ac:spMkLst>
            <pc:docMk/>
            <pc:sldMk cId="1776469650" sldId="269"/>
            <ac:spMk id="2" creationId="{00000000-0000-0000-0000-000000000000}"/>
          </ac:spMkLst>
        </pc:spChg>
        <pc:spChg chg="mod">
          <ac:chgData name="Danielle" userId="e2554c37-e717-43a0-ba79-1183ca921ccd" providerId="ADAL" clId="{8752A9C1-0863-45F6-BFD6-3BF1664792A5}" dt="2020-05-16T14:16:21.024" v="209"/>
          <ac:spMkLst>
            <pc:docMk/>
            <pc:sldMk cId="1776469650" sldId="269"/>
            <ac:spMk id="4" creationId="{00000000-0000-0000-0000-000000000000}"/>
          </ac:spMkLst>
        </pc:spChg>
        <pc:spChg chg="mod">
          <ac:chgData name="Danielle" userId="e2554c37-e717-43a0-ba79-1183ca921ccd" providerId="ADAL" clId="{8752A9C1-0863-45F6-BFD6-3BF1664792A5}" dt="2020-05-16T14:16:30.020" v="213"/>
          <ac:spMkLst>
            <pc:docMk/>
            <pc:sldMk cId="1776469650" sldId="269"/>
            <ac:spMk id="7" creationId="{00000000-0000-0000-0000-000000000000}"/>
          </ac:spMkLst>
        </pc:spChg>
        <pc:spChg chg="mod">
          <ac:chgData name="Danielle" userId="e2554c37-e717-43a0-ba79-1183ca921ccd" providerId="ADAL" clId="{8752A9C1-0863-45F6-BFD6-3BF1664792A5}" dt="2020-05-16T14:16:38.406" v="217" actId="6549"/>
          <ac:spMkLst>
            <pc:docMk/>
            <pc:sldMk cId="1776469650" sldId="269"/>
            <ac:spMk id="8" creationId="{00000000-0000-0000-0000-000000000000}"/>
          </ac:spMkLst>
        </pc:spChg>
        <pc:spChg chg="mod">
          <ac:chgData name="Danielle" userId="e2554c37-e717-43a0-ba79-1183ca921ccd" providerId="ADAL" clId="{8752A9C1-0863-45F6-BFD6-3BF1664792A5}" dt="2020-05-16T14:15:54.981" v="198" actId="2711"/>
          <ac:spMkLst>
            <pc:docMk/>
            <pc:sldMk cId="1776469650" sldId="269"/>
            <ac:spMk id="21" creationId="{00000000-0000-0000-0000-000000000000}"/>
          </ac:spMkLst>
        </pc:spChg>
        <pc:picChg chg="mod">
          <ac:chgData name="Danielle" userId="e2554c37-e717-43a0-ba79-1183ca921ccd" providerId="ADAL" clId="{8752A9C1-0863-45F6-BFD6-3BF1664792A5}" dt="2020-05-16T14:15:54.981" v="198" actId="2711"/>
          <ac:picMkLst>
            <pc:docMk/>
            <pc:sldMk cId="1776469650" sldId="269"/>
            <ac:picMk id="3" creationId="{00000000-0000-0000-0000-000000000000}"/>
          </ac:picMkLst>
        </pc:picChg>
        <pc:cxnChg chg="mod">
          <ac:chgData name="Danielle" userId="e2554c37-e717-43a0-ba79-1183ca921ccd" providerId="ADAL" clId="{8752A9C1-0863-45F6-BFD6-3BF1664792A5}" dt="2020-05-16T14:15:54.981" v="198" actId="2711"/>
          <ac:cxnSpMkLst>
            <pc:docMk/>
            <pc:sldMk cId="1776469650" sldId="269"/>
            <ac:cxnSpMk id="19" creationId="{00000000-0000-0000-0000-000000000000}"/>
          </ac:cxnSpMkLst>
        </pc:cxnChg>
        <pc:cxnChg chg="mod">
          <ac:chgData name="Danielle" userId="e2554c37-e717-43a0-ba79-1183ca921ccd" providerId="ADAL" clId="{8752A9C1-0863-45F6-BFD6-3BF1664792A5}" dt="2020-05-16T14:15:54.981" v="198" actId="2711"/>
          <ac:cxnSpMkLst>
            <pc:docMk/>
            <pc:sldMk cId="1776469650" sldId="269"/>
            <ac:cxnSpMk id="20" creationId="{00000000-0000-0000-0000-000000000000}"/>
          </ac:cxnSpMkLst>
        </pc:cxnChg>
      </pc:sldChg>
      <pc:sldChg chg="modSp mod">
        <pc:chgData name="Danielle" userId="e2554c37-e717-43a0-ba79-1183ca921ccd" providerId="ADAL" clId="{8752A9C1-0863-45F6-BFD6-3BF1664792A5}" dt="2020-05-16T14:17:20.711" v="234" actId="14100"/>
        <pc:sldMkLst>
          <pc:docMk/>
          <pc:sldMk cId="2769577129" sldId="270"/>
        </pc:sldMkLst>
        <pc:spChg chg="mod">
          <ac:chgData name="Danielle" userId="e2554c37-e717-43a0-ba79-1183ca921ccd" providerId="ADAL" clId="{8752A9C1-0863-45F6-BFD6-3BF1664792A5}" dt="2020-05-16T14:17:04.662" v="226"/>
          <ac:spMkLst>
            <pc:docMk/>
            <pc:sldMk cId="2769577129" sldId="270"/>
            <ac:spMk id="2" creationId="{00000000-0000-0000-0000-000000000000}"/>
          </ac:spMkLst>
        </pc:spChg>
        <pc:spChg chg="mod">
          <ac:chgData name="Danielle" userId="e2554c37-e717-43a0-ba79-1183ca921ccd" providerId="ADAL" clId="{8752A9C1-0863-45F6-BFD6-3BF1664792A5}" dt="2020-05-16T14:16:53.121" v="218" actId="2711"/>
          <ac:spMkLst>
            <pc:docMk/>
            <pc:sldMk cId="2769577129" sldId="270"/>
            <ac:spMk id="4" creationId="{00000000-0000-0000-0000-000000000000}"/>
          </ac:spMkLst>
        </pc:spChg>
        <pc:spChg chg="mod">
          <ac:chgData name="Danielle" userId="e2554c37-e717-43a0-ba79-1183ca921ccd" providerId="ADAL" clId="{8752A9C1-0863-45F6-BFD6-3BF1664792A5}" dt="2020-05-16T14:17:09.132" v="227"/>
          <ac:spMkLst>
            <pc:docMk/>
            <pc:sldMk cId="2769577129" sldId="270"/>
            <ac:spMk id="7" creationId="{00000000-0000-0000-0000-000000000000}"/>
          </ac:spMkLst>
        </pc:spChg>
        <pc:spChg chg="mod">
          <ac:chgData name="Danielle" userId="e2554c37-e717-43a0-ba79-1183ca921ccd" providerId="ADAL" clId="{8752A9C1-0863-45F6-BFD6-3BF1664792A5}" dt="2020-05-16T14:17:20.711" v="234" actId="14100"/>
          <ac:spMkLst>
            <pc:docMk/>
            <pc:sldMk cId="2769577129" sldId="270"/>
            <ac:spMk id="12" creationId="{00000000-0000-0000-0000-000000000000}"/>
          </ac:spMkLst>
        </pc:spChg>
        <pc:picChg chg="mod">
          <ac:chgData name="Danielle" userId="e2554c37-e717-43a0-ba79-1183ca921ccd" providerId="ADAL" clId="{8752A9C1-0863-45F6-BFD6-3BF1664792A5}" dt="2020-05-16T14:16:53.121" v="218" actId="2711"/>
          <ac:picMkLst>
            <pc:docMk/>
            <pc:sldMk cId="2769577129" sldId="270"/>
            <ac:picMk id="3" creationId="{00000000-0000-0000-0000-000000000000}"/>
          </ac:picMkLst>
        </pc:picChg>
        <pc:cxnChg chg="mod">
          <ac:chgData name="Danielle" userId="e2554c37-e717-43a0-ba79-1183ca921ccd" providerId="ADAL" clId="{8752A9C1-0863-45F6-BFD6-3BF1664792A5}" dt="2020-05-16T14:16:53.121" v="218" actId="2711"/>
          <ac:cxnSpMkLst>
            <pc:docMk/>
            <pc:sldMk cId="2769577129" sldId="270"/>
            <ac:cxnSpMk id="6" creationId="{00000000-0000-0000-0000-000000000000}"/>
          </ac:cxnSpMkLst>
        </pc:cxnChg>
        <pc:cxnChg chg="mod">
          <ac:chgData name="Danielle" userId="e2554c37-e717-43a0-ba79-1183ca921ccd" providerId="ADAL" clId="{8752A9C1-0863-45F6-BFD6-3BF1664792A5}" dt="2020-05-16T14:16:53.121" v="218" actId="2711"/>
          <ac:cxnSpMkLst>
            <pc:docMk/>
            <pc:sldMk cId="2769577129" sldId="270"/>
            <ac:cxnSpMk id="19" creationId="{00000000-0000-0000-0000-000000000000}"/>
          </ac:cxnSpMkLst>
        </pc:cxnChg>
        <pc:cxnChg chg="mod">
          <ac:chgData name="Danielle" userId="e2554c37-e717-43a0-ba79-1183ca921ccd" providerId="ADAL" clId="{8752A9C1-0863-45F6-BFD6-3BF1664792A5}" dt="2020-05-16T14:16:53.121" v="218" actId="2711"/>
          <ac:cxnSpMkLst>
            <pc:docMk/>
            <pc:sldMk cId="2769577129" sldId="270"/>
            <ac:cxnSpMk id="20" creationId="{00000000-0000-0000-0000-000000000000}"/>
          </ac:cxnSpMkLst>
        </pc:cxnChg>
      </pc:sldChg>
      <pc:sldChg chg="modSp mod">
        <pc:chgData name="Danielle" userId="e2554c37-e717-43a0-ba79-1183ca921ccd" providerId="ADAL" clId="{8752A9C1-0863-45F6-BFD6-3BF1664792A5}" dt="2020-05-16T14:18:12.233" v="261" actId="20577"/>
        <pc:sldMkLst>
          <pc:docMk/>
          <pc:sldMk cId="664006367" sldId="271"/>
        </pc:sldMkLst>
        <pc:spChg chg="mod">
          <ac:chgData name="Danielle" userId="e2554c37-e717-43a0-ba79-1183ca921ccd" providerId="ADAL" clId="{8752A9C1-0863-45F6-BFD6-3BF1664792A5}" dt="2020-05-16T14:17:48.744" v="247"/>
          <ac:spMkLst>
            <pc:docMk/>
            <pc:sldMk cId="664006367" sldId="271"/>
            <ac:spMk id="2" creationId="{00000000-0000-0000-0000-000000000000}"/>
          </ac:spMkLst>
        </pc:spChg>
        <pc:spChg chg="mod">
          <ac:chgData name="Danielle" userId="e2554c37-e717-43a0-ba79-1183ca921ccd" providerId="ADAL" clId="{8752A9C1-0863-45F6-BFD6-3BF1664792A5}" dt="2020-05-16T14:17:56.489" v="252"/>
          <ac:spMkLst>
            <pc:docMk/>
            <pc:sldMk cId="664006367" sldId="271"/>
            <ac:spMk id="4" creationId="{00000000-0000-0000-0000-000000000000}"/>
          </ac:spMkLst>
        </pc:spChg>
        <pc:spChg chg="mod">
          <ac:chgData name="Danielle" userId="e2554c37-e717-43a0-ba79-1183ca921ccd" providerId="ADAL" clId="{8752A9C1-0863-45F6-BFD6-3BF1664792A5}" dt="2020-05-16T14:17:29.853" v="235" actId="2711"/>
          <ac:spMkLst>
            <pc:docMk/>
            <pc:sldMk cId="664006367" sldId="271"/>
            <ac:spMk id="6" creationId="{00000000-0000-0000-0000-000000000000}"/>
          </ac:spMkLst>
        </pc:spChg>
        <pc:spChg chg="mod">
          <ac:chgData name="Danielle" userId="e2554c37-e717-43a0-ba79-1183ca921ccd" providerId="ADAL" clId="{8752A9C1-0863-45F6-BFD6-3BF1664792A5}" dt="2020-05-16T14:18:02.037" v="254"/>
          <ac:spMkLst>
            <pc:docMk/>
            <pc:sldMk cId="664006367" sldId="271"/>
            <ac:spMk id="7" creationId="{00000000-0000-0000-0000-000000000000}"/>
          </ac:spMkLst>
        </pc:spChg>
        <pc:spChg chg="mod">
          <ac:chgData name="Danielle" userId="e2554c37-e717-43a0-ba79-1183ca921ccd" providerId="ADAL" clId="{8752A9C1-0863-45F6-BFD6-3BF1664792A5}" dt="2020-05-16T14:18:12.233" v="261" actId="20577"/>
          <ac:spMkLst>
            <pc:docMk/>
            <pc:sldMk cId="664006367" sldId="271"/>
            <ac:spMk id="8" creationId="{00000000-0000-0000-0000-000000000000}"/>
          </ac:spMkLst>
        </pc:spChg>
        <pc:spChg chg="mod">
          <ac:chgData name="Danielle" userId="e2554c37-e717-43a0-ba79-1183ca921ccd" providerId="ADAL" clId="{8752A9C1-0863-45F6-BFD6-3BF1664792A5}" dt="2020-05-16T14:17:29.853" v="235" actId="2711"/>
          <ac:spMkLst>
            <pc:docMk/>
            <pc:sldMk cId="664006367" sldId="271"/>
            <ac:spMk id="15" creationId="{00000000-0000-0000-0000-000000000000}"/>
          </ac:spMkLst>
        </pc:spChg>
        <pc:spChg chg="mod">
          <ac:chgData name="Danielle" userId="e2554c37-e717-43a0-ba79-1183ca921ccd" providerId="ADAL" clId="{8752A9C1-0863-45F6-BFD6-3BF1664792A5}" dt="2020-05-16T14:17:29.853" v="235" actId="2711"/>
          <ac:spMkLst>
            <pc:docMk/>
            <pc:sldMk cId="664006367" sldId="271"/>
            <ac:spMk id="16" creationId="{00000000-0000-0000-0000-000000000000}"/>
          </ac:spMkLst>
        </pc:spChg>
        <pc:spChg chg="mod">
          <ac:chgData name="Danielle" userId="e2554c37-e717-43a0-ba79-1183ca921ccd" providerId="ADAL" clId="{8752A9C1-0863-45F6-BFD6-3BF1664792A5}" dt="2020-05-16T14:17:29.853" v="235" actId="2711"/>
          <ac:spMkLst>
            <pc:docMk/>
            <pc:sldMk cId="664006367" sldId="271"/>
            <ac:spMk id="18" creationId="{00000000-0000-0000-0000-000000000000}"/>
          </ac:spMkLst>
        </pc:spChg>
        <pc:picChg chg="mod">
          <ac:chgData name="Danielle" userId="e2554c37-e717-43a0-ba79-1183ca921ccd" providerId="ADAL" clId="{8752A9C1-0863-45F6-BFD6-3BF1664792A5}" dt="2020-05-16T14:17:29.853" v="235" actId="2711"/>
          <ac:picMkLst>
            <pc:docMk/>
            <pc:sldMk cId="664006367" sldId="271"/>
            <ac:picMk id="3" creationId="{00000000-0000-0000-0000-000000000000}"/>
          </ac:picMkLst>
        </pc:picChg>
        <pc:cxnChg chg="mod">
          <ac:chgData name="Danielle" userId="e2554c37-e717-43a0-ba79-1183ca921ccd" providerId="ADAL" clId="{8752A9C1-0863-45F6-BFD6-3BF1664792A5}" dt="2020-05-16T14:17:29.853" v="235" actId="2711"/>
          <ac:cxnSpMkLst>
            <pc:docMk/>
            <pc:sldMk cId="664006367" sldId="271"/>
            <ac:cxnSpMk id="9" creationId="{00000000-0000-0000-0000-000000000000}"/>
          </ac:cxnSpMkLst>
        </pc:cxnChg>
        <pc:cxnChg chg="mod">
          <ac:chgData name="Danielle" userId="e2554c37-e717-43a0-ba79-1183ca921ccd" providerId="ADAL" clId="{8752A9C1-0863-45F6-BFD6-3BF1664792A5}" dt="2020-05-16T14:17:29.853" v="235" actId="2711"/>
          <ac:cxnSpMkLst>
            <pc:docMk/>
            <pc:sldMk cId="664006367" sldId="271"/>
            <ac:cxnSpMk id="10" creationId="{00000000-0000-0000-0000-000000000000}"/>
          </ac:cxnSpMkLst>
        </pc:cxnChg>
        <pc:cxnChg chg="mod">
          <ac:chgData name="Danielle" userId="e2554c37-e717-43a0-ba79-1183ca921ccd" providerId="ADAL" clId="{8752A9C1-0863-45F6-BFD6-3BF1664792A5}" dt="2020-05-16T14:17:29.853" v="235" actId="2711"/>
          <ac:cxnSpMkLst>
            <pc:docMk/>
            <pc:sldMk cId="664006367" sldId="271"/>
            <ac:cxnSpMk id="11" creationId="{00000000-0000-0000-0000-000000000000}"/>
          </ac:cxnSpMkLst>
        </pc:cxnChg>
        <pc:cxnChg chg="mod">
          <ac:chgData name="Danielle" userId="e2554c37-e717-43a0-ba79-1183ca921ccd" providerId="ADAL" clId="{8752A9C1-0863-45F6-BFD6-3BF1664792A5}" dt="2020-05-16T14:17:29.853" v="235" actId="2711"/>
          <ac:cxnSpMkLst>
            <pc:docMk/>
            <pc:sldMk cId="664006367" sldId="271"/>
            <ac:cxnSpMk id="12" creationId="{00000000-0000-0000-0000-000000000000}"/>
          </ac:cxnSpMkLst>
        </pc:cxnChg>
        <pc:cxnChg chg="mod">
          <ac:chgData name="Danielle" userId="e2554c37-e717-43a0-ba79-1183ca921ccd" providerId="ADAL" clId="{8752A9C1-0863-45F6-BFD6-3BF1664792A5}" dt="2020-05-16T14:17:29.853" v="235" actId="2711"/>
          <ac:cxnSpMkLst>
            <pc:docMk/>
            <pc:sldMk cId="664006367" sldId="271"/>
            <ac:cxnSpMk id="19" creationId="{00000000-0000-0000-0000-000000000000}"/>
          </ac:cxnSpMkLst>
        </pc:cxnChg>
      </pc:sldChg>
      <pc:sldChg chg="modSp mod">
        <pc:chgData name="Danielle" userId="e2554c37-e717-43a0-ba79-1183ca921ccd" providerId="ADAL" clId="{8752A9C1-0863-45F6-BFD6-3BF1664792A5}" dt="2020-05-16T14:19:00.773" v="288"/>
        <pc:sldMkLst>
          <pc:docMk/>
          <pc:sldMk cId="383468756" sldId="274"/>
        </pc:sldMkLst>
        <pc:spChg chg="mod">
          <ac:chgData name="Danielle" userId="e2554c37-e717-43a0-ba79-1183ca921ccd" providerId="ADAL" clId="{8752A9C1-0863-45F6-BFD6-3BF1664792A5}" dt="2020-05-16T14:18:36.506" v="274"/>
          <ac:spMkLst>
            <pc:docMk/>
            <pc:sldMk cId="383468756" sldId="274"/>
            <ac:spMk id="2" creationId="{00000000-0000-0000-0000-000000000000}"/>
          </ac:spMkLst>
        </pc:spChg>
        <pc:spChg chg="mod">
          <ac:chgData name="Danielle" userId="e2554c37-e717-43a0-ba79-1183ca921ccd" providerId="ADAL" clId="{8752A9C1-0863-45F6-BFD6-3BF1664792A5}" dt="2020-05-16T14:18:43.791" v="279"/>
          <ac:spMkLst>
            <pc:docMk/>
            <pc:sldMk cId="383468756" sldId="274"/>
            <ac:spMk id="4" creationId="{00000000-0000-0000-0000-000000000000}"/>
          </ac:spMkLst>
        </pc:spChg>
        <pc:spChg chg="mod">
          <ac:chgData name="Danielle" userId="e2554c37-e717-43a0-ba79-1183ca921ccd" providerId="ADAL" clId="{8752A9C1-0863-45F6-BFD6-3BF1664792A5}" dt="2020-05-16T14:18:51.645" v="281"/>
          <ac:spMkLst>
            <pc:docMk/>
            <pc:sldMk cId="383468756" sldId="274"/>
            <ac:spMk id="7" creationId="{00000000-0000-0000-0000-000000000000}"/>
          </ac:spMkLst>
        </pc:spChg>
        <pc:spChg chg="mod">
          <ac:chgData name="Danielle" userId="e2554c37-e717-43a0-ba79-1183ca921ccd" providerId="ADAL" clId="{8752A9C1-0863-45F6-BFD6-3BF1664792A5}" dt="2020-05-16T14:19:00.773" v="288"/>
          <ac:spMkLst>
            <pc:docMk/>
            <pc:sldMk cId="383468756" sldId="274"/>
            <ac:spMk id="8" creationId="{00000000-0000-0000-0000-000000000000}"/>
          </ac:spMkLst>
        </pc:spChg>
        <pc:spChg chg="mod">
          <ac:chgData name="Danielle" userId="e2554c37-e717-43a0-ba79-1183ca921ccd" providerId="ADAL" clId="{8752A9C1-0863-45F6-BFD6-3BF1664792A5}" dt="2020-05-16T14:18:22.216" v="262" actId="2711"/>
          <ac:spMkLst>
            <pc:docMk/>
            <pc:sldMk cId="383468756" sldId="274"/>
            <ac:spMk id="17" creationId="{00000000-0000-0000-0000-000000000000}"/>
          </ac:spMkLst>
        </pc:spChg>
        <pc:spChg chg="mod">
          <ac:chgData name="Danielle" userId="e2554c37-e717-43a0-ba79-1183ca921ccd" providerId="ADAL" clId="{8752A9C1-0863-45F6-BFD6-3BF1664792A5}" dt="2020-05-16T14:18:22.216" v="262" actId="2711"/>
          <ac:spMkLst>
            <pc:docMk/>
            <pc:sldMk cId="383468756" sldId="274"/>
            <ac:spMk id="18" creationId="{00000000-0000-0000-0000-000000000000}"/>
          </ac:spMkLst>
        </pc:spChg>
        <pc:spChg chg="mod">
          <ac:chgData name="Danielle" userId="e2554c37-e717-43a0-ba79-1183ca921ccd" providerId="ADAL" clId="{8752A9C1-0863-45F6-BFD6-3BF1664792A5}" dt="2020-05-16T14:18:22.216" v="262" actId="2711"/>
          <ac:spMkLst>
            <pc:docMk/>
            <pc:sldMk cId="383468756" sldId="274"/>
            <ac:spMk id="26" creationId="{00000000-0000-0000-0000-000000000000}"/>
          </ac:spMkLst>
        </pc:spChg>
        <pc:spChg chg="mod">
          <ac:chgData name="Danielle" userId="e2554c37-e717-43a0-ba79-1183ca921ccd" providerId="ADAL" clId="{8752A9C1-0863-45F6-BFD6-3BF1664792A5}" dt="2020-05-16T14:18:22.216" v="262" actId="2711"/>
          <ac:spMkLst>
            <pc:docMk/>
            <pc:sldMk cId="383468756" sldId="274"/>
            <ac:spMk id="27" creationId="{00000000-0000-0000-0000-000000000000}"/>
          </ac:spMkLst>
        </pc:spChg>
        <pc:spChg chg="mod">
          <ac:chgData name="Danielle" userId="e2554c37-e717-43a0-ba79-1183ca921ccd" providerId="ADAL" clId="{8752A9C1-0863-45F6-BFD6-3BF1664792A5}" dt="2020-05-16T14:18:22.216" v="262" actId="2711"/>
          <ac:spMkLst>
            <pc:docMk/>
            <pc:sldMk cId="383468756" sldId="274"/>
            <ac:spMk id="28" creationId="{00000000-0000-0000-0000-000000000000}"/>
          </ac:spMkLst>
        </pc:spChg>
        <pc:picChg chg="mod">
          <ac:chgData name="Danielle" userId="e2554c37-e717-43a0-ba79-1183ca921ccd" providerId="ADAL" clId="{8752A9C1-0863-45F6-BFD6-3BF1664792A5}" dt="2020-05-16T14:18:22.216" v="262" actId="2711"/>
          <ac:picMkLst>
            <pc:docMk/>
            <pc:sldMk cId="383468756" sldId="274"/>
            <ac:picMk id="3" creationId="{00000000-0000-0000-0000-000000000000}"/>
          </ac:picMkLst>
        </pc:picChg>
        <pc:cxnChg chg="mod">
          <ac:chgData name="Danielle" userId="e2554c37-e717-43a0-ba79-1183ca921ccd" providerId="ADAL" clId="{8752A9C1-0863-45F6-BFD6-3BF1664792A5}" dt="2020-05-16T14:18:22.216" v="262" actId="2711"/>
          <ac:cxnSpMkLst>
            <pc:docMk/>
            <pc:sldMk cId="383468756" sldId="274"/>
            <ac:cxnSpMk id="19" creationId="{00000000-0000-0000-0000-000000000000}"/>
          </ac:cxnSpMkLst>
        </pc:cxnChg>
        <pc:cxnChg chg="mod">
          <ac:chgData name="Danielle" userId="e2554c37-e717-43a0-ba79-1183ca921ccd" providerId="ADAL" clId="{8752A9C1-0863-45F6-BFD6-3BF1664792A5}" dt="2020-05-16T14:18:22.216" v="262" actId="2711"/>
          <ac:cxnSpMkLst>
            <pc:docMk/>
            <pc:sldMk cId="383468756" sldId="274"/>
            <ac:cxnSpMk id="20" creationId="{00000000-0000-0000-0000-000000000000}"/>
          </ac:cxnSpMkLst>
        </pc:cxnChg>
        <pc:cxnChg chg="mod">
          <ac:chgData name="Danielle" userId="e2554c37-e717-43a0-ba79-1183ca921ccd" providerId="ADAL" clId="{8752A9C1-0863-45F6-BFD6-3BF1664792A5}" dt="2020-05-16T14:18:22.216" v="262" actId="2711"/>
          <ac:cxnSpMkLst>
            <pc:docMk/>
            <pc:sldMk cId="383468756" sldId="274"/>
            <ac:cxnSpMk id="21" creationId="{00000000-0000-0000-0000-000000000000}"/>
          </ac:cxnSpMkLst>
        </pc:cxnChg>
        <pc:cxnChg chg="mod">
          <ac:chgData name="Danielle" userId="e2554c37-e717-43a0-ba79-1183ca921ccd" providerId="ADAL" clId="{8752A9C1-0863-45F6-BFD6-3BF1664792A5}" dt="2020-05-16T14:18:22.216" v="262" actId="2711"/>
          <ac:cxnSpMkLst>
            <pc:docMk/>
            <pc:sldMk cId="383468756" sldId="274"/>
            <ac:cxnSpMk id="22" creationId="{00000000-0000-0000-0000-000000000000}"/>
          </ac:cxnSpMkLst>
        </pc:cxnChg>
        <pc:cxnChg chg="mod">
          <ac:chgData name="Danielle" userId="e2554c37-e717-43a0-ba79-1183ca921ccd" providerId="ADAL" clId="{8752A9C1-0863-45F6-BFD6-3BF1664792A5}" dt="2020-05-16T14:18:22.216" v="262" actId="2711"/>
          <ac:cxnSpMkLst>
            <pc:docMk/>
            <pc:sldMk cId="383468756" sldId="274"/>
            <ac:cxnSpMk id="23" creationId="{00000000-0000-0000-0000-000000000000}"/>
          </ac:cxnSpMkLst>
        </pc:cxnChg>
        <pc:cxnChg chg="mod">
          <ac:chgData name="Danielle" userId="e2554c37-e717-43a0-ba79-1183ca921ccd" providerId="ADAL" clId="{8752A9C1-0863-45F6-BFD6-3BF1664792A5}" dt="2020-05-16T14:18:22.216" v="262" actId="2711"/>
          <ac:cxnSpMkLst>
            <pc:docMk/>
            <pc:sldMk cId="383468756" sldId="274"/>
            <ac:cxnSpMk id="24" creationId="{00000000-0000-0000-0000-000000000000}"/>
          </ac:cxnSpMkLst>
        </pc:cxnChg>
        <pc:cxnChg chg="mod">
          <ac:chgData name="Danielle" userId="e2554c37-e717-43a0-ba79-1183ca921ccd" providerId="ADAL" clId="{8752A9C1-0863-45F6-BFD6-3BF1664792A5}" dt="2020-05-16T14:18:22.216" v="262" actId="2711"/>
          <ac:cxnSpMkLst>
            <pc:docMk/>
            <pc:sldMk cId="383468756" sldId="274"/>
            <ac:cxnSpMk id="25" creationId="{00000000-0000-0000-0000-000000000000}"/>
          </ac:cxnSpMkLst>
        </pc:cxnChg>
        <pc:cxnChg chg="mod">
          <ac:chgData name="Danielle" userId="e2554c37-e717-43a0-ba79-1183ca921ccd" providerId="ADAL" clId="{8752A9C1-0863-45F6-BFD6-3BF1664792A5}" dt="2020-05-16T14:18:22.216" v="262" actId="2711"/>
          <ac:cxnSpMkLst>
            <pc:docMk/>
            <pc:sldMk cId="383468756" sldId="274"/>
            <ac:cxnSpMk id="29" creationId="{00000000-0000-0000-0000-000000000000}"/>
          </ac:cxnSpMkLst>
        </pc:cxnChg>
      </pc:sldChg>
      <pc:sldChg chg="modSp mod">
        <pc:chgData name="Danielle" userId="e2554c37-e717-43a0-ba79-1183ca921ccd" providerId="ADAL" clId="{8752A9C1-0863-45F6-BFD6-3BF1664792A5}" dt="2020-05-16T14:19:38.440" v="309" actId="14100"/>
        <pc:sldMkLst>
          <pc:docMk/>
          <pc:sldMk cId="2217140883" sldId="275"/>
        </pc:sldMkLst>
        <pc:spChg chg="mod">
          <ac:chgData name="Danielle" userId="e2554c37-e717-43a0-ba79-1183ca921ccd" providerId="ADAL" clId="{8752A9C1-0863-45F6-BFD6-3BF1664792A5}" dt="2020-05-16T14:19:22.776" v="301"/>
          <ac:spMkLst>
            <pc:docMk/>
            <pc:sldMk cId="2217140883" sldId="275"/>
            <ac:spMk id="2" creationId="{00000000-0000-0000-0000-000000000000}"/>
          </ac:spMkLst>
        </pc:spChg>
        <pc:spChg chg="mod">
          <ac:chgData name="Danielle" userId="e2554c37-e717-43a0-ba79-1183ca921ccd" providerId="ADAL" clId="{8752A9C1-0863-45F6-BFD6-3BF1664792A5}" dt="2020-05-16T14:19:07.995" v="289" actId="2711"/>
          <ac:spMkLst>
            <pc:docMk/>
            <pc:sldMk cId="2217140883" sldId="275"/>
            <ac:spMk id="30" creationId="{00000000-0000-0000-0000-000000000000}"/>
          </ac:spMkLst>
        </pc:spChg>
        <pc:spChg chg="mod">
          <ac:chgData name="Danielle" userId="e2554c37-e717-43a0-ba79-1183ca921ccd" providerId="ADAL" clId="{8752A9C1-0863-45F6-BFD6-3BF1664792A5}" dt="2020-05-16T14:19:26.707" v="302"/>
          <ac:spMkLst>
            <pc:docMk/>
            <pc:sldMk cId="2217140883" sldId="275"/>
            <ac:spMk id="31" creationId="{00000000-0000-0000-0000-000000000000}"/>
          </ac:spMkLst>
        </pc:spChg>
        <pc:spChg chg="mod">
          <ac:chgData name="Danielle" userId="e2554c37-e717-43a0-ba79-1183ca921ccd" providerId="ADAL" clId="{8752A9C1-0863-45F6-BFD6-3BF1664792A5}" dt="2020-05-16T14:19:38.440" v="309" actId="14100"/>
          <ac:spMkLst>
            <pc:docMk/>
            <pc:sldMk cId="2217140883" sldId="275"/>
            <ac:spMk id="33" creationId="{00000000-0000-0000-0000-000000000000}"/>
          </ac:spMkLst>
        </pc:spChg>
        <pc:picChg chg="mod">
          <ac:chgData name="Danielle" userId="e2554c37-e717-43a0-ba79-1183ca921ccd" providerId="ADAL" clId="{8752A9C1-0863-45F6-BFD6-3BF1664792A5}" dt="2020-05-16T14:19:07.995" v="289" actId="2711"/>
          <ac:picMkLst>
            <pc:docMk/>
            <pc:sldMk cId="2217140883" sldId="275"/>
            <ac:picMk id="3" creationId="{00000000-0000-0000-0000-000000000000}"/>
          </ac:picMkLst>
        </pc:picChg>
        <pc:cxnChg chg="mod">
          <ac:chgData name="Danielle" userId="e2554c37-e717-43a0-ba79-1183ca921ccd" providerId="ADAL" clId="{8752A9C1-0863-45F6-BFD6-3BF1664792A5}" dt="2020-05-16T14:19:07.995" v="289" actId="2711"/>
          <ac:cxnSpMkLst>
            <pc:docMk/>
            <pc:sldMk cId="2217140883" sldId="275"/>
            <ac:cxnSpMk id="19" creationId="{00000000-0000-0000-0000-000000000000}"/>
          </ac:cxnSpMkLst>
        </pc:cxnChg>
        <pc:cxnChg chg="mod">
          <ac:chgData name="Danielle" userId="e2554c37-e717-43a0-ba79-1183ca921ccd" providerId="ADAL" clId="{8752A9C1-0863-45F6-BFD6-3BF1664792A5}" dt="2020-05-16T14:19:07.995" v="289" actId="2711"/>
          <ac:cxnSpMkLst>
            <pc:docMk/>
            <pc:sldMk cId="2217140883" sldId="275"/>
            <ac:cxnSpMk id="29" creationId="{00000000-0000-0000-0000-000000000000}"/>
          </ac:cxnSpMkLst>
        </pc:cxnChg>
        <pc:cxnChg chg="mod">
          <ac:chgData name="Danielle" userId="e2554c37-e717-43a0-ba79-1183ca921ccd" providerId="ADAL" clId="{8752A9C1-0863-45F6-BFD6-3BF1664792A5}" dt="2020-05-16T14:19:07.995" v="289" actId="2711"/>
          <ac:cxnSpMkLst>
            <pc:docMk/>
            <pc:sldMk cId="2217140883" sldId="275"/>
            <ac:cxnSpMk id="32" creationId="{00000000-0000-0000-0000-000000000000}"/>
          </ac:cxnSpMkLst>
        </pc:cxnChg>
      </pc:sldChg>
      <pc:sldChg chg="del">
        <pc:chgData name="Danielle" userId="e2554c37-e717-43a0-ba79-1183ca921ccd" providerId="ADAL" clId="{8752A9C1-0863-45F6-BFD6-3BF1664792A5}" dt="2020-05-16T14:14:03.107" v="146" actId="47"/>
        <pc:sldMkLst>
          <pc:docMk/>
          <pc:sldMk cId="3437585949" sldId="276"/>
        </pc:sldMkLst>
      </pc:sldChg>
      <pc:sldChg chg="modSp add mod">
        <pc:chgData name="Danielle" userId="e2554c37-e717-43a0-ba79-1183ca921ccd" providerId="ADAL" clId="{8752A9C1-0863-45F6-BFD6-3BF1664792A5}" dt="2020-05-16T14:13:51.099" v="145" actId="20577"/>
        <pc:sldMkLst>
          <pc:docMk/>
          <pc:sldMk cId="2963817782" sldId="277"/>
        </pc:sldMkLst>
        <pc:spChg chg="mod">
          <ac:chgData name="Danielle" userId="e2554c37-e717-43a0-ba79-1183ca921ccd" providerId="ADAL" clId="{8752A9C1-0863-45F6-BFD6-3BF1664792A5}" dt="2020-05-16T09:46:34.925" v="94" actId="20577"/>
          <ac:spMkLst>
            <pc:docMk/>
            <pc:sldMk cId="2963817782" sldId="277"/>
            <ac:spMk id="2" creationId="{00000000-0000-0000-0000-000000000000}"/>
          </ac:spMkLst>
        </pc:spChg>
        <pc:graphicFrameChg chg="mod modGraphic">
          <ac:chgData name="Danielle" userId="e2554c37-e717-43a0-ba79-1183ca921ccd" providerId="ADAL" clId="{8752A9C1-0863-45F6-BFD6-3BF1664792A5}" dt="2020-05-16T14:13:51.099" v="145" actId="20577"/>
          <ac:graphicFrameMkLst>
            <pc:docMk/>
            <pc:sldMk cId="2963817782" sldId="277"/>
            <ac:graphicFrameMk id="3" creationId="{00000000-0000-0000-0000-000000000000}"/>
          </ac:graphicFrameMkLst>
        </pc:graphicFrameChg>
      </pc:sldChg>
      <pc:sldMasterChg chg="modSp modSldLayout">
        <pc:chgData name="Danielle" userId="e2554c37-e717-43a0-ba79-1183ca921ccd" providerId="ADAL" clId="{8752A9C1-0863-45F6-BFD6-3BF1664792A5}" dt="2020-05-16T09:42:45.562" v="1" actId="2711"/>
        <pc:sldMasterMkLst>
          <pc:docMk/>
          <pc:sldMasterMk cId="3484405657" sldId="2147483648"/>
        </pc:sldMasterMkLst>
        <pc:spChg chg="mod">
          <ac:chgData name="Danielle" userId="e2554c37-e717-43a0-ba79-1183ca921ccd" providerId="ADAL" clId="{8752A9C1-0863-45F6-BFD6-3BF1664792A5}" dt="2020-05-16T09:42:37.516" v="0" actId="2711"/>
          <ac:spMkLst>
            <pc:docMk/>
            <pc:sldMasterMk cId="3484405657" sldId="2147483648"/>
            <ac:spMk id="18" creationId="{00000000-0000-0000-0000-000000000000}"/>
          </ac:spMkLst>
        </pc:spChg>
        <pc:spChg chg="mod">
          <ac:chgData name="Danielle" userId="e2554c37-e717-43a0-ba79-1183ca921ccd" providerId="ADAL" clId="{8752A9C1-0863-45F6-BFD6-3BF1664792A5}" dt="2020-05-16T09:42:37.516" v="0" actId="2711"/>
          <ac:spMkLst>
            <pc:docMk/>
            <pc:sldMasterMk cId="3484405657" sldId="2147483648"/>
            <ac:spMk id="19" creationId="{00000000-0000-0000-0000-000000000000}"/>
          </ac:spMkLst>
        </pc:spChg>
        <pc:picChg chg="mod">
          <ac:chgData name="Danielle" userId="e2554c37-e717-43a0-ba79-1183ca921ccd" providerId="ADAL" clId="{8752A9C1-0863-45F6-BFD6-3BF1664792A5}" dt="2020-05-16T09:42:37.516" v="0" actId="2711"/>
          <ac:picMkLst>
            <pc:docMk/>
            <pc:sldMasterMk cId="3484405657" sldId="2147483648"/>
            <ac:picMk id="14" creationId="{00000000-0000-0000-0000-000000000000}"/>
          </ac:picMkLst>
        </pc:picChg>
        <pc:picChg chg="mod">
          <ac:chgData name="Danielle" userId="e2554c37-e717-43a0-ba79-1183ca921ccd" providerId="ADAL" clId="{8752A9C1-0863-45F6-BFD6-3BF1664792A5}" dt="2020-05-16T09:42:37.516" v="0" actId="2711"/>
          <ac:picMkLst>
            <pc:docMk/>
            <pc:sldMasterMk cId="3484405657" sldId="2147483648"/>
            <ac:picMk id="15" creationId="{00000000-0000-0000-0000-000000000000}"/>
          </ac:picMkLst>
        </pc:picChg>
        <pc:picChg chg="mod">
          <ac:chgData name="Danielle" userId="e2554c37-e717-43a0-ba79-1183ca921ccd" providerId="ADAL" clId="{8752A9C1-0863-45F6-BFD6-3BF1664792A5}" dt="2020-05-16T09:42:37.516" v="0" actId="2711"/>
          <ac:picMkLst>
            <pc:docMk/>
            <pc:sldMasterMk cId="3484405657" sldId="2147483648"/>
            <ac:picMk id="16" creationId="{00000000-0000-0000-0000-000000000000}"/>
          </ac:picMkLst>
        </pc:picChg>
        <pc:picChg chg="mod">
          <ac:chgData name="Danielle" userId="e2554c37-e717-43a0-ba79-1183ca921ccd" providerId="ADAL" clId="{8752A9C1-0863-45F6-BFD6-3BF1664792A5}" dt="2020-05-16T09:42:37.516" v="0" actId="2711"/>
          <ac:picMkLst>
            <pc:docMk/>
            <pc:sldMasterMk cId="3484405657" sldId="2147483648"/>
            <ac:picMk id="17" creationId="{00000000-0000-0000-0000-000000000000}"/>
          </ac:picMkLst>
        </pc:picChg>
        <pc:picChg chg="mod">
          <ac:chgData name="Danielle" userId="e2554c37-e717-43a0-ba79-1183ca921ccd" providerId="ADAL" clId="{8752A9C1-0863-45F6-BFD6-3BF1664792A5}" dt="2020-05-16T09:42:37.516" v="0" actId="2711"/>
          <ac:picMkLst>
            <pc:docMk/>
            <pc:sldMasterMk cId="3484405657" sldId="2147483648"/>
            <ac:picMk id="21" creationId="{00000000-0000-0000-0000-000000000000}"/>
          </ac:picMkLst>
        </pc:picChg>
        <pc:sldLayoutChg chg="modSp mod">
          <pc:chgData name="Danielle" userId="e2554c37-e717-43a0-ba79-1183ca921ccd" providerId="ADAL" clId="{8752A9C1-0863-45F6-BFD6-3BF1664792A5}" dt="2020-05-16T09:42:45.562" v="1" actId="2711"/>
          <pc:sldLayoutMkLst>
            <pc:docMk/>
            <pc:sldMasterMk cId="3484405657" sldId="2147483648"/>
            <pc:sldLayoutMk cId="694204445" sldId="2147483662"/>
          </pc:sldLayoutMkLst>
          <pc:spChg chg="mod">
            <ac:chgData name="Danielle" userId="e2554c37-e717-43a0-ba79-1183ca921ccd" providerId="ADAL" clId="{8752A9C1-0863-45F6-BFD6-3BF1664792A5}" dt="2020-05-16T09:42:45.562" v="1" actId="2711"/>
            <ac:spMkLst>
              <pc:docMk/>
              <pc:sldMasterMk cId="3484405657" sldId="2147483648"/>
              <pc:sldLayoutMk cId="694204445" sldId="2147483662"/>
              <ac:spMk id="2" creationId="{00000000-0000-0000-0000-000000000000}"/>
            </ac:spMkLst>
          </pc:spChg>
        </pc:sldLayoutChg>
      </pc:sldMasterChg>
      <pc:sldMasterChg chg="modSp mod modSldLayout">
        <pc:chgData name="Danielle" userId="e2554c37-e717-43a0-ba79-1183ca921ccd" providerId="ADAL" clId="{8752A9C1-0863-45F6-BFD6-3BF1664792A5}" dt="2020-05-16T09:43:56.265" v="21" actId="2711"/>
        <pc:sldMasterMkLst>
          <pc:docMk/>
          <pc:sldMasterMk cId="2492940549" sldId="2147483650"/>
        </pc:sldMasterMkLst>
        <pc:spChg chg="mod">
          <ac:chgData name="Danielle" userId="e2554c37-e717-43a0-ba79-1183ca921ccd" providerId="ADAL" clId="{8752A9C1-0863-45F6-BFD6-3BF1664792A5}" dt="2020-05-16T09:42:51.166" v="2" actId="2711"/>
          <ac:spMkLst>
            <pc:docMk/>
            <pc:sldMasterMk cId="2492940549" sldId="2147483650"/>
            <ac:spMk id="14" creationId="{00000000-0000-0000-0000-000000000000}"/>
          </ac:spMkLst>
        </pc:spChg>
        <pc:spChg chg="mod">
          <ac:chgData name="Danielle" userId="e2554c37-e717-43a0-ba79-1183ca921ccd" providerId="ADAL" clId="{8752A9C1-0863-45F6-BFD6-3BF1664792A5}" dt="2020-05-16T09:42:51.166" v="2" actId="2711"/>
          <ac:spMkLst>
            <pc:docMk/>
            <pc:sldMasterMk cId="2492940549" sldId="2147483650"/>
            <ac:spMk id="16" creationId="{00000000-0000-0000-0000-000000000000}"/>
          </ac:spMkLst>
        </pc:spChg>
        <pc:spChg chg="mod">
          <ac:chgData name="Danielle" userId="e2554c37-e717-43a0-ba79-1183ca921ccd" providerId="ADAL" clId="{8752A9C1-0863-45F6-BFD6-3BF1664792A5}" dt="2020-05-16T09:43:24.849" v="12" actId="14100"/>
          <ac:spMkLst>
            <pc:docMk/>
            <pc:sldMasterMk cId="2492940549" sldId="2147483650"/>
            <ac:spMk id="17" creationId="{00000000-0000-0000-0000-000000000000}"/>
          </ac:spMkLst>
        </pc:spChg>
        <pc:spChg chg="mod">
          <ac:chgData name="Danielle" userId="e2554c37-e717-43a0-ba79-1183ca921ccd" providerId="ADAL" clId="{8752A9C1-0863-45F6-BFD6-3BF1664792A5}" dt="2020-05-16T09:43:13.265" v="9" actId="20577"/>
          <ac:spMkLst>
            <pc:docMk/>
            <pc:sldMasterMk cId="2492940549" sldId="2147483650"/>
            <ac:spMk id="18" creationId="{00000000-0000-0000-0000-000000000000}"/>
          </ac:spMkLst>
        </pc:spChg>
        <pc:spChg chg="mod">
          <ac:chgData name="Danielle" userId="e2554c37-e717-43a0-ba79-1183ca921ccd" providerId="ADAL" clId="{8752A9C1-0863-45F6-BFD6-3BF1664792A5}" dt="2020-05-16T09:42:51.166" v="2" actId="2711"/>
          <ac:spMkLst>
            <pc:docMk/>
            <pc:sldMasterMk cId="2492940549" sldId="2147483650"/>
            <ac:spMk id="19" creationId="{00000000-0000-0000-0000-000000000000}"/>
          </ac:spMkLst>
        </pc:spChg>
        <pc:picChg chg="mod">
          <ac:chgData name="Danielle" userId="e2554c37-e717-43a0-ba79-1183ca921ccd" providerId="ADAL" clId="{8752A9C1-0863-45F6-BFD6-3BF1664792A5}" dt="2020-05-16T09:42:51.166" v="2" actId="2711"/>
          <ac:picMkLst>
            <pc:docMk/>
            <pc:sldMasterMk cId="2492940549" sldId="2147483650"/>
            <ac:picMk id="13" creationId="{00000000-0000-0000-0000-000000000000}"/>
          </ac:picMkLst>
        </pc:picChg>
        <pc:picChg chg="mod">
          <ac:chgData name="Danielle" userId="e2554c37-e717-43a0-ba79-1183ca921ccd" providerId="ADAL" clId="{8752A9C1-0863-45F6-BFD6-3BF1664792A5}" dt="2020-05-16T09:42:51.166" v="2" actId="2711"/>
          <ac:picMkLst>
            <pc:docMk/>
            <pc:sldMasterMk cId="2492940549" sldId="2147483650"/>
            <ac:picMk id="29" creationId="{00000000-0000-0000-0000-000000000000}"/>
          </ac:picMkLst>
        </pc:picChg>
        <pc:picChg chg="mod">
          <ac:chgData name="Danielle" userId="e2554c37-e717-43a0-ba79-1183ca921ccd" providerId="ADAL" clId="{8752A9C1-0863-45F6-BFD6-3BF1664792A5}" dt="2020-05-16T09:42:51.166" v="2" actId="2711"/>
          <ac:picMkLst>
            <pc:docMk/>
            <pc:sldMasterMk cId="2492940549" sldId="2147483650"/>
            <ac:picMk id="31" creationId="{00000000-0000-0000-0000-000000000000}"/>
          </ac:picMkLst>
        </pc:picChg>
        <pc:picChg chg="mod">
          <ac:chgData name="Danielle" userId="e2554c37-e717-43a0-ba79-1183ca921ccd" providerId="ADAL" clId="{8752A9C1-0863-45F6-BFD6-3BF1664792A5}" dt="2020-05-16T09:42:51.166" v="2" actId="2711"/>
          <ac:picMkLst>
            <pc:docMk/>
            <pc:sldMasterMk cId="2492940549" sldId="2147483650"/>
            <ac:picMk id="32" creationId="{00000000-0000-0000-0000-000000000000}"/>
          </ac:picMkLst>
        </pc:picChg>
        <pc:picChg chg="mod">
          <ac:chgData name="Danielle" userId="e2554c37-e717-43a0-ba79-1183ca921ccd" providerId="ADAL" clId="{8752A9C1-0863-45F6-BFD6-3BF1664792A5}" dt="2020-05-16T09:42:51.166" v="2" actId="2711"/>
          <ac:picMkLst>
            <pc:docMk/>
            <pc:sldMasterMk cId="2492940549" sldId="2147483650"/>
            <ac:picMk id="33" creationId="{00000000-0000-0000-0000-000000000000}"/>
          </ac:picMkLst>
        </pc:picChg>
        <pc:picChg chg="mod">
          <ac:chgData name="Danielle" userId="e2554c37-e717-43a0-ba79-1183ca921ccd" providerId="ADAL" clId="{8752A9C1-0863-45F6-BFD6-3BF1664792A5}" dt="2020-05-16T09:42:51.166" v="2" actId="2711"/>
          <ac:picMkLst>
            <pc:docMk/>
            <pc:sldMasterMk cId="2492940549" sldId="2147483650"/>
            <ac:picMk id="34" creationId="{00000000-0000-0000-0000-000000000000}"/>
          </ac:picMkLst>
        </pc:picChg>
        <pc:picChg chg="mod">
          <ac:chgData name="Danielle" userId="e2554c37-e717-43a0-ba79-1183ca921ccd" providerId="ADAL" clId="{8752A9C1-0863-45F6-BFD6-3BF1664792A5}" dt="2020-05-16T09:42:51.166" v="2" actId="2711"/>
          <ac:picMkLst>
            <pc:docMk/>
            <pc:sldMasterMk cId="2492940549" sldId="2147483650"/>
            <ac:picMk id="35" creationId="{00000000-0000-0000-0000-000000000000}"/>
          </ac:picMkLst>
        </pc:picChg>
        <pc:sldLayoutChg chg="modSp mod">
          <pc:chgData name="Danielle" userId="e2554c37-e717-43a0-ba79-1183ca921ccd" providerId="ADAL" clId="{8752A9C1-0863-45F6-BFD6-3BF1664792A5}" dt="2020-05-16T09:43:50.866" v="20" actId="1035"/>
          <pc:sldLayoutMkLst>
            <pc:docMk/>
            <pc:sldMasterMk cId="2492940549" sldId="2147483650"/>
            <pc:sldLayoutMk cId="1144820073" sldId="2147483663"/>
          </pc:sldLayoutMkLst>
          <pc:spChg chg="mod">
            <ac:chgData name="Danielle" userId="e2554c37-e717-43a0-ba79-1183ca921ccd" providerId="ADAL" clId="{8752A9C1-0863-45F6-BFD6-3BF1664792A5}" dt="2020-05-16T09:43:42.484" v="15" actId="2711"/>
            <ac:spMkLst>
              <pc:docMk/>
              <pc:sldMasterMk cId="2492940549" sldId="2147483650"/>
              <pc:sldLayoutMk cId="1144820073" sldId="2147483663"/>
              <ac:spMk id="2" creationId="{00000000-0000-0000-0000-000000000000}"/>
            </ac:spMkLst>
          </pc:spChg>
          <pc:spChg chg="mod">
            <ac:chgData name="Danielle" userId="e2554c37-e717-43a0-ba79-1183ca921ccd" providerId="ADAL" clId="{8752A9C1-0863-45F6-BFD6-3BF1664792A5}" dt="2020-05-16T09:43:42.484" v="15" actId="2711"/>
            <ac:spMkLst>
              <pc:docMk/>
              <pc:sldMasterMk cId="2492940549" sldId="2147483650"/>
              <pc:sldLayoutMk cId="1144820073" sldId="2147483663"/>
              <ac:spMk id="8" creationId="{00000000-0000-0000-0000-000000000000}"/>
            </ac:spMkLst>
          </pc:spChg>
          <pc:spChg chg="mod">
            <ac:chgData name="Danielle" userId="e2554c37-e717-43a0-ba79-1183ca921ccd" providerId="ADAL" clId="{8752A9C1-0863-45F6-BFD6-3BF1664792A5}" dt="2020-05-16T09:43:50.866" v="20" actId="1035"/>
            <ac:spMkLst>
              <pc:docMk/>
              <pc:sldMasterMk cId="2492940549" sldId="2147483650"/>
              <pc:sldLayoutMk cId="1144820073" sldId="2147483663"/>
              <ac:spMk id="9" creationId="{00000000-0000-0000-0000-000000000000}"/>
            </ac:spMkLst>
          </pc:spChg>
          <pc:spChg chg="mod">
            <ac:chgData name="Danielle" userId="e2554c37-e717-43a0-ba79-1183ca921ccd" providerId="ADAL" clId="{8752A9C1-0863-45F6-BFD6-3BF1664792A5}" dt="2020-05-16T09:43:46.357" v="18" actId="1036"/>
            <ac:spMkLst>
              <pc:docMk/>
              <pc:sldMasterMk cId="2492940549" sldId="2147483650"/>
              <pc:sldLayoutMk cId="1144820073" sldId="2147483663"/>
              <ac:spMk id="10" creationId="{00000000-0000-0000-0000-000000000000}"/>
            </ac:spMkLst>
          </pc:spChg>
          <pc:cxnChg chg="mod">
            <ac:chgData name="Danielle" userId="e2554c37-e717-43a0-ba79-1183ca921ccd" providerId="ADAL" clId="{8752A9C1-0863-45F6-BFD6-3BF1664792A5}" dt="2020-05-16T09:43:38.213" v="14" actId="13822"/>
            <ac:cxnSpMkLst>
              <pc:docMk/>
              <pc:sldMasterMk cId="2492940549" sldId="2147483650"/>
              <pc:sldLayoutMk cId="1144820073" sldId="2147483663"/>
              <ac:cxnSpMk id="3" creationId="{00000000-0000-0000-0000-000000000000}"/>
            </ac:cxnSpMkLst>
          </pc:cxnChg>
          <pc:cxnChg chg="mod">
            <ac:chgData name="Danielle" userId="e2554c37-e717-43a0-ba79-1183ca921ccd" providerId="ADAL" clId="{8752A9C1-0863-45F6-BFD6-3BF1664792A5}" dt="2020-05-16T09:43:38.213" v="14" actId="13822"/>
            <ac:cxnSpMkLst>
              <pc:docMk/>
              <pc:sldMasterMk cId="2492940549" sldId="2147483650"/>
              <pc:sldLayoutMk cId="1144820073" sldId="2147483663"/>
              <ac:cxnSpMk id="4" creationId="{00000000-0000-0000-0000-000000000000}"/>
            </ac:cxnSpMkLst>
          </pc:cxnChg>
          <pc:cxnChg chg="mod">
            <ac:chgData name="Danielle" userId="e2554c37-e717-43a0-ba79-1183ca921ccd" providerId="ADAL" clId="{8752A9C1-0863-45F6-BFD6-3BF1664792A5}" dt="2020-05-16T09:43:38.213" v="14" actId="13822"/>
            <ac:cxnSpMkLst>
              <pc:docMk/>
              <pc:sldMasterMk cId="2492940549" sldId="2147483650"/>
              <pc:sldLayoutMk cId="1144820073" sldId="2147483663"/>
              <ac:cxnSpMk id="5" creationId="{00000000-0000-0000-0000-000000000000}"/>
            </ac:cxnSpMkLst>
          </pc:cxnChg>
          <pc:cxnChg chg="mod">
            <ac:chgData name="Danielle" userId="e2554c37-e717-43a0-ba79-1183ca921ccd" providerId="ADAL" clId="{8752A9C1-0863-45F6-BFD6-3BF1664792A5}" dt="2020-05-16T09:43:38.213" v="14" actId="13822"/>
            <ac:cxnSpMkLst>
              <pc:docMk/>
              <pc:sldMasterMk cId="2492940549" sldId="2147483650"/>
              <pc:sldLayoutMk cId="1144820073" sldId="2147483663"/>
              <ac:cxnSpMk id="6" creationId="{00000000-0000-0000-0000-000000000000}"/>
            </ac:cxnSpMkLst>
          </pc:cxnChg>
          <pc:cxnChg chg="mod">
            <ac:chgData name="Danielle" userId="e2554c37-e717-43a0-ba79-1183ca921ccd" providerId="ADAL" clId="{8752A9C1-0863-45F6-BFD6-3BF1664792A5}" dt="2020-05-16T09:43:38.213" v="14" actId="13822"/>
            <ac:cxnSpMkLst>
              <pc:docMk/>
              <pc:sldMasterMk cId="2492940549" sldId="2147483650"/>
              <pc:sldLayoutMk cId="1144820073" sldId="2147483663"/>
              <ac:cxnSpMk id="7" creationId="{00000000-0000-0000-0000-000000000000}"/>
            </ac:cxnSpMkLst>
          </pc:cxnChg>
        </pc:sldLayoutChg>
        <pc:sldLayoutChg chg="modSp mod">
          <pc:chgData name="Danielle" userId="e2554c37-e717-43a0-ba79-1183ca921ccd" providerId="ADAL" clId="{8752A9C1-0863-45F6-BFD6-3BF1664792A5}" dt="2020-05-16T09:43:56.265" v="21" actId="2711"/>
          <pc:sldLayoutMkLst>
            <pc:docMk/>
            <pc:sldMasterMk cId="2492940549" sldId="2147483650"/>
            <pc:sldLayoutMk cId="1144820073" sldId="2147483664"/>
          </pc:sldLayoutMkLst>
          <pc:spChg chg="mod">
            <ac:chgData name="Danielle" userId="e2554c37-e717-43a0-ba79-1183ca921ccd" providerId="ADAL" clId="{8752A9C1-0863-45F6-BFD6-3BF1664792A5}" dt="2020-05-16T09:43:56.265" v="21" actId="2711"/>
            <ac:spMkLst>
              <pc:docMk/>
              <pc:sldMasterMk cId="2492940549" sldId="2147483650"/>
              <pc:sldLayoutMk cId="1144820073" sldId="2147483664"/>
              <ac:spMk id="2" creationId="{00000000-0000-0000-0000-000000000000}"/>
            </ac:spMkLst>
          </pc:spChg>
          <pc:spChg chg="mod">
            <ac:chgData name="Danielle" userId="e2554c37-e717-43a0-ba79-1183ca921ccd" providerId="ADAL" clId="{8752A9C1-0863-45F6-BFD6-3BF1664792A5}" dt="2020-05-16T09:43:56.265" v="21" actId="2711"/>
            <ac:spMkLst>
              <pc:docMk/>
              <pc:sldMasterMk cId="2492940549" sldId="2147483650"/>
              <pc:sldLayoutMk cId="1144820073" sldId="2147483664"/>
              <ac:spMk id="3" creationId="{00000000-0000-0000-0000-000000000000}"/>
            </ac:spMkLst>
          </pc:spChg>
        </pc:sldLayoutChg>
        <pc:sldLayoutChg chg="modSp">
          <pc:chgData name="Danielle" userId="e2554c37-e717-43a0-ba79-1183ca921ccd" providerId="ADAL" clId="{8752A9C1-0863-45F6-BFD6-3BF1664792A5}" dt="2020-05-16T09:43:31.569" v="13" actId="2711"/>
          <pc:sldLayoutMkLst>
            <pc:docMk/>
            <pc:sldMasterMk cId="2492940549" sldId="2147483650"/>
            <pc:sldLayoutMk cId="1633643332" sldId="2147483665"/>
          </pc:sldLayoutMkLst>
          <pc:spChg chg="mod">
            <ac:chgData name="Danielle" userId="e2554c37-e717-43a0-ba79-1183ca921ccd" providerId="ADAL" clId="{8752A9C1-0863-45F6-BFD6-3BF1664792A5}" dt="2020-05-16T09:43:31.569" v="13" actId="2711"/>
            <ac:spMkLst>
              <pc:docMk/>
              <pc:sldMasterMk cId="2492940549" sldId="2147483650"/>
              <pc:sldLayoutMk cId="1633643332" sldId="2147483665"/>
              <ac:spMk id="7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6F85B-3A73-419E-8473-96D639676AD5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22B3F-CFD1-4D08-88A2-9C0473CAC2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633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22B3F-CFD1-4D08-88A2-9C0473CAC2B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011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22B3F-CFD1-4D08-88A2-9C0473CAC2B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011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22B3F-CFD1-4D08-88A2-9C0473CAC2B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011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22B3F-CFD1-4D08-88A2-9C0473CAC2B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011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22B3F-CFD1-4D08-88A2-9C0473CAC2B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011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22B3F-CFD1-4D08-88A2-9C0473CAC2B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011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22B3F-CFD1-4D08-88A2-9C0473CAC2B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011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22B3F-CFD1-4D08-88A2-9C0473CAC2B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011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22B3F-CFD1-4D08-88A2-9C0473CAC2B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011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22B3F-CFD1-4D08-88A2-9C0473CAC2B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011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2161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23528" y="2132856"/>
            <a:ext cx="42484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u="sng" dirty="0">
                <a:latin typeface="Arial" panose="020B0604020202020204" pitchFamily="34" charset="0"/>
                <a:cs typeface="Arial" panose="020B0604020202020204" pitchFamily="34" charset="0"/>
              </a:rPr>
              <a:t>Probing questions to check understanding:</a:t>
            </a:r>
          </a:p>
          <a:p>
            <a:endParaRPr lang="en-GB" sz="2000" u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bloom_taxonom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788024" y="2115056"/>
            <a:ext cx="402482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20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060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2051720" y="2150894"/>
            <a:ext cx="691276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algn="ctr" eaLnBrk="1" hangingPunct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How </a:t>
            </a:r>
            <a:r>
              <a:rPr lang="en-GB" b="1" u="sng" dirty="0">
                <a:latin typeface="Arial" panose="020B0604020202020204" pitchFamily="34" charset="0"/>
                <a:cs typeface="Arial" panose="020B0604020202020204" pitchFamily="34" charset="0"/>
              </a:rPr>
              <a:t>confident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do you feel with this topic?</a:t>
            </a:r>
          </a:p>
          <a:p>
            <a:pPr algn="ctr" eaLnBrk="1" hangingPunct="1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Write </a:t>
            </a:r>
            <a:r>
              <a:rPr lang="en-GB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amber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GB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in your book!</a:t>
            </a:r>
          </a:p>
          <a:p>
            <a:pPr algn="ctr" eaLnBrk="1" hangingPunct="1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Complete the corresponding activity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</a:t>
            </a:r>
          </a:p>
          <a:p>
            <a:pPr algn="ctr" eaLnBrk="1" hangingPunct="1"/>
            <a:endParaRPr lang="en-GB" b="1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3364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2751927" y="1376432"/>
            <a:ext cx="5430768" cy="4032451"/>
            <a:chOff x="4469824" y="1124744"/>
            <a:chExt cx="6236041" cy="4032451"/>
          </a:xfrm>
        </p:grpSpPr>
        <p:sp>
          <p:nvSpPr>
            <p:cNvPr id="2" name="Isosceles Triangle 1"/>
            <p:cNvSpPr/>
            <p:nvPr userDrawn="1"/>
          </p:nvSpPr>
          <p:spPr bwMode="auto">
            <a:xfrm>
              <a:off x="4469824" y="1124744"/>
              <a:ext cx="6236041" cy="4032448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GB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charset="-122"/>
                <a:cs typeface="Arial" panose="020B0604020202020204" pitchFamily="34" charset="0"/>
              </a:endParaRPr>
            </a:p>
          </p:txBody>
        </p:sp>
        <p:cxnSp>
          <p:nvCxnSpPr>
            <p:cNvPr id="3" name="Straight Connector 2"/>
            <p:cNvCxnSpPr/>
            <p:nvPr userDrawn="1"/>
          </p:nvCxnSpPr>
          <p:spPr bwMode="auto">
            <a:xfrm>
              <a:off x="5423219" y="3933056"/>
              <a:ext cx="4319918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" name="Straight Connector 3"/>
            <p:cNvCxnSpPr/>
            <p:nvPr userDrawn="1"/>
          </p:nvCxnSpPr>
          <p:spPr bwMode="auto">
            <a:xfrm>
              <a:off x="6479199" y="2564904"/>
              <a:ext cx="2207958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" name="Straight Connector 4"/>
            <p:cNvCxnSpPr/>
            <p:nvPr userDrawn="1"/>
          </p:nvCxnSpPr>
          <p:spPr bwMode="auto">
            <a:xfrm>
              <a:off x="7535179" y="2564907"/>
              <a:ext cx="0" cy="1368152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" name="Straight Connector 5"/>
            <p:cNvCxnSpPr/>
            <p:nvPr userDrawn="1"/>
          </p:nvCxnSpPr>
          <p:spPr bwMode="auto">
            <a:xfrm>
              <a:off x="6671196" y="3933059"/>
              <a:ext cx="0" cy="1224136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" name="Straight Connector 6"/>
            <p:cNvCxnSpPr/>
            <p:nvPr userDrawn="1"/>
          </p:nvCxnSpPr>
          <p:spPr bwMode="auto">
            <a:xfrm>
              <a:off x="8399163" y="3933059"/>
              <a:ext cx="0" cy="1224136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" name="TextBox 7"/>
            <p:cNvSpPr txBox="1"/>
            <p:nvPr userDrawn="1"/>
          </p:nvSpPr>
          <p:spPr>
            <a:xfrm>
              <a:off x="5615217" y="4365104"/>
              <a:ext cx="4127921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3 things you knew already</a:t>
              </a:r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6479199" y="2889280"/>
              <a:ext cx="2111960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2 things you learnt today</a:t>
              </a: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6394406" y="1594877"/>
              <a:ext cx="2480560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1 question about today’s topic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4820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2042195" y="1052736"/>
            <a:ext cx="6922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u="sng" dirty="0">
                <a:latin typeface="Arial" panose="020B0604020202020204" pitchFamily="34" charset="0"/>
                <a:cs typeface="Arial" panose="020B0604020202020204" pitchFamily="34" charset="0"/>
              </a:rPr>
              <a:t>Plenary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2052882" y="2060847"/>
            <a:ext cx="69116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2 stars (</a:t>
            </a:r>
            <a:r>
              <a:rPr lang="en-GB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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)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and a wish (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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)</a:t>
            </a:r>
          </a:p>
          <a:p>
            <a:pPr algn="ctr"/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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 I am brilliant at...</a:t>
            </a:r>
          </a:p>
          <a:p>
            <a:pPr algn="ctr"/>
            <a:r>
              <a:rPr lang="en-GB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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 I am good at...</a:t>
            </a:r>
          </a:p>
          <a:p>
            <a:pPr algn="ctr"/>
            <a:endParaRPr lang="en-GB" sz="2400" dirty="0">
              <a:latin typeface="Arial" panose="020B0604020202020204" pitchFamily="34" charset="0"/>
              <a:cs typeface="Arial" panose="020B0604020202020204" pitchFamily="34" charset="0"/>
              <a:sym typeface="Wingdings"/>
            </a:endParaRPr>
          </a:p>
          <a:p>
            <a:pPr algn="ctr"/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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Something I need to work on is...</a:t>
            </a:r>
          </a:p>
          <a:p>
            <a:pPr algn="ctr"/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820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6252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7085" r="17840" b="50000"/>
          <a:stretch/>
        </p:blipFill>
        <p:spPr bwMode="auto">
          <a:xfrm>
            <a:off x="0" y="0"/>
            <a:ext cx="9144000" cy="6957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79512" y="1095460"/>
            <a:ext cx="8775386" cy="5645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2070901" y="175295"/>
            <a:ext cx="3329191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5625707" y="171074"/>
            <a:ext cx="3329191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5295"/>
            <a:ext cx="17145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 userDrawn="1"/>
        </p:nvSpPr>
        <p:spPr>
          <a:xfrm>
            <a:off x="5616117" y="370620"/>
            <a:ext cx="3348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E597932-8B38-4BFA-9C8A-C8CCE191D44B}" type="datetime2">
              <a:rPr lang="en-GB" sz="16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Saturday, 16 May 2020</a:t>
            </a:fld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2070901" y="245398"/>
            <a:ext cx="3348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Solving Simultaneous Equations</a:t>
            </a:r>
            <a:r>
              <a:rPr lang="en-GB" sz="1600" baseline="0" dirty="0">
                <a:latin typeface="Arial" panose="020B0604020202020204" pitchFamily="34" charset="0"/>
                <a:cs typeface="Arial" panose="020B0604020202020204" pitchFamily="34" charset="0"/>
              </a:rPr>
              <a:t> Graphically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405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/>
          <p:cNvPicPr>
            <a:picLocks noChangeAspect="1" noChangeArrowheads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7085" r="17840" b="50000"/>
          <a:stretch/>
        </p:blipFill>
        <p:spPr bwMode="auto">
          <a:xfrm>
            <a:off x="0" y="0"/>
            <a:ext cx="9144000" cy="6957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2070901" y="5949281"/>
            <a:ext cx="6893587" cy="864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2051720" y="1095460"/>
            <a:ext cx="6903178" cy="4637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2070901" y="175295"/>
            <a:ext cx="3329191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79513" y="1095460"/>
            <a:ext cx="1714499" cy="5717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5625707" y="171074"/>
            <a:ext cx="3329191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5295"/>
            <a:ext cx="17145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5616117" y="370620"/>
            <a:ext cx="3348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E597932-8B38-4BFA-9C8A-C8CCE191D44B}" type="datetime2">
              <a:rPr lang="en-GB" sz="16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Saturday, 16 May 2020</a:t>
            </a:fld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 userDrawn="1"/>
            </p:nvSpPr>
            <p:spPr>
              <a:xfrm>
                <a:off x="2070901" y="5947366"/>
                <a:ext cx="689358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Keywords</a:t>
                </a:r>
              </a:p>
              <a:p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Solve,</a:t>
                </a:r>
                <a:r>
                  <a:rPr lang="en-GB" sz="1600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equation, graph, linear, graphically, axes/axis, coordinate, gradient, </a:t>
                </a:r>
                <a14:m>
                  <m:oMath xmlns:m="http://schemas.openxmlformats.org/officeDocument/2006/math">
                    <m:r>
                      <a:rPr lang="en-GB" sz="1600" i="1" baseline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en-GB" sz="1600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-intercept, intersect, solution</a:t>
                </a:r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2070901" y="5947366"/>
                <a:ext cx="6893588" cy="830997"/>
              </a:xfrm>
              <a:prstGeom prst="rect">
                <a:avLst/>
              </a:prstGeom>
              <a:blipFill>
                <a:blip r:embed="rId10"/>
                <a:stretch>
                  <a:fillRect l="-531" t="-2206" b="-88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 userDrawn="1"/>
        </p:nvSpPr>
        <p:spPr>
          <a:xfrm>
            <a:off x="179512" y="1165852"/>
            <a:ext cx="1714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u="sng" dirty="0">
                <a:latin typeface="Arial" panose="020B0604020202020204" pitchFamily="34" charset="0"/>
                <a:cs typeface="Arial" panose="020B0604020202020204" pitchFamily="34" charset="0"/>
              </a:rPr>
              <a:t>Lesson Objectives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 userDrawn="1"/>
            </p:nvSpPr>
            <p:spPr>
              <a:xfrm>
                <a:off x="179513" y="1844824"/>
                <a:ext cx="1714499" cy="4185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Developing students will be able to identify the gradient and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en-GB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-intercept from the</a:t>
                </a:r>
                <a:r>
                  <a:rPr lang="en-GB" sz="1400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equation of a graph</a:t>
                </a:r>
                <a:r>
                  <a:rPr lang="en-GB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endParaRPr lang="en-GB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GB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Secure students will be able to sketch straight line graphs using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r>
                  <a:rPr lang="en-GB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</m:oMath>
                </a14:m>
                <a:r>
                  <a:rPr lang="en-GB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endParaRPr lang="en-GB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GB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Excelling students will be able to solve</a:t>
                </a:r>
                <a:r>
                  <a:rPr lang="en-GB" sz="1400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simultaneous equations graphically.</a:t>
                </a:r>
                <a:endParaRPr lang="en-GB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179513" y="1844824"/>
                <a:ext cx="1714499" cy="4185761"/>
              </a:xfrm>
              <a:prstGeom prst="rect">
                <a:avLst/>
              </a:prstGeom>
              <a:blipFill>
                <a:blip r:embed="rId11"/>
                <a:stretch>
                  <a:fillRect l="-1064" t="-292" r="-2128" b="-5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 userDrawn="1"/>
        </p:nvSpPr>
        <p:spPr>
          <a:xfrm>
            <a:off x="2070901" y="245398"/>
            <a:ext cx="3348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Solving Simultaneous Equations</a:t>
            </a:r>
            <a:r>
              <a:rPr lang="en-GB" sz="1600" baseline="0" dirty="0">
                <a:latin typeface="Arial" panose="020B0604020202020204" pitchFamily="34" charset="0"/>
                <a:cs typeface="Arial" panose="020B0604020202020204" pitchFamily="34" charset="0"/>
              </a:rPr>
              <a:t> Graphically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94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5" r:id="rId2"/>
    <p:sldLayoutId id="2147483663" r:id="rId3"/>
    <p:sldLayoutId id="2147483664" r:id="rId4"/>
    <p:sldLayoutId id="2147483666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095127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Starter</a:t>
            </a:r>
          </a:p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Copy and complete the following table: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8872597"/>
                  </p:ext>
                </p:extLst>
              </p:nvPr>
            </p:nvGraphicFramePr>
            <p:xfrm>
              <a:off x="252000" y="2204864"/>
              <a:ext cx="8640000" cy="4284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80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880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80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1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Equation</a:t>
                          </a:r>
                        </a:p>
                      </a:txBody>
                      <a:tcPr marL="122412" marR="12241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Gradient</a:t>
                          </a:r>
                        </a:p>
                      </a:txBody>
                      <a:tcPr marL="122412" marR="12241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GB" sz="2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𝒚</m:t>
                              </m:r>
                            </m:oMath>
                          </a14:m>
                          <a:r>
                            <a:rPr lang="en-GB" sz="20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-in</a:t>
                          </a:r>
                          <a:r>
                            <a:rPr lang="en-GB" sz="2000" b="1" baseline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tercept</a:t>
                          </a:r>
                          <a:endParaRPr lang="en-GB" sz="20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22412" marR="12241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  <m:r>
                                  <a:rPr lang="en-GB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=3</m:t>
                                </m:r>
                                <m:r>
                                  <a:rPr lang="en-GB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  <m:r>
                                  <a:rPr lang="en-GB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+2</m:t>
                                </m:r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22412" marR="12241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22412" marR="12241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22412" marR="12241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22412" marR="12241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22412" marR="12241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22412" marR="12241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  <m:r>
                                  <a:rPr lang="en-GB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=3</m:t>
                                </m:r>
                                <m:r>
                                  <a:rPr lang="en-GB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22412" marR="12241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22412" marR="12241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22412" marR="12241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  <m:r>
                                  <a:rPr lang="en-GB" sz="2000" b="0" i="1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=−4</m:t>
                                </m:r>
                                <m:r>
                                  <a:rPr lang="en-GB" sz="2000" b="0" i="1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  <m:r>
                                  <a:rPr lang="en-GB" sz="2000" b="0" i="1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+5</m:t>
                                </m:r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22412" marR="12241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22412" marR="12241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22412" marR="12241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22412" marR="12241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GB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 </a:t>
                          </a:r>
                        </a:p>
                      </a:txBody>
                      <a:tcPr marL="122412" marR="12241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22412" marR="12241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  <m:r>
                                  <a:rPr lang="en-GB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  <m:r>
                                  <a:rPr lang="en-GB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=4</m:t>
                                </m:r>
                                <m:r>
                                  <a:rPr lang="en-GB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  <m:r>
                                  <a:rPr lang="en-GB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+6</m:t>
                                </m:r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22412" marR="12241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22412" marR="12241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22412" marR="12241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8872597"/>
                  </p:ext>
                </p:extLst>
              </p:nvPr>
            </p:nvGraphicFramePr>
            <p:xfrm>
              <a:off x="252000" y="2204864"/>
              <a:ext cx="8640000" cy="4284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80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880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80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1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Equation</a:t>
                          </a:r>
                        </a:p>
                      </a:txBody>
                      <a:tcPr marL="122412" marR="12241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Gradient</a:t>
                          </a:r>
                        </a:p>
                      </a:txBody>
                      <a:tcPr marL="122412" marR="12241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2412" marR="12241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990" r="-423" b="-5990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2412" marR="12241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1" t="-102000" r="-200211" b="-5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22412" marR="12241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22412" marR="12241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22412" marR="12241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2412" marR="12241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24" t="-200000" r="-100636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2412" marR="12241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200000" r="-423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2412" marR="12241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1" t="-303000" r="-200211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2412" marR="12241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24" t="-303000" r="-100636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22412" marR="12241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2412" marR="12241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1" t="-399010" r="-200211" b="-2009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22412" marR="12241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22412" marR="12241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22412" marR="12241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2412" marR="12241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24" t="-504000" r="-100636" b="-10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2412" marR="12241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504000" r="-423" b="-103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2412" marR="12241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1" t="-598020" r="-200211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22412" marR="12241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22412" marR="12241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73520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23528" y="2924944"/>
                <a:ext cx="396044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Show me a pair of simultaneous equations with a solution at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(5, 2)</m:t>
                    </m:r>
                  </m:oMath>
                </a14:m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True/Never/Sometimes:</a:t>
                </a:r>
              </a:p>
              <a:p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All linear graphs intersect.</a:t>
                </a:r>
              </a:p>
              <a:p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924944"/>
                <a:ext cx="3960440" cy="2031325"/>
              </a:xfrm>
              <a:prstGeom prst="rect">
                <a:avLst/>
              </a:prstGeom>
              <a:blipFill>
                <a:blip r:embed="rId3"/>
                <a:stretch>
                  <a:fillRect l="-1231" t="-18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383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7478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095127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Answers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763688" y="1916832"/>
                <a:ext cx="5616624" cy="1631216"/>
              </a:xfrm>
              <a:prstGeom prst="rect">
                <a:avLst/>
              </a:prstGeom>
              <a:noFill/>
              <a:ln w="7620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=4</m:t>
                    </m:r>
                  </m:oMath>
                </a14:m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=8</m:t>
                    </m:r>
                  </m:oMath>
                </a14:m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=−2</m:t>
                    </m:r>
                  </m:oMath>
                </a14:m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=−6</m:t>
                    </m:r>
                  </m:oMath>
                </a14:m>
                <a:endParaRPr lang="en-GB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GB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</m:t>
                    </m:r>
                  </m:oMath>
                </a14:m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</m:t>
                    </m:r>
                  </m:oMath>
                </a14:m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=4</m:t>
                    </m:r>
                  </m:oMath>
                </a14:m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</m:t>
                    </m:r>
                  </m:oMath>
                </a14:m>
                <a:endParaRPr lang="en-GB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GB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</m:t>
                    </m:r>
                  </m:oMath>
                </a14:m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</m:t>
                    </m:r>
                  </m:oMath>
                </a14:m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</m:t>
                    </m:r>
                  </m:oMath>
                </a14:m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=4</m:t>
                    </m:r>
                  </m:oMath>
                </a14:m>
                <a:endParaRPr lang="en-GB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1916832"/>
                <a:ext cx="5616624" cy="1631216"/>
              </a:xfrm>
              <a:prstGeom prst="rect">
                <a:avLst/>
              </a:prstGeom>
              <a:blipFill>
                <a:blip r:embed="rId2"/>
                <a:stretch>
                  <a:fillRect b="-3203"/>
                </a:stretch>
              </a:blipFill>
              <a:ln w="762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763688" y="3933056"/>
                <a:ext cx="5616624" cy="1785938"/>
              </a:xfrm>
              <a:prstGeom prst="rect">
                <a:avLst/>
              </a:prstGeom>
              <a:noFill/>
              <a:ln w="76200">
                <a:solidFill>
                  <a:srgbClr val="92D05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</m:t>
                    </m:r>
                  </m:oMath>
                </a14:m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=−2</m:t>
                    </m:r>
                  </m:oMath>
                </a14:m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</m:t>
                    </m:r>
                  </m:oMath>
                </a14:m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</m:t>
                    </m:r>
                  </m:oMath>
                </a14:m>
                <a:endParaRPr lang="en-GB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GB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=4</m:t>
                    </m:r>
                  </m:oMath>
                </a14:m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=9</m:t>
                    </m:r>
                  </m:oMath>
                </a14:m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=6</m:t>
                    </m:r>
                  </m:oMath>
                </a14:m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=−6</m:t>
                    </m:r>
                  </m:oMath>
                </a14:m>
                <a:endParaRPr lang="en-GB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GB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</m:t>
                    </m:r>
                  </m:oMath>
                </a14:m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</m:t>
                    </m:r>
                  </m:oMath>
                </a14:m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=−1</m:t>
                    </m:r>
                  </m:oMath>
                </a14:m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GB" sz="20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GB" sz="2000" b="0" i="1" smtClean="0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33056"/>
                <a:ext cx="5616624" cy="17859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0285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7478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095127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Answers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2255632"/>
                  </p:ext>
                </p:extLst>
              </p:nvPr>
            </p:nvGraphicFramePr>
            <p:xfrm>
              <a:off x="252000" y="2204864"/>
              <a:ext cx="8640000" cy="4284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80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880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80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1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Equation</a:t>
                          </a:r>
                        </a:p>
                      </a:txBody>
                      <a:tcPr marL="122412" marR="12241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Gradient</a:t>
                          </a:r>
                        </a:p>
                      </a:txBody>
                      <a:tcPr marL="122412" marR="12241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GB" sz="2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𝒚</m:t>
                              </m:r>
                            </m:oMath>
                          </a14:m>
                          <a:r>
                            <a:rPr lang="en-GB" sz="20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-in</a:t>
                          </a:r>
                          <a:r>
                            <a:rPr lang="en-GB" sz="2000" b="1" baseline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tercept</a:t>
                          </a:r>
                          <a:endParaRPr lang="en-GB" sz="20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22412" marR="12241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  <m:r>
                                  <a:rPr lang="en-GB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=3</m:t>
                                </m:r>
                                <m:r>
                                  <a:rPr lang="en-GB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  <m:r>
                                  <a:rPr lang="en-GB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+2</m:t>
                                </m:r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22412" marR="12241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GB" sz="2000" b="1" dirty="0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22412" marR="12241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GB" sz="2000" b="1" dirty="0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22412" marR="12241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𝒚</m:t>
                                </m:r>
                                <m:r>
                                  <a:rPr lang="en-GB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r>
                                  <a:rPr lang="en-GB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𝟐</m:t>
                                </m:r>
                                <m:r>
                                  <a:rPr lang="en-GB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  <m:r>
                                  <a:rPr lang="en-GB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</m:t>
                                </m:r>
                                <m:r>
                                  <a:rPr lang="en-GB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GB" sz="2000" b="1" dirty="0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22412" marR="12241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22412" marR="12241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22412" marR="12241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  <m:r>
                                  <a:rPr lang="en-GB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=3</m:t>
                                </m:r>
                                <m:r>
                                  <a:rPr lang="en-GB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22412" marR="12241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22412" marR="12241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22412" marR="12241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  <m:r>
                                  <a:rPr lang="en-GB" sz="2000" b="0" i="1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=−4</m:t>
                                </m:r>
                                <m:r>
                                  <a:rPr lang="en-GB" sz="2000" b="0" i="1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  <m:r>
                                  <a:rPr lang="en-GB" sz="2000" b="0" i="1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+5</m:t>
                                </m:r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22412" marR="12241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en-GB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22412" marR="12241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22412" marR="12241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GB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𝒚</m:t>
                              </m:r>
                              <m:r>
                                <a:rPr lang="en-GB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GB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GB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en-GB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  <m:r>
                                <a:rPr lang="en-GB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n-GB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𝟒</m:t>
                              </m:r>
                            </m:oMath>
                          </a14:m>
                          <a:r>
                            <a:rPr lang="en-GB" sz="2000" b="1" i="0" dirty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</a:p>
                      </a:txBody>
                      <a:tcPr marL="122412" marR="12241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GB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 </a:t>
                          </a:r>
                        </a:p>
                      </a:txBody>
                      <a:tcPr marL="122412" marR="12241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22412" marR="12241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  <m:r>
                                  <a:rPr lang="en-GB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  <m:r>
                                  <a:rPr lang="en-GB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=4</m:t>
                                </m:r>
                                <m:r>
                                  <a:rPr lang="en-GB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  <m:r>
                                  <a:rPr lang="en-GB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+6</m:t>
                                </m:r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22412" marR="12241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22412" marR="12241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22412" marR="12241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2255632"/>
                  </p:ext>
                </p:extLst>
              </p:nvPr>
            </p:nvGraphicFramePr>
            <p:xfrm>
              <a:off x="252000" y="2204864"/>
              <a:ext cx="8640000" cy="4284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80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880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80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1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Equation</a:t>
                          </a:r>
                        </a:p>
                      </a:txBody>
                      <a:tcPr marL="122412" marR="12241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Gradient</a:t>
                          </a:r>
                        </a:p>
                      </a:txBody>
                      <a:tcPr marL="122412" marR="12241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2412" marR="12241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990" r="-423" b="-5990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2412" marR="12241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1" t="-102000" r="-200211" b="-5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2412" marR="12241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24" t="-102000" r="-100636" b="-5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2412" marR="12241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02000" r="-423" b="-5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2412" marR="12241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1" t="-200000" r="-200211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2412" marR="12241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24" t="-200000" r="-100636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2412" marR="12241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200000" r="-423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2412" marR="12241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1" t="-303000" r="-200211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2412" marR="12241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24" t="-303000" r="-100636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2412" marR="12241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303000" r="-423" b="-3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2412" marR="12241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1" t="-399010" r="-200211" b="-2009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2412" marR="12241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24" t="-399010" r="-100636" b="-2009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2412" marR="12241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399010" r="-423" b="-2009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2412" marR="12241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1" t="-504000" r="-200211" b="-10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2412" marR="12241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24" t="-504000" r="-100636" b="-10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2412" marR="12241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504000" r="-423" b="-103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2412" marR="12241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1" t="-598020" r="-200211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2412" marR="12241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24" t="-598020" r="-100636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2412" marR="12241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598020" r="-423" b="-19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63817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9"/>
              <p:cNvSpPr txBox="1">
                <a:spLocks noChangeArrowheads="1"/>
              </p:cNvSpPr>
              <p:nvPr/>
            </p:nvSpPr>
            <p:spPr bwMode="auto">
              <a:xfrm>
                <a:off x="4716016" y="2191542"/>
                <a:ext cx="1714017" cy="400110"/>
              </a:xfrm>
              <a:prstGeom prst="rect">
                <a:avLst/>
              </a:prstGeom>
              <a:noFill/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000" i="1" dirty="0" err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𝑚𝑥</m:t>
                      </m:r>
                      <m:r>
                        <a:rPr lang="en-US" sz="2000" i="1" dirty="0" err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000" i="1" dirty="0" err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</m:t>
                      </m:r>
                    </m:oMath>
                  </m:oMathPara>
                </a14:m>
                <a:endParaRPr lang="en-GB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16016" y="2191542"/>
                <a:ext cx="1714017" cy="400110"/>
              </a:xfrm>
              <a:prstGeom prst="rect">
                <a:avLst/>
              </a:prstGeom>
              <a:blipFill>
                <a:blip r:embed="rId3"/>
                <a:stretch>
                  <a:fillRect b="-5714"/>
                </a:stretch>
              </a:blip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cxnSpLocks/>
            <a:stCxn id="11" idx="0"/>
          </p:cNvCxnSpPr>
          <p:nvPr/>
        </p:nvCxnSpPr>
        <p:spPr bwMode="auto">
          <a:xfrm flipV="1">
            <a:off x="3856663" y="2647930"/>
            <a:ext cx="1579433" cy="875114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>
            <a:cxnSpLocks/>
            <a:stCxn id="12" idx="0"/>
          </p:cNvCxnSpPr>
          <p:nvPr/>
        </p:nvCxnSpPr>
        <p:spPr bwMode="auto">
          <a:xfrm flipH="1" flipV="1">
            <a:off x="6084168" y="2636912"/>
            <a:ext cx="708028" cy="886132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2483769" y="3523044"/>
                <a:ext cx="2745788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gradient, or the slope of the graph </a:t>
                </a:r>
                <a:endParaRPr lang="en-GB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9" y="3523044"/>
                <a:ext cx="2745788" cy="707886"/>
              </a:xfrm>
              <a:prstGeom prst="rect">
                <a:avLst/>
              </a:prstGeom>
              <a:blipFill>
                <a:blip r:embed="rId4"/>
                <a:stretch>
                  <a:fillRect l="-2217" t="-4310" r="-887" b="-155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5556008" y="3523044"/>
                <a:ext cx="2472376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-intercept, or where the graph cuts the y-axis</a:t>
                </a:r>
                <a:endParaRPr lang="en-GB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008" y="3523044"/>
                <a:ext cx="2472376" cy="1015663"/>
              </a:xfrm>
              <a:prstGeom prst="rect">
                <a:avLst/>
              </a:prstGeom>
              <a:blipFill>
                <a:blip r:embed="rId5"/>
                <a:stretch>
                  <a:fillRect l="-2463" t="-2994" b="-101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3707904" y="1547500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</p:txBody>
      </p:sp>
    </p:spTree>
    <p:extLst>
      <p:ext uri="{BB962C8B-B14F-4D97-AF65-F5344CB8AC3E}">
        <p14:creationId xmlns:p14="http://schemas.microsoft.com/office/powerpoint/2010/main" val="424954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123728" y="1175336"/>
                <a:ext cx="67687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Solve the simultaneous equations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GB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</m:t>
                    </m:r>
                    <m:r>
                      <a:rPr lang="en-GB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+1</m:t>
                    </m:r>
                  </m:oMath>
                </a14:m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GB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</m:t>
                    </m:r>
                  </m:oMath>
                </a14:m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graphically:</a:t>
                </a: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1175336"/>
                <a:ext cx="6768752" cy="646331"/>
              </a:xfrm>
              <a:prstGeom prst="rect">
                <a:avLst/>
              </a:prstGeom>
              <a:blipFill>
                <a:blip r:embed="rId3"/>
                <a:stretch>
                  <a:fillRect l="-720" t="-5660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42" b="37477"/>
          <a:stretch/>
        </p:blipFill>
        <p:spPr bwMode="auto">
          <a:xfrm>
            <a:off x="5004588" y="1686490"/>
            <a:ext cx="3967011" cy="3898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Box 7"/>
              <p:cNvSpPr txBox="1">
                <a:spLocks noChangeArrowheads="1"/>
              </p:cNvSpPr>
              <p:nvPr/>
            </p:nvSpPr>
            <p:spPr bwMode="auto">
              <a:xfrm>
                <a:off x="2123727" y="1991219"/>
                <a:ext cx="2207419" cy="646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Start by sketching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+1</m:t>
                    </m:r>
                  </m:oMath>
                </a14:m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3727" y="1991219"/>
                <a:ext cx="2207419" cy="646331"/>
              </a:xfrm>
              <a:prstGeom prst="rect">
                <a:avLst/>
              </a:prstGeom>
              <a:blipFill>
                <a:blip r:embed="rId5"/>
                <a:stretch>
                  <a:fillRect l="-2210" t="-5660" b="-377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 bwMode="auto">
          <a:xfrm>
            <a:off x="5702687" y="4626649"/>
            <a:ext cx="151916" cy="151916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Box 7"/>
              <p:cNvSpPr txBox="1">
                <a:spLocks noChangeArrowheads="1"/>
              </p:cNvSpPr>
              <p:nvPr/>
            </p:nvSpPr>
            <p:spPr bwMode="auto">
              <a:xfrm>
                <a:off x="2123728" y="2726770"/>
                <a:ext cx="2032338" cy="646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Start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on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-axis.</a:t>
                </a:r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3728" y="2726770"/>
                <a:ext cx="2032338" cy="646331"/>
              </a:xfrm>
              <a:prstGeom prst="rect">
                <a:avLst/>
              </a:prstGeom>
              <a:blipFill>
                <a:blip r:embed="rId6"/>
                <a:stretch>
                  <a:fillRect l="-2395" t="-4717" b="-1415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Box 7"/>
              <p:cNvSpPr txBox="1">
                <a:spLocks noChangeArrowheads="1"/>
              </p:cNvSpPr>
              <p:nvPr/>
            </p:nvSpPr>
            <p:spPr bwMode="auto">
              <a:xfrm>
                <a:off x="2123727" y="3453359"/>
                <a:ext cx="2032338" cy="646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unit across, go 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3727" y="3453359"/>
                <a:ext cx="2032338" cy="646331"/>
              </a:xfrm>
              <a:prstGeom prst="rect">
                <a:avLst/>
              </a:prstGeom>
              <a:blipFill>
                <a:blip r:embed="rId7"/>
                <a:stretch>
                  <a:fillRect l="-2395" t="-4673" b="-130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 bwMode="auto">
          <a:xfrm flipV="1">
            <a:off x="6066677" y="4175648"/>
            <a:ext cx="0" cy="493451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>
            <a:off x="6066677" y="4175648"/>
            <a:ext cx="288032" cy="0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5778645" y="4677963"/>
            <a:ext cx="288032" cy="0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/>
          <p:nvPr/>
        </p:nvCxnSpPr>
        <p:spPr bwMode="auto">
          <a:xfrm flipV="1">
            <a:off x="6354709" y="3599584"/>
            <a:ext cx="0" cy="576064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/>
        </p:nvCxnSpPr>
        <p:spPr bwMode="auto">
          <a:xfrm>
            <a:off x="6354709" y="3599584"/>
            <a:ext cx="216024" cy="0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/>
        </p:nvCxnSpPr>
        <p:spPr bwMode="auto">
          <a:xfrm flipV="1">
            <a:off x="6570733" y="3095528"/>
            <a:ext cx="0" cy="504056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Oval 14"/>
          <p:cNvSpPr/>
          <p:nvPr/>
        </p:nvSpPr>
        <p:spPr bwMode="auto">
          <a:xfrm>
            <a:off x="5990719" y="4099690"/>
            <a:ext cx="151916" cy="151916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charset="-122"/>
              <a:cs typeface="Arial" panose="020B0604020202020204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6221836" y="3525466"/>
            <a:ext cx="151916" cy="151916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charset="-122"/>
              <a:cs typeface="Arial" panose="020B0604020202020204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6498725" y="2973978"/>
            <a:ext cx="151916" cy="151916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charset="-122"/>
              <a:cs typeface="Arial" panose="020B0604020202020204" pitchFamily="34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2123727" y="4132234"/>
            <a:ext cx="203233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Join with a straight line.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 flipH="1">
            <a:off x="5418605" y="2591472"/>
            <a:ext cx="1369047" cy="2839775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0383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/>
      <p:bldP spid="8" grpId="0"/>
      <p:bldP spid="15" grpId="0" animBg="1"/>
      <p:bldP spid="16" grpId="0" animBg="1"/>
      <p:bldP spid="17" grpId="0" animBg="1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123728" y="1175336"/>
                <a:ext cx="67687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Solve the simultaneous equations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GB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</m:t>
                    </m:r>
                    <m:r>
                      <a:rPr lang="en-GB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+1</m:t>
                    </m:r>
                  </m:oMath>
                </a14:m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GB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</m:t>
                    </m:r>
                  </m:oMath>
                </a14:m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graphically:</a:t>
                </a: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1175336"/>
                <a:ext cx="6768752" cy="646331"/>
              </a:xfrm>
              <a:prstGeom prst="rect">
                <a:avLst/>
              </a:prstGeom>
              <a:blipFill>
                <a:blip r:embed="rId3"/>
                <a:stretch>
                  <a:fillRect l="-720" t="-5660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42" b="37477"/>
          <a:stretch/>
        </p:blipFill>
        <p:spPr bwMode="auto">
          <a:xfrm>
            <a:off x="5004588" y="1686490"/>
            <a:ext cx="3967011" cy="3898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Box 7"/>
              <p:cNvSpPr txBox="1">
                <a:spLocks noChangeArrowheads="1"/>
              </p:cNvSpPr>
              <p:nvPr/>
            </p:nvSpPr>
            <p:spPr bwMode="auto">
              <a:xfrm>
                <a:off x="2123727" y="1991219"/>
                <a:ext cx="2207419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Now sketch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3727" y="1991219"/>
                <a:ext cx="2207419" cy="369332"/>
              </a:xfrm>
              <a:prstGeom prst="rect">
                <a:avLst/>
              </a:prstGeom>
              <a:blipFill>
                <a:blip r:embed="rId5"/>
                <a:stretch>
                  <a:fillRect l="-2210" t="-10000" b="-266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Box 7"/>
              <p:cNvSpPr txBox="1">
                <a:spLocks noChangeArrowheads="1"/>
              </p:cNvSpPr>
              <p:nvPr/>
            </p:nvSpPr>
            <p:spPr bwMode="auto">
              <a:xfrm>
                <a:off x="2123728" y="2465513"/>
                <a:ext cx="2032338" cy="923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This means that for every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3728" y="2465513"/>
                <a:ext cx="2032338" cy="923330"/>
              </a:xfrm>
              <a:prstGeom prst="rect">
                <a:avLst/>
              </a:prstGeom>
              <a:blipFill>
                <a:blip r:embed="rId6"/>
                <a:stretch>
                  <a:fillRect l="-2395" t="-3289" r="-898" b="-921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Box 7"/>
              <p:cNvSpPr txBox="1">
                <a:spLocks noChangeArrowheads="1"/>
              </p:cNvSpPr>
              <p:nvPr/>
            </p:nvSpPr>
            <p:spPr bwMode="auto">
              <a:xfrm>
                <a:off x="2123727" y="3453359"/>
                <a:ext cx="2032338" cy="1200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on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-axis and draw a horizontal line through it.</a:t>
                </a:r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3727" y="3453359"/>
                <a:ext cx="2032338" cy="1200329"/>
              </a:xfrm>
              <a:prstGeom prst="rect">
                <a:avLst/>
              </a:prstGeom>
              <a:blipFill>
                <a:blip r:embed="rId7"/>
                <a:stretch>
                  <a:fillRect l="-2395" t="-2538" b="-710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 bwMode="auto">
          <a:xfrm flipH="1">
            <a:off x="5418605" y="2591472"/>
            <a:ext cx="1369047" cy="2839775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 flipH="1">
            <a:off x="5004588" y="4161875"/>
            <a:ext cx="3402761" cy="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Oval 20"/>
          <p:cNvSpPr/>
          <p:nvPr/>
        </p:nvSpPr>
        <p:spPr bwMode="auto">
          <a:xfrm>
            <a:off x="5702687" y="4085917"/>
            <a:ext cx="151916" cy="151916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46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123728" y="1175336"/>
                <a:ext cx="67687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Solve the simultaneous equations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GB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</m:t>
                    </m:r>
                    <m:r>
                      <a:rPr lang="en-GB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+1</m:t>
                    </m:r>
                  </m:oMath>
                </a14:m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GB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</m:t>
                    </m:r>
                  </m:oMath>
                </a14:m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graphically:</a:t>
                </a: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1175336"/>
                <a:ext cx="6768752" cy="646331"/>
              </a:xfrm>
              <a:prstGeom prst="rect">
                <a:avLst/>
              </a:prstGeom>
              <a:blipFill>
                <a:blip r:embed="rId3"/>
                <a:stretch>
                  <a:fillRect l="-720" t="-5660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42" b="37477"/>
          <a:stretch/>
        </p:blipFill>
        <p:spPr bwMode="auto">
          <a:xfrm>
            <a:off x="5004588" y="1686490"/>
            <a:ext cx="3967011" cy="3898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2123727" y="1991219"/>
            <a:ext cx="220741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solution is the coordinate where the graphs cross.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Box 7"/>
              <p:cNvSpPr txBox="1">
                <a:spLocks noChangeArrowheads="1"/>
              </p:cNvSpPr>
              <p:nvPr/>
            </p:nvSpPr>
            <p:spPr bwMode="auto">
              <a:xfrm>
                <a:off x="2123728" y="2924358"/>
                <a:ext cx="203233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(1, 3)</m:t>
                      </m:r>
                    </m:oMath>
                  </m:oMathPara>
                </a14:m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3728" y="2924358"/>
                <a:ext cx="2032338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 bwMode="auto">
          <a:xfrm flipH="1">
            <a:off x="5418605" y="2591472"/>
            <a:ext cx="1369047" cy="2839775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 flipH="1">
            <a:off x="5004588" y="4161875"/>
            <a:ext cx="3402761" cy="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Arrow Connector 5"/>
          <p:cNvCxnSpPr/>
          <p:nvPr/>
        </p:nvCxnSpPr>
        <p:spPr>
          <a:xfrm>
            <a:off x="4331146" y="2708920"/>
            <a:ext cx="1609006" cy="1302439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 Box 7"/>
              <p:cNvSpPr txBox="1">
                <a:spLocks noChangeArrowheads="1"/>
              </p:cNvSpPr>
              <p:nvPr/>
            </p:nvSpPr>
            <p:spPr bwMode="auto">
              <a:xfrm>
                <a:off x="2123726" y="3333686"/>
                <a:ext cx="237626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3726" y="3333686"/>
                <a:ext cx="2376266" cy="369332"/>
              </a:xfrm>
              <a:prstGeom prst="rect">
                <a:avLst/>
              </a:prstGeom>
              <a:blipFill>
                <a:blip r:embed="rId6"/>
                <a:stretch>
                  <a:fillRect l="-2051" t="-10000" b="-266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957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123728" y="1175336"/>
                <a:ext cx="67687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Solve the simultaneous equations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GB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</m:t>
                    </m:r>
                    <m:r>
                      <a:rPr lang="en-GB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+2</m:t>
                    </m:r>
                  </m:oMath>
                </a14:m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GB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=6−</m:t>
                    </m:r>
                    <m:r>
                      <a:rPr lang="en-GB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graphically:</a:t>
                </a: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1175336"/>
                <a:ext cx="6768752" cy="646331"/>
              </a:xfrm>
              <a:prstGeom prst="rect">
                <a:avLst/>
              </a:prstGeom>
              <a:blipFill>
                <a:blip r:embed="rId3"/>
                <a:stretch>
                  <a:fillRect l="-720" t="-5660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42" b="37477"/>
          <a:stretch/>
        </p:blipFill>
        <p:spPr bwMode="auto">
          <a:xfrm>
            <a:off x="5004588" y="1686490"/>
            <a:ext cx="3967011" cy="3898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Box 7"/>
              <p:cNvSpPr txBox="1">
                <a:spLocks noChangeArrowheads="1"/>
              </p:cNvSpPr>
              <p:nvPr/>
            </p:nvSpPr>
            <p:spPr bwMode="auto">
              <a:xfrm>
                <a:off x="2123727" y="1991219"/>
                <a:ext cx="2207419" cy="646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Start by sketching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+2</m:t>
                    </m:r>
                  </m:oMath>
                </a14:m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3727" y="1991219"/>
                <a:ext cx="2207419" cy="646331"/>
              </a:xfrm>
              <a:prstGeom prst="rect">
                <a:avLst/>
              </a:prstGeom>
              <a:blipFill>
                <a:blip r:embed="rId5"/>
                <a:stretch>
                  <a:fillRect l="-2210" t="-5660" b="-377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 bwMode="auto">
          <a:xfrm>
            <a:off x="5702687" y="4346415"/>
            <a:ext cx="151916" cy="151916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Box 7"/>
              <p:cNvSpPr txBox="1">
                <a:spLocks noChangeArrowheads="1"/>
              </p:cNvSpPr>
              <p:nvPr/>
            </p:nvSpPr>
            <p:spPr bwMode="auto">
              <a:xfrm>
                <a:off x="2123728" y="2726770"/>
                <a:ext cx="2032338" cy="646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Start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on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-axis.</a:t>
                </a:r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3728" y="2726770"/>
                <a:ext cx="2032338" cy="646331"/>
              </a:xfrm>
              <a:prstGeom prst="rect">
                <a:avLst/>
              </a:prstGeom>
              <a:blipFill>
                <a:blip r:embed="rId6"/>
                <a:stretch>
                  <a:fillRect l="-2395" t="-4717" b="-1415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Box 7"/>
              <p:cNvSpPr txBox="1">
                <a:spLocks noChangeArrowheads="1"/>
              </p:cNvSpPr>
              <p:nvPr/>
            </p:nvSpPr>
            <p:spPr bwMode="auto">
              <a:xfrm>
                <a:off x="2123727" y="3453359"/>
                <a:ext cx="2032338" cy="646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unit across, go 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3727" y="3453359"/>
                <a:ext cx="2032338" cy="646331"/>
              </a:xfrm>
              <a:prstGeom prst="rect">
                <a:avLst/>
              </a:prstGeom>
              <a:blipFill>
                <a:blip r:embed="rId7"/>
                <a:stretch>
                  <a:fillRect l="-2395" t="-4673" b="-130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>
            <a:endCxn id="15" idx="5"/>
          </p:cNvCxnSpPr>
          <p:nvPr/>
        </p:nvCxnSpPr>
        <p:spPr bwMode="auto">
          <a:xfrm flipV="1">
            <a:off x="6061118" y="3655134"/>
            <a:ext cx="25857" cy="767240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>
            <a:off x="6033265" y="3608028"/>
            <a:ext cx="288032" cy="0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5778645" y="4422373"/>
            <a:ext cx="288032" cy="0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>
            <a:endCxn id="16" idx="4"/>
          </p:cNvCxnSpPr>
          <p:nvPr/>
        </p:nvCxnSpPr>
        <p:spPr bwMode="auto">
          <a:xfrm flipH="1" flipV="1">
            <a:off x="6304142" y="2860836"/>
            <a:ext cx="17155" cy="765163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Oval 14"/>
          <p:cNvSpPr/>
          <p:nvPr/>
        </p:nvSpPr>
        <p:spPr bwMode="auto">
          <a:xfrm>
            <a:off x="5957307" y="3525466"/>
            <a:ext cx="151916" cy="151916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charset="-122"/>
              <a:cs typeface="Arial" panose="020B0604020202020204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6228184" y="2708920"/>
            <a:ext cx="151916" cy="151916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charset="-122"/>
              <a:cs typeface="Arial" panose="020B0604020202020204" pitchFamily="34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2123727" y="4132234"/>
            <a:ext cx="203233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Join with a straight line.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 flipH="1">
            <a:off x="5418606" y="2132856"/>
            <a:ext cx="1097610" cy="3298391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6400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/>
      <p:bldP spid="8" grpId="0"/>
      <p:bldP spid="15" grpId="0" animBg="1"/>
      <p:bldP spid="16" grpId="0" animBg="1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123728" y="1175336"/>
                <a:ext cx="67687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Solve the simultaneous equations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GB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</m:t>
                    </m:r>
                    <m:r>
                      <a:rPr lang="en-GB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+2</m:t>
                    </m:r>
                  </m:oMath>
                </a14:m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GB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=6−</m:t>
                    </m:r>
                    <m:r>
                      <a:rPr lang="en-GB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graphically:</a:t>
                </a: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1175336"/>
                <a:ext cx="6768752" cy="646331"/>
              </a:xfrm>
              <a:prstGeom prst="rect">
                <a:avLst/>
              </a:prstGeom>
              <a:blipFill>
                <a:blip r:embed="rId3"/>
                <a:stretch>
                  <a:fillRect l="-720" t="-5660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42" b="37477"/>
          <a:stretch/>
        </p:blipFill>
        <p:spPr bwMode="auto">
          <a:xfrm>
            <a:off x="5004588" y="1686490"/>
            <a:ext cx="3967011" cy="3898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Box 7"/>
              <p:cNvSpPr txBox="1">
                <a:spLocks noChangeArrowheads="1"/>
              </p:cNvSpPr>
              <p:nvPr/>
            </p:nvSpPr>
            <p:spPr bwMode="auto">
              <a:xfrm>
                <a:off x="2123727" y="1991219"/>
                <a:ext cx="2520281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Now sketch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=6–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3727" y="1991219"/>
                <a:ext cx="2520281" cy="369332"/>
              </a:xfrm>
              <a:prstGeom prst="rect">
                <a:avLst/>
              </a:prstGeom>
              <a:blipFill>
                <a:blip r:embed="rId5"/>
                <a:stretch>
                  <a:fillRect l="-1932" t="-10000" b="-266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Box 7"/>
              <p:cNvSpPr txBox="1">
                <a:spLocks noChangeArrowheads="1"/>
              </p:cNvSpPr>
              <p:nvPr/>
            </p:nvSpPr>
            <p:spPr bwMode="auto">
              <a:xfrm>
                <a:off x="2123727" y="2449305"/>
                <a:ext cx="2032338" cy="646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Start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6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on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-axis.</a:t>
                </a:r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3727" y="2449305"/>
                <a:ext cx="2032338" cy="646331"/>
              </a:xfrm>
              <a:prstGeom prst="rect">
                <a:avLst/>
              </a:prstGeom>
              <a:blipFill>
                <a:blip r:embed="rId6"/>
                <a:stretch>
                  <a:fillRect l="-2395" t="-5660" b="-1415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Box 7"/>
              <p:cNvSpPr txBox="1">
                <a:spLocks noChangeArrowheads="1"/>
              </p:cNvSpPr>
              <p:nvPr/>
            </p:nvSpPr>
            <p:spPr bwMode="auto">
              <a:xfrm>
                <a:off x="2123726" y="3158710"/>
                <a:ext cx="2232249" cy="646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unit across, go down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3726" y="3158710"/>
                <a:ext cx="2232249" cy="646331"/>
              </a:xfrm>
              <a:prstGeom prst="rect">
                <a:avLst/>
              </a:prstGeom>
              <a:blipFill>
                <a:blip r:embed="rId7"/>
                <a:stretch>
                  <a:fillRect l="-2180" t="-4717" b="-1415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2123728" y="3933056"/>
            <a:ext cx="203233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Join with a straight line.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 flipH="1">
            <a:off x="5418606" y="2132856"/>
            <a:ext cx="1097610" cy="3298391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Oval 16"/>
          <p:cNvSpPr/>
          <p:nvPr/>
        </p:nvSpPr>
        <p:spPr bwMode="auto">
          <a:xfrm>
            <a:off x="5724128" y="3242848"/>
            <a:ext cx="151916" cy="151916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charset="-122"/>
              <a:cs typeface="Arial" panose="020B06040202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 bwMode="auto">
          <a:xfrm flipV="1">
            <a:off x="6068616" y="3318807"/>
            <a:ext cx="0" cy="316825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/>
          <p:nvPr/>
        </p:nvCxnSpPr>
        <p:spPr bwMode="auto">
          <a:xfrm>
            <a:off x="6056434" y="3604998"/>
            <a:ext cx="288032" cy="0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/>
          <p:nvPr/>
        </p:nvCxnSpPr>
        <p:spPr bwMode="auto">
          <a:xfrm>
            <a:off x="5780584" y="3318806"/>
            <a:ext cx="288032" cy="0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/>
          <p:nvPr/>
        </p:nvCxnSpPr>
        <p:spPr bwMode="auto">
          <a:xfrm flipV="1">
            <a:off x="6344466" y="3604998"/>
            <a:ext cx="0" cy="288032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/>
          <p:nvPr/>
        </p:nvCxnSpPr>
        <p:spPr bwMode="auto">
          <a:xfrm>
            <a:off x="6408204" y="3861188"/>
            <a:ext cx="216024" cy="0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/>
          <p:nvPr/>
        </p:nvCxnSpPr>
        <p:spPr bwMode="auto">
          <a:xfrm flipV="1">
            <a:off x="6624228" y="3861188"/>
            <a:ext cx="0" cy="287892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Oval 25"/>
          <p:cNvSpPr/>
          <p:nvPr/>
        </p:nvSpPr>
        <p:spPr bwMode="auto">
          <a:xfrm>
            <a:off x="5992658" y="3529040"/>
            <a:ext cx="151916" cy="151916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charset="-122"/>
              <a:cs typeface="Arial" panose="020B0604020202020204" pitchFamily="34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6268508" y="3782051"/>
            <a:ext cx="151916" cy="151916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charset="-122"/>
              <a:cs typeface="Arial" panose="020B0604020202020204" pitchFamily="34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6548270" y="4102781"/>
            <a:ext cx="151916" cy="151916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charset="-122"/>
              <a:cs typeface="Arial" panose="020B0604020202020204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 flipH="1" flipV="1">
            <a:off x="5235729" y="2772471"/>
            <a:ext cx="2648639" cy="2658776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346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8" grpId="0"/>
      <p:bldP spid="17" grpId="0" animBg="1"/>
      <p:bldP spid="26" grpId="0" animBg="1"/>
      <p:bldP spid="27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123728" y="1175336"/>
                <a:ext cx="67687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Solve the simultaneous equations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GB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</m:t>
                    </m:r>
                    <m:r>
                      <a:rPr lang="en-GB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+2</m:t>
                    </m:r>
                  </m:oMath>
                </a14:m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GB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=6−</m:t>
                    </m:r>
                    <m:r>
                      <a:rPr lang="en-GB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graphically:</a:t>
                </a: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1175336"/>
                <a:ext cx="6768752" cy="646331"/>
              </a:xfrm>
              <a:prstGeom prst="rect">
                <a:avLst/>
              </a:prstGeom>
              <a:blipFill>
                <a:blip r:embed="rId3"/>
                <a:stretch>
                  <a:fillRect l="-720" t="-5660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42" b="37477"/>
          <a:stretch/>
        </p:blipFill>
        <p:spPr bwMode="auto">
          <a:xfrm>
            <a:off x="5004588" y="1686490"/>
            <a:ext cx="3967011" cy="3898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Straight Connector 18"/>
          <p:cNvCxnSpPr/>
          <p:nvPr/>
        </p:nvCxnSpPr>
        <p:spPr bwMode="auto">
          <a:xfrm flipH="1">
            <a:off x="5418606" y="2132856"/>
            <a:ext cx="1097610" cy="3298391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/>
          <p:nvPr/>
        </p:nvCxnSpPr>
        <p:spPr bwMode="auto">
          <a:xfrm flipH="1" flipV="1">
            <a:off x="5235729" y="2772471"/>
            <a:ext cx="2648639" cy="2658776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2123727" y="1991219"/>
            <a:ext cx="220741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solution is the coordinate where the graphs cross.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 Box 7"/>
              <p:cNvSpPr txBox="1">
                <a:spLocks noChangeArrowheads="1"/>
              </p:cNvSpPr>
              <p:nvPr/>
            </p:nvSpPr>
            <p:spPr bwMode="auto">
              <a:xfrm>
                <a:off x="2123728" y="2924358"/>
                <a:ext cx="203233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(1, 5)</m:t>
                      </m:r>
                    </m:oMath>
                  </m:oMathPara>
                </a14:m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1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3728" y="2924358"/>
                <a:ext cx="2032338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/>
          <p:nvPr/>
        </p:nvCxnSpPr>
        <p:spPr>
          <a:xfrm>
            <a:off x="4331146" y="2708920"/>
            <a:ext cx="1536998" cy="809432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 Box 7"/>
              <p:cNvSpPr txBox="1">
                <a:spLocks noChangeArrowheads="1"/>
              </p:cNvSpPr>
              <p:nvPr/>
            </p:nvSpPr>
            <p:spPr bwMode="auto">
              <a:xfrm>
                <a:off x="2123726" y="3333686"/>
                <a:ext cx="230425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=5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3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3726" y="3333686"/>
                <a:ext cx="2304258" cy="369332"/>
              </a:xfrm>
              <a:prstGeom prst="rect">
                <a:avLst/>
              </a:prstGeom>
              <a:blipFill>
                <a:blip r:embed="rId6"/>
                <a:stretch>
                  <a:fillRect l="-2116" t="-10000" b="-266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714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558</Words>
  <Application>Microsoft Office PowerPoint</Application>
  <PresentationFormat>On-screen Show (4:3)</PresentationFormat>
  <Paragraphs>92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Times New Roman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Duston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GLOVER D</dc:creator>
  <cp:lastModifiedBy>Danielle Moosajee</cp:lastModifiedBy>
  <cp:revision>22</cp:revision>
  <dcterms:created xsi:type="dcterms:W3CDTF">2015-07-01T12:05:39Z</dcterms:created>
  <dcterms:modified xsi:type="dcterms:W3CDTF">2020-05-16T14:22:20Z</dcterms:modified>
</cp:coreProperties>
</file>