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53" r:id="rId2"/>
    <p:sldId id="612" r:id="rId3"/>
    <p:sldId id="617" r:id="rId4"/>
    <p:sldId id="624" r:id="rId5"/>
    <p:sldId id="618" r:id="rId6"/>
    <p:sldId id="619" r:id="rId7"/>
    <p:sldId id="620" r:id="rId8"/>
    <p:sldId id="621" r:id="rId9"/>
    <p:sldId id="622" r:id="rId10"/>
    <p:sldId id="623" r:id="rId11"/>
    <p:sldId id="625" r:id="rId12"/>
    <p:sldId id="626" r:id="rId13"/>
    <p:sldId id="631" r:id="rId14"/>
    <p:sldId id="632" r:id="rId15"/>
    <p:sldId id="633" r:id="rId16"/>
    <p:sldId id="634" r:id="rId17"/>
    <p:sldId id="63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1414"/>
    <a:srgbClr val="FF7A5F"/>
    <a:srgbClr val="BAC0CC"/>
    <a:srgbClr val="BAC0CE"/>
    <a:srgbClr val="54616A"/>
    <a:srgbClr val="8A96A2"/>
    <a:srgbClr val="262E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77764" autoAdjust="0"/>
  </p:normalViewPr>
  <p:slideViewPr>
    <p:cSldViewPr snapToGrid="0" showGuides="1">
      <p:cViewPr varScale="1">
        <p:scale>
          <a:sx n="66" d="100"/>
          <a:sy n="66" d="100"/>
        </p:scale>
        <p:origin x="1262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119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-54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36541-BE4E-4B6D-87FC-D03B58728522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F0B62-04AB-4176-900F-BDCD16DA2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44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F0B62-04AB-4176-900F-BDCD16DA20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88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F0B62-04AB-4176-900F-BDCD16DA20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3593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F0B62-04AB-4176-900F-BDCD16DA20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7050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F0B62-04AB-4176-900F-BDCD16DA20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2275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F0B62-04AB-4176-900F-BDCD16DA20C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331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F0B62-04AB-4176-900F-BDCD16DA20C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6639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F0B62-04AB-4176-900F-BDCD16DA20C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3532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F0B62-04AB-4176-900F-BDCD16DA20C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175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F0B62-04AB-4176-900F-BDCD16DA20C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83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F0B62-04AB-4176-900F-BDCD16DA20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221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F0B62-04AB-4176-900F-BDCD16DA20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758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F0B62-04AB-4176-900F-BDCD16DA20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163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F0B62-04AB-4176-900F-BDCD16DA20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41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F0B62-04AB-4176-900F-BDCD16DA20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865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F0B62-04AB-4176-900F-BDCD16DA20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236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F0B62-04AB-4176-900F-BDCD16DA20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265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F0B62-04AB-4176-900F-BDCD16DA20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4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31C1-D1B5-4368-91BF-ACC7F8A165A7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6E8A-0E50-487B-97A2-0BD9B2256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080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407469" y="1996498"/>
            <a:ext cx="2446905" cy="2934078"/>
          </a:xfrm>
          <a:custGeom>
            <a:avLst/>
            <a:gdLst>
              <a:gd name="connsiteX0" fmla="*/ 1467039 w 2446905"/>
              <a:gd name="connsiteY0" fmla="*/ 0 h 2934078"/>
              <a:gd name="connsiteX1" fmla="*/ 2400212 w 2446905"/>
              <a:gd name="connsiteY1" fmla="*/ 335000 h 2934078"/>
              <a:gd name="connsiteX2" fmla="*/ 2446905 w 2446905"/>
              <a:gd name="connsiteY2" fmla="*/ 377439 h 2934078"/>
              <a:gd name="connsiteX3" fmla="*/ 1596921 w 2446905"/>
              <a:gd name="connsiteY3" fmla="*/ 2927520 h 2934078"/>
              <a:gd name="connsiteX4" fmla="*/ 1467039 w 2446905"/>
              <a:gd name="connsiteY4" fmla="*/ 2934078 h 2934078"/>
              <a:gd name="connsiteX5" fmla="*/ 0 w 2446905"/>
              <a:gd name="connsiteY5" fmla="*/ 1467039 h 2934078"/>
              <a:gd name="connsiteX6" fmla="*/ 1467039 w 2446905"/>
              <a:gd name="connsiteY6" fmla="*/ 0 h 2934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46905" h="2934078">
                <a:moveTo>
                  <a:pt x="1467039" y="0"/>
                </a:moveTo>
                <a:cubicBezTo>
                  <a:pt x="1821512" y="0"/>
                  <a:pt x="2146621" y="125718"/>
                  <a:pt x="2400212" y="335000"/>
                </a:cubicBezTo>
                <a:lnTo>
                  <a:pt x="2446905" y="377439"/>
                </a:lnTo>
                <a:lnTo>
                  <a:pt x="1596921" y="2927520"/>
                </a:lnTo>
                <a:lnTo>
                  <a:pt x="1467039" y="2934078"/>
                </a:lnTo>
                <a:cubicBezTo>
                  <a:pt x="656816" y="2934078"/>
                  <a:pt x="0" y="2277262"/>
                  <a:pt x="0" y="1467039"/>
                </a:cubicBezTo>
                <a:cubicBezTo>
                  <a:pt x="0" y="656816"/>
                  <a:pt x="656816" y="0"/>
                  <a:pt x="146703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31C1-D1B5-4368-91BF-ACC7F8A165A7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6E8A-0E50-487B-97A2-0BD9B2256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249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841764" y="849242"/>
            <a:ext cx="10508477" cy="5159517"/>
          </a:xfrm>
          <a:custGeom>
            <a:avLst/>
            <a:gdLst>
              <a:gd name="connsiteX0" fmla="*/ 0 w 10508477"/>
              <a:gd name="connsiteY0" fmla="*/ 0 h 5159517"/>
              <a:gd name="connsiteX1" fmla="*/ 10508477 w 10508477"/>
              <a:gd name="connsiteY1" fmla="*/ 0 h 5159517"/>
              <a:gd name="connsiteX2" fmla="*/ 10508477 w 10508477"/>
              <a:gd name="connsiteY2" fmla="*/ 5159517 h 5159517"/>
              <a:gd name="connsiteX3" fmla="*/ 0 w 10508477"/>
              <a:gd name="connsiteY3" fmla="*/ 5159517 h 5159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08477" h="5159517">
                <a:moveTo>
                  <a:pt x="0" y="0"/>
                </a:moveTo>
                <a:lnTo>
                  <a:pt x="10508477" y="0"/>
                </a:lnTo>
                <a:lnTo>
                  <a:pt x="10508477" y="5159517"/>
                </a:lnTo>
                <a:lnTo>
                  <a:pt x="0" y="515951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31C1-D1B5-4368-91BF-ACC7F8A165A7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6E8A-0E50-487B-97A2-0BD9B2256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86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214306" y="1250099"/>
            <a:ext cx="1763387" cy="1763384"/>
          </a:xfrm>
          <a:custGeom>
            <a:avLst/>
            <a:gdLst>
              <a:gd name="connsiteX0" fmla="*/ 881692 w 1763387"/>
              <a:gd name="connsiteY0" fmla="*/ 0 h 1763384"/>
              <a:gd name="connsiteX1" fmla="*/ 1265180 w 1763387"/>
              <a:gd name="connsiteY1" fmla="*/ 158846 h 1763384"/>
              <a:gd name="connsiteX2" fmla="*/ 1604540 w 1763387"/>
              <a:gd name="connsiteY2" fmla="*/ 498205 h 1763384"/>
              <a:gd name="connsiteX3" fmla="*/ 1604540 w 1763387"/>
              <a:gd name="connsiteY3" fmla="*/ 1265182 h 1763384"/>
              <a:gd name="connsiteX4" fmla="*/ 1265183 w 1763387"/>
              <a:gd name="connsiteY4" fmla="*/ 1604539 h 1763384"/>
              <a:gd name="connsiteX5" fmla="*/ 498207 w 1763387"/>
              <a:gd name="connsiteY5" fmla="*/ 1604539 h 1763384"/>
              <a:gd name="connsiteX6" fmla="*/ 158847 w 1763387"/>
              <a:gd name="connsiteY6" fmla="*/ 1265179 h 1763384"/>
              <a:gd name="connsiteX7" fmla="*/ 158847 w 1763387"/>
              <a:gd name="connsiteY7" fmla="*/ 498203 h 1763384"/>
              <a:gd name="connsiteX8" fmla="*/ 498204 w 1763387"/>
              <a:gd name="connsiteY8" fmla="*/ 158846 h 1763384"/>
              <a:gd name="connsiteX9" fmla="*/ 881692 w 1763387"/>
              <a:gd name="connsiteY9" fmla="*/ 0 h 1763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63387" h="1763384">
                <a:moveTo>
                  <a:pt x="881692" y="0"/>
                </a:moveTo>
                <a:cubicBezTo>
                  <a:pt x="1020487" y="0"/>
                  <a:pt x="1159283" y="52948"/>
                  <a:pt x="1265180" y="158846"/>
                </a:cubicBezTo>
                <a:lnTo>
                  <a:pt x="1604540" y="498205"/>
                </a:lnTo>
                <a:cubicBezTo>
                  <a:pt x="1816336" y="710001"/>
                  <a:pt x="1816336" y="1053387"/>
                  <a:pt x="1604540" y="1265182"/>
                </a:cubicBezTo>
                <a:lnTo>
                  <a:pt x="1265183" y="1604539"/>
                </a:lnTo>
                <a:cubicBezTo>
                  <a:pt x="1053389" y="1816333"/>
                  <a:pt x="710001" y="1816333"/>
                  <a:pt x="498207" y="1604539"/>
                </a:cubicBezTo>
                <a:lnTo>
                  <a:pt x="158847" y="1265179"/>
                </a:lnTo>
                <a:cubicBezTo>
                  <a:pt x="-52948" y="1053385"/>
                  <a:pt x="-52948" y="709998"/>
                  <a:pt x="158847" y="498203"/>
                </a:cubicBezTo>
                <a:lnTo>
                  <a:pt x="498204" y="158846"/>
                </a:lnTo>
                <a:cubicBezTo>
                  <a:pt x="604102" y="52948"/>
                  <a:pt x="742896" y="0"/>
                  <a:pt x="88169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31C1-D1B5-4368-91BF-ACC7F8A165A7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6E8A-0E50-487B-97A2-0BD9B2256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36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01738" y="936568"/>
            <a:ext cx="2388524" cy="2388524"/>
          </a:xfrm>
          <a:custGeom>
            <a:avLst/>
            <a:gdLst>
              <a:gd name="connsiteX0" fmla="*/ 1194262 w 2388524"/>
              <a:gd name="connsiteY0" fmla="*/ 0 h 2388524"/>
              <a:gd name="connsiteX1" fmla="*/ 2388524 w 2388524"/>
              <a:gd name="connsiteY1" fmla="*/ 1194262 h 2388524"/>
              <a:gd name="connsiteX2" fmla="*/ 1194262 w 2388524"/>
              <a:gd name="connsiteY2" fmla="*/ 2388524 h 2388524"/>
              <a:gd name="connsiteX3" fmla="*/ 0 w 2388524"/>
              <a:gd name="connsiteY3" fmla="*/ 1194262 h 2388524"/>
              <a:gd name="connsiteX4" fmla="*/ 1194262 w 2388524"/>
              <a:gd name="connsiteY4" fmla="*/ 0 h 2388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8524" h="2388524">
                <a:moveTo>
                  <a:pt x="1194262" y="0"/>
                </a:moveTo>
                <a:cubicBezTo>
                  <a:pt x="1853835" y="0"/>
                  <a:pt x="2388524" y="534689"/>
                  <a:pt x="2388524" y="1194262"/>
                </a:cubicBezTo>
                <a:cubicBezTo>
                  <a:pt x="2388524" y="1853835"/>
                  <a:pt x="1853835" y="2388524"/>
                  <a:pt x="1194262" y="2388524"/>
                </a:cubicBezTo>
                <a:cubicBezTo>
                  <a:pt x="534689" y="2388524"/>
                  <a:pt x="0" y="1853835"/>
                  <a:pt x="0" y="1194262"/>
                </a:cubicBezTo>
                <a:cubicBezTo>
                  <a:pt x="0" y="534689"/>
                  <a:pt x="534689" y="0"/>
                  <a:pt x="119426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31C1-D1B5-4368-91BF-ACC7F8A165A7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6E8A-0E50-487B-97A2-0BD9B22568D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3216931" y="2109398"/>
            <a:ext cx="5758138" cy="918449"/>
          </a:xfrm>
          <a:custGeom>
            <a:avLst/>
            <a:gdLst>
              <a:gd name="connsiteX0" fmla="*/ 4333256 w 5758138"/>
              <a:gd name="connsiteY0" fmla="*/ 222962 h 918449"/>
              <a:gd name="connsiteX1" fmla="*/ 4333256 w 5758138"/>
              <a:gd name="connsiteY1" fmla="*/ 415519 h 918449"/>
              <a:gd name="connsiteX2" fmla="*/ 4489075 w 5758138"/>
              <a:gd name="connsiteY2" fmla="*/ 415519 h 918449"/>
              <a:gd name="connsiteX3" fmla="*/ 4531514 w 5758138"/>
              <a:gd name="connsiteY3" fmla="*/ 390182 h 918449"/>
              <a:gd name="connsiteX4" fmla="*/ 4551149 w 5758138"/>
              <a:gd name="connsiteY4" fmla="*/ 319240 h 918449"/>
              <a:gd name="connsiteX5" fmla="*/ 4528347 w 5758138"/>
              <a:gd name="connsiteY5" fmla="*/ 247665 h 918449"/>
              <a:gd name="connsiteX6" fmla="*/ 4482741 w 5758138"/>
              <a:gd name="connsiteY6" fmla="*/ 222962 h 918449"/>
              <a:gd name="connsiteX7" fmla="*/ 3483225 w 5758138"/>
              <a:gd name="connsiteY7" fmla="*/ 221695 h 918449"/>
              <a:gd name="connsiteX8" fmla="*/ 3391381 w 5758138"/>
              <a:gd name="connsiteY8" fmla="*/ 241964 h 918449"/>
              <a:gd name="connsiteX9" fmla="*/ 3327406 w 5758138"/>
              <a:gd name="connsiteY9" fmla="*/ 295804 h 918449"/>
              <a:gd name="connsiteX10" fmla="*/ 3290035 w 5758138"/>
              <a:gd name="connsiteY10" fmla="*/ 371813 h 918449"/>
              <a:gd name="connsiteX11" fmla="*/ 3278000 w 5758138"/>
              <a:gd name="connsiteY11" fmla="*/ 458591 h 918449"/>
              <a:gd name="connsiteX12" fmla="*/ 3290668 w 5758138"/>
              <a:gd name="connsiteY12" fmla="*/ 546635 h 918449"/>
              <a:gd name="connsiteX13" fmla="*/ 3328673 w 5758138"/>
              <a:gd name="connsiteY13" fmla="*/ 622011 h 918449"/>
              <a:gd name="connsiteX14" fmla="*/ 3392647 w 5758138"/>
              <a:gd name="connsiteY14" fmla="*/ 675218 h 918449"/>
              <a:gd name="connsiteX15" fmla="*/ 3484492 w 5758138"/>
              <a:gd name="connsiteY15" fmla="*/ 695487 h 918449"/>
              <a:gd name="connsiteX16" fmla="*/ 3576970 w 5758138"/>
              <a:gd name="connsiteY16" fmla="*/ 674585 h 918449"/>
              <a:gd name="connsiteX17" fmla="*/ 3640945 w 5758138"/>
              <a:gd name="connsiteY17" fmla="*/ 620111 h 918449"/>
              <a:gd name="connsiteX18" fmla="*/ 3677683 w 5758138"/>
              <a:gd name="connsiteY18" fmla="*/ 543468 h 918449"/>
              <a:gd name="connsiteX19" fmla="*/ 3689718 w 5758138"/>
              <a:gd name="connsiteY19" fmla="*/ 456057 h 918449"/>
              <a:gd name="connsiteX20" fmla="*/ 3677050 w 5758138"/>
              <a:gd name="connsiteY20" fmla="*/ 368013 h 918449"/>
              <a:gd name="connsiteX21" fmla="*/ 3638411 w 5758138"/>
              <a:gd name="connsiteY21" fmla="*/ 293270 h 918449"/>
              <a:gd name="connsiteX22" fmla="*/ 3573803 w 5758138"/>
              <a:gd name="connsiteY22" fmla="*/ 241330 h 918449"/>
              <a:gd name="connsiteX23" fmla="*/ 3483225 w 5758138"/>
              <a:gd name="connsiteY23" fmla="*/ 221695 h 918449"/>
              <a:gd name="connsiteX24" fmla="*/ 4896697 w 5758138"/>
              <a:gd name="connsiteY24" fmla="*/ 7601 h 918449"/>
              <a:gd name="connsiteX25" fmla="*/ 5163997 w 5758138"/>
              <a:gd name="connsiteY25" fmla="*/ 7601 h 918449"/>
              <a:gd name="connsiteX26" fmla="*/ 5324884 w 5758138"/>
              <a:gd name="connsiteY26" fmla="*/ 396517 h 918449"/>
              <a:gd name="connsiteX27" fmla="*/ 5489572 w 5758138"/>
              <a:gd name="connsiteY27" fmla="*/ 7601 h 918449"/>
              <a:gd name="connsiteX28" fmla="*/ 5758138 w 5758138"/>
              <a:gd name="connsiteY28" fmla="*/ 7601 h 918449"/>
              <a:gd name="connsiteX29" fmla="*/ 5447766 w 5758138"/>
              <a:gd name="connsiteY29" fmla="*/ 609343 h 918449"/>
              <a:gd name="connsiteX30" fmla="*/ 5447766 w 5758138"/>
              <a:gd name="connsiteY30" fmla="*/ 907047 h 918449"/>
              <a:gd name="connsiteX31" fmla="*/ 5202002 w 5758138"/>
              <a:gd name="connsiteY31" fmla="*/ 907047 h 918449"/>
              <a:gd name="connsiteX32" fmla="*/ 5202002 w 5758138"/>
              <a:gd name="connsiteY32" fmla="*/ 606809 h 918449"/>
              <a:gd name="connsiteX33" fmla="*/ 4086225 w 5758138"/>
              <a:gd name="connsiteY33" fmla="*/ 7601 h 918449"/>
              <a:gd name="connsiteX34" fmla="*/ 4499210 w 5758138"/>
              <a:gd name="connsiteY34" fmla="*/ 7601 h 918449"/>
              <a:gd name="connsiteX35" fmla="*/ 4620825 w 5758138"/>
              <a:gd name="connsiteY35" fmla="*/ 34838 h 918449"/>
              <a:gd name="connsiteX36" fmla="*/ 4716470 w 5758138"/>
              <a:gd name="connsiteY36" fmla="*/ 105780 h 918449"/>
              <a:gd name="connsiteX37" fmla="*/ 4779178 w 5758138"/>
              <a:gd name="connsiteY37" fmla="*/ 205859 h 918449"/>
              <a:gd name="connsiteX38" fmla="*/ 4801981 w 5758138"/>
              <a:gd name="connsiteY38" fmla="*/ 319240 h 918449"/>
              <a:gd name="connsiteX39" fmla="*/ 4767776 w 5758138"/>
              <a:gd name="connsiteY39" fmla="*/ 465559 h 918449"/>
              <a:gd name="connsiteX40" fmla="*/ 4672765 w 5758138"/>
              <a:gd name="connsiteY40" fmla="*/ 576406 h 918449"/>
              <a:gd name="connsiteX41" fmla="*/ 4862788 w 5758138"/>
              <a:gd name="connsiteY41" fmla="*/ 907047 h 918449"/>
              <a:gd name="connsiteX42" fmla="*/ 4584087 w 5758138"/>
              <a:gd name="connsiteY42" fmla="*/ 907047 h 918449"/>
              <a:gd name="connsiteX43" fmla="*/ 4425734 w 5758138"/>
              <a:gd name="connsiteY43" fmla="*/ 630879 h 918449"/>
              <a:gd name="connsiteX44" fmla="*/ 4333256 w 5758138"/>
              <a:gd name="connsiteY44" fmla="*/ 630879 h 918449"/>
              <a:gd name="connsiteX45" fmla="*/ 4333256 w 5758138"/>
              <a:gd name="connsiteY45" fmla="*/ 907047 h 918449"/>
              <a:gd name="connsiteX46" fmla="*/ 4086225 w 5758138"/>
              <a:gd name="connsiteY46" fmla="*/ 907047 h 918449"/>
              <a:gd name="connsiteX47" fmla="*/ 2183291 w 5758138"/>
              <a:gd name="connsiteY47" fmla="*/ 7601 h 918449"/>
              <a:gd name="connsiteX48" fmla="*/ 2948453 w 5758138"/>
              <a:gd name="connsiteY48" fmla="*/ 7601 h 918449"/>
              <a:gd name="connsiteX49" fmla="*/ 2948453 w 5758138"/>
              <a:gd name="connsiteY49" fmla="*/ 222962 h 918449"/>
              <a:gd name="connsiteX50" fmla="*/ 2690021 w 5758138"/>
              <a:gd name="connsiteY50" fmla="*/ 222962 h 918449"/>
              <a:gd name="connsiteX51" fmla="*/ 2690021 w 5758138"/>
              <a:gd name="connsiteY51" fmla="*/ 907047 h 918449"/>
              <a:gd name="connsiteX52" fmla="*/ 2442990 w 5758138"/>
              <a:gd name="connsiteY52" fmla="*/ 907047 h 918449"/>
              <a:gd name="connsiteX53" fmla="*/ 2442990 w 5758138"/>
              <a:gd name="connsiteY53" fmla="*/ 222962 h 918449"/>
              <a:gd name="connsiteX54" fmla="*/ 2183291 w 5758138"/>
              <a:gd name="connsiteY54" fmla="*/ 222962 h 918449"/>
              <a:gd name="connsiteX55" fmla="*/ 990600 w 5758138"/>
              <a:gd name="connsiteY55" fmla="*/ 7601 h 918449"/>
              <a:gd name="connsiteX56" fmla="*/ 1237631 w 5758138"/>
              <a:gd name="connsiteY56" fmla="*/ 7601 h 918449"/>
              <a:gd name="connsiteX57" fmla="*/ 1237631 w 5758138"/>
              <a:gd name="connsiteY57" fmla="*/ 907047 h 918449"/>
              <a:gd name="connsiteX58" fmla="*/ 990600 w 5758138"/>
              <a:gd name="connsiteY58" fmla="*/ 907047 h 918449"/>
              <a:gd name="connsiteX59" fmla="*/ 0 w 5758138"/>
              <a:gd name="connsiteY59" fmla="*/ 7601 h 918449"/>
              <a:gd name="connsiteX60" fmla="*/ 247031 w 5758138"/>
              <a:gd name="connsiteY60" fmla="*/ 7601 h 918449"/>
              <a:gd name="connsiteX61" fmla="*/ 247031 w 5758138"/>
              <a:gd name="connsiteY61" fmla="*/ 339509 h 918449"/>
              <a:gd name="connsiteX62" fmla="*/ 548535 w 5758138"/>
              <a:gd name="connsiteY62" fmla="*/ 339509 h 918449"/>
              <a:gd name="connsiteX63" fmla="*/ 548535 w 5758138"/>
              <a:gd name="connsiteY63" fmla="*/ 7601 h 918449"/>
              <a:gd name="connsiteX64" fmla="*/ 795566 w 5758138"/>
              <a:gd name="connsiteY64" fmla="*/ 7601 h 918449"/>
              <a:gd name="connsiteX65" fmla="*/ 795566 w 5758138"/>
              <a:gd name="connsiteY65" fmla="*/ 907047 h 918449"/>
              <a:gd name="connsiteX66" fmla="*/ 548535 w 5758138"/>
              <a:gd name="connsiteY66" fmla="*/ 907047 h 918449"/>
              <a:gd name="connsiteX67" fmla="*/ 548535 w 5758138"/>
              <a:gd name="connsiteY67" fmla="*/ 554870 h 918449"/>
              <a:gd name="connsiteX68" fmla="*/ 247031 w 5758138"/>
              <a:gd name="connsiteY68" fmla="*/ 554870 h 918449"/>
              <a:gd name="connsiteX69" fmla="*/ 247031 w 5758138"/>
              <a:gd name="connsiteY69" fmla="*/ 907047 h 918449"/>
              <a:gd name="connsiteX70" fmla="*/ 0 w 5758138"/>
              <a:gd name="connsiteY70" fmla="*/ 907047 h 918449"/>
              <a:gd name="connsiteX71" fmla="*/ 3487026 w 5758138"/>
              <a:gd name="connsiteY71" fmla="*/ 2534 h 918449"/>
              <a:gd name="connsiteX72" fmla="*/ 3673249 w 5758138"/>
              <a:gd name="connsiteY72" fmla="*/ 41806 h 918449"/>
              <a:gd name="connsiteX73" fmla="*/ 3816401 w 5758138"/>
              <a:gd name="connsiteY73" fmla="*/ 145685 h 918449"/>
              <a:gd name="connsiteX74" fmla="*/ 3908246 w 5758138"/>
              <a:gd name="connsiteY74" fmla="*/ 292637 h 918449"/>
              <a:gd name="connsiteX75" fmla="*/ 3940549 w 5758138"/>
              <a:gd name="connsiteY75" fmla="*/ 461125 h 918449"/>
              <a:gd name="connsiteX76" fmla="*/ 3906345 w 5758138"/>
              <a:gd name="connsiteY76" fmla="*/ 631513 h 918449"/>
              <a:gd name="connsiteX77" fmla="*/ 3811333 w 5758138"/>
              <a:gd name="connsiteY77" fmla="*/ 775931 h 918449"/>
              <a:gd name="connsiteX78" fmla="*/ 3666282 w 5758138"/>
              <a:gd name="connsiteY78" fmla="*/ 876643 h 918449"/>
              <a:gd name="connsiteX79" fmla="*/ 3481959 w 5758138"/>
              <a:gd name="connsiteY79" fmla="*/ 914648 h 918449"/>
              <a:gd name="connsiteX80" fmla="*/ 3295735 w 5758138"/>
              <a:gd name="connsiteY80" fmla="*/ 875376 h 918449"/>
              <a:gd name="connsiteX81" fmla="*/ 3152584 w 5758138"/>
              <a:gd name="connsiteY81" fmla="*/ 772130 h 918449"/>
              <a:gd name="connsiteX82" fmla="*/ 3060106 w 5758138"/>
              <a:gd name="connsiteY82" fmla="*/ 625812 h 918449"/>
              <a:gd name="connsiteX83" fmla="*/ 3027168 w 5758138"/>
              <a:gd name="connsiteY83" fmla="*/ 456057 h 918449"/>
              <a:gd name="connsiteX84" fmla="*/ 3061373 w 5758138"/>
              <a:gd name="connsiteY84" fmla="*/ 285036 h 918449"/>
              <a:gd name="connsiteX85" fmla="*/ 3157018 w 5758138"/>
              <a:gd name="connsiteY85" fmla="*/ 139984 h 918449"/>
              <a:gd name="connsiteX86" fmla="*/ 3302703 w 5758138"/>
              <a:gd name="connsiteY86" fmla="*/ 39905 h 918449"/>
              <a:gd name="connsiteX87" fmla="*/ 3487026 w 5758138"/>
              <a:gd name="connsiteY87" fmla="*/ 2534 h 918449"/>
              <a:gd name="connsiteX88" fmla="*/ 1742922 w 5758138"/>
              <a:gd name="connsiteY88" fmla="*/ 0 h 918449"/>
              <a:gd name="connsiteX89" fmla="*/ 1839201 w 5758138"/>
              <a:gd name="connsiteY89" fmla="*/ 9502 h 918449"/>
              <a:gd name="connsiteX90" fmla="*/ 1929779 w 5758138"/>
              <a:gd name="connsiteY90" fmla="*/ 33571 h 918449"/>
              <a:gd name="connsiteX91" fmla="*/ 2011489 w 5758138"/>
              <a:gd name="connsiteY91" fmla="*/ 65242 h 918449"/>
              <a:gd name="connsiteX92" fmla="*/ 2079898 w 5758138"/>
              <a:gd name="connsiteY92" fmla="*/ 97546 h 918449"/>
              <a:gd name="connsiteX93" fmla="*/ 1973484 w 5758138"/>
              <a:gd name="connsiteY93" fmla="*/ 301505 h 918449"/>
              <a:gd name="connsiteX94" fmla="*/ 1894941 w 5758138"/>
              <a:gd name="connsiteY94" fmla="*/ 260966 h 918449"/>
              <a:gd name="connsiteX95" fmla="*/ 1818298 w 5758138"/>
              <a:gd name="connsiteY95" fmla="*/ 232463 h 918449"/>
              <a:gd name="connsiteX96" fmla="*/ 1735321 w 5758138"/>
              <a:gd name="connsiteY96" fmla="*/ 219161 h 918449"/>
              <a:gd name="connsiteX97" fmla="*/ 1682748 w 5758138"/>
              <a:gd name="connsiteY97" fmla="*/ 229296 h 918449"/>
              <a:gd name="connsiteX98" fmla="*/ 1663112 w 5758138"/>
              <a:gd name="connsiteY98" fmla="*/ 263500 h 918449"/>
              <a:gd name="connsiteX99" fmla="*/ 1674513 w 5758138"/>
              <a:gd name="connsiteY99" fmla="*/ 292637 h 918449"/>
              <a:gd name="connsiteX100" fmla="*/ 1707451 w 5758138"/>
              <a:gd name="connsiteY100" fmla="*/ 313539 h 918449"/>
              <a:gd name="connsiteX101" fmla="*/ 1760024 w 5758138"/>
              <a:gd name="connsiteY101" fmla="*/ 331908 h 918449"/>
              <a:gd name="connsiteX102" fmla="*/ 1830333 w 5758138"/>
              <a:gd name="connsiteY102" fmla="*/ 353445 h 918449"/>
              <a:gd name="connsiteX103" fmla="*/ 1942447 w 5758138"/>
              <a:gd name="connsiteY103" fmla="*/ 395250 h 918449"/>
              <a:gd name="connsiteX104" fmla="*/ 2027958 w 5758138"/>
              <a:gd name="connsiteY104" fmla="*/ 449090 h 918449"/>
              <a:gd name="connsiteX105" fmla="*/ 2082431 w 5758138"/>
              <a:gd name="connsiteY105" fmla="*/ 524466 h 918449"/>
              <a:gd name="connsiteX106" fmla="*/ 2101434 w 5758138"/>
              <a:gd name="connsiteY106" fmla="*/ 632146 h 918449"/>
              <a:gd name="connsiteX107" fmla="*/ 2071663 w 5758138"/>
              <a:gd name="connsiteY107" fmla="*/ 768330 h 918449"/>
              <a:gd name="connsiteX108" fmla="*/ 1993120 w 5758138"/>
              <a:gd name="connsiteY108" fmla="*/ 856374 h 918449"/>
              <a:gd name="connsiteX109" fmla="*/ 1882906 w 5758138"/>
              <a:gd name="connsiteY109" fmla="*/ 903880 h 918449"/>
              <a:gd name="connsiteX110" fmla="*/ 1759391 w 5758138"/>
              <a:gd name="connsiteY110" fmla="*/ 918449 h 918449"/>
              <a:gd name="connsiteX111" fmla="*/ 1658045 w 5758138"/>
              <a:gd name="connsiteY111" fmla="*/ 910848 h 918449"/>
              <a:gd name="connsiteX112" fmla="*/ 1554799 w 5758138"/>
              <a:gd name="connsiteY112" fmla="*/ 889312 h 918449"/>
              <a:gd name="connsiteX113" fmla="*/ 1455986 w 5758138"/>
              <a:gd name="connsiteY113" fmla="*/ 856374 h 918449"/>
              <a:gd name="connsiteX114" fmla="*/ 1367942 w 5758138"/>
              <a:gd name="connsiteY114" fmla="*/ 813302 h 918449"/>
              <a:gd name="connsiteX115" fmla="*/ 1474355 w 5758138"/>
              <a:gd name="connsiteY115" fmla="*/ 596675 h 918449"/>
              <a:gd name="connsiteX116" fmla="*/ 1566833 w 5758138"/>
              <a:gd name="connsiteY116" fmla="*/ 646081 h 918449"/>
              <a:gd name="connsiteX117" fmla="*/ 1658678 w 5758138"/>
              <a:gd name="connsiteY117" fmla="*/ 680285 h 918449"/>
              <a:gd name="connsiteX118" fmla="*/ 1763192 w 5758138"/>
              <a:gd name="connsiteY118" fmla="*/ 695487 h 918449"/>
              <a:gd name="connsiteX119" fmla="*/ 1819565 w 5758138"/>
              <a:gd name="connsiteY119" fmla="*/ 684719 h 918449"/>
              <a:gd name="connsiteX120" fmla="*/ 1835400 w 5758138"/>
              <a:gd name="connsiteY120" fmla="*/ 656216 h 918449"/>
              <a:gd name="connsiteX121" fmla="*/ 1819565 w 5758138"/>
              <a:gd name="connsiteY121" fmla="*/ 623912 h 918449"/>
              <a:gd name="connsiteX122" fmla="*/ 1775860 w 5758138"/>
              <a:gd name="connsiteY122" fmla="*/ 600475 h 918449"/>
              <a:gd name="connsiteX123" fmla="*/ 1711885 w 5758138"/>
              <a:gd name="connsiteY123" fmla="*/ 580206 h 918449"/>
              <a:gd name="connsiteX124" fmla="*/ 1635242 w 5758138"/>
              <a:gd name="connsiteY124" fmla="*/ 556137 h 918449"/>
              <a:gd name="connsiteX125" fmla="*/ 1532629 w 5758138"/>
              <a:gd name="connsiteY125" fmla="*/ 512431 h 918449"/>
              <a:gd name="connsiteX126" fmla="*/ 1461687 w 5758138"/>
              <a:gd name="connsiteY126" fmla="*/ 459224 h 918449"/>
              <a:gd name="connsiteX127" fmla="*/ 1420515 w 5758138"/>
              <a:gd name="connsiteY127" fmla="*/ 391449 h 918449"/>
              <a:gd name="connsiteX128" fmla="*/ 1407214 w 5758138"/>
              <a:gd name="connsiteY128" fmla="*/ 304038 h 918449"/>
              <a:gd name="connsiteX129" fmla="*/ 1434450 w 5758138"/>
              <a:gd name="connsiteY129" fmla="*/ 172289 h 918449"/>
              <a:gd name="connsiteX130" fmla="*/ 1508560 w 5758138"/>
              <a:gd name="connsiteY130" fmla="*/ 77277 h 918449"/>
              <a:gd name="connsiteX131" fmla="*/ 1615606 w 5758138"/>
              <a:gd name="connsiteY131" fmla="*/ 19636 h 918449"/>
              <a:gd name="connsiteX132" fmla="*/ 1742922 w 5758138"/>
              <a:gd name="connsiteY132" fmla="*/ 0 h 918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</a:cxnLst>
            <a:rect l="l" t="t" r="r" b="b"/>
            <a:pathLst>
              <a:path w="5758138" h="918449">
                <a:moveTo>
                  <a:pt x="4333256" y="222962"/>
                </a:moveTo>
                <a:lnTo>
                  <a:pt x="4333256" y="415519"/>
                </a:lnTo>
                <a:lnTo>
                  <a:pt x="4489075" y="415519"/>
                </a:lnTo>
                <a:cubicBezTo>
                  <a:pt x="4504277" y="415519"/>
                  <a:pt x="4518423" y="407073"/>
                  <a:pt x="4531514" y="390182"/>
                </a:cubicBezTo>
                <a:cubicBezTo>
                  <a:pt x="4544604" y="373291"/>
                  <a:pt x="4551149" y="349644"/>
                  <a:pt x="4551149" y="319240"/>
                </a:cubicBezTo>
                <a:cubicBezTo>
                  <a:pt x="4551149" y="287992"/>
                  <a:pt x="4543549" y="264133"/>
                  <a:pt x="4528347" y="247665"/>
                </a:cubicBezTo>
                <a:cubicBezTo>
                  <a:pt x="4513145" y="231196"/>
                  <a:pt x="4497943" y="222962"/>
                  <a:pt x="4482741" y="222962"/>
                </a:cubicBezTo>
                <a:close/>
                <a:moveTo>
                  <a:pt x="3483225" y="221695"/>
                </a:moveTo>
                <a:cubicBezTo>
                  <a:pt x="3447754" y="221695"/>
                  <a:pt x="3417139" y="228451"/>
                  <a:pt x="3391381" y="241964"/>
                </a:cubicBezTo>
                <a:cubicBezTo>
                  <a:pt x="3365622" y="255477"/>
                  <a:pt x="3344297" y="273423"/>
                  <a:pt x="3327406" y="295804"/>
                </a:cubicBezTo>
                <a:cubicBezTo>
                  <a:pt x="3310515" y="318185"/>
                  <a:pt x="3298058" y="343521"/>
                  <a:pt x="3290035" y="371813"/>
                </a:cubicBezTo>
                <a:cubicBezTo>
                  <a:pt x="3282011" y="400106"/>
                  <a:pt x="3278000" y="429032"/>
                  <a:pt x="3278000" y="458591"/>
                </a:cubicBezTo>
                <a:cubicBezTo>
                  <a:pt x="3278000" y="488995"/>
                  <a:pt x="3282222" y="518343"/>
                  <a:pt x="3290668" y="546635"/>
                </a:cubicBezTo>
                <a:cubicBezTo>
                  <a:pt x="3299113" y="574928"/>
                  <a:pt x="3311782" y="600053"/>
                  <a:pt x="3328673" y="622011"/>
                </a:cubicBezTo>
                <a:cubicBezTo>
                  <a:pt x="3345564" y="643970"/>
                  <a:pt x="3366889" y="661705"/>
                  <a:pt x="3392647" y="675218"/>
                </a:cubicBezTo>
                <a:cubicBezTo>
                  <a:pt x="3418406" y="688731"/>
                  <a:pt x="3449021" y="695487"/>
                  <a:pt x="3484492" y="695487"/>
                </a:cubicBezTo>
                <a:cubicBezTo>
                  <a:pt x="3519963" y="695487"/>
                  <a:pt x="3550789" y="688520"/>
                  <a:pt x="3576970" y="674585"/>
                </a:cubicBezTo>
                <a:cubicBezTo>
                  <a:pt x="3603151" y="660650"/>
                  <a:pt x="3624477" y="642492"/>
                  <a:pt x="3640945" y="620111"/>
                </a:cubicBezTo>
                <a:cubicBezTo>
                  <a:pt x="3657414" y="597731"/>
                  <a:pt x="3669660" y="572183"/>
                  <a:pt x="3677683" y="543468"/>
                </a:cubicBezTo>
                <a:cubicBezTo>
                  <a:pt x="3685706" y="514754"/>
                  <a:pt x="3689718" y="485617"/>
                  <a:pt x="3689718" y="456057"/>
                </a:cubicBezTo>
                <a:cubicBezTo>
                  <a:pt x="3689718" y="425654"/>
                  <a:pt x="3685495" y="396305"/>
                  <a:pt x="3677050" y="368013"/>
                </a:cubicBezTo>
                <a:cubicBezTo>
                  <a:pt x="3668604" y="339721"/>
                  <a:pt x="3655725" y="314806"/>
                  <a:pt x="3638411" y="293270"/>
                </a:cubicBezTo>
                <a:cubicBezTo>
                  <a:pt x="3621098" y="271734"/>
                  <a:pt x="3599562" y="254421"/>
                  <a:pt x="3573803" y="241330"/>
                </a:cubicBezTo>
                <a:cubicBezTo>
                  <a:pt x="3548044" y="228240"/>
                  <a:pt x="3517852" y="221695"/>
                  <a:pt x="3483225" y="221695"/>
                </a:cubicBezTo>
                <a:close/>
                <a:moveTo>
                  <a:pt x="4896697" y="7601"/>
                </a:moveTo>
                <a:lnTo>
                  <a:pt x="5163997" y="7601"/>
                </a:lnTo>
                <a:lnTo>
                  <a:pt x="5324884" y="396517"/>
                </a:lnTo>
                <a:lnTo>
                  <a:pt x="5489572" y="7601"/>
                </a:lnTo>
                <a:lnTo>
                  <a:pt x="5758138" y="7601"/>
                </a:lnTo>
                <a:lnTo>
                  <a:pt x="5447766" y="609343"/>
                </a:lnTo>
                <a:lnTo>
                  <a:pt x="5447766" y="907047"/>
                </a:lnTo>
                <a:lnTo>
                  <a:pt x="5202002" y="907047"/>
                </a:lnTo>
                <a:lnTo>
                  <a:pt x="5202002" y="606809"/>
                </a:lnTo>
                <a:close/>
                <a:moveTo>
                  <a:pt x="4086225" y="7601"/>
                </a:moveTo>
                <a:lnTo>
                  <a:pt x="4499210" y="7601"/>
                </a:lnTo>
                <a:cubicBezTo>
                  <a:pt x="4543126" y="7601"/>
                  <a:pt x="4583664" y="16680"/>
                  <a:pt x="4620825" y="34838"/>
                </a:cubicBezTo>
                <a:cubicBezTo>
                  <a:pt x="4657985" y="52996"/>
                  <a:pt x="4689867" y="76643"/>
                  <a:pt x="4716470" y="105780"/>
                </a:cubicBezTo>
                <a:cubicBezTo>
                  <a:pt x="4743074" y="134917"/>
                  <a:pt x="4763976" y="168277"/>
                  <a:pt x="4779178" y="205859"/>
                </a:cubicBezTo>
                <a:cubicBezTo>
                  <a:pt x="4794380" y="243442"/>
                  <a:pt x="4801981" y="281235"/>
                  <a:pt x="4801981" y="319240"/>
                </a:cubicBezTo>
                <a:cubicBezTo>
                  <a:pt x="4801981" y="371602"/>
                  <a:pt x="4790580" y="420375"/>
                  <a:pt x="4767776" y="465559"/>
                </a:cubicBezTo>
                <a:cubicBezTo>
                  <a:pt x="4744974" y="510742"/>
                  <a:pt x="4713303" y="547691"/>
                  <a:pt x="4672765" y="576406"/>
                </a:cubicBezTo>
                <a:lnTo>
                  <a:pt x="4862788" y="907047"/>
                </a:lnTo>
                <a:lnTo>
                  <a:pt x="4584087" y="907047"/>
                </a:lnTo>
                <a:lnTo>
                  <a:pt x="4425734" y="630879"/>
                </a:lnTo>
                <a:lnTo>
                  <a:pt x="4333256" y="630879"/>
                </a:lnTo>
                <a:lnTo>
                  <a:pt x="4333256" y="907047"/>
                </a:lnTo>
                <a:lnTo>
                  <a:pt x="4086225" y="907047"/>
                </a:lnTo>
                <a:close/>
                <a:moveTo>
                  <a:pt x="2183291" y="7601"/>
                </a:moveTo>
                <a:lnTo>
                  <a:pt x="2948453" y="7601"/>
                </a:lnTo>
                <a:lnTo>
                  <a:pt x="2948453" y="222962"/>
                </a:lnTo>
                <a:lnTo>
                  <a:pt x="2690021" y="222962"/>
                </a:lnTo>
                <a:lnTo>
                  <a:pt x="2690021" y="907047"/>
                </a:lnTo>
                <a:lnTo>
                  <a:pt x="2442990" y="907047"/>
                </a:lnTo>
                <a:lnTo>
                  <a:pt x="2442990" y="222962"/>
                </a:lnTo>
                <a:lnTo>
                  <a:pt x="2183291" y="222962"/>
                </a:lnTo>
                <a:close/>
                <a:moveTo>
                  <a:pt x="990600" y="7601"/>
                </a:moveTo>
                <a:lnTo>
                  <a:pt x="1237631" y="7601"/>
                </a:lnTo>
                <a:lnTo>
                  <a:pt x="1237631" y="907047"/>
                </a:lnTo>
                <a:lnTo>
                  <a:pt x="990600" y="907047"/>
                </a:lnTo>
                <a:close/>
                <a:moveTo>
                  <a:pt x="0" y="7601"/>
                </a:moveTo>
                <a:lnTo>
                  <a:pt x="247031" y="7601"/>
                </a:lnTo>
                <a:lnTo>
                  <a:pt x="247031" y="339509"/>
                </a:lnTo>
                <a:lnTo>
                  <a:pt x="548535" y="339509"/>
                </a:lnTo>
                <a:lnTo>
                  <a:pt x="548535" y="7601"/>
                </a:lnTo>
                <a:lnTo>
                  <a:pt x="795566" y="7601"/>
                </a:lnTo>
                <a:lnTo>
                  <a:pt x="795566" y="907047"/>
                </a:lnTo>
                <a:lnTo>
                  <a:pt x="548535" y="907047"/>
                </a:lnTo>
                <a:lnTo>
                  <a:pt x="548535" y="554870"/>
                </a:lnTo>
                <a:lnTo>
                  <a:pt x="247031" y="554870"/>
                </a:lnTo>
                <a:lnTo>
                  <a:pt x="247031" y="907047"/>
                </a:lnTo>
                <a:lnTo>
                  <a:pt x="0" y="907047"/>
                </a:lnTo>
                <a:close/>
                <a:moveTo>
                  <a:pt x="3487026" y="2534"/>
                </a:moveTo>
                <a:cubicBezTo>
                  <a:pt x="3555435" y="2534"/>
                  <a:pt x="3617509" y="15624"/>
                  <a:pt x="3673249" y="41806"/>
                </a:cubicBezTo>
                <a:cubicBezTo>
                  <a:pt x="3728989" y="67987"/>
                  <a:pt x="3776706" y="102613"/>
                  <a:pt x="3816401" y="145685"/>
                </a:cubicBezTo>
                <a:cubicBezTo>
                  <a:pt x="3856094" y="188757"/>
                  <a:pt x="3886709" y="237741"/>
                  <a:pt x="3908246" y="292637"/>
                </a:cubicBezTo>
                <a:cubicBezTo>
                  <a:pt x="3929781" y="347533"/>
                  <a:pt x="3940549" y="403695"/>
                  <a:pt x="3940549" y="461125"/>
                </a:cubicBezTo>
                <a:cubicBezTo>
                  <a:pt x="3940549" y="520243"/>
                  <a:pt x="3929148" y="577039"/>
                  <a:pt x="3906345" y="631513"/>
                </a:cubicBezTo>
                <a:cubicBezTo>
                  <a:pt x="3883542" y="685986"/>
                  <a:pt x="3851872" y="734125"/>
                  <a:pt x="3811333" y="775931"/>
                </a:cubicBezTo>
                <a:cubicBezTo>
                  <a:pt x="3770795" y="817736"/>
                  <a:pt x="3722444" y="851307"/>
                  <a:pt x="3666282" y="876643"/>
                </a:cubicBezTo>
                <a:cubicBezTo>
                  <a:pt x="3610119" y="901980"/>
                  <a:pt x="3548678" y="914648"/>
                  <a:pt x="3481959" y="914648"/>
                </a:cubicBezTo>
                <a:cubicBezTo>
                  <a:pt x="3413550" y="914648"/>
                  <a:pt x="3351476" y="901558"/>
                  <a:pt x="3295735" y="875376"/>
                </a:cubicBezTo>
                <a:cubicBezTo>
                  <a:pt x="3239995" y="849195"/>
                  <a:pt x="3192278" y="814780"/>
                  <a:pt x="3152584" y="772130"/>
                </a:cubicBezTo>
                <a:cubicBezTo>
                  <a:pt x="3112890" y="729480"/>
                  <a:pt x="3082064" y="680708"/>
                  <a:pt x="3060106" y="625812"/>
                </a:cubicBezTo>
                <a:cubicBezTo>
                  <a:pt x="3038147" y="570916"/>
                  <a:pt x="3027168" y="514331"/>
                  <a:pt x="3027168" y="456057"/>
                </a:cubicBezTo>
                <a:cubicBezTo>
                  <a:pt x="3027168" y="396939"/>
                  <a:pt x="3038570" y="339932"/>
                  <a:pt x="3061373" y="285036"/>
                </a:cubicBezTo>
                <a:cubicBezTo>
                  <a:pt x="3084175" y="230140"/>
                  <a:pt x="3116057" y="181790"/>
                  <a:pt x="3157018" y="139984"/>
                </a:cubicBezTo>
                <a:cubicBezTo>
                  <a:pt x="3197978" y="98179"/>
                  <a:pt x="3246540" y="64820"/>
                  <a:pt x="3302703" y="39905"/>
                </a:cubicBezTo>
                <a:cubicBezTo>
                  <a:pt x="3358865" y="14991"/>
                  <a:pt x="3420306" y="2534"/>
                  <a:pt x="3487026" y="2534"/>
                </a:cubicBezTo>
                <a:close/>
                <a:moveTo>
                  <a:pt x="1742922" y="0"/>
                </a:moveTo>
                <a:cubicBezTo>
                  <a:pt x="1775860" y="0"/>
                  <a:pt x="1807952" y="3167"/>
                  <a:pt x="1839201" y="9502"/>
                </a:cubicBezTo>
                <a:cubicBezTo>
                  <a:pt x="1870449" y="15836"/>
                  <a:pt x="1900642" y="23859"/>
                  <a:pt x="1929779" y="33571"/>
                </a:cubicBezTo>
                <a:cubicBezTo>
                  <a:pt x="1958916" y="43284"/>
                  <a:pt x="1986153" y="53840"/>
                  <a:pt x="2011489" y="65242"/>
                </a:cubicBezTo>
                <a:cubicBezTo>
                  <a:pt x="2036825" y="76643"/>
                  <a:pt x="2059628" y="87411"/>
                  <a:pt x="2079898" y="97546"/>
                </a:cubicBezTo>
                <a:lnTo>
                  <a:pt x="1973484" y="301505"/>
                </a:lnTo>
                <a:cubicBezTo>
                  <a:pt x="1948148" y="286303"/>
                  <a:pt x="1921967" y="272790"/>
                  <a:pt x="1894941" y="260966"/>
                </a:cubicBezTo>
                <a:cubicBezTo>
                  <a:pt x="1872138" y="250832"/>
                  <a:pt x="1846590" y="241330"/>
                  <a:pt x="1818298" y="232463"/>
                </a:cubicBezTo>
                <a:cubicBezTo>
                  <a:pt x="1790006" y="223595"/>
                  <a:pt x="1762347" y="219161"/>
                  <a:pt x="1735321" y="219161"/>
                </a:cubicBezTo>
                <a:cubicBezTo>
                  <a:pt x="1713363" y="219161"/>
                  <a:pt x="1695838" y="222539"/>
                  <a:pt x="1682748" y="229296"/>
                </a:cubicBezTo>
                <a:cubicBezTo>
                  <a:pt x="1669657" y="236052"/>
                  <a:pt x="1663112" y="247453"/>
                  <a:pt x="1663112" y="263500"/>
                </a:cubicBezTo>
                <a:cubicBezTo>
                  <a:pt x="1663112" y="275324"/>
                  <a:pt x="1666913" y="285036"/>
                  <a:pt x="1674513" y="292637"/>
                </a:cubicBezTo>
                <a:cubicBezTo>
                  <a:pt x="1682114" y="300238"/>
                  <a:pt x="1693094" y="307205"/>
                  <a:pt x="1707451" y="313539"/>
                </a:cubicBezTo>
                <a:cubicBezTo>
                  <a:pt x="1721808" y="319874"/>
                  <a:pt x="1739333" y="325997"/>
                  <a:pt x="1760024" y="331908"/>
                </a:cubicBezTo>
                <a:cubicBezTo>
                  <a:pt x="1780716" y="337820"/>
                  <a:pt x="1804152" y="344999"/>
                  <a:pt x="1830333" y="353445"/>
                </a:cubicBezTo>
                <a:cubicBezTo>
                  <a:pt x="1871716" y="366113"/>
                  <a:pt x="1909087" y="380048"/>
                  <a:pt x="1942447" y="395250"/>
                </a:cubicBezTo>
                <a:cubicBezTo>
                  <a:pt x="1975807" y="410452"/>
                  <a:pt x="2004310" y="428398"/>
                  <a:pt x="2027958" y="449090"/>
                </a:cubicBezTo>
                <a:cubicBezTo>
                  <a:pt x="2051605" y="469781"/>
                  <a:pt x="2069763" y="494907"/>
                  <a:pt x="2082431" y="524466"/>
                </a:cubicBezTo>
                <a:cubicBezTo>
                  <a:pt x="2095099" y="554025"/>
                  <a:pt x="2101434" y="589919"/>
                  <a:pt x="2101434" y="632146"/>
                </a:cubicBezTo>
                <a:cubicBezTo>
                  <a:pt x="2101434" y="686197"/>
                  <a:pt x="2091510" y="731592"/>
                  <a:pt x="2071663" y="768330"/>
                </a:cubicBezTo>
                <a:cubicBezTo>
                  <a:pt x="2051816" y="805068"/>
                  <a:pt x="2025635" y="834416"/>
                  <a:pt x="1993120" y="856374"/>
                </a:cubicBezTo>
                <a:cubicBezTo>
                  <a:pt x="1960605" y="878332"/>
                  <a:pt x="1923867" y="894168"/>
                  <a:pt x="1882906" y="903880"/>
                </a:cubicBezTo>
                <a:cubicBezTo>
                  <a:pt x="1841945" y="913592"/>
                  <a:pt x="1800774" y="918449"/>
                  <a:pt x="1759391" y="918449"/>
                </a:cubicBezTo>
                <a:cubicBezTo>
                  <a:pt x="1726453" y="918449"/>
                  <a:pt x="1692671" y="915915"/>
                  <a:pt x="1658045" y="910848"/>
                </a:cubicBezTo>
                <a:cubicBezTo>
                  <a:pt x="1623418" y="905780"/>
                  <a:pt x="1589003" y="898602"/>
                  <a:pt x="1554799" y="889312"/>
                </a:cubicBezTo>
                <a:cubicBezTo>
                  <a:pt x="1520594" y="880021"/>
                  <a:pt x="1487657" y="869042"/>
                  <a:pt x="1455986" y="856374"/>
                </a:cubicBezTo>
                <a:cubicBezTo>
                  <a:pt x="1424316" y="843706"/>
                  <a:pt x="1394967" y="829348"/>
                  <a:pt x="1367942" y="813302"/>
                </a:cubicBezTo>
                <a:lnTo>
                  <a:pt x="1474355" y="596675"/>
                </a:lnTo>
                <a:cubicBezTo>
                  <a:pt x="1503915" y="615255"/>
                  <a:pt x="1534741" y="631724"/>
                  <a:pt x="1566833" y="646081"/>
                </a:cubicBezTo>
                <a:cubicBezTo>
                  <a:pt x="1593859" y="658749"/>
                  <a:pt x="1624474" y="670151"/>
                  <a:pt x="1658678" y="680285"/>
                </a:cubicBezTo>
                <a:cubicBezTo>
                  <a:pt x="1692882" y="690420"/>
                  <a:pt x="1727720" y="695487"/>
                  <a:pt x="1763192" y="695487"/>
                </a:cubicBezTo>
                <a:cubicBezTo>
                  <a:pt x="1790217" y="695487"/>
                  <a:pt x="1809008" y="691898"/>
                  <a:pt x="1819565" y="684719"/>
                </a:cubicBezTo>
                <a:cubicBezTo>
                  <a:pt x="1830122" y="677541"/>
                  <a:pt x="1835400" y="668039"/>
                  <a:pt x="1835400" y="656216"/>
                </a:cubicBezTo>
                <a:cubicBezTo>
                  <a:pt x="1835400" y="643547"/>
                  <a:pt x="1830122" y="632779"/>
                  <a:pt x="1819565" y="623912"/>
                </a:cubicBezTo>
                <a:cubicBezTo>
                  <a:pt x="1809008" y="615044"/>
                  <a:pt x="1794440" y="607232"/>
                  <a:pt x="1775860" y="600475"/>
                </a:cubicBezTo>
                <a:cubicBezTo>
                  <a:pt x="1757279" y="593719"/>
                  <a:pt x="1735955" y="586963"/>
                  <a:pt x="1711885" y="580206"/>
                </a:cubicBezTo>
                <a:cubicBezTo>
                  <a:pt x="1687815" y="573450"/>
                  <a:pt x="1662267" y="565427"/>
                  <a:pt x="1635242" y="556137"/>
                </a:cubicBezTo>
                <a:cubicBezTo>
                  <a:pt x="1595548" y="542624"/>
                  <a:pt x="1561344" y="528055"/>
                  <a:pt x="1532629" y="512431"/>
                </a:cubicBezTo>
                <a:cubicBezTo>
                  <a:pt x="1503915" y="496807"/>
                  <a:pt x="1480267" y="479071"/>
                  <a:pt x="1461687" y="459224"/>
                </a:cubicBezTo>
                <a:cubicBezTo>
                  <a:pt x="1443107" y="439377"/>
                  <a:pt x="1429383" y="416786"/>
                  <a:pt x="1420515" y="391449"/>
                </a:cubicBezTo>
                <a:cubicBezTo>
                  <a:pt x="1411647" y="366113"/>
                  <a:pt x="1407214" y="336976"/>
                  <a:pt x="1407214" y="304038"/>
                </a:cubicBezTo>
                <a:cubicBezTo>
                  <a:pt x="1407214" y="254210"/>
                  <a:pt x="1416292" y="210293"/>
                  <a:pt x="1434450" y="172289"/>
                </a:cubicBezTo>
                <a:cubicBezTo>
                  <a:pt x="1452608" y="134284"/>
                  <a:pt x="1477311" y="102613"/>
                  <a:pt x="1508560" y="77277"/>
                </a:cubicBezTo>
                <a:cubicBezTo>
                  <a:pt x="1539808" y="51940"/>
                  <a:pt x="1575490" y="32727"/>
                  <a:pt x="1615606" y="19636"/>
                </a:cubicBezTo>
                <a:cubicBezTo>
                  <a:pt x="1655722" y="6546"/>
                  <a:pt x="1698161" y="0"/>
                  <a:pt x="1742922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93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31C1-D1B5-4368-91BF-ACC7F8A165A7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6E8A-0E50-487B-97A2-0BD9B22568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3908121"/>
          </a:xfrm>
          <a:custGeom>
            <a:avLst/>
            <a:gdLst>
              <a:gd name="connsiteX0" fmla="*/ 0 w 12192000"/>
              <a:gd name="connsiteY0" fmla="*/ 0 h 3908121"/>
              <a:gd name="connsiteX1" fmla="*/ 12192000 w 12192000"/>
              <a:gd name="connsiteY1" fmla="*/ 0 h 3908121"/>
              <a:gd name="connsiteX2" fmla="*/ 12192000 w 12192000"/>
              <a:gd name="connsiteY2" fmla="*/ 3908121 h 3908121"/>
              <a:gd name="connsiteX3" fmla="*/ 0 w 12192000"/>
              <a:gd name="connsiteY3" fmla="*/ 3908121 h 3908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908121">
                <a:moveTo>
                  <a:pt x="0" y="0"/>
                </a:moveTo>
                <a:lnTo>
                  <a:pt x="12192000" y="0"/>
                </a:lnTo>
                <a:lnTo>
                  <a:pt x="12192000" y="3908121"/>
                </a:lnTo>
                <a:lnTo>
                  <a:pt x="0" y="390812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35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31C1-D1B5-4368-91BF-ACC7F8A165A7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6E8A-0E50-487B-97A2-0BD9B22568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3409887"/>
          </a:xfrm>
          <a:custGeom>
            <a:avLst/>
            <a:gdLst>
              <a:gd name="connsiteX0" fmla="*/ 0 w 12192000"/>
              <a:gd name="connsiteY0" fmla="*/ 0 h 3908121"/>
              <a:gd name="connsiteX1" fmla="*/ 12192000 w 12192000"/>
              <a:gd name="connsiteY1" fmla="*/ 0 h 3908121"/>
              <a:gd name="connsiteX2" fmla="*/ 12192000 w 12192000"/>
              <a:gd name="connsiteY2" fmla="*/ 3908121 h 3908121"/>
              <a:gd name="connsiteX3" fmla="*/ 0 w 12192000"/>
              <a:gd name="connsiteY3" fmla="*/ 3908121 h 3908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908121">
                <a:moveTo>
                  <a:pt x="0" y="0"/>
                </a:moveTo>
                <a:lnTo>
                  <a:pt x="12192000" y="0"/>
                </a:lnTo>
                <a:lnTo>
                  <a:pt x="12192000" y="3908121"/>
                </a:lnTo>
                <a:lnTo>
                  <a:pt x="0" y="390812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78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31C1-D1B5-4368-91BF-ACC7F8A165A7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6E8A-0E50-487B-97A2-0BD9B22568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2965269"/>
          </a:xfrm>
          <a:custGeom>
            <a:avLst/>
            <a:gdLst>
              <a:gd name="connsiteX0" fmla="*/ 0 w 12192000"/>
              <a:gd name="connsiteY0" fmla="*/ 0 h 3908121"/>
              <a:gd name="connsiteX1" fmla="*/ 12192000 w 12192000"/>
              <a:gd name="connsiteY1" fmla="*/ 0 h 3908121"/>
              <a:gd name="connsiteX2" fmla="*/ 12192000 w 12192000"/>
              <a:gd name="connsiteY2" fmla="*/ 3908121 h 3908121"/>
              <a:gd name="connsiteX3" fmla="*/ 0 w 12192000"/>
              <a:gd name="connsiteY3" fmla="*/ 3908121 h 3908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908121">
                <a:moveTo>
                  <a:pt x="0" y="0"/>
                </a:moveTo>
                <a:lnTo>
                  <a:pt x="12192000" y="0"/>
                </a:lnTo>
                <a:lnTo>
                  <a:pt x="12192000" y="3908121"/>
                </a:lnTo>
                <a:lnTo>
                  <a:pt x="0" y="390812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875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334666" y="3211407"/>
            <a:ext cx="1504372" cy="1504372"/>
          </a:xfrm>
          <a:custGeom>
            <a:avLst/>
            <a:gdLst>
              <a:gd name="connsiteX0" fmla="*/ 752186 w 1504372"/>
              <a:gd name="connsiteY0" fmla="*/ 0 h 1504372"/>
              <a:gd name="connsiteX1" fmla="*/ 1504372 w 1504372"/>
              <a:gd name="connsiteY1" fmla="*/ 752186 h 1504372"/>
              <a:gd name="connsiteX2" fmla="*/ 752186 w 1504372"/>
              <a:gd name="connsiteY2" fmla="*/ 1504372 h 1504372"/>
              <a:gd name="connsiteX3" fmla="*/ 0 w 1504372"/>
              <a:gd name="connsiteY3" fmla="*/ 752186 h 1504372"/>
              <a:gd name="connsiteX4" fmla="*/ 752186 w 1504372"/>
              <a:gd name="connsiteY4" fmla="*/ 0 h 150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4372" h="1504372">
                <a:moveTo>
                  <a:pt x="752186" y="0"/>
                </a:moveTo>
                <a:cubicBezTo>
                  <a:pt x="1167607" y="0"/>
                  <a:pt x="1504372" y="336765"/>
                  <a:pt x="1504372" y="752186"/>
                </a:cubicBezTo>
                <a:cubicBezTo>
                  <a:pt x="1504372" y="1167607"/>
                  <a:pt x="1167607" y="1504372"/>
                  <a:pt x="752186" y="1504372"/>
                </a:cubicBezTo>
                <a:cubicBezTo>
                  <a:pt x="336766" y="1504372"/>
                  <a:pt x="0" y="1167607"/>
                  <a:pt x="0" y="752186"/>
                </a:cubicBezTo>
                <a:cubicBezTo>
                  <a:pt x="0" y="336765"/>
                  <a:pt x="336766" y="0"/>
                  <a:pt x="75218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31C1-D1B5-4368-91BF-ACC7F8A165A7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6E8A-0E50-487B-97A2-0BD9B2256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195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862842" y="1326138"/>
            <a:ext cx="2478442" cy="2478442"/>
          </a:xfrm>
          <a:custGeom>
            <a:avLst/>
            <a:gdLst>
              <a:gd name="connsiteX0" fmla="*/ 1239221 w 2478442"/>
              <a:gd name="connsiteY0" fmla="*/ 0 h 2478442"/>
              <a:gd name="connsiteX1" fmla="*/ 2478442 w 2478442"/>
              <a:gd name="connsiteY1" fmla="*/ 1239221 h 2478442"/>
              <a:gd name="connsiteX2" fmla="*/ 1239221 w 2478442"/>
              <a:gd name="connsiteY2" fmla="*/ 2478442 h 2478442"/>
              <a:gd name="connsiteX3" fmla="*/ 0 w 2478442"/>
              <a:gd name="connsiteY3" fmla="*/ 1239221 h 2478442"/>
              <a:gd name="connsiteX4" fmla="*/ 1239221 w 2478442"/>
              <a:gd name="connsiteY4" fmla="*/ 0 h 2478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8442" h="2478442">
                <a:moveTo>
                  <a:pt x="1239221" y="0"/>
                </a:moveTo>
                <a:cubicBezTo>
                  <a:pt x="1923624" y="0"/>
                  <a:pt x="2478442" y="554818"/>
                  <a:pt x="2478442" y="1239221"/>
                </a:cubicBezTo>
                <a:cubicBezTo>
                  <a:pt x="2478442" y="1923624"/>
                  <a:pt x="1923624" y="2478442"/>
                  <a:pt x="1239221" y="2478442"/>
                </a:cubicBezTo>
                <a:cubicBezTo>
                  <a:pt x="554818" y="2478442"/>
                  <a:pt x="0" y="1923624"/>
                  <a:pt x="0" y="1239221"/>
                </a:cubicBezTo>
                <a:cubicBezTo>
                  <a:pt x="0" y="554818"/>
                  <a:pt x="554818" y="0"/>
                  <a:pt x="123922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31C1-D1B5-4368-91BF-ACC7F8A165A7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6E8A-0E50-487B-97A2-0BD9B2256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4333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31C1-D1B5-4368-91BF-ACC7F8A165A7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6E8A-0E50-487B-97A2-0BD9B22568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6857999"/>
          </a:xfrm>
          <a:custGeom>
            <a:avLst/>
            <a:gdLst>
              <a:gd name="connsiteX0" fmla="*/ 0 w 12192000"/>
              <a:gd name="connsiteY0" fmla="*/ 0 h 3908121"/>
              <a:gd name="connsiteX1" fmla="*/ 12192000 w 12192000"/>
              <a:gd name="connsiteY1" fmla="*/ 0 h 3908121"/>
              <a:gd name="connsiteX2" fmla="*/ 12192000 w 12192000"/>
              <a:gd name="connsiteY2" fmla="*/ 3908121 h 3908121"/>
              <a:gd name="connsiteX3" fmla="*/ 0 w 12192000"/>
              <a:gd name="connsiteY3" fmla="*/ 3908121 h 3908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908121">
                <a:moveTo>
                  <a:pt x="0" y="0"/>
                </a:moveTo>
                <a:lnTo>
                  <a:pt x="12192000" y="0"/>
                </a:lnTo>
                <a:lnTo>
                  <a:pt x="12192000" y="3908121"/>
                </a:lnTo>
                <a:lnTo>
                  <a:pt x="0" y="390812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901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31C1-D1B5-4368-91BF-ACC7F8A165A7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6E8A-0E50-487B-97A2-0BD9B2256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173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31C1-D1B5-4368-91BF-ACC7F8A165A7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6E8A-0E50-487B-97A2-0BD9B22568D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818091 w 12192000"/>
              <a:gd name="connsiteY0" fmla="*/ 818091 h 6858000"/>
              <a:gd name="connsiteX1" fmla="*/ 818091 w 12192000"/>
              <a:gd name="connsiteY1" fmla="*/ 6039909 h 6858000"/>
              <a:gd name="connsiteX2" fmla="*/ 6096000 w 12192000"/>
              <a:gd name="connsiteY2" fmla="*/ 6039909 h 6858000"/>
              <a:gd name="connsiteX3" fmla="*/ 11373909 w 12192000"/>
              <a:gd name="connsiteY3" fmla="*/ 6039909 h 6858000"/>
              <a:gd name="connsiteX4" fmla="*/ 11373909 w 12192000"/>
              <a:gd name="connsiteY4" fmla="*/ 818091 h 6858000"/>
              <a:gd name="connsiteX5" fmla="*/ 6096000 w 12192000"/>
              <a:gd name="connsiteY5" fmla="*/ 818091 h 6858000"/>
              <a:gd name="connsiteX6" fmla="*/ 0 w 12192000"/>
              <a:gd name="connsiteY6" fmla="*/ 0 h 6858000"/>
              <a:gd name="connsiteX7" fmla="*/ 6096000 w 12192000"/>
              <a:gd name="connsiteY7" fmla="*/ 0 h 6858000"/>
              <a:gd name="connsiteX8" fmla="*/ 12192000 w 12192000"/>
              <a:gd name="connsiteY8" fmla="*/ 0 h 6858000"/>
              <a:gd name="connsiteX9" fmla="*/ 12192000 w 12192000"/>
              <a:gd name="connsiteY9" fmla="*/ 6858000 h 6858000"/>
              <a:gd name="connsiteX10" fmla="*/ 6096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818091" y="818091"/>
                </a:moveTo>
                <a:lnTo>
                  <a:pt x="818091" y="6039909"/>
                </a:lnTo>
                <a:lnTo>
                  <a:pt x="6096000" y="6039909"/>
                </a:lnTo>
                <a:lnTo>
                  <a:pt x="11373909" y="6039909"/>
                </a:lnTo>
                <a:lnTo>
                  <a:pt x="11373909" y="818091"/>
                </a:lnTo>
                <a:lnTo>
                  <a:pt x="6096000" y="818091"/>
                </a:lnTo>
                <a:close/>
                <a:moveTo>
                  <a:pt x="0" y="0"/>
                </a:moveTo>
                <a:lnTo>
                  <a:pt x="6096000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335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4"/>
          </p:nvPr>
        </p:nvSpPr>
        <p:spPr>
          <a:xfrm>
            <a:off x="5545760" y="2458863"/>
            <a:ext cx="1061744" cy="1061744"/>
          </a:xfrm>
          <a:custGeom>
            <a:avLst/>
            <a:gdLst>
              <a:gd name="connsiteX0" fmla="*/ 530872 w 1061744"/>
              <a:gd name="connsiteY0" fmla="*/ 0 h 1061744"/>
              <a:gd name="connsiteX1" fmla="*/ 1061744 w 1061744"/>
              <a:gd name="connsiteY1" fmla="*/ 530872 h 1061744"/>
              <a:gd name="connsiteX2" fmla="*/ 530872 w 1061744"/>
              <a:gd name="connsiteY2" fmla="*/ 1061744 h 1061744"/>
              <a:gd name="connsiteX3" fmla="*/ 0 w 1061744"/>
              <a:gd name="connsiteY3" fmla="*/ 530872 h 1061744"/>
              <a:gd name="connsiteX4" fmla="*/ 530872 w 1061744"/>
              <a:gd name="connsiteY4" fmla="*/ 0 h 1061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1744" h="1061744">
                <a:moveTo>
                  <a:pt x="530872" y="0"/>
                </a:moveTo>
                <a:cubicBezTo>
                  <a:pt x="824065" y="0"/>
                  <a:pt x="1061744" y="237679"/>
                  <a:pt x="1061744" y="530872"/>
                </a:cubicBezTo>
                <a:cubicBezTo>
                  <a:pt x="1061744" y="824065"/>
                  <a:pt x="824065" y="1061744"/>
                  <a:pt x="530872" y="1061744"/>
                </a:cubicBezTo>
                <a:cubicBezTo>
                  <a:pt x="237679" y="1061744"/>
                  <a:pt x="0" y="824065"/>
                  <a:pt x="0" y="530872"/>
                </a:cubicBezTo>
                <a:cubicBezTo>
                  <a:pt x="0" y="237679"/>
                  <a:pt x="237679" y="0"/>
                  <a:pt x="53087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5"/>
          </p:nvPr>
        </p:nvSpPr>
        <p:spPr>
          <a:xfrm>
            <a:off x="9092375" y="2458862"/>
            <a:ext cx="1061744" cy="1061744"/>
          </a:xfrm>
          <a:custGeom>
            <a:avLst/>
            <a:gdLst>
              <a:gd name="connsiteX0" fmla="*/ 530872 w 1061744"/>
              <a:gd name="connsiteY0" fmla="*/ 0 h 1061744"/>
              <a:gd name="connsiteX1" fmla="*/ 1061744 w 1061744"/>
              <a:gd name="connsiteY1" fmla="*/ 530872 h 1061744"/>
              <a:gd name="connsiteX2" fmla="*/ 530872 w 1061744"/>
              <a:gd name="connsiteY2" fmla="*/ 1061744 h 1061744"/>
              <a:gd name="connsiteX3" fmla="*/ 0 w 1061744"/>
              <a:gd name="connsiteY3" fmla="*/ 530872 h 1061744"/>
              <a:gd name="connsiteX4" fmla="*/ 530872 w 1061744"/>
              <a:gd name="connsiteY4" fmla="*/ 0 h 1061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1744" h="1061744">
                <a:moveTo>
                  <a:pt x="530872" y="0"/>
                </a:moveTo>
                <a:cubicBezTo>
                  <a:pt x="824065" y="0"/>
                  <a:pt x="1061744" y="237679"/>
                  <a:pt x="1061744" y="530872"/>
                </a:cubicBezTo>
                <a:cubicBezTo>
                  <a:pt x="1061744" y="824065"/>
                  <a:pt x="824065" y="1061744"/>
                  <a:pt x="530872" y="1061744"/>
                </a:cubicBezTo>
                <a:cubicBezTo>
                  <a:pt x="237679" y="1061744"/>
                  <a:pt x="0" y="824065"/>
                  <a:pt x="0" y="530872"/>
                </a:cubicBezTo>
                <a:cubicBezTo>
                  <a:pt x="0" y="237679"/>
                  <a:pt x="237679" y="0"/>
                  <a:pt x="53087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999145" y="2458864"/>
            <a:ext cx="1061744" cy="1061744"/>
          </a:xfrm>
          <a:custGeom>
            <a:avLst/>
            <a:gdLst>
              <a:gd name="connsiteX0" fmla="*/ 530872 w 1061744"/>
              <a:gd name="connsiteY0" fmla="*/ 0 h 1061744"/>
              <a:gd name="connsiteX1" fmla="*/ 1061744 w 1061744"/>
              <a:gd name="connsiteY1" fmla="*/ 530872 h 1061744"/>
              <a:gd name="connsiteX2" fmla="*/ 530872 w 1061744"/>
              <a:gd name="connsiteY2" fmla="*/ 1061744 h 1061744"/>
              <a:gd name="connsiteX3" fmla="*/ 0 w 1061744"/>
              <a:gd name="connsiteY3" fmla="*/ 530872 h 1061744"/>
              <a:gd name="connsiteX4" fmla="*/ 530872 w 1061744"/>
              <a:gd name="connsiteY4" fmla="*/ 0 h 1061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1744" h="1061744">
                <a:moveTo>
                  <a:pt x="530872" y="0"/>
                </a:moveTo>
                <a:cubicBezTo>
                  <a:pt x="824065" y="0"/>
                  <a:pt x="1061744" y="237679"/>
                  <a:pt x="1061744" y="530872"/>
                </a:cubicBezTo>
                <a:cubicBezTo>
                  <a:pt x="1061744" y="824065"/>
                  <a:pt x="824065" y="1061744"/>
                  <a:pt x="530872" y="1061744"/>
                </a:cubicBezTo>
                <a:cubicBezTo>
                  <a:pt x="237679" y="1061744"/>
                  <a:pt x="0" y="824065"/>
                  <a:pt x="0" y="530872"/>
                </a:cubicBezTo>
                <a:cubicBezTo>
                  <a:pt x="0" y="237679"/>
                  <a:pt x="237679" y="0"/>
                  <a:pt x="53087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31C1-D1B5-4368-91BF-ACC7F8A165A7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6E8A-0E50-487B-97A2-0BD9B2256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995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31C1-D1B5-4368-91BF-ACC7F8A165A7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6E8A-0E50-487B-97A2-0BD9B22568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6857999"/>
          </a:xfrm>
          <a:custGeom>
            <a:avLst/>
            <a:gdLst>
              <a:gd name="connsiteX0" fmla="*/ 0 w 12192000"/>
              <a:gd name="connsiteY0" fmla="*/ 0 h 3908121"/>
              <a:gd name="connsiteX1" fmla="*/ 12192000 w 12192000"/>
              <a:gd name="connsiteY1" fmla="*/ 0 h 3908121"/>
              <a:gd name="connsiteX2" fmla="*/ 12192000 w 12192000"/>
              <a:gd name="connsiteY2" fmla="*/ 3908121 h 3908121"/>
              <a:gd name="connsiteX3" fmla="*/ 0 w 12192000"/>
              <a:gd name="connsiteY3" fmla="*/ 3908121 h 3908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908121">
                <a:moveTo>
                  <a:pt x="0" y="0"/>
                </a:moveTo>
                <a:lnTo>
                  <a:pt x="12192000" y="0"/>
                </a:lnTo>
                <a:lnTo>
                  <a:pt x="12192000" y="3908121"/>
                </a:lnTo>
                <a:lnTo>
                  <a:pt x="0" y="3908121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4"/>
          </p:nvPr>
        </p:nvSpPr>
        <p:spPr>
          <a:xfrm>
            <a:off x="1456705" y="2211292"/>
            <a:ext cx="2359436" cy="2047155"/>
          </a:xfrm>
          <a:custGeom>
            <a:avLst/>
            <a:gdLst>
              <a:gd name="connsiteX0" fmla="*/ 0 w 2359436"/>
              <a:gd name="connsiteY0" fmla="*/ 0 h 2047155"/>
              <a:gd name="connsiteX1" fmla="*/ 2359436 w 2359436"/>
              <a:gd name="connsiteY1" fmla="*/ 0 h 2047155"/>
              <a:gd name="connsiteX2" fmla="*/ 2359436 w 2359436"/>
              <a:gd name="connsiteY2" fmla="*/ 1509272 h 2047155"/>
              <a:gd name="connsiteX3" fmla="*/ 0 w 2359436"/>
              <a:gd name="connsiteY3" fmla="*/ 2047155 h 2047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9436" h="2047155">
                <a:moveTo>
                  <a:pt x="0" y="0"/>
                </a:moveTo>
                <a:lnTo>
                  <a:pt x="2359436" y="0"/>
                </a:lnTo>
                <a:lnTo>
                  <a:pt x="2359436" y="1509272"/>
                </a:lnTo>
                <a:lnTo>
                  <a:pt x="0" y="204715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5"/>
          </p:nvPr>
        </p:nvSpPr>
        <p:spPr>
          <a:xfrm>
            <a:off x="4913375" y="2211292"/>
            <a:ext cx="2359436" cy="2047155"/>
          </a:xfrm>
          <a:custGeom>
            <a:avLst/>
            <a:gdLst>
              <a:gd name="connsiteX0" fmla="*/ 0 w 2359436"/>
              <a:gd name="connsiteY0" fmla="*/ 0 h 2047155"/>
              <a:gd name="connsiteX1" fmla="*/ 2359436 w 2359436"/>
              <a:gd name="connsiteY1" fmla="*/ 0 h 2047155"/>
              <a:gd name="connsiteX2" fmla="*/ 2359436 w 2359436"/>
              <a:gd name="connsiteY2" fmla="*/ 1509272 h 2047155"/>
              <a:gd name="connsiteX3" fmla="*/ 0 w 2359436"/>
              <a:gd name="connsiteY3" fmla="*/ 2047155 h 2047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9436" h="2047155">
                <a:moveTo>
                  <a:pt x="0" y="0"/>
                </a:moveTo>
                <a:lnTo>
                  <a:pt x="2359436" y="0"/>
                </a:lnTo>
                <a:lnTo>
                  <a:pt x="2359436" y="1509272"/>
                </a:lnTo>
                <a:lnTo>
                  <a:pt x="0" y="204715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6"/>
          </p:nvPr>
        </p:nvSpPr>
        <p:spPr>
          <a:xfrm>
            <a:off x="8370045" y="2211292"/>
            <a:ext cx="2359436" cy="2047155"/>
          </a:xfrm>
          <a:custGeom>
            <a:avLst/>
            <a:gdLst>
              <a:gd name="connsiteX0" fmla="*/ 0 w 2359436"/>
              <a:gd name="connsiteY0" fmla="*/ 0 h 2047155"/>
              <a:gd name="connsiteX1" fmla="*/ 2359436 w 2359436"/>
              <a:gd name="connsiteY1" fmla="*/ 0 h 2047155"/>
              <a:gd name="connsiteX2" fmla="*/ 2359436 w 2359436"/>
              <a:gd name="connsiteY2" fmla="*/ 1509272 h 2047155"/>
              <a:gd name="connsiteX3" fmla="*/ 0 w 2359436"/>
              <a:gd name="connsiteY3" fmla="*/ 2047155 h 2047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9436" h="2047155">
                <a:moveTo>
                  <a:pt x="0" y="0"/>
                </a:moveTo>
                <a:lnTo>
                  <a:pt x="2359436" y="0"/>
                </a:lnTo>
                <a:lnTo>
                  <a:pt x="2359436" y="1509272"/>
                </a:lnTo>
                <a:lnTo>
                  <a:pt x="0" y="204715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6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7"/>
          </p:nvPr>
        </p:nvSpPr>
        <p:spPr>
          <a:xfrm>
            <a:off x="9071440" y="2245432"/>
            <a:ext cx="1848776" cy="1848778"/>
          </a:xfrm>
          <a:custGeom>
            <a:avLst/>
            <a:gdLst>
              <a:gd name="connsiteX0" fmla="*/ 924388 w 1848776"/>
              <a:gd name="connsiteY0" fmla="*/ 0 h 1848778"/>
              <a:gd name="connsiteX1" fmla="*/ 1848776 w 1848776"/>
              <a:gd name="connsiteY1" fmla="*/ 924389 h 1848778"/>
              <a:gd name="connsiteX2" fmla="*/ 924388 w 1848776"/>
              <a:gd name="connsiteY2" fmla="*/ 1848778 h 1848778"/>
              <a:gd name="connsiteX3" fmla="*/ 0 w 1848776"/>
              <a:gd name="connsiteY3" fmla="*/ 924389 h 1848778"/>
              <a:gd name="connsiteX4" fmla="*/ 924388 w 1848776"/>
              <a:gd name="connsiteY4" fmla="*/ 0 h 1848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8776" h="1848778">
                <a:moveTo>
                  <a:pt x="924388" y="0"/>
                </a:moveTo>
                <a:cubicBezTo>
                  <a:pt x="1434913" y="0"/>
                  <a:pt x="1848776" y="413863"/>
                  <a:pt x="1848776" y="924389"/>
                </a:cubicBezTo>
                <a:cubicBezTo>
                  <a:pt x="1848776" y="1434916"/>
                  <a:pt x="1434913" y="1848778"/>
                  <a:pt x="924388" y="1848778"/>
                </a:cubicBezTo>
                <a:cubicBezTo>
                  <a:pt x="413863" y="1848778"/>
                  <a:pt x="0" y="1434916"/>
                  <a:pt x="0" y="924389"/>
                </a:cubicBezTo>
                <a:cubicBezTo>
                  <a:pt x="0" y="413863"/>
                  <a:pt x="413863" y="0"/>
                  <a:pt x="92438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31C1-D1B5-4368-91BF-ACC7F8A165A7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6E8A-0E50-487B-97A2-0BD9B22568D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271783" y="2245432"/>
            <a:ext cx="1848776" cy="1848778"/>
          </a:xfrm>
          <a:custGeom>
            <a:avLst/>
            <a:gdLst>
              <a:gd name="connsiteX0" fmla="*/ 924388 w 1848776"/>
              <a:gd name="connsiteY0" fmla="*/ 0 h 1848778"/>
              <a:gd name="connsiteX1" fmla="*/ 1848776 w 1848776"/>
              <a:gd name="connsiteY1" fmla="*/ 924389 h 1848778"/>
              <a:gd name="connsiteX2" fmla="*/ 924388 w 1848776"/>
              <a:gd name="connsiteY2" fmla="*/ 1848778 h 1848778"/>
              <a:gd name="connsiteX3" fmla="*/ 0 w 1848776"/>
              <a:gd name="connsiteY3" fmla="*/ 924389 h 1848778"/>
              <a:gd name="connsiteX4" fmla="*/ 924388 w 1848776"/>
              <a:gd name="connsiteY4" fmla="*/ 0 h 1848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8776" h="1848778">
                <a:moveTo>
                  <a:pt x="924388" y="0"/>
                </a:moveTo>
                <a:cubicBezTo>
                  <a:pt x="1434914" y="0"/>
                  <a:pt x="1848776" y="413863"/>
                  <a:pt x="1848776" y="924389"/>
                </a:cubicBezTo>
                <a:cubicBezTo>
                  <a:pt x="1848776" y="1434916"/>
                  <a:pt x="1434914" y="1848778"/>
                  <a:pt x="924388" y="1848778"/>
                </a:cubicBezTo>
                <a:cubicBezTo>
                  <a:pt x="413863" y="1848778"/>
                  <a:pt x="0" y="1434916"/>
                  <a:pt x="0" y="924389"/>
                </a:cubicBezTo>
                <a:cubicBezTo>
                  <a:pt x="0" y="413863"/>
                  <a:pt x="413863" y="0"/>
                  <a:pt x="92438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5"/>
          </p:nvPr>
        </p:nvSpPr>
        <p:spPr>
          <a:xfrm>
            <a:off x="3840307" y="2245432"/>
            <a:ext cx="1848776" cy="1848778"/>
          </a:xfrm>
          <a:custGeom>
            <a:avLst/>
            <a:gdLst>
              <a:gd name="connsiteX0" fmla="*/ 924388 w 1848776"/>
              <a:gd name="connsiteY0" fmla="*/ 0 h 1848778"/>
              <a:gd name="connsiteX1" fmla="*/ 1848776 w 1848776"/>
              <a:gd name="connsiteY1" fmla="*/ 924389 h 1848778"/>
              <a:gd name="connsiteX2" fmla="*/ 924388 w 1848776"/>
              <a:gd name="connsiteY2" fmla="*/ 1848778 h 1848778"/>
              <a:gd name="connsiteX3" fmla="*/ 0 w 1848776"/>
              <a:gd name="connsiteY3" fmla="*/ 924389 h 1848778"/>
              <a:gd name="connsiteX4" fmla="*/ 924388 w 1848776"/>
              <a:gd name="connsiteY4" fmla="*/ 0 h 1848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8776" h="1848778">
                <a:moveTo>
                  <a:pt x="924388" y="0"/>
                </a:moveTo>
                <a:cubicBezTo>
                  <a:pt x="1434914" y="0"/>
                  <a:pt x="1848776" y="413863"/>
                  <a:pt x="1848776" y="924389"/>
                </a:cubicBezTo>
                <a:cubicBezTo>
                  <a:pt x="1848776" y="1434916"/>
                  <a:pt x="1434914" y="1848778"/>
                  <a:pt x="924388" y="1848778"/>
                </a:cubicBezTo>
                <a:cubicBezTo>
                  <a:pt x="413863" y="1848778"/>
                  <a:pt x="0" y="1434916"/>
                  <a:pt x="0" y="924389"/>
                </a:cubicBezTo>
                <a:cubicBezTo>
                  <a:pt x="0" y="413863"/>
                  <a:pt x="413863" y="0"/>
                  <a:pt x="92438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6"/>
          </p:nvPr>
        </p:nvSpPr>
        <p:spPr>
          <a:xfrm>
            <a:off x="6454829" y="2245432"/>
            <a:ext cx="1848776" cy="1848778"/>
          </a:xfrm>
          <a:custGeom>
            <a:avLst/>
            <a:gdLst>
              <a:gd name="connsiteX0" fmla="*/ 924388 w 1848776"/>
              <a:gd name="connsiteY0" fmla="*/ 0 h 1848778"/>
              <a:gd name="connsiteX1" fmla="*/ 1848776 w 1848776"/>
              <a:gd name="connsiteY1" fmla="*/ 924389 h 1848778"/>
              <a:gd name="connsiteX2" fmla="*/ 924388 w 1848776"/>
              <a:gd name="connsiteY2" fmla="*/ 1848778 h 1848778"/>
              <a:gd name="connsiteX3" fmla="*/ 0 w 1848776"/>
              <a:gd name="connsiteY3" fmla="*/ 924389 h 1848778"/>
              <a:gd name="connsiteX4" fmla="*/ 924388 w 1848776"/>
              <a:gd name="connsiteY4" fmla="*/ 0 h 1848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8776" h="1848778">
                <a:moveTo>
                  <a:pt x="924388" y="0"/>
                </a:moveTo>
                <a:cubicBezTo>
                  <a:pt x="1434914" y="0"/>
                  <a:pt x="1848776" y="413863"/>
                  <a:pt x="1848776" y="924389"/>
                </a:cubicBezTo>
                <a:cubicBezTo>
                  <a:pt x="1848776" y="1434916"/>
                  <a:pt x="1434914" y="1848778"/>
                  <a:pt x="924388" y="1848778"/>
                </a:cubicBezTo>
                <a:cubicBezTo>
                  <a:pt x="413863" y="1848778"/>
                  <a:pt x="0" y="1434916"/>
                  <a:pt x="0" y="924389"/>
                </a:cubicBezTo>
                <a:cubicBezTo>
                  <a:pt x="0" y="413863"/>
                  <a:pt x="413863" y="0"/>
                  <a:pt x="92438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592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7"/>
          </p:nvPr>
        </p:nvSpPr>
        <p:spPr>
          <a:xfrm>
            <a:off x="9463740" y="2279054"/>
            <a:ext cx="1584846" cy="1584846"/>
          </a:xfrm>
          <a:custGeom>
            <a:avLst/>
            <a:gdLst>
              <a:gd name="connsiteX0" fmla="*/ 792423 w 1584846"/>
              <a:gd name="connsiteY0" fmla="*/ 0 h 1584846"/>
              <a:gd name="connsiteX1" fmla="*/ 1584846 w 1584846"/>
              <a:gd name="connsiteY1" fmla="*/ 792423 h 1584846"/>
              <a:gd name="connsiteX2" fmla="*/ 792423 w 1584846"/>
              <a:gd name="connsiteY2" fmla="*/ 1584846 h 1584846"/>
              <a:gd name="connsiteX3" fmla="*/ 0 w 1584846"/>
              <a:gd name="connsiteY3" fmla="*/ 792423 h 1584846"/>
              <a:gd name="connsiteX4" fmla="*/ 792423 w 1584846"/>
              <a:gd name="connsiteY4" fmla="*/ 0 h 1584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4846" h="1584846">
                <a:moveTo>
                  <a:pt x="792423" y="0"/>
                </a:moveTo>
                <a:cubicBezTo>
                  <a:pt x="1230066" y="0"/>
                  <a:pt x="1584846" y="354780"/>
                  <a:pt x="1584846" y="792423"/>
                </a:cubicBezTo>
                <a:cubicBezTo>
                  <a:pt x="1584846" y="1230066"/>
                  <a:pt x="1230066" y="1584846"/>
                  <a:pt x="792423" y="1584846"/>
                </a:cubicBezTo>
                <a:cubicBezTo>
                  <a:pt x="354780" y="1584846"/>
                  <a:pt x="0" y="1230066"/>
                  <a:pt x="0" y="792423"/>
                </a:cubicBezTo>
                <a:cubicBezTo>
                  <a:pt x="0" y="354780"/>
                  <a:pt x="354780" y="0"/>
                  <a:pt x="79242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31C1-D1B5-4368-91BF-ACC7F8A165A7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6E8A-0E50-487B-97A2-0BD9B22568DE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1075309" y="2279054"/>
            <a:ext cx="1584846" cy="1584846"/>
          </a:xfrm>
          <a:custGeom>
            <a:avLst/>
            <a:gdLst>
              <a:gd name="connsiteX0" fmla="*/ 792423 w 1584846"/>
              <a:gd name="connsiteY0" fmla="*/ 0 h 1584846"/>
              <a:gd name="connsiteX1" fmla="*/ 1584846 w 1584846"/>
              <a:gd name="connsiteY1" fmla="*/ 792423 h 1584846"/>
              <a:gd name="connsiteX2" fmla="*/ 792423 w 1584846"/>
              <a:gd name="connsiteY2" fmla="*/ 1584846 h 1584846"/>
              <a:gd name="connsiteX3" fmla="*/ 0 w 1584846"/>
              <a:gd name="connsiteY3" fmla="*/ 792423 h 1584846"/>
              <a:gd name="connsiteX4" fmla="*/ 792423 w 1584846"/>
              <a:gd name="connsiteY4" fmla="*/ 0 h 1584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4846" h="1584846">
                <a:moveTo>
                  <a:pt x="792423" y="0"/>
                </a:moveTo>
                <a:cubicBezTo>
                  <a:pt x="1230066" y="0"/>
                  <a:pt x="1584846" y="354780"/>
                  <a:pt x="1584846" y="792423"/>
                </a:cubicBezTo>
                <a:cubicBezTo>
                  <a:pt x="1584846" y="1230066"/>
                  <a:pt x="1230066" y="1584846"/>
                  <a:pt x="792423" y="1584846"/>
                </a:cubicBezTo>
                <a:cubicBezTo>
                  <a:pt x="354780" y="1584846"/>
                  <a:pt x="0" y="1230066"/>
                  <a:pt x="0" y="792423"/>
                </a:cubicBezTo>
                <a:cubicBezTo>
                  <a:pt x="0" y="354780"/>
                  <a:pt x="354780" y="0"/>
                  <a:pt x="79242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5"/>
          </p:nvPr>
        </p:nvSpPr>
        <p:spPr>
          <a:xfrm>
            <a:off x="3871453" y="2279054"/>
            <a:ext cx="1584846" cy="1584846"/>
          </a:xfrm>
          <a:custGeom>
            <a:avLst/>
            <a:gdLst>
              <a:gd name="connsiteX0" fmla="*/ 792423 w 1584846"/>
              <a:gd name="connsiteY0" fmla="*/ 0 h 1584846"/>
              <a:gd name="connsiteX1" fmla="*/ 1584846 w 1584846"/>
              <a:gd name="connsiteY1" fmla="*/ 792423 h 1584846"/>
              <a:gd name="connsiteX2" fmla="*/ 792423 w 1584846"/>
              <a:gd name="connsiteY2" fmla="*/ 1584846 h 1584846"/>
              <a:gd name="connsiteX3" fmla="*/ 0 w 1584846"/>
              <a:gd name="connsiteY3" fmla="*/ 792423 h 1584846"/>
              <a:gd name="connsiteX4" fmla="*/ 792423 w 1584846"/>
              <a:gd name="connsiteY4" fmla="*/ 0 h 1584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4846" h="1584846">
                <a:moveTo>
                  <a:pt x="792423" y="0"/>
                </a:moveTo>
                <a:cubicBezTo>
                  <a:pt x="1230066" y="0"/>
                  <a:pt x="1584846" y="354780"/>
                  <a:pt x="1584846" y="792423"/>
                </a:cubicBezTo>
                <a:cubicBezTo>
                  <a:pt x="1584846" y="1230066"/>
                  <a:pt x="1230066" y="1584846"/>
                  <a:pt x="792423" y="1584846"/>
                </a:cubicBezTo>
                <a:cubicBezTo>
                  <a:pt x="354780" y="1584846"/>
                  <a:pt x="0" y="1230066"/>
                  <a:pt x="0" y="792423"/>
                </a:cubicBezTo>
                <a:cubicBezTo>
                  <a:pt x="0" y="354780"/>
                  <a:pt x="354780" y="0"/>
                  <a:pt x="79242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6"/>
          </p:nvPr>
        </p:nvSpPr>
        <p:spPr>
          <a:xfrm>
            <a:off x="6667597" y="2279054"/>
            <a:ext cx="1584846" cy="1584846"/>
          </a:xfrm>
          <a:custGeom>
            <a:avLst/>
            <a:gdLst>
              <a:gd name="connsiteX0" fmla="*/ 792423 w 1584846"/>
              <a:gd name="connsiteY0" fmla="*/ 0 h 1584846"/>
              <a:gd name="connsiteX1" fmla="*/ 1584846 w 1584846"/>
              <a:gd name="connsiteY1" fmla="*/ 792423 h 1584846"/>
              <a:gd name="connsiteX2" fmla="*/ 792423 w 1584846"/>
              <a:gd name="connsiteY2" fmla="*/ 1584846 h 1584846"/>
              <a:gd name="connsiteX3" fmla="*/ 0 w 1584846"/>
              <a:gd name="connsiteY3" fmla="*/ 792423 h 1584846"/>
              <a:gd name="connsiteX4" fmla="*/ 792423 w 1584846"/>
              <a:gd name="connsiteY4" fmla="*/ 0 h 1584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4846" h="1584846">
                <a:moveTo>
                  <a:pt x="792423" y="0"/>
                </a:moveTo>
                <a:cubicBezTo>
                  <a:pt x="1230066" y="0"/>
                  <a:pt x="1584846" y="354780"/>
                  <a:pt x="1584846" y="792423"/>
                </a:cubicBezTo>
                <a:cubicBezTo>
                  <a:pt x="1584846" y="1230066"/>
                  <a:pt x="1230066" y="1584846"/>
                  <a:pt x="792423" y="1584846"/>
                </a:cubicBezTo>
                <a:cubicBezTo>
                  <a:pt x="354780" y="1584846"/>
                  <a:pt x="0" y="1230066"/>
                  <a:pt x="0" y="792423"/>
                </a:cubicBezTo>
                <a:cubicBezTo>
                  <a:pt x="0" y="354780"/>
                  <a:pt x="354780" y="0"/>
                  <a:pt x="79242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940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31C1-D1B5-4368-91BF-ACC7F8A165A7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6E8A-0E50-487B-97A2-0BD9B22568D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239120" y="983679"/>
            <a:ext cx="4436970" cy="4938151"/>
          </a:xfrm>
          <a:custGeom>
            <a:avLst/>
            <a:gdLst>
              <a:gd name="connsiteX0" fmla="*/ 0 w 4436970"/>
              <a:gd name="connsiteY0" fmla="*/ 0 h 4938151"/>
              <a:gd name="connsiteX1" fmla="*/ 4436970 w 4436970"/>
              <a:gd name="connsiteY1" fmla="*/ 0 h 4938151"/>
              <a:gd name="connsiteX2" fmla="*/ 4436970 w 4436970"/>
              <a:gd name="connsiteY2" fmla="*/ 4938151 h 4938151"/>
              <a:gd name="connsiteX3" fmla="*/ 0 w 4436970"/>
              <a:gd name="connsiteY3" fmla="*/ 4938151 h 4938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36970" h="4938151">
                <a:moveTo>
                  <a:pt x="0" y="0"/>
                </a:moveTo>
                <a:lnTo>
                  <a:pt x="4436970" y="0"/>
                </a:lnTo>
                <a:lnTo>
                  <a:pt x="4436970" y="4938151"/>
                </a:lnTo>
                <a:lnTo>
                  <a:pt x="0" y="49381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608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31C1-D1B5-4368-91BF-ACC7F8A165A7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6E8A-0E50-487B-97A2-0BD9B2256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604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31C1-D1B5-4368-91BF-ACC7F8A165A7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6E8A-0E50-487B-97A2-0BD9B2256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2753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31C1-D1B5-4368-91BF-ACC7F8A165A7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6E8A-0E50-487B-97A2-0BD9B2256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9797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31C1-D1B5-4368-91BF-ACC7F8A165A7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6E8A-0E50-487B-97A2-0BD9B2256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9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31C1-D1B5-4368-91BF-ACC7F8A165A7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6E8A-0E50-487B-97A2-0BD9B2256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19587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9558-E2C3-4B15-A536-508FD758087F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EE8F-7F13-4FD3-BBD9-EDAE10484B5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421573" y="1397433"/>
            <a:ext cx="1584846" cy="1584846"/>
          </a:xfrm>
          <a:custGeom>
            <a:avLst/>
            <a:gdLst>
              <a:gd name="connsiteX0" fmla="*/ 792423 w 1584846"/>
              <a:gd name="connsiteY0" fmla="*/ 0 h 1584846"/>
              <a:gd name="connsiteX1" fmla="*/ 1584846 w 1584846"/>
              <a:gd name="connsiteY1" fmla="*/ 792423 h 1584846"/>
              <a:gd name="connsiteX2" fmla="*/ 792423 w 1584846"/>
              <a:gd name="connsiteY2" fmla="*/ 1584846 h 1584846"/>
              <a:gd name="connsiteX3" fmla="*/ 0 w 1584846"/>
              <a:gd name="connsiteY3" fmla="*/ 792423 h 1584846"/>
              <a:gd name="connsiteX4" fmla="*/ 792423 w 1584846"/>
              <a:gd name="connsiteY4" fmla="*/ 0 h 1584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4846" h="1584846">
                <a:moveTo>
                  <a:pt x="792423" y="0"/>
                </a:moveTo>
                <a:cubicBezTo>
                  <a:pt x="1230066" y="0"/>
                  <a:pt x="1584846" y="354780"/>
                  <a:pt x="1584846" y="792423"/>
                </a:cubicBezTo>
                <a:cubicBezTo>
                  <a:pt x="1584846" y="1230066"/>
                  <a:pt x="1230066" y="1584846"/>
                  <a:pt x="792423" y="1584846"/>
                </a:cubicBezTo>
                <a:cubicBezTo>
                  <a:pt x="354780" y="1584846"/>
                  <a:pt x="0" y="1230066"/>
                  <a:pt x="0" y="792423"/>
                </a:cubicBezTo>
                <a:cubicBezTo>
                  <a:pt x="0" y="354780"/>
                  <a:pt x="354780" y="0"/>
                  <a:pt x="79242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5265477" y="1397433"/>
            <a:ext cx="1584846" cy="1584846"/>
          </a:xfrm>
          <a:custGeom>
            <a:avLst/>
            <a:gdLst>
              <a:gd name="connsiteX0" fmla="*/ 792423 w 1584846"/>
              <a:gd name="connsiteY0" fmla="*/ 0 h 1584846"/>
              <a:gd name="connsiteX1" fmla="*/ 1584846 w 1584846"/>
              <a:gd name="connsiteY1" fmla="*/ 792423 h 1584846"/>
              <a:gd name="connsiteX2" fmla="*/ 792423 w 1584846"/>
              <a:gd name="connsiteY2" fmla="*/ 1584846 h 1584846"/>
              <a:gd name="connsiteX3" fmla="*/ 0 w 1584846"/>
              <a:gd name="connsiteY3" fmla="*/ 792423 h 1584846"/>
              <a:gd name="connsiteX4" fmla="*/ 792423 w 1584846"/>
              <a:gd name="connsiteY4" fmla="*/ 0 h 1584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4846" h="1584846">
                <a:moveTo>
                  <a:pt x="792423" y="0"/>
                </a:moveTo>
                <a:cubicBezTo>
                  <a:pt x="1230066" y="0"/>
                  <a:pt x="1584846" y="354780"/>
                  <a:pt x="1584846" y="792423"/>
                </a:cubicBezTo>
                <a:cubicBezTo>
                  <a:pt x="1584846" y="1230066"/>
                  <a:pt x="1230066" y="1584846"/>
                  <a:pt x="792423" y="1584846"/>
                </a:cubicBezTo>
                <a:cubicBezTo>
                  <a:pt x="354780" y="1584846"/>
                  <a:pt x="0" y="1230066"/>
                  <a:pt x="0" y="792423"/>
                </a:cubicBezTo>
                <a:cubicBezTo>
                  <a:pt x="0" y="354780"/>
                  <a:pt x="354780" y="0"/>
                  <a:pt x="79242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970995" y="1397433"/>
            <a:ext cx="1584846" cy="1584846"/>
          </a:xfrm>
          <a:custGeom>
            <a:avLst/>
            <a:gdLst>
              <a:gd name="connsiteX0" fmla="*/ 792423 w 1584846"/>
              <a:gd name="connsiteY0" fmla="*/ 0 h 1584846"/>
              <a:gd name="connsiteX1" fmla="*/ 1584846 w 1584846"/>
              <a:gd name="connsiteY1" fmla="*/ 792423 h 1584846"/>
              <a:gd name="connsiteX2" fmla="*/ 792423 w 1584846"/>
              <a:gd name="connsiteY2" fmla="*/ 1584846 h 1584846"/>
              <a:gd name="connsiteX3" fmla="*/ 0 w 1584846"/>
              <a:gd name="connsiteY3" fmla="*/ 792423 h 1584846"/>
              <a:gd name="connsiteX4" fmla="*/ 792423 w 1584846"/>
              <a:gd name="connsiteY4" fmla="*/ 0 h 1584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4846" h="1584846">
                <a:moveTo>
                  <a:pt x="792423" y="0"/>
                </a:moveTo>
                <a:cubicBezTo>
                  <a:pt x="1230066" y="0"/>
                  <a:pt x="1584846" y="354780"/>
                  <a:pt x="1584846" y="792423"/>
                </a:cubicBezTo>
                <a:cubicBezTo>
                  <a:pt x="1584846" y="1230066"/>
                  <a:pt x="1230066" y="1584846"/>
                  <a:pt x="792423" y="1584846"/>
                </a:cubicBezTo>
                <a:cubicBezTo>
                  <a:pt x="354780" y="1584846"/>
                  <a:pt x="0" y="1230066"/>
                  <a:pt x="0" y="792423"/>
                </a:cubicBezTo>
                <a:cubicBezTo>
                  <a:pt x="0" y="354780"/>
                  <a:pt x="354780" y="0"/>
                  <a:pt x="79242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70297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6082059" y="3429000"/>
            <a:ext cx="2548688" cy="2548688"/>
          </a:xfrm>
          <a:custGeom>
            <a:avLst/>
            <a:gdLst>
              <a:gd name="connsiteX0" fmla="*/ 1274344 w 2548688"/>
              <a:gd name="connsiteY0" fmla="*/ 0 h 2548688"/>
              <a:gd name="connsiteX1" fmla="*/ 2548688 w 2548688"/>
              <a:gd name="connsiteY1" fmla="*/ 1274344 h 2548688"/>
              <a:gd name="connsiteX2" fmla="*/ 1274344 w 2548688"/>
              <a:gd name="connsiteY2" fmla="*/ 2548688 h 2548688"/>
              <a:gd name="connsiteX3" fmla="*/ 0 w 2548688"/>
              <a:gd name="connsiteY3" fmla="*/ 1274344 h 2548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8688" h="2548688">
                <a:moveTo>
                  <a:pt x="1274344" y="0"/>
                </a:moveTo>
                <a:lnTo>
                  <a:pt x="2548688" y="1274344"/>
                </a:lnTo>
                <a:lnTo>
                  <a:pt x="1274344" y="2548688"/>
                </a:lnTo>
                <a:lnTo>
                  <a:pt x="0" y="12743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5"/>
          </p:nvPr>
        </p:nvSpPr>
        <p:spPr>
          <a:xfrm>
            <a:off x="6082059" y="880312"/>
            <a:ext cx="2548688" cy="2548688"/>
          </a:xfrm>
          <a:custGeom>
            <a:avLst/>
            <a:gdLst>
              <a:gd name="connsiteX0" fmla="*/ 1274344 w 2548688"/>
              <a:gd name="connsiteY0" fmla="*/ 0 h 2548688"/>
              <a:gd name="connsiteX1" fmla="*/ 2548688 w 2548688"/>
              <a:gd name="connsiteY1" fmla="*/ 1274344 h 2548688"/>
              <a:gd name="connsiteX2" fmla="*/ 1274344 w 2548688"/>
              <a:gd name="connsiteY2" fmla="*/ 2548688 h 2548688"/>
              <a:gd name="connsiteX3" fmla="*/ 0 w 2548688"/>
              <a:gd name="connsiteY3" fmla="*/ 1274344 h 2548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8688" h="2548688">
                <a:moveTo>
                  <a:pt x="1274344" y="0"/>
                </a:moveTo>
                <a:lnTo>
                  <a:pt x="2548688" y="1274344"/>
                </a:lnTo>
                <a:lnTo>
                  <a:pt x="1274344" y="2548688"/>
                </a:lnTo>
                <a:lnTo>
                  <a:pt x="0" y="12743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6"/>
          </p:nvPr>
        </p:nvSpPr>
        <p:spPr>
          <a:xfrm>
            <a:off x="3533371" y="3429000"/>
            <a:ext cx="2548688" cy="2548688"/>
          </a:xfrm>
          <a:custGeom>
            <a:avLst/>
            <a:gdLst>
              <a:gd name="connsiteX0" fmla="*/ 1274344 w 2548688"/>
              <a:gd name="connsiteY0" fmla="*/ 0 h 2548688"/>
              <a:gd name="connsiteX1" fmla="*/ 2548688 w 2548688"/>
              <a:gd name="connsiteY1" fmla="*/ 1274344 h 2548688"/>
              <a:gd name="connsiteX2" fmla="*/ 1274344 w 2548688"/>
              <a:gd name="connsiteY2" fmla="*/ 2548688 h 2548688"/>
              <a:gd name="connsiteX3" fmla="*/ 0 w 2548688"/>
              <a:gd name="connsiteY3" fmla="*/ 1274344 h 2548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8688" h="2548688">
                <a:moveTo>
                  <a:pt x="1274344" y="0"/>
                </a:moveTo>
                <a:lnTo>
                  <a:pt x="2548688" y="1274344"/>
                </a:lnTo>
                <a:lnTo>
                  <a:pt x="1274344" y="2548688"/>
                </a:lnTo>
                <a:lnTo>
                  <a:pt x="0" y="12743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9558-E2C3-4B15-A536-508FD758087F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EE8F-7F13-4FD3-BBD9-EDAE10484B5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3533371" y="880312"/>
            <a:ext cx="2548688" cy="2548688"/>
          </a:xfrm>
          <a:custGeom>
            <a:avLst/>
            <a:gdLst>
              <a:gd name="connsiteX0" fmla="*/ 1274344 w 2548688"/>
              <a:gd name="connsiteY0" fmla="*/ 0 h 2548688"/>
              <a:gd name="connsiteX1" fmla="*/ 2548688 w 2548688"/>
              <a:gd name="connsiteY1" fmla="*/ 1274344 h 2548688"/>
              <a:gd name="connsiteX2" fmla="*/ 1274344 w 2548688"/>
              <a:gd name="connsiteY2" fmla="*/ 2548688 h 2548688"/>
              <a:gd name="connsiteX3" fmla="*/ 0 w 2548688"/>
              <a:gd name="connsiteY3" fmla="*/ 1274344 h 2548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8688" h="2548688">
                <a:moveTo>
                  <a:pt x="1274344" y="0"/>
                </a:moveTo>
                <a:lnTo>
                  <a:pt x="2548688" y="1274344"/>
                </a:lnTo>
                <a:lnTo>
                  <a:pt x="1274344" y="2548688"/>
                </a:lnTo>
                <a:lnTo>
                  <a:pt x="0" y="12743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7452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/>
          <p:cNvSpPr>
            <a:spLocks noGrp="1"/>
          </p:cNvSpPr>
          <p:nvPr>
            <p:ph type="pic" sz="quarter" idx="16"/>
          </p:nvPr>
        </p:nvSpPr>
        <p:spPr>
          <a:xfrm>
            <a:off x="1355349" y="4283378"/>
            <a:ext cx="1440016" cy="1440016"/>
          </a:xfrm>
          <a:custGeom>
            <a:avLst/>
            <a:gdLst>
              <a:gd name="connsiteX0" fmla="*/ 720008 w 1440016"/>
              <a:gd name="connsiteY0" fmla="*/ 0 h 1440016"/>
              <a:gd name="connsiteX1" fmla="*/ 1440016 w 1440016"/>
              <a:gd name="connsiteY1" fmla="*/ 720008 h 1440016"/>
              <a:gd name="connsiteX2" fmla="*/ 720008 w 1440016"/>
              <a:gd name="connsiteY2" fmla="*/ 1440016 h 1440016"/>
              <a:gd name="connsiteX3" fmla="*/ 0 w 1440016"/>
              <a:gd name="connsiteY3" fmla="*/ 720008 h 1440016"/>
              <a:gd name="connsiteX4" fmla="*/ 720008 w 1440016"/>
              <a:gd name="connsiteY4" fmla="*/ 0 h 144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0016" h="1440016">
                <a:moveTo>
                  <a:pt x="720008" y="0"/>
                </a:moveTo>
                <a:cubicBezTo>
                  <a:pt x="1117658" y="0"/>
                  <a:pt x="1440016" y="322359"/>
                  <a:pt x="1440016" y="720008"/>
                </a:cubicBezTo>
                <a:cubicBezTo>
                  <a:pt x="1440016" y="1117658"/>
                  <a:pt x="1117658" y="1440016"/>
                  <a:pt x="720008" y="1440016"/>
                </a:cubicBezTo>
                <a:cubicBezTo>
                  <a:pt x="322358" y="1440016"/>
                  <a:pt x="0" y="1117658"/>
                  <a:pt x="0" y="720008"/>
                </a:cubicBezTo>
                <a:cubicBezTo>
                  <a:pt x="0" y="322359"/>
                  <a:pt x="322358" y="0"/>
                  <a:pt x="72000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5"/>
          </p:nvPr>
        </p:nvSpPr>
        <p:spPr>
          <a:xfrm>
            <a:off x="6310142" y="4283378"/>
            <a:ext cx="1440016" cy="1440016"/>
          </a:xfrm>
          <a:custGeom>
            <a:avLst/>
            <a:gdLst>
              <a:gd name="connsiteX0" fmla="*/ 720008 w 1440016"/>
              <a:gd name="connsiteY0" fmla="*/ 0 h 1440016"/>
              <a:gd name="connsiteX1" fmla="*/ 1440016 w 1440016"/>
              <a:gd name="connsiteY1" fmla="*/ 720008 h 1440016"/>
              <a:gd name="connsiteX2" fmla="*/ 720008 w 1440016"/>
              <a:gd name="connsiteY2" fmla="*/ 1440016 h 1440016"/>
              <a:gd name="connsiteX3" fmla="*/ 0 w 1440016"/>
              <a:gd name="connsiteY3" fmla="*/ 720008 h 1440016"/>
              <a:gd name="connsiteX4" fmla="*/ 720008 w 1440016"/>
              <a:gd name="connsiteY4" fmla="*/ 0 h 144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0016" h="1440016">
                <a:moveTo>
                  <a:pt x="720008" y="0"/>
                </a:moveTo>
                <a:cubicBezTo>
                  <a:pt x="1117658" y="0"/>
                  <a:pt x="1440016" y="322359"/>
                  <a:pt x="1440016" y="720008"/>
                </a:cubicBezTo>
                <a:cubicBezTo>
                  <a:pt x="1440016" y="1117658"/>
                  <a:pt x="1117658" y="1440016"/>
                  <a:pt x="720008" y="1440016"/>
                </a:cubicBezTo>
                <a:cubicBezTo>
                  <a:pt x="322359" y="1440016"/>
                  <a:pt x="0" y="1117658"/>
                  <a:pt x="0" y="720008"/>
                </a:cubicBezTo>
                <a:cubicBezTo>
                  <a:pt x="0" y="322359"/>
                  <a:pt x="322359" y="0"/>
                  <a:pt x="72000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6310142" y="2078109"/>
            <a:ext cx="1440016" cy="1440016"/>
          </a:xfrm>
          <a:custGeom>
            <a:avLst/>
            <a:gdLst>
              <a:gd name="connsiteX0" fmla="*/ 720008 w 1440016"/>
              <a:gd name="connsiteY0" fmla="*/ 0 h 1440016"/>
              <a:gd name="connsiteX1" fmla="*/ 1440016 w 1440016"/>
              <a:gd name="connsiteY1" fmla="*/ 720008 h 1440016"/>
              <a:gd name="connsiteX2" fmla="*/ 720008 w 1440016"/>
              <a:gd name="connsiteY2" fmla="*/ 1440016 h 1440016"/>
              <a:gd name="connsiteX3" fmla="*/ 0 w 1440016"/>
              <a:gd name="connsiteY3" fmla="*/ 720008 h 1440016"/>
              <a:gd name="connsiteX4" fmla="*/ 720008 w 1440016"/>
              <a:gd name="connsiteY4" fmla="*/ 0 h 144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0016" h="1440016">
                <a:moveTo>
                  <a:pt x="720008" y="0"/>
                </a:moveTo>
                <a:cubicBezTo>
                  <a:pt x="1117658" y="0"/>
                  <a:pt x="1440016" y="322358"/>
                  <a:pt x="1440016" y="720008"/>
                </a:cubicBezTo>
                <a:cubicBezTo>
                  <a:pt x="1440016" y="1117658"/>
                  <a:pt x="1117658" y="1440016"/>
                  <a:pt x="720008" y="1440016"/>
                </a:cubicBezTo>
                <a:cubicBezTo>
                  <a:pt x="322359" y="1440016"/>
                  <a:pt x="0" y="1117658"/>
                  <a:pt x="0" y="720008"/>
                </a:cubicBezTo>
                <a:cubicBezTo>
                  <a:pt x="0" y="322358"/>
                  <a:pt x="322359" y="0"/>
                  <a:pt x="72000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75B1-BA93-47CA-BA7A-1661DCDF8CEE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AEA17-5934-4916-8B33-C24822774422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3"/>
          </p:nvPr>
        </p:nvSpPr>
        <p:spPr>
          <a:xfrm>
            <a:off x="1355349" y="2078109"/>
            <a:ext cx="1440016" cy="1440016"/>
          </a:xfrm>
          <a:custGeom>
            <a:avLst/>
            <a:gdLst>
              <a:gd name="connsiteX0" fmla="*/ 720008 w 1440016"/>
              <a:gd name="connsiteY0" fmla="*/ 0 h 1440016"/>
              <a:gd name="connsiteX1" fmla="*/ 1440016 w 1440016"/>
              <a:gd name="connsiteY1" fmla="*/ 720008 h 1440016"/>
              <a:gd name="connsiteX2" fmla="*/ 720008 w 1440016"/>
              <a:gd name="connsiteY2" fmla="*/ 1440016 h 1440016"/>
              <a:gd name="connsiteX3" fmla="*/ 0 w 1440016"/>
              <a:gd name="connsiteY3" fmla="*/ 720008 h 1440016"/>
              <a:gd name="connsiteX4" fmla="*/ 720008 w 1440016"/>
              <a:gd name="connsiteY4" fmla="*/ 0 h 144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0016" h="1440016">
                <a:moveTo>
                  <a:pt x="720008" y="0"/>
                </a:moveTo>
                <a:cubicBezTo>
                  <a:pt x="1117658" y="0"/>
                  <a:pt x="1440016" y="322358"/>
                  <a:pt x="1440016" y="720008"/>
                </a:cubicBezTo>
                <a:cubicBezTo>
                  <a:pt x="1440016" y="1117658"/>
                  <a:pt x="1117658" y="1440016"/>
                  <a:pt x="720008" y="1440016"/>
                </a:cubicBezTo>
                <a:cubicBezTo>
                  <a:pt x="322358" y="1440016"/>
                  <a:pt x="0" y="1117658"/>
                  <a:pt x="0" y="720008"/>
                </a:cubicBezTo>
                <a:cubicBezTo>
                  <a:pt x="0" y="322358"/>
                  <a:pt x="322358" y="0"/>
                  <a:pt x="72000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0897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770605" cy="6858000"/>
          </a:xfrm>
          <a:custGeom>
            <a:avLst/>
            <a:gdLst>
              <a:gd name="connsiteX0" fmla="*/ 0 w 5770605"/>
              <a:gd name="connsiteY0" fmla="*/ 0 h 6858000"/>
              <a:gd name="connsiteX1" fmla="*/ 5770605 w 5770605"/>
              <a:gd name="connsiteY1" fmla="*/ 0 h 6858000"/>
              <a:gd name="connsiteX2" fmla="*/ 5770605 w 5770605"/>
              <a:gd name="connsiteY2" fmla="*/ 6858000 h 6858000"/>
              <a:gd name="connsiteX3" fmla="*/ 0 w 577060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0605" h="6858000">
                <a:moveTo>
                  <a:pt x="0" y="0"/>
                </a:moveTo>
                <a:lnTo>
                  <a:pt x="5770605" y="0"/>
                </a:lnTo>
                <a:lnTo>
                  <a:pt x="57706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75B1-BA93-47CA-BA7A-1661DCDF8CEE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AEA17-5934-4916-8B33-C24822774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843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421396" y="0"/>
            <a:ext cx="5770605" cy="6858000"/>
          </a:xfrm>
          <a:custGeom>
            <a:avLst/>
            <a:gdLst>
              <a:gd name="connsiteX0" fmla="*/ 0 w 5770605"/>
              <a:gd name="connsiteY0" fmla="*/ 0 h 6858000"/>
              <a:gd name="connsiteX1" fmla="*/ 5770605 w 5770605"/>
              <a:gd name="connsiteY1" fmla="*/ 0 h 6858000"/>
              <a:gd name="connsiteX2" fmla="*/ 5770605 w 5770605"/>
              <a:gd name="connsiteY2" fmla="*/ 6858000 h 6858000"/>
              <a:gd name="connsiteX3" fmla="*/ 0 w 577060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0605" h="6858000">
                <a:moveTo>
                  <a:pt x="0" y="0"/>
                </a:moveTo>
                <a:lnTo>
                  <a:pt x="5770605" y="0"/>
                </a:lnTo>
                <a:lnTo>
                  <a:pt x="57706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75B1-BA93-47CA-BA7A-1661DCDF8CEE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AEA17-5934-4916-8B33-C24822774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9631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1241925" y="743727"/>
            <a:ext cx="4450350" cy="5294344"/>
          </a:xfrm>
          <a:custGeom>
            <a:avLst/>
            <a:gdLst>
              <a:gd name="connsiteX0" fmla="*/ 3932225 w 4450350"/>
              <a:gd name="connsiteY0" fmla="*/ 900950 h 5294344"/>
              <a:gd name="connsiteX1" fmla="*/ 3932225 w 4450350"/>
              <a:gd name="connsiteY1" fmla="*/ 900951 h 5294344"/>
              <a:gd name="connsiteX2" fmla="*/ 4450350 w 4450350"/>
              <a:gd name="connsiteY2" fmla="*/ 1419076 h 5294344"/>
              <a:gd name="connsiteX3" fmla="*/ 4450349 w 4450350"/>
              <a:gd name="connsiteY3" fmla="*/ 4776219 h 5294344"/>
              <a:gd name="connsiteX4" fmla="*/ 4036645 w 4450350"/>
              <a:gd name="connsiteY4" fmla="*/ 5283818 h 5294344"/>
              <a:gd name="connsiteX5" fmla="*/ 3932225 w 4450350"/>
              <a:gd name="connsiteY5" fmla="*/ 5294344 h 5294344"/>
              <a:gd name="connsiteX6" fmla="*/ 3827805 w 4450350"/>
              <a:gd name="connsiteY6" fmla="*/ 5283818 h 5294344"/>
              <a:gd name="connsiteX7" fmla="*/ 3414100 w 4450350"/>
              <a:gd name="connsiteY7" fmla="*/ 4776219 h 5294344"/>
              <a:gd name="connsiteX8" fmla="*/ 3414100 w 4450350"/>
              <a:gd name="connsiteY8" fmla="*/ 1419075 h 5294344"/>
              <a:gd name="connsiteX9" fmla="*/ 3932225 w 4450350"/>
              <a:gd name="connsiteY9" fmla="*/ 900950 h 5294344"/>
              <a:gd name="connsiteX10" fmla="*/ 518125 w 4450350"/>
              <a:gd name="connsiteY10" fmla="*/ 723977 h 5294344"/>
              <a:gd name="connsiteX11" fmla="*/ 518125 w 4450350"/>
              <a:gd name="connsiteY11" fmla="*/ 723978 h 5294344"/>
              <a:gd name="connsiteX12" fmla="*/ 1036250 w 4450350"/>
              <a:gd name="connsiteY12" fmla="*/ 1242103 h 5294344"/>
              <a:gd name="connsiteX13" fmla="*/ 1036249 w 4450350"/>
              <a:gd name="connsiteY13" fmla="*/ 4460546 h 5294344"/>
              <a:gd name="connsiteX14" fmla="*/ 622545 w 4450350"/>
              <a:gd name="connsiteY14" fmla="*/ 4968144 h 5294344"/>
              <a:gd name="connsiteX15" fmla="*/ 518125 w 4450350"/>
              <a:gd name="connsiteY15" fmla="*/ 4978671 h 5294344"/>
              <a:gd name="connsiteX16" fmla="*/ 413705 w 4450350"/>
              <a:gd name="connsiteY16" fmla="*/ 4968144 h 5294344"/>
              <a:gd name="connsiteX17" fmla="*/ 0 w 4450350"/>
              <a:gd name="connsiteY17" fmla="*/ 4460546 h 5294344"/>
              <a:gd name="connsiteX18" fmla="*/ 0 w 4450350"/>
              <a:gd name="connsiteY18" fmla="*/ 1242102 h 5294344"/>
              <a:gd name="connsiteX19" fmla="*/ 518125 w 4450350"/>
              <a:gd name="connsiteY19" fmla="*/ 723977 h 5294344"/>
              <a:gd name="connsiteX20" fmla="*/ 1656157 w 4450350"/>
              <a:gd name="connsiteY20" fmla="*/ 273503 h 5294344"/>
              <a:gd name="connsiteX21" fmla="*/ 1656157 w 4450350"/>
              <a:gd name="connsiteY21" fmla="*/ 273504 h 5294344"/>
              <a:gd name="connsiteX22" fmla="*/ 2174282 w 4450350"/>
              <a:gd name="connsiteY22" fmla="*/ 791629 h 5294344"/>
              <a:gd name="connsiteX23" fmla="*/ 2174281 w 4450350"/>
              <a:gd name="connsiteY23" fmla="*/ 4776219 h 5294344"/>
              <a:gd name="connsiteX24" fmla="*/ 1760576 w 4450350"/>
              <a:gd name="connsiteY24" fmla="*/ 5283817 h 5294344"/>
              <a:gd name="connsiteX25" fmla="*/ 1656156 w 4450350"/>
              <a:gd name="connsiteY25" fmla="*/ 5294344 h 5294344"/>
              <a:gd name="connsiteX26" fmla="*/ 1551736 w 4450350"/>
              <a:gd name="connsiteY26" fmla="*/ 5283817 h 5294344"/>
              <a:gd name="connsiteX27" fmla="*/ 1138031 w 4450350"/>
              <a:gd name="connsiteY27" fmla="*/ 4776218 h 5294344"/>
              <a:gd name="connsiteX28" fmla="*/ 1138032 w 4450350"/>
              <a:gd name="connsiteY28" fmla="*/ 791628 h 5294344"/>
              <a:gd name="connsiteX29" fmla="*/ 1656157 w 4450350"/>
              <a:gd name="connsiteY29" fmla="*/ 273503 h 5294344"/>
              <a:gd name="connsiteX30" fmla="*/ 2794190 w 4450350"/>
              <a:gd name="connsiteY30" fmla="*/ 0 h 5294344"/>
              <a:gd name="connsiteX31" fmla="*/ 2794190 w 4450350"/>
              <a:gd name="connsiteY31" fmla="*/ 1 h 5294344"/>
              <a:gd name="connsiteX32" fmla="*/ 3312315 w 4450350"/>
              <a:gd name="connsiteY32" fmla="*/ 518126 h 5294344"/>
              <a:gd name="connsiteX33" fmla="*/ 3312314 w 4450350"/>
              <a:gd name="connsiteY33" fmla="*/ 4179691 h 5294344"/>
              <a:gd name="connsiteX34" fmla="*/ 2898610 w 4450350"/>
              <a:gd name="connsiteY34" fmla="*/ 4687290 h 5294344"/>
              <a:gd name="connsiteX35" fmla="*/ 2794190 w 4450350"/>
              <a:gd name="connsiteY35" fmla="*/ 4697816 h 5294344"/>
              <a:gd name="connsiteX36" fmla="*/ 2689770 w 4450350"/>
              <a:gd name="connsiteY36" fmla="*/ 4687290 h 5294344"/>
              <a:gd name="connsiteX37" fmla="*/ 2276065 w 4450350"/>
              <a:gd name="connsiteY37" fmla="*/ 4179691 h 5294344"/>
              <a:gd name="connsiteX38" fmla="*/ 2276065 w 4450350"/>
              <a:gd name="connsiteY38" fmla="*/ 518125 h 5294344"/>
              <a:gd name="connsiteX39" fmla="*/ 2794190 w 4450350"/>
              <a:gd name="connsiteY39" fmla="*/ 0 h 5294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4450350" h="5294344">
                <a:moveTo>
                  <a:pt x="3932225" y="900950"/>
                </a:moveTo>
                <a:lnTo>
                  <a:pt x="3932225" y="900951"/>
                </a:lnTo>
                <a:cubicBezTo>
                  <a:pt x="4218378" y="900951"/>
                  <a:pt x="4450350" y="1132923"/>
                  <a:pt x="4450350" y="1419076"/>
                </a:cubicBezTo>
                <a:lnTo>
                  <a:pt x="4450349" y="4776219"/>
                </a:lnTo>
                <a:cubicBezTo>
                  <a:pt x="4450349" y="5026603"/>
                  <a:pt x="4272746" y="5235505"/>
                  <a:pt x="4036645" y="5283818"/>
                </a:cubicBezTo>
                <a:lnTo>
                  <a:pt x="3932225" y="5294344"/>
                </a:lnTo>
                <a:lnTo>
                  <a:pt x="3827805" y="5283818"/>
                </a:lnTo>
                <a:cubicBezTo>
                  <a:pt x="3591704" y="5235505"/>
                  <a:pt x="3414100" y="5026603"/>
                  <a:pt x="3414100" y="4776219"/>
                </a:cubicBezTo>
                <a:lnTo>
                  <a:pt x="3414100" y="1419075"/>
                </a:lnTo>
                <a:cubicBezTo>
                  <a:pt x="3414100" y="1132922"/>
                  <a:pt x="3646072" y="900950"/>
                  <a:pt x="3932225" y="900950"/>
                </a:cubicBezTo>
                <a:close/>
                <a:moveTo>
                  <a:pt x="518125" y="723977"/>
                </a:moveTo>
                <a:lnTo>
                  <a:pt x="518125" y="723978"/>
                </a:lnTo>
                <a:cubicBezTo>
                  <a:pt x="804278" y="723978"/>
                  <a:pt x="1036250" y="955950"/>
                  <a:pt x="1036250" y="1242103"/>
                </a:cubicBezTo>
                <a:lnTo>
                  <a:pt x="1036249" y="4460546"/>
                </a:lnTo>
                <a:cubicBezTo>
                  <a:pt x="1036249" y="4710930"/>
                  <a:pt x="858645" y="4919831"/>
                  <a:pt x="622545" y="4968144"/>
                </a:cubicBezTo>
                <a:lnTo>
                  <a:pt x="518125" y="4978671"/>
                </a:lnTo>
                <a:lnTo>
                  <a:pt x="413705" y="4968144"/>
                </a:lnTo>
                <a:cubicBezTo>
                  <a:pt x="177604" y="4919831"/>
                  <a:pt x="0" y="4710930"/>
                  <a:pt x="0" y="4460546"/>
                </a:cubicBezTo>
                <a:lnTo>
                  <a:pt x="0" y="1242102"/>
                </a:lnTo>
                <a:cubicBezTo>
                  <a:pt x="0" y="955949"/>
                  <a:pt x="231972" y="723977"/>
                  <a:pt x="518125" y="723977"/>
                </a:cubicBezTo>
                <a:close/>
                <a:moveTo>
                  <a:pt x="1656157" y="273503"/>
                </a:moveTo>
                <a:lnTo>
                  <a:pt x="1656157" y="273504"/>
                </a:lnTo>
                <a:cubicBezTo>
                  <a:pt x="1942310" y="273504"/>
                  <a:pt x="2174282" y="505476"/>
                  <a:pt x="2174282" y="791629"/>
                </a:cubicBezTo>
                <a:lnTo>
                  <a:pt x="2174281" y="4776219"/>
                </a:lnTo>
                <a:cubicBezTo>
                  <a:pt x="2174281" y="5026603"/>
                  <a:pt x="1996677" y="5235504"/>
                  <a:pt x="1760576" y="5283817"/>
                </a:cubicBezTo>
                <a:lnTo>
                  <a:pt x="1656156" y="5294344"/>
                </a:lnTo>
                <a:lnTo>
                  <a:pt x="1551736" y="5283817"/>
                </a:lnTo>
                <a:cubicBezTo>
                  <a:pt x="1315635" y="5235504"/>
                  <a:pt x="1138031" y="5026603"/>
                  <a:pt x="1138031" y="4776218"/>
                </a:cubicBezTo>
                <a:lnTo>
                  <a:pt x="1138032" y="791628"/>
                </a:lnTo>
                <a:cubicBezTo>
                  <a:pt x="1138032" y="505475"/>
                  <a:pt x="1370004" y="273503"/>
                  <a:pt x="1656157" y="273503"/>
                </a:cubicBezTo>
                <a:close/>
                <a:moveTo>
                  <a:pt x="2794190" y="0"/>
                </a:moveTo>
                <a:lnTo>
                  <a:pt x="2794190" y="1"/>
                </a:lnTo>
                <a:cubicBezTo>
                  <a:pt x="3080343" y="1"/>
                  <a:pt x="3312315" y="231973"/>
                  <a:pt x="3312315" y="518126"/>
                </a:cubicBezTo>
                <a:lnTo>
                  <a:pt x="3312314" y="4179691"/>
                </a:lnTo>
                <a:cubicBezTo>
                  <a:pt x="3312314" y="4430075"/>
                  <a:pt x="3134711" y="4638977"/>
                  <a:pt x="2898610" y="4687290"/>
                </a:cubicBezTo>
                <a:lnTo>
                  <a:pt x="2794190" y="4697816"/>
                </a:lnTo>
                <a:lnTo>
                  <a:pt x="2689770" y="4687290"/>
                </a:lnTo>
                <a:cubicBezTo>
                  <a:pt x="2453669" y="4638977"/>
                  <a:pt x="2276065" y="4430075"/>
                  <a:pt x="2276065" y="4179691"/>
                </a:cubicBezTo>
                <a:lnTo>
                  <a:pt x="2276065" y="518125"/>
                </a:lnTo>
                <a:cubicBezTo>
                  <a:pt x="2276065" y="231972"/>
                  <a:pt x="2508037" y="0"/>
                  <a:pt x="279419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75B1-BA93-47CA-BA7A-1661DCDF8CEE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AEA17-5934-4916-8B33-C24822774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05529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499725" y="743727"/>
            <a:ext cx="4450349" cy="5294344"/>
          </a:xfrm>
          <a:custGeom>
            <a:avLst/>
            <a:gdLst>
              <a:gd name="connsiteX0" fmla="*/ 518125 w 4450349"/>
              <a:gd name="connsiteY0" fmla="*/ 900950 h 5294344"/>
              <a:gd name="connsiteX1" fmla="*/ 1036250 w 4450349"/>
              <a:gd name="connsiteY1" fmla="*/ 1419075 h 5294344"/>
              <a:gd name="connsiteX2" fmla="*/ 1036250 w 4450349"/>
              <a:gd name="connsiteY2" fmla="*/ 4776219 h 5294344"/>
              <a:gd name="connsiteX3" fmla="*/ 622545 w 4450349"/>
              <a:gd name="connsiteY3" fmla="*/ 5283817 h 5294344"/>
              <a:gd name="connsiteX4" fmla="*/ 518125 w 4450349"/>
              <a:gd name="connsiteY4" fmla="*/ 5294344 h 5294344"/>
              <a:gd name="connsiteX5" fmla="*/ 413705 w 4450349"/>
              <a:gd name="connsiteY5" fmla="*/ 5283817 h 5294344"/>
              <a:gd name="connsiteX6" fmla="*/ 1 w 4450349"/>
              <a:gd name="connsiteY6" fmla="*/ 4776219 h 5294344"/>
              <a:gd name="connsiteX7" fmla="*/ 0 w 4450349"/>
              <a:gd name="connsiteY7" fmla="*/ 1419076 h 5294344"/>
              <a:gd name="connsiteX8" fmla="*/ 518125 w 4450349"/>
              <a:gd name="connsiteY8" fmla="*/ 900951 h 5294344"/>
              <a:gd name="connsiteX9" fmla="*/ 3932223 w 4450349"/>
              <a:gd name="connsiteY9" fmla="*/ 723977 h 5294344"/>
              <a:gd name="connsiteX10" fmla="*/ 4450349 w 4450349"/>
              <a:gd name="connsiteY10" fmla="*/ 1242102 h 5294344"/>
              <a:gd name="connsiteX11" fmla="*/ 4450349 w 4450349"/>
              <a:gd name="connsiteY11" fmla="*/ 4460546 h 5294344"/>
              <a:gd name="connsiteX12" fmla="*/ 4036643 w 4450349"/>
              <a:gd name="connsiteY12" fmla="*/ 4968144 h 5294344"/>
              <a:gd name="connsiteX13" fmla="*/ 3932225 w 4450349"/>
              <a:gd name="connsiteY13" fmla="*/ 4978671 h 5294344"/>
              <a:gd name="connsiteX14" fmla="*/ 3827805 w 4450349"/>
              <a:gd name="connsiteY14" fmla="*/ 4968144 h 5294344"/>
              <a:gd name="connsiteX15" fmla="*/ 3414099 w 4450349"/>
              <a:gd name="connsiteY15" fmla="*/ 4460546 h 5294344"/>
              <a:gd name="connsiteX16" fmla="*/ 3414099 w 4450349"/>
              <a:gd name="connsiteY16" fmla="*/ 1242103 h 5294344"/>
              <a:gd name="connsiteX17" fmla="*/ 3932223 w 4450349"/>
              <a:gd name="connsiteY17" fmla="*/ 723978 h 5294344"/>
              <a:gd name="connsiteX18" fmla="*/ 2794193 w 4450349"/>
              <a:gd name="connsiteY18" fmla="*/ 273503 h 5294344"/>
              <a:gd name="connsiteX19" fmla="*/ 3312317 w 4450349"/>
              <a:gd name="connsiteY19" fmla="*/ 791628 h 5294344"/>
              <a:gd name="connsiteX20" fmla="*/ 3312317 w 4450349"/>
              <a:gd name="connsiteY20" fmla="*/ 4776218 h 5294344"/>
              <a:gd name="connsiteX21" fmla="*/ 2794193 w 4450349"/>
              <a:gd name="connsiteY21" fmla="*/ 5294344 h 5294344"/>
              <a:gd name="connsiteX22" fmla="*/ 2276069 w 4450349"/>
              <a:gd name="connsiteY22" fmla="*/ 4776218 h 5294344"/>
              <a:gd name="connsiteX23" fmla="*/ 2276067 w 4450349"/>
              <a:gd name="connsiteY23" fmla="*/ 791629 h 5294344"/>
              <a:gd name="connsiteX24" fmla="*/ 2794193 w 4450349"/>
              <a:gd name="connsiteY24" fmla="*/ 273504 h 5294344"/>
              <a:gd name="connsiteX25" fmla="*/ 1656159 w 4450349"/>
              <a:gd name="connsiteY25" fmla="*/ 0 h 5294344"/>
              <a:gd name="connsiteX26" fmla="*/ 2174283 w 4450349"/>
              <a:gd name="connsiteY26" fmla="*/ 518125 h 5294344"/>
              <a:gd name="connsiteX27" fmla="*/ 2174283 w 4450349"/>
              <a:gd name="connsiteY27" fmla="*/ 4179691 h 5294344"/>
              <a:gd name="connsiteX28" fmla="*/ 1760579 w 4450349"/>
              <a:gd name="connsiteY28" fmla="*/ 4687289 h 5294344"/>
              <a:gd name="connsiteX29" fmla="*/ 1656159 w 4450349"/>
              <a:gd name="connsiteY29" fmla="*/ 4697816 h 5294344"/>
              <a:gd name="connsiteX30" fmla="*/ 1551739 w 4450349"/>
              <a:gd name="connsiteY30" fmla="*/ 4687289 h 5294344"/>
              <a:gd name="connsiteX31" fmla="*/ 1138035 w 4450349"/>
              <a:gd name="connsiteY31" fmla="*/ 4179691 h 5294344"/>
              <a:gd name="connsiteX32" fmla="*/ 1138034 w 4450349"/>
              <a:gd name="connsiteY32" fmla="*/ 518126 h 5294344"/>
              <a:gd name="connsiteX33" fmla="*/ 1656159 w 4450349"/>
              <a:gd name="connsiteY33" fmla="*/ 1 h 5294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450349" h="5294344">
                <a:moveTo>
                  <a:pt x="518125" y="900950"/>
                </a:moveTo>
                <a:cubicBezTo>
                  <a:pt x="804278" y="900950"/>
                  <a:pt x="1036250" y="1132922"/>
                  <a:pt x="1036250" y="1419075"/>
                </a:cubicBezTo>
                <a:lnTo>
                  <a:pt x="1036250" y="4776219"/>
                </a:lnTo>
                <a:cubicBezTo>
                  <a:pt x="1036250" y="5026603"/>
                  <a:pt x="858646" y="5235504"/>
                  <a:pt x="622545" y="5283817"/>
                </a:cubicBezTo>
                <a:lnTo>
                  <a:pt x="518125" y="5294344"/>
                </a:lnTo>
                <a:lnTo>
                  <a:pt x="413705" y="5283817"/>
                </a:lnTo>
                <a:cubicBezTo>
                  <a:pt x="177604" y="5235504"/>
                  <a:pt x="1" y="5026603"/>
                  <a:pt x="1" y="4776219"/>
                </a:cubicBezTo>
                <a:lnTo>
                  <a:pt x="0" y="1419076"/>
                </a:lnTo>
                <a:cubicBezTo>
                  <a:pt x="0" y="1132923"/>
                  <a:pt x="231972" y="900951"/>
                  <a:pt x="518125" y="900951"/>
                </a:cubicBezTo>
                <a:close/>
                <a:moveTo>
                  <a:pt x="3932223" y="723977"/>
                </a:moveTo>
                <a:cubicBezTo>
                  <a:pt x="4218377" y="723977"/>
                  <a:pt x="4450349" y="955949"/>
                  <a:pt x="4450349" y="1242102"/>
                </a:cubicBezTo>
                <a:lnTo>
                  <a:pt x="4450349" y="4460546"/>
                </a:lnTo>
                <a:cubicBezTo>
                  <a:pt x="4450349" y="4710930"/>
                  <a:pt x="4272745" y="4919831"/>
                  <a:pt x="4036643" y="4968144"/>
                </a:cubicBezTo>
                <a:lnTo>
                  <a:pt x="3932225" y="4978671"/>
                </a:lnTo>
                <a:lnTo>
                  <a:pt x="3827805" y="4968144"/>
                </a:lnTo>
                <a:cubicBezTo>
                  <a:pt x="3591703" y="4919831"/>
                  <a:pt x="3414099" y="4710930"/>
                  <a:pt x="3414099" y="4460546"/>
                </a:cubicBezTo>
                <a:lnTo>
                  <a:pt x="3414099" y="1242103"/>
                </a:lnTo>
                <a:cubicBezTo>
                  <a:pt x="3414099" y="955950"/>
                  <a:pt x="3646071" y="723978"/>
                  <a:pt x="3932223" y="723978"/>
                </a:cubicBezTo>
                <a:close/>
                <a:moveTo>
                  <a:pt x="2794193" y="273503"/>
                </a:moveTo>
                <a:cubicBezTo>
                  <a:pt x="3080345" y="273503"/>
                  <a:pt x="3312317" y="505475"/>
                  <a:pt x="3312317" y="791628"/>
                </a:cubicBezTo>
                <a:lnTo>
                  <a:pt x="3312317" y="4776218"/>
                </a:lnTo>
                <a:cubicBezTo>
                  <a:pt x="3312317" y="5062372"/>
                  <a:pt x="3080345" y="5294344"/>
                  <a:pt x="2794193" y="5294344"/>
                </a:cubicBezTo>
                <a:cubicBezTo>
                  <a:pt x="2508041" y="5294344"/>
                  <a:pt x="2276069" y="5062372"/>
                  <a:pt x="2276069" y="4776218"/>
                </a:cubicBezTo>
                <a:lnTo>
                  <a:pt x="2276067" y="791629"/>
                </a:lnTo>
                <a:cubicBezTo>
                  <a:pt x="2276067" y="505476"/>
                  <a:pt x="2508039" y="273504"/>
                  <a:pt x="2794193" y="273504"/>
                </a:cubicBezTo>
                <a:close/>
                <a:moveTo>
                  <a:pt x="1656159" y="0"/>
                </a:moveTo>
                <a:cubicBezTo>
                  <a:pt x="1942311" y="0"/>
                  <a:pt x="2174283" y="231972"/>
                  <a:pt x="2174283" y="518125"/>
                </a:cubicBezTo>
                <a:lnTo>
                  <a:pt x="2174283" y="4179691"/>
                </a:lnTo>
                <a:cubicBezTo>
                  <a:pt x="2174283" y="4430075"/>
                  <a:pt x="1996679" y="4638976"/>
                  <a:pt x="1760579" y="4687289"/>
                </a:cubicBezTo>
                <a:lnTo>
                  <a:pt x="1656159" y="4697816"/>
                </a:lnTo>
                <a:lnTo>
                  <a:pt x="1551739" y="4687289"/>
                </a:lnTo>
                <a:cubicBezTo>
                  <a:pt x="1315638" y="4638976"/>
                  <a:pt x="1138035" y="4430075"/>
                  <a:pt x="1138035" y="4179691"/>
                </a:cubicBezTo>
                <a:lnTo>
                  <a:pt x="1138034" y="518126"/>
                </a:lnTo>
                <a:cubicBezTo>
                  <a:pt x="1138034" y="231973"/>
                  <a:pt x="1370006" y="1"/>
                  <a:pt x="1656159" y="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75B1-BA93-47CA-BA7A-1661DCDF8CEE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AEA17-5934-4916-8B33-C24822774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41555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-2" y="2"/>
            <a:ext cx="5899681" cy="6300961"/>
          </a:xfrm>
          <a:custGeom>
            <a:avLst/>
            <a:gdLst>
              <a:gd name="connsiteX0" fmla="*/ 1 w 5899681"/>
              <a:gd name="connsiteY0" fmla="*/ 2528118 h 6300961"/>
              <a:gd name="connsiteX1" fmla="*/ 2806093 w 5899681"/>
              <a:gd name="connsiteY1" fmla="*/ 5334211 h 6300961"/>
              <a:gd name="connsiteX2" fmla="*/ 2878660 w 5899681"/>
              <a:gd name="connsiteY2" fmla="*/ 6046256 h 6300961"/>
              <a:gd name="connsiteX3" fmla="*/ 2806093 w 5899681"/>
              <a:gd name="connsiteY3" fmla="*/ 6135094 h 6300961"/>
              <a:gd name="connsiteX4" fmla="*/ 2717255 w 5899681"/>
              <a:gd name="connsiteY4" fmla="*/ 6207661 h 6300961"/>
              <a:gd name="connsiteX5" fmla="*/ 2005210 w 5899681"/>
              <a:gd name="connsiteY5" fmla="*/ 6135094 h 6300961"/>
              <a:gd name="connsiteX6" fmla="*/ 0 w 5899681"/>
              <a:gd name="connsiteY6" fmla="*/ 4129884 h 6300961"/>
              <a:gd name="connsiteX7" fmla="*/ 1 w 5899681"/>
              <a:gd name="connsiteY7" fmla="*/ 769021 h 6300961"/>
              <a:gd name="connsiteX8" fmla="*/ 4311785 w 5899681"/>
              <a:gd name="connsiteY8" fmla="*/ 5080807 h 6300961"/>
              <a:gd name="connsiteX9" fmla="*/ 4384352 w 5899681"/>
              <a:gd name="connsiteY9" fmla="*/ 5792851 h 6300961"/>
              <a:gd name="connsiteX10" fmla="*/ 4311785 w 5899681"/>
              <a:gd name="connsiteY10" fmla="*/ 5881689 h 6300961"/>
              <a:gd name="connsiteX11" fmla="*/ 4222947 w 5899681"/>
              <a:gd name="connsiteY11" fmla="*/ 5954256 h 6300961"/>
              <a:gd name="connsiteX12" fmla="*/ 3510902 w 5899681"/>
              <a:gd name="connsiteY12" fmla="*/ 5881689 h 6300961"/>
              <a:gd name="connsiteX13" fmla="*/ 1 w 5899681"/>
              <a:gd name="connsiteY13" fmla="*/ 2370787 h 6300961"/>
              <a:gd name="connsiteX14" fmla="*/ 1147406 w 5899681"/>
              <a:gd name="connsiteY14" fmla="*/ 1 h 6300961"/>
              <a:gd name="connsiteX15" fmla="*/ 2749171 w 5899681"/>
              <a:gd name="connsiteY15" fmla="*/ 1 h 6300961"/>
              <a:gd name="connsiteX16" fmla="*/ 5669301 w 5899681"/>
              <a:gd name="connsiteY16" fmla="*/ 2920131 h 6300961"/>
              <a:gd name="connsiteX17" fmla="*/ 5741868 w 5899681"/>
              <a:gd name="connsiteY17" fmla="*/ 3632176 h 6300961"/>
              <a:gd name="connsiteX18" fmla="*/ 5669301 w 5899681"/>
              <a:gd name="connsiteY18" fmla="*/ 3721014 h 6300961"/>
              <a:gd name="connsiteX19" fmla="*/ 5580464 w 5899681"/>
              <a:gd name="connsiteY19" fmla="*/ 3793581 h 6300961"/>
              <a:gd name="connsiteX20" fmla="*/ 4868418 w 5899681"/>
              <a:gd name="connsiteY20" fmla="*/ 3721013 h 6300961"/>
              <a:gd name="connsiteX21" fmla="*/ 2906499 w 5899681"/>
              <a:gd name="connsiteY21" fmla="*/ 0 h 6300961"/>
              <a:gd name="connsiteX22" fmla="*/ 4508265 w 5899681"/>
              <a:gd name="connsiteY22" fmla="*/ 0 h 6300961"/>
              <a:gd name="connsiteX23" fmla="*/ 5458075 w 5899681"/>
              <a:gd name="connsiteY23" fmla="*/ 949810 h 6300961"/>
              <a:gd name="connsiteX24" fmla="*/ 5530642 w 5899681"/>
              <a:gd name="connsiteY24" fmla="*/ 1661855 h 6300961"/>
              <a:gd name="connsiteX25" fmla="*/ 5458076 w 5899681"/>
              <a:gd name="connsiteY25" fmla="*/ 1750693 h 6300961"/>
              <a:gd name="connsiteX26" fmla="*/ 5458075 w 5899681"/>
              <a:gd name="connsiteY26" fmla="*/ 1750694 h 6300961"/>
              <a:gd name="connsiteX27" fmla="*/ 5369237 w 5899681"/>
              <a:gd name="connsiteY27" fmla="*/ 1823260 h 6300961"/>
              <a:gd name="connsiteX28" fmla="*/ 4657193 w 5899681"/>
              <a:gd name="connsiteY28" fmla="*/ 1750693 h 6300961"/>
              <a:gd name="connsiteX29" fmla="*/ 1 w 5899681"/>
              <a:gd name="connsiteY29" fmla="*/ 0 h 6300961"/>
              <a:gd name="connsiteX30" fmla="*/ 990073 w 5899681"/>
              <a:gd name="connsiteY30" fmla="*/ 0 h 6300961"/>
              <a:gd name="connsiteX31" fmla="*/ 5733813 w 5899681"/>
              <a:gd name="connsiteY31" fmla="*/ 4743740 h 6300961"/>
              <a:gd name="connsiteX32" fmla="*/ 5806381 w 5899681"/>
              <a:gd name="connsiteY32" fmla="*/ 5455785 h 6300961"/>
              <a:gd name="connsiteX33" fmla="*/ 5733813 w 5899681"/>
              <a:gd name="connsiteY33" fmla="*/ 5544623 h 6300961"/>
              <a:gd name="connsiteX34" fmla="*/ 5644976 w 5899681"/>
              <a:gd name="connsiteY34" fmla="*/ 5617190 h 6300961"/>
              <a:gd name="connsiteX35" fmla="*/ 4932930 w 5899681"/>
              <a:gd name="connsiteY35" fmla="*/ 5544622 h 6300961"/>
              <a:gd name="connsiteX36" fmla="*/ 1 w 5899681"/>
              <a:gd name="connsiteY36" fmla="*/ 611693 h 6300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899681" h="6300961">
                <a:moveTo>
                  <a:pt x="1" y="2528118"/>
                </a:moveTo>
                <a:lnTo>
                  <a:pt x="2806093" y="5334211"/>
                </a:lnTo>
                <a:cubicBezTo>
                  <a:pt x="2999606" y="5527724"/>
                  <a:pt x="3023795" y="5826442"/>
                  <a:pt x="2878660" y="6046256"/>
                </a:cubicBezTo>
                <a:lnTo>
                  <a:pt x="2806093" y="6135094"/>
                </a:lnTo>
                <a:lnTo>
                  <a:pt x="2717255" y="6207661"/>
                </a:lnTo>
                <a:cubicBezTo>
                  <a:pt x="2497440" y="6352795"/>
                  <a:pt x="2198723" y="6328606"/>
                  <a:pt x="2005210" y="6135094"/>
                </a:cubicBezTo>
                <a:lnTo>
                  <a:pt x="0" y="4129884"/>
                </a:lnTo>
                <a:close/>
                <a:moveTo>
                  <a:pt x="1" y="769021"/>
                </a:moveTo>
                <a:lnTo>
                  <a:pt x="4311785" y="5080807"/>
                </a:lnTo>
                <a:cubicBezTo>
                  <a:pt x="4505298" y="5274319"/>
                  <a:pt x="4529487" y="5573037"/>
                  <a:pt x="4384352" y="5792851"/>
                </a:cubicBezTo>
                <a:lnTo>
                  <a:pt x="4311785" y="5881689"/>
                </a:lnTo>
                <a:lnTo>
                  <a:pt x="4222947" y="5954256"/>
                </a:lnTo>
                <a:cubicBezTo>
                  <a:pt x="4003133" y="6099391"/>
                  <a:pt x="3704415" y="6075202"/>
                  <a:pt x="3510902" y="5881689"/>
                </a:cubicBezTo>
                <a:lnTo>
                  <a:pt x="1" y="2370787"/>
                </a:lnTo>
                <a:close/>
                <a:moveTo>
                  <a:pt x="1147406" y="1"/>
                </a:moveTo>
                <a:lnTo>
                  <a:pt x="2749171" y="1"/>
                </a:lnTo>
                <a:lnTo>
                  <a:pt x="5669301" y="2920131"/>
                </a:lnTo>
                <a:cubicBezTo>
                  <a:pt x="5862814" y="3113644"/>
                  <a:pt x="5887003" y="3412361"/>
                  <a:pt x="5741868" y="3632176"/>
                </a:cubicBezTo>
                <a:lnTo>
                  <a:pt x="5669301" y="3721014"/>
                </a:lnTo>
                <a:lnTo>
                  <a:pt x="5580464" y="3793581"/>
                </a:lnTo>
                <a:cubicBezTo>
                  <a:pt x="5360649" y="3938716"/>
                  <a:pt x="5061932" y="3914526"/>
                  <a:pt x="4868418" y="3721013"/>
                </a:cubicBezTo>
                <a:close/>
                <a:moveTo>
                  <a:pt x="2906499" y="0"/>
                </a:moveTo>
                <a:lnTo>
                  <a:pt x="4508265" y="0"/>
                </a:lnTo>
                <a:lnTo>
                  <a:pt x="5458075" y="949810"/>
                </a:lnTo>
                <a:cubicBezTo>
                  <a:pt x="5651589" y="1143324"/>
                  <a:pt x="5675777" y="1442041"/>
                  <a:pt x="5530642" y="1661855"/>
                </a:cubicBezTo>
                <a:lnTo>
                  <a:pt x="5458076" y="1750693"/>
                </a:lnTo>
                <a:lnTo>
                  <a:pt x="5458075" y="1750694"/>
                </a:lnTo>
                <a:lnTo>
                  <a:pt x="5369237" y="1823260"/>
                </a:lnTo>
                <a:cubicBezTo>
                  <a:pt x="5149423" y="1968395"/>
                  <a:pt x="4850706" y="1944206"/>
                  <a:pt x="4657193" y="1750693"/>
                </a:cubicBezTo>
                <a:close/>
                <a:moveTo>
                  <a:pt x="1" y="0"/>
                </a:moveTo>
                <a:lnTo>
                  <a:pt x="990073" y="0"/>
                </a:lnTo>
                <a:lnTo>
                  <a:pt x="5733813" y="4743740"/>
                </a:lnTo>
                <a:cubicBezTo>
                  <a:pt x="5927326" y="4937253"/>
                  <a:pt x="5951516" y="5235971"/>
                  <a:pt x="5806381" y="5455785"/>
                </a:cubicBezTo>
                <a:lnTo>
                  <a:pt x="5733813" y="5544623"/>
                </a:lnTo>
                <a:lnTo>
                  <a:pt x="5644976" y="5617190"/>
                </a:lnTo>
                <a:cubicBezTo>
                  <a:pt x="5425162" y="5762325"/>
                  <a:pt x="5126444" y="5738135"/>
                  <a:pt x="4932930" y="5544622"/>
                </a:cubicBezTo>
                <a:lnTo>
                  <a:pt x="1" y="61169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75B1-BA93-47CA-BA7A-1661DCDF8CEE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AEA17-5934-4916-8B33-C24822774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5782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247805" y="-1"/>
            <a:ext cx="5944195" cy="5710490"/>
          </a:xfrm>
          <a:custGeom>
            <a:avLst/>
            <a:gdLst>
              <a:gd name="connsiteX0" fmla="*/ 5944195 w 5944195"/>
              <a:gd name="connsiteY0" fmla="*/ 3074075 h 5710490"/>
              <a:gd name="connsiteX1" fmla="*/ 5944195 w 5944195"/>
              <a:gd name="connsiteY1" fmla="*/ 4675841 h 5710490"/>
              <a:gd name="connsiteX2" fmla="*/ 5351151 w 5944195"/>
              <a:gd name="connsiteY2" fmla="*/ 5268885 h 5710490"/>
              <a:gd name="connsiteX3" fmla="*/ 4550267 w 5944195"/>
              <a:gd name="connsiteY3" fmla="*/ 5268885 h 5710490"/>
              <a:gd name="connsiteX4" fmla="*/ 4550269 w 5944195"/>
              <a:gd name="connsiteY4" fmla="*/ 5268885 h 5710490"/>
              <a:gd name="connsiteX5" fmla="*/ 4550269 w 5944195"/>
              <a:gd name="connsiteY5" fmla="*/ 4468002 h 5710490"/>
              <a:gd name="connsiteX6" fmla="*/ 5944195 w 5944195"/>
              <a:gd name="connsiteY6" fmla="*/ 1314982 h 5710490"/>
              <a:gd name="connsiteX7" fmla="*/ 5944195 w 5944195"/>
              <a:gd name="connsiteY7" fmla="*/ 2916748 h 5710490"/>
              <a:gd name="connsiteX8" fmla="*/ 3380830 w 5944195"/>
              <a:gd name="connsiteY8" fmla="*/ 5480110 h 5710490"/>
              <a:gd name="connsiteX9" fmla="*/ 2579948 w 5944195"/>
              <a:gd name="connsiteY9" fmla="*/ 5480110 h 5710490"/>
              <a:gd name="connsiteX10" fmla="*/ 2579948 w 5944195"/>
              <a:gd name="connsiteY10" fmla="*/ 5480111 h 5710490"/>
              <a:gd name="connsiteX11" fmla="*/ 2579949 w 5944195"/>
              <a:gd name="connsiteY11" fmla="*/ 4679227 h 5710490"/>
              <a:gd name="connsiteX12" fmla="*/ 5500079 w 5944195"/>
              <a:gd name="connsiteY12" fmla="*/ 1 h 5710490"/>
              <a:gd name="connsiteX13" fmla="*/ 5944195 w 5944195"/>
              <a:gd name="connsiteY13" fmla="*/ 1 h 5710490"/>
              <a:gd name="connsiteX14" fmla="*/ 5944195 w 5944195"/>
              <a:gd name="connsiteY14" fmla="*/ 1157650 h 5710490"/>
              <a:gd name="connsiteX15" fmla="*/ 1557222 w 5944195"/>
              <a:gd name="connsiteY15" fmla="*/ 5544623 h 5710490"/>
              <a:gd name="connsiteX16" fmla="*/ 845177 w 5944195"/>
              <a:gd name="connsiteY16" fmla="*/ 5617189 h 5710490"/>
              <a:gd name="connsiteX17" fmla="*/ 756340 w 5944195"/>
              <a:gd name="connsiteY17" fmla="*/ 5544622 h 5710490"/>
              <a:gd name="connsiteX18" fmla="*/ 683773 w 5944195"/>
              <a:gd name="connsiteY18" fmla="*/ 5455784 h 5710490"/>
              <a:gd name="connsiteX19" fmla="*/ 756340 w 5944195"/>
              <a:gd name="connsiteY19" fmla="*/ 4743739 h 5710490"/>
              <a:gd name="connsiteX20" fmla="*/ 1981887 w 5944195"/>
              <a:gd name="connsiteY20" fmla="*/ 1 h 5710490"/>
              <a:gd name="connsiteX21" fmla="*/ 3583654 w 5944195"/>
              <a:gd name="connsiteY21" fmla="*/ 1 h 5710490"/>
              <a:gd name="connsiteX22" fmla="*/ 966751 w 5944195"/>
              <a:gd name="connsiteY22" fmla="*/ 2616902 h 5710490"/>
              <a:gd name="connsiteX23" fmla="*/ 165868 w 5944195"/>
              <a:gd name="connsiteY23" fmla="*/ 2616902 h 5710490"/>
              <a:gd name="connsiteX24" fmla="*/ 165868 w 5944195"/>
              <a:gd name="connsiteY24" fmla="*/ 2616903 h 5710490"/>
              <a:gd name="connsiteX25" fmla="*/ 165868 w 5944195"/>
              <a:gd name="connsiteY25" fmla="*/ 1816020 h 5710490"/>
              <a:gd name="connsiteX26" fmla="*/ 3740981 w 5944195"/>
              <a:gd name="connsiteY26" fmla="*/ 0 h 5710490"/>
              <a:gd name="connsiteX27" fmla="*/ 5342749 w 5944195"/>
              <a:gd name="connsiteY27" fmla="*/ 0 h 5710490"/>
              <a:gd name="connsiteX28" fmla="*/ 1220154 w 5944195"/>
              <a:gd name="connsiteY28" fmla="*/ 4122592 h 5710490"/>
              <a:gd name="connsiteX29" fmla="*/ 508110 w 5944195"/>
              <a:gd name="connsiteY29" fmla="*/ 4195159 h 5710490"/>
              <a:gd name="connsiteX30" fmla="*/ 419272 w 5944195"/>
              <a:gd name="connsiteY30" fmla="*/ 4122592 h 5710490"/>
              <a:gd name="connsiteX31" fmla="*/ 346705 w 5944195"/>
              <a:gd name="connsiteY31" fmla="*/ 4033755 h 5710490"/>
              <a:gd name="connsiteX32" fmla="*/ 419272 w 5944195"/>
              <a:gd name="connsiteY32" fmla="*/ 3321710 h 5710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944195" h="5710490">
                <a:moveTo>
                  <a:pt x="5944195" y="3074075"/>
                </a:moveTo>
                <a:lnTo>
                  <a:pt x="5944195" y="4675841"/>
                </a:lnTo>
                <a:lnTo>
                  <a:pt x="5351151" y="5268885"/>
                </a:lnTo>
                <a:cubicBezTo>
                  <a:pt x="5129993" y="5490042"/>
                  <a:pt x="4771425" y="5490042"/>
                  <a:pt x="4550267" y="5268885"/>
                </a:cubicBezTo>
                <a:lnTo>
                  <a:pt x="4550269" y="5268885"/>
                </a:lnTo>
                <a:cubicBezTo>
                  <a:pt x="4329111" y="5047728"/>
                  <a:pt x="4329111" y="4689160"/>
                  <a:pt x="4550269" y="4468002"/>
                </a:cubicBezTo>
                <a:close/>
                <a:moveTo>
                  <a:pt x="5944195" y="1314982"/>
                </a:moveTo>
                <a:lnTo>
                  <a:pt x="5944195" y="2916748"/>
                </a:lnTo>
                <a:lnTo>
                  <a:pt x="3380830" y="5480110"/>
                </a:lnTo>
                <a:cubicBezTo>
                  <a:pt x="3159672" y="5701267"/>
                  <a:pt x="2801104" y="5701267"/>
                  <a:pt x="2579948" y="5480110"/>
                </a:cubicBezTo>
                <a:lnTo>
                  <a:pt x="2579948" y="5480111"/>
                </a:lnTo>
                <a:cubicBezTo>
                  <a:pt x="2358790" y="5258953"/>
                  <a:pt x="2358791" y="4900385"/>
                  <a:pt x="2579949" y="4679227"/>
                </a:cubicBezTo>
                <a:close/>
                <a:moveTo>
                  <a:pt x="5500079" y="1"/>
                </a:moveTo>
                <a:lnTo>
                  <a:pt x="5944195" y="1"/>
                </a:lnTo>
                <a:lnTo>
                  <a:pt x="5944195" y="1157650"/>
                </a:lnTo>
                <a:lnTo>
                  <a:pt x="1557222" y="5544623"/>
                </a:lnTo>
                <a:cubicBezTo>
                  <a:pt x="1363710" y="5738136"/>
                  <a:pt x="1064991" y="5762324"/>
                  <a:pt x="845177" y="5617189"/>
                </a:cubicBezTo>
                <a:lnTo>
                  <a:pt x="756340" y="5544622"/>
                </a:lnTo>
                <a:lnTo>
                  <a:pt x="683773" y="5455784"/>
                </a:lnTo>
                <a:cubicBezTo>
                  <a:pt x="538638" y="5235970"/>
                  <a:pt x="562827" y="4937252"/>
                  <a:pt x="756340" y="4743739"/>
                </a:cubicBezTo>
                <a:close/>
                <a:moveTo>
                  <a:pt x="1981887" y="1"/>
                </a:moveTo>
                <a:lnTo>
                  <a:pt x="3583654" y="1"/>
                </a:lnTo>
                <a:lnTo>
                  <a:pt x="966751" y="2616902"/>
                </a:lnTo>
                <a:cubicBezTo>
                  <a:pt x="745593" y="2838060"/>
                  <a:pt x="387025" y="2838060"/>
                  <a:pt x="165868" y="2616902"/>
                </a:cubicBezTo>
                <a:lnTo>
                  <a:pt x="165868" y="2616903"/>
                </a:lnTo>
                <a:cubicBezTo>
                  <a:pt x="-55289" y="2395745"/>
                  <a:pt x="-55289" y="2037178"/>
                  <a:pt x="165868" y="1816020"/>
                </a:cubicBezTo>
                <a:close/>
                <a:moveTo>
                  <a:pt x="3740981" y="0"/>
                </a:moveTo>
                <a:lnTo>
                  <a:pt x="5342749" y="0"/>
                </a:lnTo>
                <a:lnTo>
                  <a:pt x="1220154" y="4122592"/>
                </a:lnTo>
                <a:cubicBezTo>
                  <a:pt x="1026642" y="4316105"/>
                  <a:pt x="727924" y="4340294"/>
                  <a:pt x="508110" y="4195159"/>
                </a:cubicBezTo>
                <a:lnTo>
                  <a:pt x="419272" y="4122592"/>
                </a:lnTo>
                <a:lnTo>
                  <a:pt x="346705" y="4033755"/>
                </a:lnTo>
                <a:cubicBezTo>
                  <a:pt x="201570" y="3813941"/>
                  <a:pt x="225759" y="3515222"/>
                  <a:pt x="419272" y="332171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75B1-BA93-47CA-BA7A-1661DCDF8CEE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AEA17-5934-4916-8B33-C24822774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1470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3271784" y="628652"/>
            <a:ext cx="2735316" cy="5600697"/>
          </a:xfrm>
          <a:custGeom>
            <a:avLst/>
            <a:gdLst>
              <a:gd name="connsiteX0" fmla="*/ 0 w 2735316"/>
              <a:gd name="connsiteY0" fmla="*/ 0 h 5600697"/>
              <a:gd name="connsiteX1" fmla="*/ 2735316 w 2735316"/>
              <a:gd name="connsiteY1" fmla="*/ 0 h 5600697"/>
              <a:gd name="connsiteX2" fmla="*/ 2735316 w 2735316"/>
              <a:gd name="connsiteY2" fmla="*/ 5600697 h 5600697"/>
              <a:gd name="connsiteX3" fmla="*/ 0 w 2735316"/>
              <a:gd name="connsiteY3" fmla="*/ 5600697 h 5600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5316" h="5600697">
                <a:moveTo>
                  <a:pt x="0" y="0"/>
                </a:moveTo>
                <a:lnTo>
                  <a:pt x="2735316" y="0"/>
                </a:lnTo>
                <a:lnTo>
                  <a:pt x="2735316" y="5600697"/>
                </a:lnTo>
                <a:lnTo>
                  <a:pt x="0" y="560069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5"/>
          </p:nvPr>
        </p:nvSpPr>
        <p:spPr>
          <a:xfrm>
            <a:off x="838201" y="3534097"/>
            <a:ext cx="2236511" cy="2695252"/>
          </a:xfrm>
          <a:custGeom>
            <a:avLst/>
            <a:gdLst>
              <a:gd name="connsiteX0" fmla="*/ 0 w 2236511"/>
              <a:gd name="connsiteY0" fmla="*/ 0 h 2695252"/>
              <a:gd name="connsiteX1" fmla="*/ 2236511 w 2236511"/>
              <a:gd name="connsiteY1" fmla="*/ 0 h 2695252"/>
              <a:gd name="connsiteX2" fmla="*/ 2236511 w 2236511"/>
              <a:gd name="connsiteY2" fmla="*/ 2695252 h 2695252"/>
              <a:gd name="connsiteX3" fmla="*/ 0 w 2236511"/>
              <a:gd name="connsiteY3" fmla="*/ 2695252 h 2695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6511" h="2695252">
                <a:moveTo>
                  <a:pt x="0" y="0"/>
                </a:moveTo>
                <a:lnTo>
                  <a:pt x="2236511" y="0"/>
                </a:lnTo>
                <a:lnTo>
                  <a:pt x="2236511" y="2695252"/>
                </a:lnTo>
                <a:lnTo>
                  <a:pt x="0" y="269525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8415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838202" y="635390"/>
            <a:ext cx="2236511" cy="2695252"/>
          </a:xfrm>
          <a:custGeom>
            <a:avLst/>
            <a:gdLst>
              <a:gd name="connsiteX0" fmla="*/ 0 w 2236511"/>
              <a:gd name="connsiteY0" fmla="*/ 0 h 2695252"/>
              <a:gd name="connsiteX1" fmla="*/ 2236511 w 2236511"/>
              <a:gd name="connsiteY1" fmla="*/ 0 h 2695252"/>
              <a:gd name="connsiteX2" fmla="*/ 2236511 w 2236511"/>
              <a:gd name="connsiteY2" fmla="*/ 2695252 h 2695252"/>
              <a:gd name="connsiteX3" fmla="*/ 0 w 2236511"/>
              <a:gd name="connsiteY3" fmla="*/ 2695252 h 2695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6511" h="2695252">
                <a:moveTo>
                  <a:pt x="0" y="0"/>
                </a:moveTo>
                <a:lnTo>
                  <a:pt x="2236511" y="0"/>
                </a:lnTo>
                <a:lnTo>
                  <a:pt x="2236511" y="2695252"/>
                </a:lnTo>
                <a:lnTo>
                  <a:pt x="0" y="269525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346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pos="715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31C1-D1B5-4368-91BF-ACC7F8A165A7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6E8A-0E50-487B-97A2-0BD9B2256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5786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184901" y="628652"/>
            <a:ext cx="2735316" cy="5600697"/>
          </a:xfrm>
          <a:custGeom>
            <a:avLst/>
            <a:gdLst>
              <a:gd name="connsiteX0" fmla="*/ 0 w 2735316"/>
              <a:gd name="connsiteY0" fmla="*/ 0 h 5600697"/>
              <a:gd name="connsiteX1" fmla="*/ 2735316 w 2735316"/>
              <a:gd name="connsiteY1" fmla="*/ 0 h 5600697"/>
              <a:gd name="connsiteX2" fmla="*/ 2735316 w 2735316"/>
              <a:gd name="connsiteY2" fmla="*/ 5600697 h 5600697"/>
              <a:gd name="connsiteX3" fmla="*/ 0 w 2735316"/>
              <a:gd name="connsiteY3" fmla="*/ 5600697 h 5600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5316" h="5600697">
                <a:moveTo>
                  <a:pt x="0" y="0"/>
                </a:moveTo>
                <a:lnTo>
                  <a:pt x="2735316" y="0"/>
                </a:lnTo>
                <a:lnTo>
                  <a:pt x="2735316" y="5600697"/>
                </a:lnTo>
                <a:lnTo>
                  <a:pt x="0" y="560069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5"/>
          </p:nvPr>
        </p:nvSpPr>
        <p:spPr>
          <a:xfrm>
            <a:off x="9117288" y="3534097"/>
            <a:ext cx="2236511" cy="2695252"/>
          </a:xfrm>
          <a:custGeom>
            <a:avLst/>
            <a:gdLst>
              <a:gd name="connsiteX0" fmla="*/ 0 w 2236511"/>
              <a:gd name="connsiteY0" fmla="*/ 0 h 2695252"/>
              <a:gd name="connsiteX1" fmla="*/ 2236511 w 2236511"/>
              <a:gd name="connsiteY1" fmla="*/ 0 h 2695252"/>
              <a:gd name="connsiteX2" fmla="*/ 2236511 w 2236511"/>
              <a:gd name="connsiteY2" fmla="*/ 2695252 h 2695252"/>
              <a:gd name="connsiteX3" fmla="*/ 0 w 2236511"/>
              <a:gd name="connsiteY3" fmla="*/ 2695252 h 2695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6511" h="2695252">
                <a:moveTo>
                  <a:pt x="0" y="0"/>
                </a:moveTo>
                <a:lnTo>
                  <a:pt x="2236511" y="0"/>
                </a:lnTo>
                <a:lnTo>
                  <a:pt x="2236511" y="2695252"/>
                </a:lnTo>
                <a:lnTo>
                  <a:pt x="0" y="269525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8415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9117289" y="635390"/>
            <a:ext cx="2236511" cy="2695252"/>
          </a:xfrm>
          <a:custGeom>
            <a:avLst/>
            <a:gdLst>
              <a:gd name="connsiteX0" fmla="*/ 0 w 2236511"/>
              <a:gd name="connsiteY0" fmla="*/ 0 h 2695252"/>
              <a:gd name="connsiteX1" fmla="*/ 2236511 w 2236511"/>
              <a:gd name="connsiteY1" fmla="*/ 0 h 2695252"/>
              <a:gd name="connsiteX2" fmla="*/ 2236511 w 2236511"/>
              <a:gd name="connsiteY2" fmla="*/ 2695252 h 2695252"/>
              <a:gd name="connsiteX3" fmla="*/ 0 w 2236511"/>
              <a:gd name="connsiteY3" fmla="*/ 2695252 h 2695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6511" h="2695252">
                <a:moveTo>
                  <a:pt x="0" y="0"/>
                </a:moveTo>
                <a:lnTo>
                  <a:pt x="2236511" y="0"/>
                </a:lnTo>
                <a:lnTo>
                  <a:pt x="2236511" y="2695252"/>
                </a:lnTo>
                <a:lnTo>
                  <a:pt x="0" y="269525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661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pos="7152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5"/>
          </p:nvPr>
        </p:nvSpPr>
        <p:spPr>
          <a:xfrm>
            <a:off x="5774725" y="2627746"/>
            <a:ext cx="3690923" cy="4230255"/>
          </a:xfrm>
          <a:custGeom>
            <a:avLst/>
            <a:gdLst>
              <a:gd name="connsiteX0" fmla="*/ 0 w 3690923"/>
              <a:gd name="connsiteY0" fmla="*/ 0 h 4230255"/>
              <a:gd name="connsiteX1" fmla="*/ 1717313 w 3690923"/>
              <a:gd name="connsiteY1" fmla="*/ 0 h 4230255"/>
              <a:gd name="connsiteX2" fmla="*/ 3690923 w 3690923"/>
              <a:gd name="connsiteY2" fmla="*/ 4230255 h 4230255"/>
              <a:gd name="connsiteX3" fmla="*/ 1973611 w 3690923"/>
              <a:gd name="connsiteY3" fmla="*/ 4230255 h 4230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90923" h="4230255">
                <a:moveTo>
                  <a:pt x="0" y="0"/>
                </a:moveTo>
                <a:lnTo>
                  <a:pt x="1717313" y="0"/>
                </a:lnTo>
                <a:lnTo>
                  <a:pt x="3690923" y="4230255"/>
                </a:lnTo>
                <a:lnTo>
                  <a:pt x="1973611" y="423025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6775492" y="993914"/>
            <a:ext cx="3690923" cy="4230255"/>
          </a:xfrm>
          <a:custGeom>
            <a:avLst/>
            <a:gdLst>
              <a:gd name="connsiteX0" fmla="*/ 0 w 3690923"/>
              <a:gd name="connsiteY0" fmla="*/ 0 h 4230255"/>
              <a:gd name="connsiteX1" fmla="*/ 1717312 w 3690923"/>
              <a:gd name="connsiteY1" fmla="*/ 0 h 4230255"/>
              <a:gd name="connsiteX2" fmla="*/ 3690923 w 3690923"/>
              <a:gd name="connsiteY2" fmla="*/ 4230255 h 4230255"/>
              <a:gd name="connsiteX3" fmla="*/ 1973610 w 3690923"/>
              <a:gd name="connsiteY3" fmla="*/ 4230255 h 4230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90923" h="4230255">
                <a:moveTo>
                  <a:pt x="0" y="0"/>
                </a:moveTo>
                <a:lnTo>
                  <a:pt x="1717312" y="0"/>
                </a:lnTo>
                <a:lnTo>
                  <a:pt x="3690923" y="4230255"/>
                </a:lnTo>
                <a:lnTo>
                  <a:pt x="1973610" y="423025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8073784" y="1"/>
            <a:ext cx="3690923" cy="4230255"/>
          </a:xfrm>
          <a:custGeom>
            <a:avLst/>
            <a:gdLst>
              <a:gd name="connsiteX0" fmla="*/ 0 w 3690923"/>
              <a:gd name="connsiteY0" fmla="*/ 0 h 4230255"/>
              <a:gd name="connsiteX1" fmla="*/ 1717312 w 3690923"/>
              <a:gd name="connsiteY1" fmla="*/ 0 h 4230255"/>
              <a:gd name="connsiteX2" fmla="*/ 3690923 w 3690923"/>
              <a:gd name="connsiteY2" fmla="*/ 4230255 h 4230255"/>
              <a:gd name="connsiteX3" fmla="*/ 1973610 w 3690923"/>
              <a:gd name="connsiteY3" fmla="*/ 4230255 h 4230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90923" h="4230255">
                <a:moveTo>
                  <a:pt x="0" y="0"/>
                </a:moveTo>
                <a:lnTo>
                  <a:pt x="1717312" y="0"/>
                </a:lnTo>
                <a:lnTo>
                  <a:pt x="3690923" y="4230255"/>
                </a:lnTo>
                <a:lnTo>
                  <a:pt x="1973610" y="423025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BC00-0A92-4CAB-BD27-63859EB4A924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3F525-EB96-4C37-8D21-74EA31DC3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2567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382108" y="1"/>
            <a:ext cx="7971693" cy="6494585"/>
          </a:xfrm>
          <a:custGeom>
            <a:avLst/>
            <a:gdLst>
              <a:gd name="connsiteX0" fmla="*/ 0 w 7971693"/>
              <a:gd name="connsiteY0" fmla="*/ 0 h 6494585"/>
              <a:gd name="connsiteX1" fmla="*/ 7971693 w 7971693"/>
              <a:gd name="connsiteY1" fmla="*/ 0 h 6494585"/>
              <a:gd name="connsiteX2" fmla="*/ 3985846 w 7971693"/>
              <a:gd name="connsiteY2" fmla="*/ 6494585 h 6494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71693" h="6494585">
                <a:moveTo>
                  <a:pt x="0" y="0"/>
                </a:moveTo>
                <a:lnTo>
                  <a:pt x="7971693" y="0"/>
                </a:lnTo>
                <a:lnTo>
                  <a:pt x="3985846" y="649458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75B1-BA93-47CA-BA7A-1661DCDF8CEE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AEA17-5934-4916-8B33-C24822774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33390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648635" y="544365"/>
            <a:ext cx="5829856" cy="5829855"/>
          </a:xfrm>
          <a:custGeom>
            <a:avLst/>
            <a:gdLst>
              <a:gd name="connsiteX0" fmla="*/ 2914928 w 5829856"/>
              <a:gd name="connsiteY0" fmla="*/ 0 h 5829855"/>
              <a:gd name="connsiteX1" fmla="*/ 5829856 w 5829856"/>
              <a:gd name="connsiteY1" fmla="*/ 2914928 h 5829855"/>
              <a:gd name="connsiteX2" fmla="*/ 2914928 w 5829856"/>
              <a:gd name="connsiteY2" fmla="*/ 5829855 h 5829855"/>
              <a:gd name="connsiteX3" fmla="*/ 0 w 5829856"/>
              <a:gd name="connsiteY3" fmla="*/ 2914928 h 582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9856" h="5829855">
                <a:moveTo>
                  <a:pt x="2914928" y="0"/>
                </a:moveTo>
                <a:lnTo>
                  <a:pt x="5829856" y="2914928"/>
                </a:lnTo>
                <a:lnTo>
                  <a:pt x="2914928" y="5829855"/>
                </a:lnTo>
                <a:lnTo>
                  <a:pt x="0" y="291492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75B1-BA93-47CA-BA7A-1661DCDF8CEE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AEA17-5934-4916-8B33-C24822774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44342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4"/>
          </p:nvPr>
        </p:nvSpPr>
        <p:spPr>
          <a:xfrm>
            <a:off x="5494944" y="1430216"/>
            <a:ext cx="5881056" cy="5427784"/>
          </a:xfrm>
          <a:custGeom>
            <a:avLst/>
            <a:gdLst>
              <a:gd name="connsiteX0" fmla="*/ 4291138 w 5881056"/>
              <a:gd name="connsiteY0" fmla="*/ 0 h 5427784"/>
              <a:gd name="connsiteX1" fmla="*/ 5881056 w 5881056"/>
              <a:gd name="connsiteY1" fmla="*/ 5427784 h 5427784"/>
              <a:gd name="connsiteX2" fmla="*/ 0 w 5881056"/>
              <a:gd name="connsiteY2" fmla="*/ 5427784 h 5427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81056" h="5427784">
                <a:moveTo>
                  <a:pt x="4291138" y="0"/>
                </a:moveTo>
                <a:lnTo>
                  <a:pt x="5881056" y="5427784"/>
                </a:lnTo>
                <a:lnTo>
                  <a:pt x="0" y="542778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4557384" y="0"/>
            <a:ext cx="5881056" cy="5427784"/>
          </a:xfrm>
          <a:custGeom>
            <a:avLst/>
            <a:gdLst>
              <a:gd name="connsiteX0" fmla="*/ 0 w 5881056"/>
              <a:gd name="connsiteY0" fmla="*/ 0 h 5427784"/>
              <a:gd name="connsiteX1" fmla="*/ 5881056 w 5881056"/>
              <a:gd name="connsiteY1" fmla="*/ 0 h 5427784"/>
              <a:gd name="connsiteX2" fmla="*/ 1589918 w 5881056"/>
              <a:gd name="connsiteY2" fmla="*/ 5427784 h 5427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81056" h="5427784">
                <a:moveTo>
                  <a:pt x="0" y="0"/>
                </a:moveTo>
                <a:lnTo>
                  <a:pt x="5881056" y="0"/>
                </a:lnTo>
                <a:lnTo>
                  <a:pt x="1589918" y="542778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75B1-BA93-47CA-BA7A-1661DCDF8CEE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AEA17-5934-4916-8B33-C24822774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4974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039824" y="0"/>
            <a:ext cx="7152177" cy="6859070"/>
          </a:xfrm>
          <a:custGeom>
            <a:avLst/>
            <a:gdLst>
              <a:gd name="connsiteX0" fmla="*/ 0 w 7152177"/>
              <a:gd name="connsiteY0" fmla="*/ 0 h 6859070"/>
              <a:gd name="connsiteX1" fmla="*/ 7152177 w 7152177"/>
              <a:gd name="connsiteY1" fmla="*/ 0 h 6859070"/>
              <a:gd name="connsiteX2" fmla="*/ 7152177 w 7152177"/>
              <a:gd name="connsiteY2" fmla="*/ 6858000 h 6859070"/>
              <a:gd name="connsiteX3" fmla="*/ 2450209 w 7152177"/>
              <a:gd name="connsiteY3" fmla="*/ 6859070 h 6859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52177" h="6859070">
                <a:moveTo>
                  <a:pt x="0" y="0"/>
                </a:moveTo>
                <a:lnTo>
                  <a:pt x="7152177" y="0"/>
                </a:lnTo>
                <a:lnTo>
                  <a:pt x="7152177" y="6858000"/>
                </a:lnTo>
                <a:lnTo>
                  <a:pt x="2450209" y="68590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75B1-BA93-47CA-BA7A-1661DCDF8CEE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AEA17-5934-4916-8B33-C24822774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0116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686"/>
            <a:ext cx="7152130" cy="6858687"/>
          </a:xfrm>
          <a:custGeom>
            <a:avLst/>
            <a:gdLst>
              <a:gd name="connsiteX0" fmla="*/ 0 w 7152130"/>
              <a:gd name="connsiteY0" fmla="*/ 0 h 6858687"/>
              <a:gd name="connsiteX1" fmla="*/ 7152130 w 7152130"/>
              <a:gd name="connsiteY1" fmla="*/ 0 h 6858687"/>
              <a:gd name="connsiteX2" fmla="*/ 4682536 w 7152130"/>
              <a:gd name="connsiteY2" fmla="*/ 6858687 h 6858687"/>
              <a:gd name="connsiteX3" fmla="*/ 0 w 7152130"/>
              <a:gd name="connsiteY3" fmla="*/ 6857955 h 6858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52130" h="6858687">
                <a:moveTo>
                  <a:pt x="0" y="0"/>
                </a:moveTo>
                <a:lnTo>
                  <a:pt x="7152130" y="0"/>
                </a:lnTo>
                <a:lnTo>
                  <a:pt x="4682536" y="6858687"/>
                </a:lnTo>
                <a:lnTo>
                  <a:pt x="0" y="685795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75B1-BA93-47CA-BA7A-1661DCDF8CEE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AEA17-5934-4916-8B33-C24822774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1243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3429000"/>
            <a:ext cx="12192000" cy="3429000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BC00-0A92-4CAB-BD27-63859EB4A924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3F525-EB96-4C37-8D21-74EA31DC3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39710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6448901" y="1930364"/>
            <a:ext cx="4769444" cy="3051992"/>
          </a:xfrm>
          <a:custGeom>
            <a:avLst/>
            <a:gdLst>
              <a:gd name="connsiteX0" fmla="*/ 0 w 4769444"/>
              <a:gd name="connsiteY0" fmla="*/ 0 h 3051992"/>
              <a:gd name="connsiteX1" fmla="*/ 4769444 w 4769444"/>
              <a:gd name="connsiteY1" fmla="*/ 0 h 3051992"/>
              <a:gd name="connsiteX2" fmla="*/ 4769444 w 4769444"/>
              <a:gd name="connsiteY2" fmla="*/ 3051992 h 3051992"/>
              <a:gd name="connsiteX3" fmla="*/ 0 w 4769444"/>
              <a:gd name="connsiteY3" fmla="*/ 3051992 h 3051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9444" h="3051992">
                <a:moveTo>
                  <a:pt x="0" y="0"/>
                </a:moveTo>
                <a:lnTo>
                  <a:pt x="4769444" y="0"/>
                </a:lnTo>
                <a:lnTo>
                  <a:pt x="4769444" y="3051992"/>
                </a:lnTo>
                <a:lnTo>
                  <a:pt x="0" y="305199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1011399" y="1930364"/>
            <a:ext cx="4769444" cy="3051992"/>
          </a:xfrm>
          <a:custGeom>
            <a:avLst/>
            <a:gdLst>
              <a:gd name="connsiteX0" fmla="*/ 0 w 4769444"/>
              <a:gd name="connsiteY0" fmla="*/ 0 h 3051992"/>
              <a:gd name="connsiteX1" fmla="*/ 4769444 w 4769444"/>
              <a:gd name="connsiteY1" fmla="*/ 0 h 3051992"/>
              <a:gd name="connsiteX2" fmla="*/ 4769444 w 4769444"/>
              <a:gd name="connsiteY2" fmla="*/ 3051992 h 3051992"/>
              <a:gd name="connsiteX3" fmla="*/ 0 w 4769444"/>
              <a:gd name="connsiteY3" fmla="*/ 3051992 h 3051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9444" h="3051992">
                <a:moveTo>
                  <a:pt x="0" y="0"/>
                </a:moveTo>
                <a:lnTo>
                  <a:pt x="4769444" y="0"/>
                </a:lnTo>
                <a:lnTo>
                  <a:pt x="4769444" y="3051992"/>
                </a:lnTo>
                <a:lnTo>
                  <a:pt x="0" y="305199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75B1-BA93-47CA-BA7A-1661DCDF8CEE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AEA17-5934-4916-8B33-C24822774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52063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434661" y="1974936"/>
            <a:ext cx="3322677" cy="3165014"/>
          </a:xfrm>
          <a:custGeom>
            <a:avLst/>
            <a:gdLst>
              <a:gd name="connsiteX0" fmla="*/ 0 w 3322677"/>
              <a:gd name="connsiteY0" fmla="*/ 0 h 3165014"/>
              <a:gd name="connsiteX1" fmla="*/ 3322677 w 3322677"/>
              <a:gd name="connsiteY1" fmla="*/ 0 h 3165014"/>
              <a:gd name="connsiteX2" fmla="*/ 3322677 w 3322677"/>
              <a:gd name="connsiteY2" fmla="*/ 3165014 h 3165014"/>
              <a:gd name="connsiteX3" fmla="*/ 0 w 3322677"/>
              <a:gd name="connsiteY3" fmla="*/ 3165014 h 3165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2677" h="3165014">
                <a:moveTo>
                  <a:pt x="0" y="0"/>
                </a:moveTo>
                <a:lnTo>
                  <a:pt x="3322677" y="0"/>
                </a:lnTo>
                <a:lnTo>
                  <a:pt x="3322677" y="3165014"/>
                </a:lnTo>
                <a:lnTo>
                  <a:pt x="0" y="316501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5"/>
          </p:nvPr>
        </p:nvSpPr>
        <p:spPr>
          <a:xfrm>
            <a:off x="7990883" y="1974936"/>
            <a:ext cx="3322677" cy="3165014"/>
          </a:xfrm>
          <a:custGeom>
            <a:avLst/>
            <a:gdLst>
              <a:gd name="connsiteX0" fmla="*/ 0 w 3322677"/>
              <a:gd name="connsiteY0" fmla="*/ 0 h 3165014"/>
              <a:gd name="connsiteX1" fmla="*/ 3322677 w 3322677"/>
              <a:gd name="connsiteY1" fmla="*/ 0 h 3165014"/>
              <a:gd name="connsiteX2" fmla="*/ 3322677 w 3322677"/>
              <a:gd name="connsiteY2" fmla="*/ 3165014 h 3165014"/>
              <a:gd name="connsiteX3" fmla="*/ 0 w 3322677"/>
              <a:gd name="connsiteY3" fmla="*/ 3165014 h 3165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2677" h="3165014">
                <a:moveTo>
                  <a:pt x="0" y="0"/>
                </a:moveTo>
                <a:lnTo>
                  <a:pt x="3322677" y="0"/>
                </a:lnTo>
                <a:lnTo>
                  <a:pt x="3322677" y="3165014"/>
                </a:lnTo>
                <a:lnTo>
                  <a:pt x="0" y="316501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878442" y="1974936"/>
            <a:ext cx="3322677" cy="3165014"/>
          </a:xfrm>
          <a:custGeom>
            <a:avLst/>
            <a:gdLst>
              <a:gd name="connsiteX0" fmla="*/ 0 w 3322677"/>
              <a:gd name="connsiteY0" fmla="*/ 0 h 3165014"/>
              <a:gd name="connsiteX1" fmla="*/ 3322677 w 3322677"/>
              <a:gd name="connsiteY1" fmla="*/ 0 h 3165014"/>
              <a:gd name="connsiteX2" fmla="*/ 3322677 w 3322677"/>
              <a:gd name="connsiteY2" fmla="*/ 3165014 h 3165014"/>
              <a:gd name="connsiteX3" fmla="*/ 0 w 3322677"/>
              <a:gd name="connsiteY3" fmla="*/ 3165014 h 3165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2677" h="3165014">
                <a:moveTo>
                  <a:pt x="0" y="0"/>
                </a:moveTo>
                <a:lnTo>
                  <a:pt x="3322677" y="0"/>
                </a:lnTo>
                <a:lnTo>
                  <a:pt x="3322677" y="3165014"/>
                </a:lnTo>
                <a:lnTo>
                  <a:pt x="0" y="316501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75B1-BA93-47CA-BA7A-1661DCDF8CEE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AEA17-5934-4916-8B33-C24822774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8820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31C1-D1B5-4368-91BF-ACC7F8A165A7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6E8A-0E50-487B-97A2-0BD9B2256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8782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8898667" y="2336343"/>
            <a:ext cx="2150514" cy="2150512"/>
          </a:xfrm>
          <a:custGeom>
            <a:avLst/>
            <a:gdLst>
              <a:gd name="connsiteX0" fmla="*/ 1075256 w 2150514"/>
              <a:gd name="connsiteY0" fmla="*/ 0 h 2150512"/>
              <a:gd name="connsiteX1" fmla="*/ 1542933 w 2150514"/>
              <a:gd name="connsiteY1" fmla="*/ 193718 h 2150512"/>
              <a:gd name="connsiteX2" fmla="*/ 1956795 w 2150514"/>
              <a:gd name="connsiteY2" fmla="*/ 607580 h 2150512"/>
              <a:gd name="connsiteX3" fmla="*/ 1956795 w 2150514"/>
              <a:gd name="connsiteY3" fmla="*/ 1542936 h 2150512"/>
              <a:gd name="connsiteX4" fmla="*/ 1542937 w 2150514"/>
              <a:gd name="connsiteY4" fmla="*/ 1956794 h 2150512"/>
              <a:gd name="connsiteX5" fmla="*/ 607582 w 2150514"/>
              <a:gd name="connsiteY5" fmla="*/ 1956794 h 2150512"/>
              <a:gd name="connsiteX6" fmla="*/ 193719 w 2150514"/>
              <a:gd name="connsiteY6" fmla="*/ 1542933 h 2150512"/>
              <a:gd name="connsiteX7" fmla="*/ 193719 w 2150514"/>
              <a:gd name="connsiteY7" fmla="*/ 607577 h 2150512"/>
              <a:gd name="connsiteX8" fmla="*/ 607578 w 2150514"/>
              <a:gd name="connsiteY8" fmla="*/ 193718 h 2150512"/>
              <a:gd name="connsiteX9" fmla="*/ 1075256 w 2150514"/>
              <a:gd name="connsiteY9" fmla="*/ 0 h 2150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50514" h="2150512">
                <a:moveTo>
                  <a:pt x="1075256" y="0"/>
                </a:moveTo>
                <a:cubicBezTo>
                  <a:pt x="1244522" y="0"/>
                  <a:pt x="1413787" y="64572"/>
                  <a:pt x="1542933" y="193718"/>
                </a:cubicBezTo>
                <a:lnTo>
                  <a:pt x="1956795" y="607580"/>
                </a:lnTo>
                <a:cubicBezTo>
                  <a:pt x="2215088" y="865873"/>
                  <a:pt x="2215088" y="1284644"/>
                  <a:pt x="1956795" y="1542936"/>
                </a:cubicBezTo>
                <a:lnTo>
                  <a:pt x="1542937" y="1956794"/>
                </a:lnTo>
                <a:cubicBezTo>
                  <a:pt x="1284646" y="2215085"/>
                  <a:pt x="865873" y="2215085"/>
                  <a:pt x="607582" y="1956794"/>
                </a:cubicBezTo>
                <a:lnTo>
                  <a:pt x="193719" y="1542933"/>
                </a:lnTo>
                <a:cubicBezTo>
                  <a:pt x="-64572" y="1284642"/>
                  <a:pt x="-64572" y="865868"/>
                  <a:pt x="193719" y="607577"/>
                </a:cubicBezTo>
                <a:lnTo>
                  <a:pt x="607578" y="193718"/>
                </a:lnTo>
                <a:cubicBezTo>
                  <a:pt x="736724" y="64572"/>
                  <a:pt x="905989" y="0"/>
                  <a:pt x="107525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7"/>
          </p:nvPr>
        </p:nvSpPr>
        <p:spPr>
          <a:xfrm>
            <a:off x="5020743" y="2336343"/>
            <a:ext cx="2150514" cy="2150512"/>
          </a:xfrm>
          <a:custGeom>
            <a:avLst/>
            <a:gdLst>
              <a:gd name="connsiteX0" fmla="*/ 1075256 w 2150514"/>
              <a:gd name="connsiteY0" fmla="*/ 0 h 2150512"/>
              <a:gd name="connsiteX1" fmla="*/ 1542934 w 2150514"/>
              <a:gd name="connsiteY1" fmla="*/ 193718 h 2150512"/>
              <a:gd name="connsiteX2" fmla="*/ 1956795 w 2150514"/>
              <a:gd name="connsiteY2" fmla="*/ 607580 h 2150512"/>
              <a:gd name="connsiteX3" fmla="*/ 1956795 w 2150514"/>
              <a:gd name="connsiteY3" fmla="*/ 1542936 h 2150512"/>
              <a:gd name="connsiteX4" fmla="*/ 1542937 w 2150514"/>
              <a:gd name="connsiteY4" fmla="*/ 1956794 h 2150512"/>
              <a:gd name="connsiteX5" fmla="*/ 607582 w 2150514"/>
              <a:gd name="connsiteY5" fmla="*/ 1956794 h 2150512"/>
              <a:gd name="connsiteX6" fmla="*/ 193719 w 2150514"/>
              <a:gd name="connsiteY6" fmla="*/ 1542933 h 2150512"/>
              <a:gd name="connsiteX7" fmla="*/ 193719 w 2150514"/>
              <a:gd name="connsiteY7" fmla="*/ 607577 h 2150512"/>
              <a:gd name="connsiteX8" fmla="*/ 607579 w 2150514"/>
              <a:gd name="connsiteY8" fmla="*/ 193718 h 2150512"/>
              <a:gd name="connsiteX9" fmla="*/ 1075256 w 2150514"/>
              <a:gd name="connsiteY9" fmla="*/ 0 h 2150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50514" h="2150512">
                <a:moveTo>
                  <a:pt x="1075256" y="0"/>
                </a:moveTo>
                <a:cubicBezTo>
                  <a:pt x="1244522" y="0"/>
                  <a:pt x="1413788" y="64572"/>
                  <a:pt x="1542934" y="193718"/>
                </a:cubicBezTo>
                <a:lnTo>
                  <a:pt x="1956795" y="607580"/>
                </a:lnTo>
                <a:cubicBezTo>
                  <a:pt x="2215088" y="865873"/>
                  <a:pt x="2215088" y="1284644"/>
                  <a:pt x="1956795" y="1542936"/>
                </a:cubicBezTo>
                <a:lnTo>
                  <a:pt x="1542937" y="1956794"/>
                </a:lnTo>
                <a:cubicBezTo>
                  <a:pt x="1284646" y="2215085"/>
                  <a:pt x="865873" y="2215085"/>
                  <a:pt x="607582" y="1956794"/>
                </a:cubicBezTo>
                <a:lnTo>
                  <a:pt x="193719" y="1542933"/>
                </a:lnTo>
                <a:cubicBezTo>
                  <a:pt x="-64572" y="1284642"/>
                  <a:pt x="-64572" y="865868"/>
                  <a:pt x="193719" y="607577"/>
                </a:cubicBezTo>
                <a:lnTo>
                  <a:pt x="607579" y="193718"/>
                </a:lnTo>
                <a:cubicBezTo>
                  <a:pt x="736725" y="64572"/>
                  <a:pt x="905989" y="0"/>
                  <a:pt x="107525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1142819" y="2336343"/>
            <a:ext cx="2150514" cy="2150512"/>
          </a:xfrm>
          <a:custGeom>
            <a:avLst/>
            <a:gdLst>
              <a:gd name="connsiteX0" fmla="*/ 1075256 w 2150514"/>
              <a:gd name="connsiteY0" fmla="*/ 0 h 2150512"/>
              <a:gd name="connsiteX1" fmla="*/ 1542934 w 2150514"/>
              <a:gd name="connsiteY1" fmla="*/ 193718 h 2150512"/>
              <a:gd name="connsiteX2" fmla="*/ 1956795 w 2150514"/>
              <a:gd name="connsiteY2" fmla="*/ 607580 h 2150512"/>
              <a:gd name="connsiteX3" fmla="*/ 1956795 w 2150514"/>
              <a:gd name="connsiteY3" fmla="*/ 1542936 h 2150512"/>
              <a:gd name="connsiteX4" fmla="*/ 1542937 w 2150514"/>
              <a:gd name="connsiteY4" fmla="*/ 1956794 h 2150512"/>
              <a:gd name="connsiteX5" fmla="*/ 607582 w 2150514"/>
              <a:gd name="connsiteY5" fmla="*/ 1956794 h 2150512"/>
              <a:gd name="connsiteX6" fmla="*/ 193719 w 2150514"/>
              <a:gd name="connsiteY6" fmla="*/ 1542933 h 2150512"/>
              <a:gd name="connsiteX7" fmla="*/ 193719 w 2150514"/>
              <a:gd name="connsiteY7" fmla="*/ 607577 h 2150512"/>
              <a:gd name="connsiteX8" fmla="*/ 607578 w 2150514"/>
              <a:gd name="connsiteY8" fmla="*/ 193718 h 2150512"/>
              <a:gd name="connsiteX9" fmla="*/ 1075256 w 2150514"/>
              <a:gd name="connsiteY9" fmla="*/ 0 h 2150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50514" h="2150512">
                <a:moveTo>
                  <a:pt x="1075256" y="0"/>
                </a:moveTo>
                <a:cubicBezTo>
                  <a:pt x="1244522" y="0"/>
                  <a:pt x="1413788" y="64572"/>
                  <a:pt x="1542934" y="193718"/>
                </a:cubicBezTo>
                <a:lnTo>
                  <a:pt x="1956795" y="607580"/>
                </a:lnTo>
                <a:cubicBezTo>
                  <a:pt x="2215088" y="865873"/>
                  <a:pt x="2215088" y="1284644"/>
                  <a:pt x="1956795" y="1542936"/>
                </a:cubicBezTo>
                <a:lnTo>
                  <a:pt x="1542937" y="1956794"/>
                </a:lnTo>
                <a:cubicBezTo>
                  <a:pt x="1284646" y="2215085"/>
                  <a:pt x="865873" y="2215085"/>
                  <a:pt x="607582" y="1956794"/>
                </a:cubicBezTo>
                <a:lnTo>
                  <a:pt x="193719" y="1542933"/>
                </a:lnTo>
                <a:cubicBezTo>
                  <a:pt x="-64572" y="1284642"/>
                  <a:pt x="-64572" y="865868"/>
                  <a:pt x="193719" y="607577"/>
                </a:cubicBezTo>
                <a:lnTo>
                  <a:pt x="607578" y="193718"/>
                </a:lnTo>
                <a:cubicBezTo>
                  <a:pt x="736724" y="64572"/>
                  <a:pt x="905989" y="0"/>
                  <a:pt x="107525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75B1-BA93-47CA-BA7A-1661DCDF8CEE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AEA17-5934-4916-8B33-C24822774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3670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8983591" y="2319870"/>
            <a:ext cx="1980664" cy="2143590"/>
          </a:xfrm>
          <a:custGeom>
            <a:avLst/>
            <a:gdLst>
              <a:gd name="connsiteX0" fmla="*/ 990332 w 1980664"/>
              <a:gd name="connsiteY0" fmla="*/ 0 h 2143590"/>
              <a:gd name="connsiteX1" fmla="*/ 1211415 w 1980664"/>
              <a:gd name="connsiteY1" fmla="*/ 52805 h 2143590"/>
              <a:gd name="connsiteX2" fmla="*/ 1759490 w 1980664"/>
              <a:gd name="connsiteY2" fmla="*/ 370243 h 2143590"/>
              <a:gd name="connsiteX3" fmla="*/ 1980664 w 1980664"/>
              <a:gd name="connsiteY3" fmla="*/ 753751 h 2143590"/>
              <a:gd name="connsiteX4" fmla="*/ 1980664 w 1980664"/>
              <a:gd name="connsiteY4" fmla="*/ 1389838 h 2143590"/>
              <a:gd name="connsiteX5" fmla="*/ 1759490 w 1980664"/>
              <a:gd name="connsiteY5" fmla="*/ 1773346 h 2143590"/>
              <a:gd name="connsiteX6" fmla="*/ 1211415 w 1980664"/>
              <a:gd name="connsiteY6" fmla="*/ 2090784 h 2143590"/>
              <a:gd name="connsiteX7" fmla="*/ 769250 w 1980664"/>
              <a:gd name="connsiteY7" fmla="*/ 2090784 h 2143590"/>
              <a:gd name="connsiteX8" fmla="*/ 221174 w 1980664"/>
              <a:gd name="connsiteY8" fmla="*/ 1773346 h 2143590"/>
              <a:gd name="connsiteX9" fmla="*/ 0 w 1980664"/>
              <a:gd name="connsiteY9" fmla="*/ 1389838 h 2143590"/>
              <a:gd name="connsiteX10" fmla="*/ 0 w 1980664"/>
              <a:gd name="connsiteY10" fmla="*/ 753751 h 2143590"/>
              <a:gd name="connsiteX11" fmla="*/ 221174 w 1980664"/>
              <a:gd name="connsiteY11" fmla="*/ 370243 h 2143590"/>
              <a:gd name="connsiteX12" fmla="*/ 769250 w 1980664"/>
              <a:gd name="connsiteY12" fmla="*/ 52805 h 2143590"/>
              <a:gd name="connsiteX13" fmla="*/ 990332 w 1980664"/>
              <a:gd name="connsiteY13" fmla="*/ 0 h 2143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80664" h="2143590">
                <a:moveTo>
                  <a:pt x="990332" y="0"/>
                </a:moveTo>
                <a:cubicBezTo>
                  <a:pt x="1070476" y="0"/>
                  <a:pt x="1150619" y="17602"/>
                  <a:pt x="1211415" y="52805"/>
                </a:cubicBezTo>
                <a:lnTo>
                  <a:pt x="1759490" y="370243"/>
                </a:lnTo>
                <a:cubicBezTo>
                  <a:pt x="1881172" y="440651"/>
                  <a:pt x="1980664" y="613239"/>
                  <a:pt x="1980664" y="753751"/>
                </a:cubicBezTo>
                <a:lnTo>
                  <a:pt x="1980664" y="1389838"/>
                </a:lnTo>
                <a:cubicBezTo>
                  <a:pt x="1980664" y="1530350"/>
                  <a:pt x="1881172" y="1702939"/>
                  <a:pt x="1759490" y="1773346"/>
                </a:cubicBezTo>
                <a:lnTo>
                  <a:pt x="1211415" y="2090784"/>
                </a:lnTo>
                <a:cubicBezTo>
                  <a:pt x="1089824" y="2161192"/>
                  <a:pt x="890840" y="2161192"/>
                  <a:pt x="769250" y="2090784"/>
                </a:cubicBezTo>
                <a:lnTo>
                  <a:pt x="221174" y="1773346"/>
                </a:lnTo>
                <a:cubicBezTo>
                  <a:pt x="99492" y="1702939"/>
                  <a:pt x="0" y="1530350"/>
                  <a:pt x="0" y="1389838"/>
                </a:cubicBezTo>
                <a:lnTo>
                  <a:pt x="0" y="753751"/>
                </a:lnTo>
                <a:cubicBezTo>
                  <a:pt x="0" y="613239"/>
                  <a:pt x="99492" y="440651"/>
                  <a:pt x="221174" y="370243"/>
                </a:cubicBezTo>
                <a:lnTo>
                  <a:pt x="769250" y="52805"/>
                </a:lnTo>
                <a:cubicBezTo>
                  <a:pt x="830045" y="17602"/>
                  <a:pt x="910189" y="0"/>
                  <a:pt x="99033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7"/>
          </p:nvPr>
        </p:nvSpPr>
        <p:spPr>
          <a:xfrm>
            <a:off x="5105667" y="2319871"/>
            <a:ext cx="1980664" cy="2143590"/>
          </a:xfrm>
          <a:custGeom>
            <a:avLst/>
            <a:gdLst>
              <a:gd name="connsiteX0" fmla="*/ 990332 w 1980664"/>
              <a:gd name="connsiteY0" fmla="*/ 0 h 2143590"/>
              <a:gd name="connsiteX1" fmla="*/ 1211415 w 1980664"/>
              <a:gd name="connsiteY1" fmla="*/ 52805 h 2143590"/>
              <a:gd name="connsiteX2" fmla="*/ 1759490 w 1980664"/>
              <a:gd name="connsiteY2" fmla="*/ 370243 h 2143590"/>
              <a:gd name="connsiteX3" fmla="*/ 1980664 w 1980664"/>
              <a:gd name="connsiteY3" fmla="*/ 753751 h 2143590"/>
              <a:gd name="connsiteX4" fmla="*/ 1980664 w 1980664"/>
              <a:gd name="connsiteY4" fmla="*/ 1389838 h 2143590"/>
              <a:gd name="connsiteX5" fmla="*/ 1759490 w 1980664"/>
              <a:gd name="connsiteY5" fmla="*/ 1773346 h 2143590"/>
              <a:gd name="connsiteX6" fmla="*/ 1211415 w 1980664"/>
              <a:gd name="connsiteY6" fmla="*/ 2090784 h 2143590"/>
              <a:gd name="connsiteX7" fmla="*/ 769250 w 1980664"/>
              <a:gd name="connsiteY7" fmla="*/ 2090784 h 2143590"/>
              <a:gd name="connsiteX8" fmla="*/ 221174 w 1980664"/>
              <a:gd name="connsiteY8" fmla="*/ 1773346 h 2143590"/>
              <a:gd name="connsiteX9" fmla="*/ 0 w 1980664"/>
              <a:gd name="connsiteY9" fmla="*/ 1389838 h 2143590"/>
              <a:gd name="connsiteX10" fmla="*/ 0 w 1980664"/>
              <a:gd name="connsiteY10" fmla="*/ 753751 h 2143590"/>
              <a:gd name="connsiteX11" fmla="*/ 221174 w 1980664"/>
              <a:gd name="connsiteY11" fmla="*/ 370243 h 2143590"/>
              <a:gd name="connsiteX12" fmla="*/ 769250 w 1980664"/>
              <a:gd name="connsiteY12" fmla="*/ 52805 h 2143590"/>
              <a:gd name="connsiteX13" fmla="*/ 990332 w 1980664"/>
              <a:gd name="connsiteY13" fmla="*/ 0 h 2143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80664" h="2143590">
                <a:moveTo>
                  <a:pt x="990332" y="0"/>
                </a:moveTo>
                <a:cubicBezTo>
                  <a:pt x="1070476" y="0"/>
                  <a:pt x="1150619" y="17602"/>
                  <a:pt x="1211415" y="52805"/>
                </a:cubicBezTo>
                <a:lnTo>
                  <a:pt x="1759490" y="370243"/>
                </a:lnTo>
                <a:cubicBezTo>
                  <a:pt x="1881173" y="440651"/>
                  <a:pt x="1980664" y="613239"/>
                  <a:pt x="1980664" y="753751"/>
                </a:cubicBezTo>
                <a:lnTo>
                  <a:pt x="1980664" y="1389838"/>
                </a:lnTo>
                <a:cubicBezTo>
                  <a:pt x="1980664" y="1530350"/>
                  <a:pt x="1881173" y="1702939"/>
                  <a:pt x="1759490" y="1773346"/>
                </a:cubicBezTo>
                <a:lnTo>
                  <a:pt x="1211415" y="2090784"/>
                </a:lnTo>
                <a:cubicBezTo>
                  <a:pt x="1089824" y="2161192"/>
                  <a:pt x="890841" y="2161192"/>
                  <a:pt x="769250" y="2090784"/>
                </a:cubicBezTo>
                <a:lnTo>
                  <a:pt x="221174" y="1773346"/>
                </a:lnTo>
                <a:cubicBezTo>
                  <a:pt x="99492" y="1702939"/>
                  <a:pt x="0" y="1530350"/>
                  <a:pt x="0" y="1389838"/>
                </a:cubicBezTo>
                <a:lnTo>
                  <a:pt x="0" y="753751"/>
                </a:lnTo>
                <a:cubicBezTo>
                  <a:pt x="0" y="613239"/>
                  <a:pt x="99492" y="440651"/>
                  <a:pt x="221174" y="370243"/>
                </a:cubicBezTo>
                <a:lnTo>
                  <a:pt x="769250" y="52805"/>
                </a:lnTo>
                <a:cubicBezTo>
                  <a:pt x="830045" y="17602"/>
                  <a:pt x="910189" y="0"/>
                  <a:pt x="99033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1227743" y="2322668"/>
            <a:ext cx="1980664" cy="2143590"/>
          </a:xfrm>
          <a:custGeom>
            <a:avLst/>
            <a:gdLst>
              <a:gd name="connsiteX0" fmla="*/ 990332 w 1980664"/>
              <a:gd name="connsiteY0" fmla="*/ 0 h 2143590"/>
              <a:gd name="connsiteX1" fmla="*/ 1211415 w 1980664"/>
              <a:gd name="connsiteY1" fmla="*/ 52805 h 2143590"/>
              <a:gd name="connsiteX2" fmla="*/ 1759490 w 1980664"/>
              <a:gd name="connsiteY2" fmla="*/ 370243 h 2143590"/>
              <a:gd name="connsiteX3" fmla="*/ 1980664 w 1980664"/>
              <a:gd name="connsiteY3" fmla="*/ 753751 h 2143590"/>
              <a:gd name="connsiteX4" fmla="*/ 1980664 w 1980664"/>
              <a:gd name="connsiteY4" fmla="*/ 1389838 h 2143590"/>
              <a:gd name="connsiteX5" fmla="*/ 1759490 w 1980664"/>
              <a:gd name="connsiteY5" fmla="*/ 1773346 h 2143590"/>
              <a:gd name="connsiteX6" fmla="*/ 1211415 w 1980664"/>
              <a:gd name="connsiteY6" fmla="*/ 2090784 h 2143590"/>
              <a:gd name="connsiteX7" fmla="*/ 769250 w 1980664"/>
              <a:gd name="connsiteY7" fmla="*/ 2090784 h 2143590"/>
              <a:gd name="connsiteX8" fmla="*/ 221174 w 1980664"/>
              <a:gd name="connsiteY8" fmla="*/ 1773346 h 2143590"/>
              <a:gd name="connsiteX9" fmla="*/ 0 w 1980664"/>
              <a:gd name="connsiteY9" fmla="*/ 1389838 h 2143590"/>
              <a:gd name="connsiteX10" fmla="*/ 0 w 1980664"/>
              <a:gd name="connsiteY10" fmla="*/ 753751 h 2143590"/>
              <a:gd name="connsiteX11" fmla="*/ 221174 w 1980664"/>
              <a:gd name="connsiteY11" fmla="*/ 370243 h 2143590"/>
              <a:gd name="connsiteX12" fmla="*/ 769250 w 1980664"/>
              <a:gd name="connsiteY12" fmla="*/ 52805 h 2143590"/>
              <a:gd name="connsiteX13" fmla="*/ 990332 w 1980664"/>
              <a:gd name="connsiteY13" fmla="*/ 0 h 2143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80664" h="2143590">
                <a:moveTo>
                  <a:pt x="990332" y="0"/>
                </a:moveTo>
                <a:cubicBezTo>
                  <a:pt x="1070476" y="0"/>
                  <a:pt x="1150619" y="17602"/>
                  <a:pt x="1211415" y="52805"/>
                </a:cubicBezTo>
                <a:lnTo>
                  <a:pt x="1759490" y="370243"/>
                </a:lnTo>
                <a:cubicBezTo>
                  <a:pt x="1881173" y="440651"/>
                  <a:pt x="1980664" y="613239"/>
                  <a:pt x="1980664" y="753751"/>
                </a:cubicBezTo>
                <a:lnTo>
                  <a:pt x="1980664" y="1389838"/>
                </a:lnTo>
                <a:cubicBezTo>
                  <a:pt x="1980664" y="1530350"/>
                  <a:pt x="1881173" y="1702939"/>
                  <a:pt x="1759490" y="1773346"/>
                </a:cubicBezTo>
                <a:lnTo>
                  <a:pt x="1211415" y="2090784"/>
                </a:lnTo>
                <a:cubicBezTo>
                  <a:pt x="1089824" y="2161192"/>
                  <a:pt x="890840" y="2161192"/>
                  <a:pt x="769250" y="2090784"/>
                </a:cubicBezTo>
                <a:lnTo>
                  <a:pt x="221174" y="1773346"/>
                </a:lnTo>
                <a:cubicBezTo>
                  <a:pt x="99492" y="1702939"/>
                  <a:pt x="0" y="1530350"/>
                  <a:pt x="0" y="1389838"/>
                </a:cubicBezTo>
                <a:lnTo>
                  <a:pt x="0" y="753751"/>
                </a:lnTo>
                <a:cubicBezTo>
                  <a:pt x="0" y="613239"/>
                  <a:pt x="99492" y="440651"/>
                  <a:pt x="221174" y="370243"/>
                </a:cubicBezTo>
                <a:lnTo>
                  <a:pt x="769250" y="52805"/>
                </a:lnTo>
                <a:cubicBezTo>
                  <a:pt x="830045" y="17602"/>
                  <a:pt x="910189" y="0"/>
                  <a:pt x="99033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75B1-BA93-47CA-BA7A-1661DCDF8CEE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AEA17-5934-4916-8B33-C24822774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3502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8891013" y="2347534"/>
            <a:ext cx="2162126" cy="2107752"/>
          </a:xfrm>
          <a:custGeom>
            <a:avLst/>
            <a:gdLst>
              <a:gd name="connsiteX0" fmla="*/ 1118129 w 2162126"/>
              <a:gd name="connsiteY0" fmla="*/ 1493 h 2107752"/>
              <a:gd name="connsiteX1" fmla="*/ 1194620 w 2162126"/>
              <a:gd name="connsiteY1" fmla="*/ 13878 h 2107752"/>
              <a:gd name="connsiteX2" fmla="*/ 1309516 w 2162126"/>
              <a:gd name="connsiteY2" fmla="*/ 55797 h 2107752"/>
              <a:gd name="connsiteX3" fmla="*/ 1333708 w 2162126"/>
              <a:gd name="connsiteY3" fmla="*/ 65829 h 2107752"/>
              <a:gd name="connsiteX4" fmla="*/ 1369891 w 2162126"/>
              <a:gd name="connsiteY4" fmla="*/ 86720 h 2107752"/>
              <a:gd name="connsiteX5" fmla="*/ 1383249 w 2162126"/>
              <a:gd name="connsiteY5" fmla="*/ 97557 h 2107752"/>
              <a:gd name="connsiteX6" fmla="*/ 1536798 w 2162126"/>
              <a:gd name="connsiteY6" fmla="*/ 222080 h 2107752"/>
              <a:gd name="connsiteX7" fmla="*/ 1712448 w 2162126"/>
              <a:gd name="connsiteY7" fmla="*/ 426249 h 2107752"/>
              <a:gd name="connsiteX8" fmla="*/ 1922756 w 2162126"/>
              <a:gd name="connsiteY8" fmla="*/ 757233 h 2107752"/>
              <a:gd name="connsiteX9" fmla="*/ 2083472 w 2162126"/>
              <a:gd name="connsiteY9" fmla="*/ 1100898 h 2107752"/>
              <a:gd name="connsiteX10" fmla="*/ 2150733 w 2162126"/>
              <a:gd name="connsiteY10" fmla="*/ 1348715 h 2107752"/>
              <a:gd name="connsiteX11" fmla="*/ 2158384 w 2162126"/>
              <a:gd name="connsiteY11" fmla="*/ 1554133 h 2107752"/>
              <a:gd name="connsiteX12" fmla="*/ 2114950 w 2162126"/>
              <a:gd name="connsiteY12" fmla="*/ 1716634 h 2107752"/>
              <a:gd name="connsiteX13" fmla="*/ 2103725 w 2162126"/>
              <a:gd name="connsiteY13" fmla="*/ 1742323 h 2107752"/>
              <a:gd name="connsiteX14" fmla="*/ 2087391 w 2162126"/>
              <a:gd name="connsiteY14" fmla="*/ 1770615 h 2107752"/>
              <a:gd name="connsiteX15" fmla="*/ 2082114 w 2162126"/>
              <a:gd name="connsiteY15" fmla="*/ 1776827 h 2107752"/>
              <a:gd name="connsiteX16" fmla="*/ 2053733 w 2162126"/>
              <a:gd name="connsiteY16" fmla="*/ 1815637 h 2107752"/>
              <a:gd name="connsiteX17" fmla="*/ 1911350 w 2162126"/>
              <a:gd name="connsiteY17" fmla="*/ 1939641 h 2107752"/>
              <a:gd name="connsiteX18" fmla="*/ 1687759 w 2162126"/>
              <a:gd name="connsiteY18" fmla="*/ 2036198 h 2107752"/>
              <a:gd name="connsiteX19" fmla="*/ 1427909 w 2162126"/>
              <a:gd name="connsiteY19" fmla="*/ 2087985 h 2107752"/>
              <a:gd name="connsiteX20" fmla="*/ 816932 w 2162126"/>
              <a:gd name="connsiteY20" fmla="*/ 2096621 h 2107752"/>
              <a:gd name="connsiteX21" fmla="*/ 494297 w 2162126"/>
              <a:gd name="connsiteY21" fmla="*/ 2041802 h 2107752"/>
              <a:gd name="connsiteX22" fmla="*/ 297548 w 2162126"/>
              <a:gd name="connsiteY22" fmla="*/ 1965354 h 2107752"/>
              <a:gd name="connsiteX23" fmla="*/ 287582 w 2162126"/>
              <a:gd name="connsiteY23" fmla="*/ 1961336 h 2107752"/>
              <a:gd name="connsiteX24" fmla="*/ 253005 w 2162126"/>
              <a:gd name="connsiteY24" fmla="*/ 1941373 h 2107752"/>
              <a:gd name="connsiteX25" fmla="*/ 242224 w 2162126"/>
              <a:gd name="connsiteY25" fmla="*/ 1933297 h 2107752"/>
              <a:gd name="connsiteX26" fmla="*/ 165289 w 2162126"/>
              <a:gd name="connsiteY26" fmla="*/ 1875803 h 2107752"/>
              <a:gd name="connsiteX27" fmla="*/ 20296 w 2162126"/>
              <a:gd name="connsiteY27" fmla="*/ 1642354 h 2107752"/>
              <a:gd name="connsiteX28" fmla="*/ 1266 w 2162126"/>
              <a:gd name="connsiteY28" fmla="*/ 1439855 h 2107752"/>
              <a:gd name="connsiteX29" fmla="*/ 46349 w 2162126"/>
              <a:gd name="connsiteY29" fmla="*/ 1197768 h 2107752"/>
              <a:gd name="connsiteX30" fmla="*/ 115781 w 2162126"/>
              <a:gd name="connsiteY30" fmla="*/ 1007808 h 2107752"/>
              <a:gd name="connsiteX31" fmla="*/ 184248 w 2162126"/>
              <a:gd name="connsiteY31" fmla="*/ 861496 h 2107752"/>
              <a:gd name="connsiteX32" fmla="*/ 259892 w 2162126"/>
              <a:gd name="connsiteY32" fmla="*/ 720716 h 2107752"/>
              <a:gd name="connsiteX33" fmla="*/ 263105 w 2162126"/>
              <a:gd name="connsiteY33" fmla="*/ 713198 h 2107752"/>
              <a:gd name="connsiteX34" fmla="*/ 276734 w 2162126"/>
              <a:gd name="connsiteY34" fmla="*/ 689592 h 2107752"/>
              <a:gd name="connsiteX35" fmla="*/ 283441 w 2162126"/>
              <a:gd name="connsiteY35" fmla="*/ 679926 h 2107752"/>
              <a:gd name="connsiteX36" fmla="*/ 391821 w 2162126"/>
              <a:gd name="connsiteY36" fmla="*/ 507825 h 2107752"/>
              <a:gd name="connsiteX37" fmla="*/ 541286 w 2162126"/>
              <a:gd name="connsiteY37" fmla="*/ 311421 h 2107752"/>
              <a:gd name="connsiteX38" fmla="*/ 708828 w 2162126"/>
              <a:gd name="connsiteY38" fmla="*/ 148136 h 2107752"/>
              <a:gd name="connsiteX39" fmla="*/ 894500 w 2162126"/>
              <a:gd name="connsiteY39" fmla="*/ 37207 h 2107752"/>
              <a:gd name="connsiteX40" fmla="*/ 1118129 w 2162126"/>
              <a:gd name="connsiteY40" fmla="*/ 1493 h 2107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162126" h="2107752">
                <a:moveTo>
                  <a:pt x="1118129" y="1493"/>
                </a:moveTo>
                <a:cubicBezTo>
                  <a:pt x="1143457" y="3519"/>
                  <a:pt x="1168953" y="7622"/>
                  <a:pt x="1194620" y="13878"/>
                </a:cubicBezTo>
                <a:cubicBezTo>
                  <a:pt x="1234452" y="23568"/>
                  <a:pt x="1272690" y="37776"/>
                  <a:pt x="1309516" y="55797"/>
                </a:cubicBezTo>
                <a:cubicBezTo>
                  <a:pt x="1317341" y="59621"/>
                  <a:pt x="1325582" y="62527"/>
                  <a:pt x="1333708" y="65829"/>
                </a:cubicBezTo>
                <a:cubicBezTo>
                  <a:pt x="1345797" y="72809"/>
                  <a:pt x="1357887" y="79790"/>
                  <a:pt x="1369891" y="86720"/>
                </a:cubicBezTo>
                <a:cubicBezTo>
                  <a:pt x="1374344" y="90332"/>
                  <a:pt x="1378411" y="94416"/>
                  <a:pt x="1383249" y="97557"/>
                </a:cubicBezTo>
                <a:cubicBezTo>
                  <a:pt x="1438730" y="133638"/>
                  <a:pt x="1489421" y="175866"/>
                  <a:pt x="1536798" y="222080"/>
                </a:cubicBezTo>
                <a:cubicBezTo>
                  <a:pt x="1601254" y="284983"/>
                  <a:pt x="1659000" y="353848"/>
                  <a:pt x="1712448" y="426249"/>
                </a:cubicBezTo>
                <a:cubicBezTo>
                  <a:pt x="1790413" y="531550"/>
                  <a:pt x="1859256" y="642694"/>
                  <a:pt x="1922756" y="757233"/>
                </a:cubicBezTo>
                <a:cubicBezTo>
                  <a:pt x="1984180" y="868144"/>
                  <a:pt x="2039602" y="981838"/>
                  <a:pt x="2083472" y="1100898"/>
                </a:cubicBezTo>
                <a:cubicBezTo>
                  <a:pt x="2113113" y="1181540"/>
                  <a:pt x="2137099" y="1263777"/>
                  <a:pt x="2150733" y="1348715"/>
                </a:cubicBezTo>
                <a:cubicBezTo>
                  <a:pt x="2161766" y="1416878"/>
                  <a:pt x="2165737" y="1485362"/>
                  <a:pt x="2158384" y="1554133"/>
                </a:cubicBezTo>
                <a:cubicBezTo>
                  <a:pt x="2152295" y="1610559"/>
                  <a:pt x="2138611" y="1664914"/>
                  <a:pt x="2114950" y="1716634"/>
                </a:cubicBezTo>
                <a:cubicBezTo>
                  <a:pt x="2111051" y="1725144"/>
                  <a:pt x="2107456" y="1733715"/>
                  <a:pt x="2103725" y="1742323"/>
                </a:cubicBezTo>
                <a:cubicBezTo>
                  <a:pt x="2098264" y="1751783"/>
                  <a:pt x="2092853" y="1761156"/>
                  <a:pt x="2087391" y="1770615"/>
                </a:cubicBezTo>
                <a:cubicBezTo>
                  <a:pt x="2085615" y="1772715"/>
                  <a:pt x="2083636" y="1774581"/>
                  <a:pt x="2082114" y="1776827"/>
                </a:cubicBezTo>
                <a:cubicBezTo>
                  <a:pt x="2072625" y="1789747"/>
                  <a:pt x="2063763" y="1803146"/>
                  <a:pt x="2053733" y="1815637"/>
                </a:cubicBezTo>
                <a:cubicBezTo>
                  <a:pt x="2013914" y="1865666"/>
                  <a:pt x="1965583" y="1906035"/>
                  <a:pt x="1911350" y="1939641"/>
                </a:cubicBezTo>
                <a:cubicBezTo>
                  <a:pt x="1841660" y="1982837"/>
                  <a:pt x="1766238" y="2013120"/>
                  <a:pt x="1687759" y="2036198"/>
                </a:cubicBezTo>
                <a:cubicBezTo>
                  <a:pt x="1602719" y="2061275"/>
                  <a:pt x="1515827" y="2077646"/>
                  <a:pt x="1427909" y="2087985"/>
                </a:cubicBezTo>
                <a:cubicBezTo>
                  <a:pt x="1224564" y="2111990"/>
                  <a:pt x="1020846" y="2113214"/>
                  <a:pt x="816932" y="2096621"/>
                </a:cubicBezTo>
                <a:cubicBezTo>
                  <a:pt x="707757" y="2087744"/>
                  <a:pt x="599873" y="2071166"/>
                  <a:pt x="494297" y="2041802"/>
                </a:cubicBezTo>
                <a:cubicBezTo>
                  <a:pt x="426165" y="2022948"/>
                  <a:pt x="359611" y="1999797"/>
                  <a:pt x="297548" y="1965354"/>
                </a:cubicBezTo>
                <a:cubicBezTo>
                  <a:pt x="294370" y="1963635"/>
                  <a:pt x="290875" y="1962659"/>
                  <a:pt x="287582" y="1961336"/>
                </a:cubicBezTo>
                <a:cubicBezTo>
                  <a:pt x="276084" y="1954698"/>
                  <a:pt x="264502" y="1948011"/>
                  <a:pt x="253005" y="1941373"/>
                </a:cubicBezTo>
                <a:cubicBezTo>
                  <a:pt x="249415" y="1938607"/>
                  <a:pt x="246113" y="1935542"/>
                  <a:pt x="242224" y="1933297"/>
                </a:cubicBezTo>
                <a:cubicBezTo>
                  <a:pt x="214376" y="1917103"/>
                  <a:pt x="189154" y="1897334"/>
                  <a:pt x="165289" y="1875803"/>
                </a:cubicBezTo>
                <a:cubicBezTo>
                  <a:pt x="94339" y="1812043"/>
                  <a:pt x="45565" y="1734473"/>
                  <a:pt x="20296" y="1642354"/>
                </a:cubicBezTo>
                <a:cubicBezTo>
                  <a:pt x="2143" y="1575981"/>
                  <a:pt x="-2634" y="1508306"/>
                  <a:pt x="1266" y="1439855"/>
                </a:cubicBezTo>
                <a:cubicBezTo>
                  <a:pt x="6035" y="1357209"/>
                  <a:pt x="22869" y="1276899"/>
                  <a:pt x="46349" y="1197768"/>
                </a:cubicBezTo>
                <a:cubicBezTo>
                  <a:pt x="65693" y="1133025"/>
                  <a:pt x="89276" y="1069920"/>
                  <a:pt x="115781" y="1007808"/>
                </a:cubicBezTo>
                <a:cubicBezTo>
                  <a:pt x="136874" y="958193"/>
                  <a:pt x="159420" y="909185"/>
                  <a:pt x="184248" y="861496"/>
                </a:cubicBezTo>
                <a:cubicBezTo>
                  <a:pt x="208792" y="814104"/>
                  <a:pt x="234637" y="767581"/>
                  <a:pt x="259892" y="720716"/>
                </a:cubicBezTo>
                <a:cubicBezTo>
                  <a:pt x="261160" y="718324"/>
                  <a:pt x="262006" y="715688"/>
                  <a:pt x="263105" y="713198"/>
                </a:cubicBezTo>
                <a:cubicBezTo>
                  <a:pt x="267664" y="705300"/>
                  <a:pt x="272174" y="697489"/>
                  <a:pt x="276734" y="689592"/>
                </a:cubicBezTo>
                <a:cubicBezTo>
                  <a:pt x="278941" y="686354"/>
                  <a:pt x="281403" y="683261"/>
                  <a:pt x="283441" y="679926"/>
                </a:cubicBezTo>
                <a:cubicBezTo>
                  <a:pt x="317906" y="621598"/>
                  <a:pt x="353772" y="563966"/>
                  <a:pt x="391821" y="507825"/>
                </a:cubicBezTo>
                <a:cubicBezTo>
                  <a:pt x="438151" y="439685"/>
                  <a:pt x="487408" y="373698"/>
                  <a:pt x="541286" y="311421"/>
                </a:cubicBezTo>
                <a:cubicBezTo>
                  <a:pt x="592569" y="252274"/>
                  <a:pt x="647496" y="196967"/>
                  <a:pt x="708828" y="148136"/>
                </a:cubicBezTo>
                <a:cubicBezTo>
                  <a:pt x="765730" y="102879"/>
                  <a:pt x="826646" y="64337"/>
                  <a:pt x="894500" y="37207"/>
                </a:cubicBezTo>
                <a:cubicBezTo>
                  <a:pt x="967657" y="8018"/>
                  <a:pt x="1042144" y="-4587"/>
                  <a:pt x="1118129" y="149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7"/>
          </p:nvPr>
        </p:nvSpPr>
        <p:spPr>
          <a:xfrm>
            <a:off x="5014013" y="2344256"/>
            <a:ext cx="2162126" cy="2107752"/>
          </a:xfrm>
          <a:custGeom>
            <a:avLst/>
            <a:gdLst>
              <a:gd name="connsiteX0" fmla="*/ 1118129 w 2162126"/>
              <a:gd name="connsiteY0" fmla="*/ 1493 h 2107752"/>
              <a:gd name="connsiteX1" fmla="*/ 1194620 w 2162126"/>
              <a:gd name="connsiteY1" fmla="*/ 13878 h 2107752"/>
              <a:gd name="connsiteX2" fmla="*/ 1309517 w 2162126"/>
              <a:gd name="connsiteY2" fmla="*/ 55797 h 2107752"/>
              <a:gd name="connsiteX3" fmla="*/ 1333708 w 2162126"/>
              <a:gd name="connsiteY3" fmla="*/ 65829 h 2107752"/>
              <a:gd name="connsiteX4" fmla="*/ 1369892 w 2162126"/>
              <a:gd name="connsiteY4" fmla="*/ 86720 h 2107752"/>
              <a:gd name="connsiteX5" fmla="*/ 1383249 w 2162126"/>
              <a:gd name="connsiteY5" fmla="*/ 97557 h 2107752"/>
              <a:gd name="connsiteX6" fmla="*/ 1536798 w 2162126"/>
              <a:gd name="connsiteY6" fmla="*/ 222080 h 2107752"/>
              <a:gd name="connsiteX7" fmla="*/ 1712449 w 2162126"/>
              <a:gd name="connsiteY7" fmla="*/ 426249 h 2107752"/>
              <a:gd name="connsiteX8" fmla="*/ 1922756 w 2162126"/>
              <a:gd name="connsiteY8" fmla="*/ 757233 h 2107752"/>
              <a:gd name="connsiteX9" fmla="*/ 2083472 w 2162126"/>
              <a:gd name="connsiteY9" fmla="*/ 1100898 h 2107752"/>
              <a:gd name="connsiteX10" fmla="*/ 2150733 w 2162126"/>
              <a:gd name="connsiteY10" fmla="*/ 1348715 h 2107752"/>
              <a:gd name="connsiteX11" fmla="*/ 2158384 w 2162126"/>
              <a:gd name="connsiteY11" fmla="*/ 1554133 h 2107752"/>
              <a:gd name="connsiteX12" fmla="*/ 2114950 w 2162126"/>
              <a:gd name="connsiteY12" fmla="*/ 1716634 h 2107752"/>
              <a:gd name="connsiteX13" fmla="*/ 2103726 w 2162126"/>
              <a:gd name="connsiteY13" fmla="*/ 1742323 h 2107752"/>
              <a:gd name="connsiteX14" fmla="*/ 2087391 w 2162126"/>
              <a:gd name="connsiteY14" fmla="*/ 1770615 h 2107752"/>
              <a:gd name="connsiteX15" fmla="*/ 2082115 w 2162126"/>
              <a:gd name="connsiteY15" fmla="*/ 1776827 h 2107752"/>
              <a:gd name="connsiteX16" fmla="*/ 2053733 w 2162126"/>
              <a:gd name="connsiteY16" fmla="*/ 1815637 h 2107752"/>
              <a:gd name="connsiteX17" fmla="*/ 1911350 w 2162126"/>
              <a:gd name="connsiteY17" fmla="*/ 1939641 h 2107752"/>
              <a:gd name="connsiteX18" fmla="*/ 1687760 w 2162126"/>
              <a:gd name="connsiteY18" fmla="*/ 2036198 h 2107752"/>
              <a:gd name="connsiteX19" fmla="*/ 1427909 w 2162126"/>
              <a:gd name="connsiteY19" fmla="*/ 2087985 h 2107752"/>
              <a:gd name="connsiteX20" fmla="*/ 816932 w 2162126"/>
              <a:gd name="connsiteY20" fmla="*/ 2096621 h 2107752"/>
              <a:gd name="connsiteX21" fmla="*/ 494297 w 2162126"/>
              <a:gd name="connsiteY21" fmla="*/ 2041802 h 2107752"/>
              <a:gd name="connsiteX22" fmla="*/ 297549 w 2162126"/>
              <a:gd name="connsiteY22" fmla="*/ 1965354 h 2107752"/>
              <a:gd name="connsiteX23" fmla="*/ 287582 w 2162126"/>
              <a:gd name="connsiteY23" fmla="*/ 1961336 h 2107752"/>
              <a:gd name="connsiteX24" fmla="*/ 253005 w 2162126"/>
              <a:gd name="connsiteY24" fmla="*/ 1941373 h 2107752"/>
              <a:gd name="connsiteX25" fmla="*/ 242224 w 2162126"/>
              <a:gd name="connsiteY25" fmla="*/ 1933297 h 2107752"/>
              <a:gd name="connsiteX26" fmla="*/ 165290 w 2162126"/>
              <a:gd name="connsiteY26" fmla="*/ 1875803 h 2107752"/>
              <a:gd name="connsiteX27" fmla="*/ 20296 w 2162126"/>
              <a:gd name="connsiteY27" fmla="*/ 1642354 h 2107752"/>
              <a:gd name="connsiteX28" fmla="*/ 1267 w 2162126"/>
              <a:gd name="connsiteY28" fmla="*/ 1439855 h 2107752"/>
              <a:gd name="connsiteX29" fmla="*/ 46349 w 2162126"/>
              <a:gd name="connsiteY29" fmla="*/ 1197768 h 2107752"/>
              <a:gd name="connsiteX30" fmla="*/ 115781 w 2162126"/>
              <a:gd name="connsiteY30" fmla="*/ 1007808 h 2107752"/>
              <a:gd name="connsiteX31" fmla="*/ 184248 w 2162126"/>
              <a:gd name="connsiteY31" fmla="*/ 861496 h 2107752"/>
              <a:gd name="connsiteX32" fmla="*/ 259892 w 2162126"/>
              <a:gd name="connsiteY32" fmla="*/ 720716 h 2107752"/>
              <a:gd name="connsiteX33" fmla="*/ 263105 w 2162126"/>
              <a:gd name="connsiteY33" fmla="*/ 713198 h 2107752"/>
              <a:gd name="connsiteX34" fmla="*/ 276734 w 2162126"/>
              <a:gd name="connsiteY34" fmla="*/ 689592 h 2107752"/>
              <a:gd name="connsiteX35" fmla="*/ 283441 w 2162126"/>
              <a:gd name="connsiteY35" fmla="*/ 679926 h 2107752"/>
              <a:gd name="connsiteX36" fmla="*/ 391821 w 2162126"/>
              <a:gd name="connsiteY36" fmla="*/ 507825 h 2107752"/>
              <a:gd name="connsiteX37" fmla="*/ 541286 w 2162126"/>
              <a:gd name="connsiteY37" fmla="*/ 311421 h 2107752"/>
              <a:gd name="connsiteX38" fmla="*/ 708828 w 2162126"/>
              <a:gd name="connsiteY38" fmla="*/ 148136 h 2107752"/>
              <a:gd name="connsiteX39" fmla="*/ 894500 w 2162126"/>
              <a:gd name="connsiteY39" fmla="*/ 37207 h 2107752"/>
              <a:gd name="connsiteX40" fmla="*/ 1118129 w 2162126"/>
              <a:gd name="connsiteY40" fmla="*/ 1493 h 2107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162126" h="2107752">
                <a:moveTo>
                  <a:pt x="1118129" y="1493"/>
                </a:moveTo>
                <a:cubicBezTo>
                  <a:pt x="1143457" y="3519"/>
                  <a:pt x="1168953" y="7622"/>
                  <a:pt x="1194620" y="13878"/>
                </a:cubicBezTo>
                <a:cubicBezTo>
                  <a:pt x="1234453" y="23568"/>
                  <a:pt x="1272690" y="37776"/>
                  <a:pt x="1309517" y="55797"/>
                </a:cubicBezTo>
                <a:cubicBezTo>
                  <a:pt x="1317341" y="59621"/>
                  <a:pt x="1325582" y="62527"/>
                  <a:pt x="1333708" y="65829"/>
                </a:cubicBezTo>
                <a:cubicBezTo>
                  <a:pt x="1345797" y="72809"/>
                  <a:pt x="1357887" y="79790"/>
                  <a:pt x="1369892" y="86720"/>
                </a:cubicBezTo>
                <a:cubicBezTo>
                  <a:pt x="1374344" y="90332"/>
                  <a:pt x="1378411" y="94416"/>
                  <a:pt x="1383249" y="97557"/>
                </a:cubicBezTo>
                <a:cubicBezTo>
                  <a:pt x="1438730" y="133638"/>
                  <a:pt x="1489422" y="175866"/>
                  <a:pt x="1536798" y="222080"/>
                </a:cubicBezTo>
                <a:cubicBezTo>
                  <a:pt x="1601255" y="284983"/>
                  <a:pt x="1659000" y="353848"/>
                  <a:pt x="1712449" y="426249"/>
                </a:cubicBezTo>
                <a:cubicBezTo>
                  <a:pt x="1790413" y="531550"/>
                  <a:pt x="1859256" y="642694"/>
                  <a:pt x="1922756" y="757233"/>
                </a:cubicBezTo>
                <a:cubicBezTo>
                  <a:pt x="1984180" y="868144"/>
                  <a:pt x="2039602" y="981838"/>
                  <a:pt x="2083472" y="1100898"/>
                </a:cubicBezTo>
                <a:cubicBezTo>
                  <a:pt x="2113113" y="1181540"/>
                  <a:pt x="2137100" y="1263777"/>
                  <a:pt x="2150733" y="1348715"/>
                </a:cubicBezTo>
                <a:cubicBezTo>
                  <a:pt x="2161766" y="1416878"/>
                  <a:pt x="2165738" y="1485362"/>
                  <a:pt x="2158384" y="1554133"/>
                </a:cubicBezTo>
                <a:cubicBezTo>
                  <a:pt x="2152295" y="1610559"/>
                  <a:pt x="2138611" y="1664914"/>
                  <a:pt x="2114950" y="1716634"/>
                </a:cubicBezTo>
                <a:cubicBezTo>
                  <a:pt x="2111051" y="1725144"/>
                  <a:pt x="2107456" y="1733715"/>
                  <a:pt x="2103726" y="1742323"/>
                </a:cubicBezTo>
                <a:cubicBezTo>
                  <a:pt x="2098264" y="1751783"/>
                  <a:pt x="2092853" y="1761156"/>
                  <a:pt x="2087391" y="1770615"/>
                </a:cubicBezTo>
                <a:cubicBezTo>
                  <a:pt x="2085615" y="1772715"/>
                  <a:pt x="2083636" y="1774581"/>
                  <a:pt x="2082115" y="1776827"/>
                </a:cubicBezTo>
                <a:cubicBezTo>
                  <a:pt x="2072626" y="1789747"/>
                  <a:pt x="2063763" y="1803146"/>
                  <a:pt x="2053733" y="1815637"/>
                </a:cubicBezTo>
                <a:cubicBezTo>
                  <a:pt x="2013914" y="1865666"/>
                  <a:pt x="1965584" y="1906035"/>
                  <a:pt x="1911350" y="1939641"/>
                </a:cubicBezTo>
                <a:cubicBezTo>
                  <a:pt x="1841660" y="1982837"/>
                  <a:pt x="1766238" y="2013120"/>
                  <a:pt x="1687760" y="2036198"/>
                </a:cubicBezTo>
                <a:cubicBezTo>
                  <a:pt x="1602719" y="2061275"/>
                  <a:pt x="1515827" y="2077646"/>
                  <a:pt x="1427909" y="2087985"/>
                </a:cubicBezTo>
                <a:cubicBezTo>
                  <a:pt x="1224564" y="2111990"/>
                  <a:pt x="1020847" y="2113214"/>
                  <a:pt x="816932" y="2096621"/>
                </a:cubicBezTo>
                <a:cubicBezTo>
                  <a:pt x="707757" y="2087744"/>
                  <a:pt x="599873" y="2071166"/>
                  <a:pt x="494297" y="2041802"/>
                </a:cubicBezTo>
                <a:cubicBezTo>
                  <a:pt x="426165" y="2022948"/>
                  <a:pt x="359611" y="1999797"/>
                  <a:pt x="297549" y="1965354"/>
                </a:cubicBezTo>
                <a:cubicBezTo>
                  <a:pt x="294371" y="1963635"/>
                  <a:pt x="290875" y="1962659"/>
                  <a:pt x="287582" y="1961336"/>
                </a:cubicBezTo>
                <a:cubicBezTo>
                  <a:pt x="276084" y="1954698"/>
                  <a:pt x="264502" y="1948011"/>
                  <a:pt x="253005" y="1941373"/>
                </a:cubicBezTo>
                <a:cubicBezTo>
                  <a:pt x="249416" y="1938607"/>
                  <a:pt x="246113" y="1935542"/>
                  <a:pt x="242224" y="1933297"/>
                </a:cubicBezTo>
                <a:cubicBezTo>
                  <a:pt x="214376" y="1917103"/>
                  <a:pt x="189154" y="1897334"/>
                  <a:pt x="165290" y="1875803"/>
                </a:cubicBezTo>
                <a:cubicBezTo>
                  <a:pt x="94339" y="1812043"/>
                  <a:pt x="45565" y="1734473"/>
                  <a:pt x="20296" y="1642354"/>
                </a:cubicBezTo>
                <a:cubicBezTo>
                  <a:pt x="2143" y="1575981"/>
                  <a:pt x="-2634" y="1508306"/>
                  <a:pt x="1267" y="1439855"/>
                </a:cubicBezTo>
                <a:cubicBezTo>
                  <a:pt x="6035" y="1357209"/>
                  <a:pt x="22869" y="1276899"/>
                  <a:pt x="46349" y="1197768"/>
                </a:cubicBezTo>
                <a:cubicBezTo>
                  <a:pt x="65693" y="1133025"/>
                  <a:pt x="89276" y="1069920"/>
                  <a:pt x="115781" y="1007808"/>
                </a:cubicBezTo>
                <a:cubicBezTo>
                  <a:pt x="136874" y="958193"/>
                  <a:pt x="159420" y="909185"/>
                  <a:pt x="184248" y="861496"/>
                </a:cubicBezTo>
                <a:cubicBezTo>
                  <a:pt x="208792" y="814104"/>
                  <a:pt x="234637" y="767581"/>
                  <a:pt x="259892" y="720716"/>
                </a:cubicBezTo>
                <a:cubicBezTo>
                  <a:pt x="261160" y="718324"/>
                  <a:pt x="262006" y="715688"/>
                  <a:pt x="263105" y="713198"/>
                </a:cubicBezTo>
                <a:cubicBezTo>
                  <a:pt x="267664" y="705300"/>
                  <a:pt x="272174" y="697489"/>
                  <a:pt x="276734" y="689592"/>
                </a:cubicBezTo>
                <a:cubicBezTo>
                  <a:pt x="278941" y="686354"/>
                  <a:pt x="281404" y="683261"/>
                  <a:pt x="283441" y="679926"/>
                </a:cubicBezTo>
                <a:cubicBezTo>
                  <a:pt x="317906" y="621598"/>
                  <a:pt x="353773" y="563966"/>
                  <a:pt x="391821" y="507825"/>
                </a:cubicBezTo>
                <a:cubicBezTo>
                  <a:pt x="438151" y="439685"/>
                  <a:pt x="487408" y="373698"/>
                  <a:pt x="541286" y="311421"/>
                </a:cubicBezTo>
                <a:cubicBezTo>
                  <a:pt x="592569" y="252274"/>
                  <a:pt x="647496" y="196967"/>
                  <a:pt x="708828" y="148136"/>
                </a:cubicBezTo>
                <a:cubicBezTo>
                  <a:pt x="765730" y="102879"/>
                  <a:pt x="826646" y="64337"/>
                  <a:pt x="894500" y="37207"/>
                </a:cubicBezTo>
                <a:cubicBezTo>
                  <a:pt x="967657" y="8018"/>
                  <a:pt x="1042144" y="-4587"/>
                  <a:pt x="1118129" y="149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1137013" y="2340978"/>
            <a:ext cx="2162126" cy="2107752"/>
          </a:xfrm>
          <a:custGeom>
            <a:avLst/>
            <a:gdLst>
              <a:gd name="connsiteX0" fmla="*/ 1118129 w 2162126"/>
              <a:gd name="connsiteY0" fmla="*/ 1493 h 2107752"/>
              <a:gd name="connsiteX1" fmla="*/ 1194620 w 2162126"/>
              <a:gd name="connsiteY1" fmla="*/ 13878 h 2107752"/>
              <a:gd name="connsiteX2" fmla="*/ 1309517 w 2162126"/>
              <a:gd name="connsiteY2" fmla="*/ 55797 h 2107752"/>
              <a:gd name="connsiteX3" fmla="*/ 1333708 w 2162126"/>
              <a:gd name="connsiteY3" fmla="*/ 65829 h 2107752"/>
              <a:gd name="connsiteX4" fmla="*/ 1369892 w 2162126"/>
              <a:gd name="connsiteY4" fmla="*/ 86720 h 2107752"/>
              <a:gd name="connsiteX5" fmla="*/ 1383249 w 2162126"/>
              <a:gd name="connsiteY5" fmla="*/ 97557 h 2107752"/>
              <a:gd name="connsiteX6" fmla="*/ 1536798 w 2162126"/>
              <a:gd name="connsiteY6" fmla="*/ 222080 h 2107752"/>
              <a:gd name="connsiteX7" fmla="*/ 1712449 w 2162126"/>
              <a:gd name="connsiteY7" fmla="*/ 426249 h 2107752"/>
              <a:gd name="connsiteX8" fmla="*/ 1922756 w 2162126"/>
              <a:gd name="connsiteY8" fmla="*/ 757233 h 2107752"/>
              <a:gd name="connsiteX9" fmla="*/ 2083472 w 2162126"/>
              <a:gd name="connsiteY9" fmla="*/ 1100898 h 2107752"/>
              <a:gd name="connsiteX10" fmla="*/ 2150733 w 2162126"/>
              <a:gd name="connsiteY10" fmla="*/ 1348715 h 2107752"/>
              <a:gd name="connsiteX11" fmla="*/ 2158384 w 2162126"/>
              <a:gd name="connsiteY11" fmla="*/ 1554133 h 2107752"/>
              <a:gd name="connsiteX12" fmla="*/ 2114950 w 2162126"/>
              <a:gd name="connsiteY12" fmla="*/ 1716634 h 2107752"/>
              <a:gd name="connsiteX13" fmla="*/ 2103726 w 2162126"/>
              <a:gd name="connsiteY13" fmla="*/ 1742323 h 2107752"/>
              <a:gd name="connsiteX14" fmla="*/ 2087391 w 2162126"/>
              <a:gd name="connsiteY14" fmla="*/ 1770615 h 2107752"/>
              <a:gd name="connsiteX15" fmla="*/ 2082115 w 2162126"/>
              <a:gd name="connsiteY15" fmla="*/ 1776827 h 2107752"/>
              <a:gd name="connsiteX16" fmla="*/ 2053733 w 2162126"/>
              <a:gd name="connsiteY16" fmla="*/ 1815637 h 2107752"/>
              <a:gd name="connsiteX17" fmla="*/ 1911350 w 2162126"/>
              <a:gd name="connsiteY17" fmla="*/ 1939641 h 2107752"/>
              <a:gd name="connsiteX18" fmla="*/ 1687760 w 2162126"/>
              <a:gd name="connsiteY18" fmla="*/ 2036198 h 2107752"/>
              <a:gd name="connsiteX19" fmla="*/ 1427909 w 2162126"/>
              <a:gd name="connsiteY19" fmla="*/ 2087985 h 2107752"/>
              <a:gd name="connsiteX20" fmla="*/ 816932 w 2162126"/>
              <a:gd name="connsiteY20" fmla="*/ 2096621 h 2107752"/>
              <a:gd name="connsiteX21" fmla="*/ 494297 w 2162126"/>
              <a:gd name="connsiteY21" fmla="*/ 2041802 h 2107752"/>
              <a:gd name="connsiteX22" fmla="*/ 297549 w 2162126"/>
              <a:gd name="connsiteY22" fmla="*/ 1965354 h 2107752"/>
              <a:gd name="connsiteX23" fmla="*/ 287582 w 2162126"/>
              <a:gd name="connsiteY23" fmla="*/ 1961336 h 2107752"/>
              <a:gd name="connsiteX24" fmla="*/ 253005 w 2162126"/>
              <a:gd name="connsiteY24" fmla="*/ 1941373 h 2107752"/>
              <a:gd name="connsiteX25" fmla="*/ 242224 w 2162126"/>
              <a:gd name="connsiteY25" fmla="*/ 1933297 h 2107752"/>
              <a:gd name="connsiteX26" fmla="*/ 165290 w 2162126"/>
              <a:gd name="connsiteY26" fmla="*/ 1875803 h 2107752"/>
              <a:gd name="connsiteX27" fmla="*/ 20296 w 2162126"/>
              <a:gd name="connsiteY27" fmla="*/ 1642354 h 2107752"/>
              <a:gd name="connsiteX28" fmla="*/ 1267 w 2162126"/>
              <a:gd name="connsiteY28" fmla="*/ 1439855 h 2107752"/>
              <a:gd name="connsiteX29" fmla="*/ 46349 w 2162126"/>
              <a:gd name="connsiteY29" fmla="*/ 1197768 h 2107752"/>
              <a:gd name="connsiteX30" fmla="*/ 115781 w 2162126"/>
              <a:gd name="connsiteY30" fmla="*/ 1007808 h 2107752"/>
              <a:gd name="connsiteX31" fmla="*/ 184248 w 2162126"/>
              <a:gd name="connsiteY31" fmla="*/ 861496 h 2107752"/>
              <a:gd name="connsiteX32" fmla="*/ 259892 w 2162126"/>
              <a:gd name="connsiteY32" fmla="*/ 720716 h 2107752"/>
              <a:gd name="connsiteX33" fmla="*/ 263105 w 2162126"/>
              <a:gd name="connsiteY33" fmla="*/ 713198 h 2107752"/>
              <a:gd name="connsiteX34" fmla="*/ 276734 w 2162126"/>
              <a:gd name="connsiteY34" fmla="*/ 689592 h 2107752"/>
              <a:gd name="connsiteX35" fmla="*/ 283441 w 2162126"/>
              <a:gd name="connsiteY35" fmla="*/ 679926 h 2107752"/>
              <a:gd name="connsiteX36" fmla="*/ 391821 w 2162126"/>
              <a:gd name="connsiteY36" fmla="*/ 507825 h 2107752"/>
              <a:gd name="connsiteX37" fmla="*/ 541286 w 2162126"/>
              <a:gd name="connsiteY37" fmla="*/ 311421 h 2107752"/>
              <a:gd name="connsiteX38" fmla="*/ 708828 w 2162126"/>
              <a:gd name="connsiteY38" fmla="*/ 148136 h 2107752"/>
              <a:gd name="connsiteX39" fmla="*/ 894500 w 2162126"/>
              <a:gd name="connsiteY39" fmla="*/ 37207 h 2107752"/>
              <a:gd name="connsiteX40" fmla="*/ 1118129 w 2162126"/>
              <a:gd name="connsiteY40" fmla="*/ 1493 h 2107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162126" h="2107752">
                <a:moveTo>
                  <a:pt x="1118129" y="1493"/>
                </a:moveTo>
                <a:cubicBezTo>
                  <a:pt x="1143457" y="3519"/>
                  <a:pt x="1168953" y="7622"/>
                  <a:pt x="1194620" y="13878"/>
                </a:cubicBezTo>
                <a:cubicBezTo>
                  <a:pt x="1234453" y="23568"/>
                  <a:pt x="1272690" y="37776"/>
                  <a:pt x="1309517" y="55797"/>
                </a:cubicBezTo>
                <a:cubicBezTo>
                  <a:pt x="1317341" y="59621"/>
                  <a:pt x="1325582" y="62527"/>
                  <a:pt x="1333708" y="65829"/>
                </a:cubicBezTo>
                <a:cubicBezTo>
                  <a:pt x="1345797" y="72809"/>
                  <a:pt x="1357887" y="79790"/>
                  <a:pt x="1369892" y="86720"/>
                </a:cubicBezTo>
                <a:cubicBezTo>
                  <a:pt x="1374344" y="90332"/>
                  <a:pt x="1378411" y="94416"/>
                  <a:pt x="1383249" y="97557"/>
                </a:cubicBezTo>
                <a:cubicBezTo>
                  <a:pt x="1438730" y="133638"/>
                  <a:pt x="1489422" y="175866"/>
                  <a:pt x="1536798" y="222080"/>
                </a:cubicBezTo>
                <a:cubicBezTo>
                  <a:pt x="1601255" y="284983"/>
                  <a:pt x="1659000" y="353848"/>
                  <a:pt x="1712449" y="426249"/>
                </a:cubicBezTo>
                <a:cubicBezTo>
                  <a:pt x="1790413" y="531550"/>
                  <a:pt x="1859256" y="642694"/>
                  <a:pt x="1922756" y="757233"/>
                </a:cubicBezTo>
                <a:cubicBezTo>
                  <a:pt x="1984180" y="868144"/>
                  <a:pt x="2039602" y="981838"/>
                  <a:pt x="2083472" y="1100898"/>
                </a:cubicBezTo>
                <a:cubicBezTo>
                  <a:pt x="2113113" y="1181540"/>
                  <a:pt x="2137100" y="1263777"/>
                  <a:pt x="2150733" y="1348715"/>
                </a:cubicBezTo>
                <a:cubicBezTo>
                  <a:pt x="2161766" y="1416878"/>
                  <a:pt x="2165738" y="1485362"/>
                  <a:pt x="2158384" y="1554133"/>
                </a:cubicBezTo>
                <a:cubicBezTo>
                  <a:pt x="2152295" y="1610559"/>
                  <a:pt x="2138611" y="1664914"/>
                  <a:pt x="2114950" y="1716634"/>
                </a:cubicBezTo>
                <a:cubicBezTo>
                  <a:pt x="2111051" y="1725144"/>
                  <a:pt x="2107456" y="1733715"/>
                  <a:pt x="2103726" y="1742323"/>
                </a:cubicBezTo>
                <a:cubicBezTo>
                  <a:pt x="2098264" y="1751783"/>
                  <a:pt x="2092853" y="1761156"/>
                  <a:pt x="2087391" y="1770615"/>
                </a:cubicBezTo>
                <a:cubicBezTo>
                  <a:pt x="2085615" y="1772715"/>
                  <a:pt x="2083636" y="1774581"/>
                  <a:pt x="2082115" y="1776827"/>
                </a:cubicBezTo>
                <a:cubicBezTo>
                  <a:pt x="2072626" y="1789747"/>
                  <a:pt x="2063763" y="1803146"/>
                  <a:pt x="2053733" y="1815637"/>
                </a:cubicBezTo>
                <a:cubicBezTo>
                  <a:pt x="2013914" y="1865666"/>
                  <a:pt x="1965584" y="1906035"/>
                  <a:pt x="1911350" y="1939641"/>
                </a:cubicBezTo>
                <a:cubicBezTo>
                  <a:pt x="1841660" y="1982837"/>
                  <a:pt x="1766238" y="2013120"/>
                  <a:pt x="1687760" y="2036198"/>
                </a:cubicBezTo>
                <a:cubicBezTo>
                  <a:pt x="1602719" y="2061275"/>
                  <a:pt x="1515827" y="2077646"/>
                  <a:pt x="1427909" y="2087985"/>
                </a:cubicBezTo>
                <a:cubicBezTo>
                  <a:pt x="1224564" y="2111990"/>
                  <a:pt x="1020847" y="2113214"/>
                  <a:pt x="816932" y="2096621"/>
                </a:cubicBezTo>
                <a:cubicBezTo>
                  <a:pt x="707757" y="2087744"/>
                  <a:pt x="599873" y="2071166"/>
                  <a:pt x="494297" y="2041802"/>
                </a:cubicBezTo>
                <a:cubicBezTo>
                  <a:pt x="426165" y="2022948"/>
                  <a:pt x="359611" y="1999797"/>
                  <a:pt x="297549" y="1965354"/>
                </a:cubicBezTo>
                <a:cubicBezTo>
                  <a:pt x="294370" y="1963635"/>
                  <a:pt x="290875" y="1962659"/>
                  <a:pt x="287582" y="1961336"/>
                </a:cubicBezTo>
                <a:cubicBezTo>
                  <a:pt x="276084" y="1954698"/>
                  <a:pt x="264502" y="1948011"/>
                  <a:pt x="253005" y="1941373"/>
                </a:cubicBezTo>
                <a:cubicBezTo>
                  <a:pt x="249416" y="1938607"/>
                  <a:pt x="246113" y="1935542"/>
                  <a:pt x="242224" y="1933297"/>
                </a:cubicBezTo>
                <a:cubicBezTo>
                  <a:pt x="214376" y="1917103"/>
                  <a:pt x="189154" y="1897334"/>
                  <a:pt x="165290" y="1875803"/>
                </a:cubicBezTo>
                <a:cubicBezTo>
                  <a:pt x="94339" y="1812043"/>
                  <a:pt x="45565" y="1734473"/>
                  <a:pt x="20296" y="1642354"/>
                </a:cubicBezTo>
                <a:cubicBezTo>
                  <a:pt x="2143" y="1575981"/>
                  <a:pt x="-2634" y="1508306"/>
                  <a:pt x="1267" y="1439855"/>
                </a:cubicBezTo>
                <a:cubicBezTo>
                  <a:pt x="6035" y="1357209"/>
                  <a:pt x="22869" y="1276899"/>
                  <a:pt x="46349" y="1197768"/>
                </a:cubicBezTo>
                <a:cubicBezTo>
                  <a:pt x="65693" y="1133025"/>
                  <a:pt x="89276" y="1069920"/>
                  <a:pt x="115781" y="1007808"/>
                </a:cubicBezTo>
                <a:cubicBezTo>
                  <a:pt x="136874" y="958193"/>
                  <a:pt x="159420" y="909185"/>
                  <a:pt x="184248" y="861496"/>
                </a:cubicBezTo>
                <a:cubicBezTo>
                  <a:pt x="208792" y="814104"/>
                  <a:pt x="234637" y="767581"/>
                  <a:pt x="259892" y="720716"/>
                </a:cubicBezTo>
                <a:cubicBezTo>
                  <a:pt x="261160" y="718324"/>
                  <a:pt x="262006" y="715688"/>
                  <a:pt x="263105" y="713198"/>
                </a:cubicBezTo>
                <a:cubicBezTo>
                  <a:pt x="267664" y="705300"/>
                  <a:pt x="272174" y="697489"/>
                  <a:pt x="276734" y="689592"/>
                </a:cubicBezTo>
                <a:cubicBezTo>
                  <a:pt x="278941" y="686354"/>
                  <a:pt x="281403" y="683261"/>
                  <a:pt x="283441" y="679926"/>
                </a:cubicBezTo>
                <a:cubicBezTo>
                  <a:pt x="317906" y="621598"/>
                  <a:pt x="353772" y="563966"/>
                  <a:pt x="391821" y="507825"/>
                </a:cubicBezTo>
                <a:cubicBezTo>
                  <a:pt x="438151" y="439685"/>
                  <a:pt x="487408" y="373698"/>
                  <a:pt x="541286" y="311421"/>
                </a:cubicBezTo>
                <a:cubicBezTo>
                  <a:pt x="592569" y="252274"/>
                  <a:pt x="647496" y="196967"/>
                  <a:pt x="708828" y="148136"/>
                </a:cubicBezTo>
                <a:cubicBezTo>
                  <a:pt x="765730" y="102879"/>
                  <a:pt x="826646" y="64337"/>
                  <a:pt x="894500" y="37207"/>
                </a:cubicBezTo>
                <a:cubicBezTo>
                  <a:pt x="967657" y="8018"/>
                  <a:pt x="1042144" y="-4587"/>
                  <a:pt x="1118129" y="149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75B1-BA93-47CA-BA7A-1661DCDF8CEE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AEA17-5934-4916-8B33-C24822774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47998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5"/>
          </p:nvPr>
        </p:nvSpPr>
        <p:spPr>
          <a:xfrm>
            <a:off x="6688244" y="374057"/>
            <a:ext cx="1512843" cy="1512843"/>
          </a:xfrm>
          <a:custGeom>
            <a:avLst/>
            <a:gdLst>
              <a:gd name="connsiteX0" fmla="*/ 809056 w 1512843"/>
              <a:gd name="connsiteY0" fmla="*/ 1884 h 1512843"/>
              <a:gd name="connsiteX1" fmla="*/ 1411393 w 1512843"/>
              <a:gd name="connsiteY1" fmla="*/ 378274 h 1512843"/>
              <a:gd name="connsiteX2" fmla="*/ 1134569 w 1512843"/>
              <a:gd name="connsiteY2" fmla="*/ 1411393 h 1512843"/>
              <a:gd name="connsiteX3" fmla="*/ 101451 w 1512843"/>
              <a:gd name="connsiteY3" fmla="*/ 1134569 h 1512843"/>
              <a:gd name="connsiteX4" fmla="*/ 378274 w 1512843"/>
              <a:gd name="connsiteY4" fmla="*/ 101451 h 1512843"/>
              <a:gd name="connsiteX5" fmla="*/ 809056 w 1512843"/>
              <a:gd name="connsiteY5" fmla="*/ 1884 h 1512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2843" h="1512843">
                <a:moveTo>
                  <a:pt x="809056" y="1884"/>
                </a:moveTo>
                <a:cubicBezTo>
                  <a:pt x="1051236" y="18999"/>
                  <a:pt x="1280865" y="152193"/>
                  <a:pt x="1411393" y="378274"/>
                </a:cubicBezTo>
                <a:cubicBezTo>
                  <a:pt x="1620238" y="740005"/>
                  <a:pt x="1496300" y="1202548"/>
                  <a:pt x="1134569" y="1411393"/>
                </a:cubicBezTo>
                <a:cubicBezTo>
                  <a:pt x="772839" y="1620238"/>
                  <a:pt x="310296" y="1496300"/>
                  <a:pt x="101451" y="1134569"/>
                </a:cubicBezTo>
                <a:cubicBezTo>
                  <a:pt x="-107394" y="772839"/>
                  <a:pt x="16544" y="310296"/>
                  <a:pt x="378274" y="101451"/>
                </a:cubicBezTo>
                <a:cubicBezTo>
                  <a:pt x="513923" y="23134"/>
                  <a:pt x="663749" y="-8385"/>
                  <a:pt x="809056" y="188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4051338" y="2113367"/>
            <a:ext cx="1512843" cy="1512843"/>
          </a:xfrm>
          <a:custGeom>
            <a:avLst/>
            <a:gdLst>
              <a:gd name="connsiteX0" fmla="*/ 809056 w 1512843"/>
              <a:gd name="connsiteY0" fmla="*/ 1884 h 1512843"/>
              <a:gd name="connsiteX1" fmla="*/ 1411393 w 1512843"/>
              <a:gd name="connsiteY1" fmla="*/ 378274 h 1512843"/>
              <a:gd name="connsiteX2" fmla="*/ 1134569 w 1512843"/>
              <a:gd name="connsiteY2" fmla="*/ 1411393 h 1512843"/>
              <a:gd name="connsiteX3" fmla="*/ 101451 w 1512843"/>
              <a:gd name="connsiteY3" fmla="*/ 1134569 h 1512843"/>
              <a:gd name="connsiteX4" fmla="*/ 378274 w 1512843"/>
              <a:gd name="connsiteY4" fmla="*/ 101451 h 1512843"/>
              <a:gd name="connsiteX5" fmla="*/ 809056 w 1512843"/>
              <a:gd name="connsiteY5" fmla="*/ 1884 h 1512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2843" h="1512843">
                <a:moveTo>
                  <a:pt x="809056" y="1884"/>
                </a:moveTo>
                <a:cubicBezTo>
                  <a:pt x="1051236" y="18999"/>
                  <a:pt x="1280865" y="152193"/>
                  <a:pt x="1411393" y="378274"/>
                </a:cubicBezTo>
                <a:cubicBezTo>
                  <a:pt x="1620238" y="740005"/>
                  <a:pt x="1496300" y="1202548"/>
                  <a:pt x="1134569" y="1411393"/>
                </a:cubicBezTo>
                <a:cubicBezTo>
                  <a:pt x="772839" y="1620238"/>
                  <a:pt x="310296" y="1496300"/>
                  <a:pt x="101451" y="1134569"/>
                </a:cubicBezTo>
                <a:cubicBezTo>
                  <a:pt x="-107394" y="772839"/>
                  <a:pt x="16544" y="310296"/>
                  <a:pt x="378274" y="101451"/>
                </a:cubicBezTo>
                <a:cubicBezTo>
                  <a:pt x="513923" y="23134"/>
                  <a:pt x="663749" y="-8385"/>
                  <a:pt x="809056" y="188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1414432" y="3852677"/>
            <a:ext cx="1512842" cy="1512843"/>
          </a:xfrm>
          <a:custGeom>
            <a:avLst/>
            <a:gdLst>
              <a:gd name="connsiteX0" fmla="*/ 809056 w 1512842"/>
              <a:gd name="connsiteY0" fmla="*/ 1884 h 1512843"/>
              <a:gd name="connsiteX1" fmla="*/ 1411392 w 1512842"/>
              <a:gd name="connsiteY1" fmla="*/ 378275 h 1512843"/>
              <a:gd name="connsiteX2" fmla="*/ 1134569 w 1512842"/>
              <a:gd name="connsiteY2" fmla="*/ 1411393 h 1512843"/>
              <a:gd name="connsiteX3" fmla="*/ 101451 w 1512842"/>
              <a:gd name="connsiteY3" fmla="*/ 1134570 h 1512843"/>
              <a:gd name="connsiteX4" fmla="*/ 378274 w 1512842"/>
              <a:gd name="connsiteY4" fmla="*/ 101451 h 1512843"/>
              <a:gd name="connsiteX5" fmla="*/ 809056 w 1512842"/>
              <a:gd name="connsiteY5" fmla="*/ 1884 h 1512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2842" h="1512843">
                <a:moveTo>
                  <a:pt x="809056" y="1884"/>
                </a:moveTo>
                <a:cubicBezTo>
                  <a:pt x="1051235" y="18999"/>
                  <a:pt x="1280864" y="152193"/>
                  <a:pt x="1411392" y="378275"/>
                </a:cubicBezTo>
                <a:cubicBezTo>
                  <a:pt x="1620237" y="740005"/>
                  <a:pt x="1496299" y="1202548"/>
                  <a:pt x="1134569" y="1411393"/>
                </a:cubicBezTo>
                <a:cubicBezTo>
                  <a:pt x="772839" y="1620238"/>
                  <a:pt x="310296" y="1496300"/>
                  <a:pt x="101451" y="1134570"/>
                </a:cubicBezTo>
                <a:cubicBezTo>
                  <a:pt x="-107394" y="772839"/>
                  <a:pt x="16544" y="310296"/>
                  <a:pt x="378274" y="101451"/>
                </a:cubicBezTo>
                <a:cubicBezTo>
                  <a:pt x="513923" y="23135"/>
                  <a:pt x="663749" y="-8385"/>
                  <a:pt x="809056" y="188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75B1-BA93-47CA-BA7A-1661DCDF8CEE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AEA17-5934-4916-8B33-C24822774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1744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025420" y="1811585"/>
            <a:ext cx="4015845" cy="2279264"/>
          </a:xfrm>
          <a:custGeom>
            <a:avLst/>
            <a:gdLst>
              <a:gd name="connsiteX0" fmla="*/ 0 w 4015845"/>
              <a:gd name="connsiteY0" fmla="*/ 0 h 2279264"/>
              <a:gd name="connsiteX1" fmla="*/ 4015845 w 4015845"/>
              <a:gd name="connsiteY1" fmla="*/ 0 h 2279264"/>
              <a:gd name="connsiteX2" fmla="*/ 4015845 w 4015845"/>
              <a:gd name="connsiteY2" fmla="*/ 2279264 h 2279264"/>
              <a:gd name="connsiteX3" fmla="*/ 0 w 4015845"/>
              <a:gd name="connsiteY3" fmla="*/ 2279264 h 2279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5845" h="2279264">
                <a:moveTo>
                  <a:pt x="0" y="0"/>
                </a:moveTo>
                <a:lnTo>
                  <a:pt x="4015845" y="0"/>
                </a:lnTo>
                <a:lnTo>
                  <a:pt x="4015845" y="2279264"/>
                </a:lnTo>
                <a:lnTo>
                  <a:pt x="0" y="227926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wrap="square">
            <a:noAutofit/>
          </a:bodyPr>
          <a:lstStyle>
            <a:lvl1pPr marL="171450" marR="0" indent="-17145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 baseline="0">
                <a:solidFill>
                  <a:schemeClr val="bg1"/>
                </a:solidFill>
                <a:latin typeface="Source Sans Pro"/>
                <a:cs typeface="Source Sans Pro"/>
              </a:defRPr>
            </a:lvl1pPr>
          </a:lstStyle>
          <a:p>
            <a:r>
              <a:rPr lang="en-US" dirty="0"/>
              <a:t>Drop Image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4573526" y="3331096"/>
            <a:ext cx="1277297" cy="1709447"/>
          </a:xfrm>
          <a:custGeom>
            <a:avLst/>
            <a:gdLst>
              <a:gd name="connsiteX0" fmla="*/ 0 w 1277297"/>
              <a:gd name="connsiteY0" fmla="*/ 0 h 1709447"/>
              <a:gd name="connsiteX1" fmla="*/ 1277297 w 1277297"/>
              <a:gd name="connsiteY1" fmla="*/ 0 h 1709447"/>
              <a:gd name="connsiteX2" fmla="*/ 1277297 w 1277297"/>
              <a:gd name="connsiteY2" fmla="*/ 1709447 h 1709447"/>
              <a:gd name="connsiteX3" fmla="*/ 0 w 1277297"/>
              <a:gd name="connsiteY3" fmla="*/ 1709447 h 1709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7297" h="1709447">
                <a:moveTo>
                  <a:pt x="0" y="0"/>
                </a:moveTo>
                <a:lnTo>
                  <a:pt x="1277297" y="0"/>
                </a:lnTo>
                <a:lnTo>
                  <a:pt x="1277297" y="1709447"/>
                </a:lnTo>
                <a:lnTo>
                  <a:pt x="0" y="170944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wrap="square">
            <a:noAutofit/>
          </a:bodyPr>
          <a:lstStyle>
            <a:lvl1pPr marL="171450" marR="0" indent="-17145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 baseline="0">
                <a:solidFill>
                  <a:schemeClr val="bg1"/>
                </a:solidFill>
                <a:latin typeface="Source Sans Pro"/>
                <a:cs typeface="Source Sans Pro"/>
              </a:defRPr>
            </a:lvl1pPr>
          </a:lstStyle>
          <a:p>
            <a:r>
              <a:rPr lang="en-US" dirty="0"/>
              <a:t>Drop Image Here</a:t>
            </a:r>
          </a:p>
        </p:txBody>
      </p:sp>
    </p:spTree>
    <p:extLst>
      <p:ext uri="{BB962C8B-B14F-4D97-AF65-F5344CB8AC3E}">
        <p14:creationId xmlns:p14="http://schemas.microsoft.com/office/powerpoint/2010/main" val="21586391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2102613" y="2265071"/>
            <a:ext cx="1859007" cy="2329827"/>
          </a:xfrm>
          <a:custGeom>
            <a:avLst/>
            <a:gdLst>
              <a:gd name="connsiteX0" fmla="*/ 0 w 1859007"/>
              <a:gd name="connsiteY0" fmla="*/ 0 h 2329827"/>
              <a:gd name="connsiteX1" fmla="*/ 1859007 w 1859007"/>
              <a:gd name="connsiteY1" fmla="*/ 0 h 2329827"/>
              <a:gd name="connsiteX2" fmla="*/ 1859007 w 1859007"/>
              <a:gd name="connsiteY2" fmla="*/ 2329827 h 2329827"/>
              <a:gd name="connsiteX3" fmla="*/ 0 w 1859007"/>
              <a:gd name="connsiteY3" fmla="*/ 2329827 h 2329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9007" h="2329827">
                <a:moveTo>
                  <a:pt x="0" y="0"/>
                </a:moveTo>
                <a:lnTo>
                  <a:pt x="1859007" y="0"/>
                </a:lnTo>
                <a:lnTo>
                  <a:pt x="1859007" y="2329827"/>
                </a:lnTo>
                <a:lnTo>
                  <a:pt x="0" y="23298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wrap="square">
            <a:noAutofit/>
          </a:bodyPr>
          <a:lstStyle>
            <a:lvl1pPr marL="171450" marR="0" indent="-17145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 baseline="0">
                <a:solidFill>
                  <a:schemeClr val="bg1"/>
                </a:solidFill>
                <a:latin typeface="Source Sans Pro"/>
                <a:cs typeface="Source Sans Pro"/>
              </a:defRPr>
            </a:lvl1pPr>
          </a:lstStyle>
          <a:p>
            <a:r>
              <a:rPr lang="en-US" dirty="0"/>
              <a:t>Drop Image Here</a:t>
            </a:r>
          </a:p>
        </p:txBody>
      </p:sp>
    </p:spTree>
    <p:extLst>
      <p:ext uri="{BB962C8B-B14F-4D97-AF65-F5344CB8AC3E}">
        <p14:creationId xmlns:p14="http://schemas.microsoft.com/office/powerpoint/2010/main" val="122228715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602140" y="2066931"/>
            <a:ext cx="2765568" cy="2701517"/>
          </a:xfrm>
          <a:custGeom>
            <a:avLst/>
            <a:gdLst>
              <a:gd name="connsiteX0" fmla="*/ 1382784 w 2765568"/>
              <a:gd name="connsiteY0" fmla="*/ 0 h 2701517"/>
              <a:gd name="connsiteX1" fmla="*/ 2765568 w 2765568"/>
              <a:gd name="connsiteY1" fmla="*/ 1350759 h 2701517"/>
              <a:gd name="connsiteX2" fmla="*/ 1382784 w 2765568"/>
              <a:gd name="connsiteY2" fmla="*/ 2701517 h 2701517"/>
              <a:gd name="connsiteX3" fmla="*/ 0 w 2765568"/>
              <a:gd name="connsiteY3" fmla="*/ 1350759 h 2701517"/>
              <a:gd name="connsiteX4" fmla="*/ 1382784 w 2765568"/>
              <a:gd name="connsiteY4" fmla="*/ 0 h 2701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5568" h="2701517">
                <a:moveTo>
                  <a:pt x="1382784" y="0"/>
                </a:moveTo>
                <a:cubicBezTo>
                  <a:pt x="2146475" y="0"/>
                  <a:pt x="2765568" y="604755"/>
                  <a:pt x="2765568" y="1350759"/>
                </a:cubicBezTo>
                <a:cubicBezTo>
                  <a:pt x="2765568" y="2096762"/>
                  <a:pt x="2146475" y="2701517"/>
                  <a:pt x="1382784" y="2701517"/>
                </a:cubicBezTo>
                <a:cubicBezTo>
                  <a:pt x="619093" y="2701517"/>
                  <a:pt x="0" y="2096762"/>
                  <a:pt x="0" y="1350759"/>
                </a:cubicBezTo>
                <a:cubicBezTo>
                  <a:pt x="0" y="604755"/>
                  <a:pt x="619093" y="0"/>
                  <a:pt x="138278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wrap="square">
            <a:noAutofit/>
          </a:bodyPr>
          <a:lstStyle>
            <a:lvl1pPr marL="171450" marR="0" indent="-17145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 baseline="0">
                <a:solidFill>
                  <a:schemeClr val="bg1"/>
                </a:solidFill>
                <a:latin typeface="Source Sans Pro"/>
                <a:cs typeface="Source Sans Pro"/>
              </a:defRPr>
            </a:lvl1pPr>
          </a:lstStyle>
          <a:p>
            <a:r>
              <a:rPr lang="en-US" dirty="0"/>
              <a:t>Drop Image Here</a:t>
            </a:r>
          </a:p>
        </p:txBody>
      </p:sp>
    </p:spTree>
    <p:extLst>
      <p:ext uri="{BB962C8B-B14F-4D97-AF65-F5344CB8AC3E}">
        <p14:creationId xmlns:p14="http://schemas.microsoft.com/office/powerpoint/2010/main" val="34103809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429844" y="1396756"/>
            <a:ext cx="3199158" cy="4281533"/>
          </a:xfrm>
          <a:custGeom>
            <a:avLst/>
            <a:gdLst>
              <a:gd name="connsiteX0" fmla="*/ 0 w 3199158"/>
              <a:gd name="connsiteY0" fmla="*/ 0 h 4281533"/>
              <a:gd name="connsiteX1" fmla="*/ 3199158 w 3199158"/>
              <a:gd name="connsiteY1" fmla="*/ 0 h 4281533"/>
              <a:gd name="connsiteX2" fmla="*/ 3199158 w 3199158"/>
              <a:gd name="connsiteY2" fmla="*/ 4281533 h 4281533"/>
              <a:gd name="connsiteX3" fmla="*/ 0 w 3199158"/>
              <a:gd name="connsiteY3" fmla="*/ 4281533 h 4281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9158" h="4281533">
                <a:moveTo>
                  <a:pt x="0" y="0"/>
                </a:moveTo>
                <a:lnTo>
                  <a:pt x="3199158" y="0"/>
                </a:lnTo>
                <a:lnTo>
                  <a:pt x="3199158" y="4281533"/>
                </a:lnTo>
                <a:lnTo>
                  <a:pt x="0" y="428153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wrap="square">
            <a:noAutofit/>
          </a:bodyPr>
          <a:lstStyle>
            <a:lvl1pPr marL="171450" marR="0" indent="-17145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 baseline="0">
                <a:solidFill>
                  <a:schemeClr val="bg1"/>
                </a:solidFill>
                <a:latin typeface="Source Sans Pro"/>
                <a:cs typeface="Source Sans Pro"/>
              </a:defRPr>
            </a:lvl1pPr>
          </a:lstStyle>
          <a:p>
            <a:r>
              <a:rPr lang="en-US" dirty="0"/>
              <a:t>Drop Image Here</a:t>
            </a:r>
          </a:p>
        </p:txBody>
      </p:sp>
    </p:spTree>
    <p:extLst>
      <p:ext uri="{BB962C8B-B14F-4D97-AF65-F5344CB8AC3E}">
        <p14:creationId xmlns:p14="http://schemas.microsoft.com/office/powerpoint/2010/main" val="359249669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1223737" y="2026982"/>
            <a:ext cx="4191437" cy="2636479"/>
          </a:xfrm>
          <a:custGeom>
            <a:avLst/>
            <a:gdLst>
              <a:gd name="connsiteX0" fmla="*/ 0 w 4191437"/>
              <a:gd name="connsiteY0" fmla="*/ 0 h 2636479"/>
              <a:gd name="connsiteX1" fmla="*/ 4191437 w 4191437"/>
              <a:gd name="connsiteY1" fmla="*/ 0 h 2636479"/>
              <a:gd name="connsiteX2" fmla="*/ 4191437 w 4191437"/>
              <a:gd name="connsiteY2" fmla="*/ 2636479 h 2636479"/>
              <a:gd name="connsiteX3" fmla="*/ 0 w 4191437"/>
              <a:gd name="connsiteY3" fmla="*/ 2636479 h 2636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91437" h="2636479">
                <a:moveTo>
                  <a:pt x="0" y="0"/>
                </a:moveTo>
                <a:lnTo>
                  <a:pt x="4191437" y="0"/>
                </a:lnTo>
                <a:lnTo>
                  <a:pt x="4191437" y="2636479"/>
                </a:lnTo>
                <a:lnTo>
                  <a:pt x="0" y="263647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wrap="square">
            <a:noAutofit/>
          </a:bodyPr>
          <a:lstStyle>
            <a:lvl1pPr marL="171450" marR="0" indent="-17145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 baseline="0">
                <a:solidFill>
                  <a:schemeClr val="bg1"/>
                </a:solidFill>
                <a:latin typeface="Source Sans Pro"/>
                <a:cs typeface="Source Sans Pro"/>
              </a:defRPr>
            </a:lvl1pPr>
          </a:lstStyle>
          <a:p>
            <a:r>
              <a:rPr lang="en-US" dirty="0"/>
              <a:t>Drop Image Here</a:t>
            </a:r>
          </a:p>
        </p:txBody>
      </p:sp>
    </p:spTree>
    <p:extLst>
      <p:ext uri="{BB962C8B-B14F-4D97-AF65-F5344CB8AC3E}">
        <p14:creationId xmlns:p14="http://schemas.microsoft.com/office/powerpoint/2010/main" val="293688819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5210126" y="2650290"/>
            <a:ext cx="1739042" cy="3095096"/>
          </a:xfrm>
          <a:custGeom>
            <a:avLst/>
            <a:gdLst>
              <a:gd name="connsiteX0" fmla="*/ 0 w 1739042"/>
              <a:gd name="connsiteY0" fmla="*/ 0 h 3095096"/>
              <a:gd name="connsiteX1" fmla="*/ 1739042 w 1739042"/>
              <a:gd name="connsiteY1" fmla="*/ 0 h 3095096"/>
              <a:gd name="connsiteX2" fmla="*/ 1739042 w 1739042"/>
              <a:gd name="connsiteY2" fmla="*/ 3095096 h 3095096"/>
              <a:gd name="connsiteX3" fmla="*/ 0 w 1739042"/>
              <a:gd name="connsiteY3" fmla="*/ 3095096 h 3095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9042" h="3095096">
                <a:moveTo>
                  <a:pt x="0" y="0"/>
                </a:moveTo>
                <a:lnTo>
                  <a:pt x="1739042" y="0"/>
                </a:lnTo>
                <a:lnTo>
                  <a:pt x="1739042" y="3095096"/>
                </a:lnTo>
                <a:lnTo>
                  <a:pt x="0" y="309509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wrap="square">
            <a:noAutofit/>
          </a:bodyPr>
          <a:lstStyle>
            <a:lvl1pPr marL="171450" marR="0" indent="-17145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 baseline="0">
                <a:solidFill>
                  <a:schemeClr val="bg1"/>
                </a:solidFill>
                <a:latin typeface="Source Sans Pro"/>
                <a:cs typeface="Source Sans Pro"/>
              </a:defRPr>
            </a:lvl1pPr>
          </a:lstStyle>
          <a:p>
            <a:r>
              <a:rPr lang="en-US" dirty="0"/>
              <a:t>Drop Image Here</a:t>
            </a:r>
          </a:p>
        </p:txBody>
      </p:sp>
    </p:spTree>
    <p:extLst>
      <p:ext uri="{BB962C8B-B14F-4D97-AF65-F5344CB8AC3E}">
        <p14:creationId xmlns:p14="http://schemas.microsoft.com/office/powerpoint/2010/main" val="1929926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31C1-D1B5-4368-91BF-ACC7F8A165A7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6E8A-0E50-487B-97A2-0BD9B2256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8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31C1-D1B5-4368-91BF-ACC7F8A165A7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6E8A-0E50-487B-97A2-0BD9B2256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52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179934" y="2132678"/>
            <a:ext cx="2478442" cy="2478442"/>
          </a:xfrm>
          <a:custGeom>
            <a:avLst/>
            <a:gdLst>
              <a:gd name="connsiteX0" fmla="*/ 1239221 w 2478442"/>
              <a:gd name="connsiteY0" fmla="*/ 0 h 2478442"/>
              <a:gd name="connsiteX1" fmla="*/ 2478442 w 2478442"/>
              <a:gd name="connsiteY1" fmla="*/ 1239221 h 2478442"/>
              <a:gd name="connsiteX2" fmla="*/ 1239221 w 2478442"/>
              <a:gd name="connsiteY2" fmla="*/ 2478442 h 2478442"/>
              <a:gd name="connsiteX3" fmla="*/ 0 w 2478442"/>
              <a:gd name="connsiteY3" fmla="*/ 1239221 h 2478442"/>
              <a:gd name="connsiteX4" fmla="*/ 1239221 w 2478442"/>
              <a:gd name="connsiteY4" fmla="*/ 0 h 2478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8442" h="2478442">
                <a:moveTo>
                  <a:pt x="1239221" y="0"/>
                </a:moveTo>
                <a:cubicBezTo>
                  <a:pt x="1923624" y="0"/>
                  <a:pt x="2478442" y="554818"/>
                  <a:pt x="2478442" y="1239221"/>
                </a:cubicBezTo>
                <a:cubicBezTo>
                  <a:pt x="2478442" y="1923624"/>
                  <a:pt x="1923624" y="2478442"/>
                  <a:pt x="1239221" y="2478442"/>
                </a:cubicBezTo>
                <a:cubicBezTo>
                  <a:pt x="554818" y="2478442"/>
                  <a:pt x="0" y="1923624"/>
                  <a:pt x="0" y="1239221"/>
                </a:cubicBezTo>
                <a:cubicBezTo>
                  <a:pt x="0" y="554818"/>
                  <a:pt x="554818" y="0"/>
                  <a:pt x="123922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31C1-D1B5-4368-91BF-ACC7F8A165A7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6E8A-0E50-487B-97A2-0BD9B2256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38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719097" y="1863899"/>
            <a:ext cx="3191208" cy="3191208"/>
          </a:xfrm>
          <a:custGeom>
            <a:avLst/>
            <a:gdLst>
              <a:gd name="connsiteX0" fmla="*/ 1595604 w 3191208"/>
              <a:gd name="connsiteY0" fmla="*/ 0 h 3191208"/>
              <a:gd name="connsiteX1" fmla="*/ 3191208 w 3191208"/>
              <a:gd name="connsiteY1" fmla="*/ 1595604 h 3191208"/>
              <a:gd name="connsiteX2" fmla="*/ 1595604 w 3191208"/>
              <a:gd name="connsiteY2" fmla="*/ 3191208 h 3191208"/>
              <a:gd name="connsiteX3" fmla="*/ 0 w 3191208"/>
              <a:gd name="connsiteY3" fmla="*/ 1595604 h 3191208"/>
              <a:gd name="connsiteX4" fmla="*/ 1595604 w 3191208"/>
              <a:gd name="connsiteY4" fmla="*/ 0 h 3191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1208" h="3191208">
                <a:moveTo>
                  <a:pt x="1595604" y="0"/>
                </a:moveTo>
                <a:cubicBezTo>
                  <a:pt x="2476832" y="0"/>
                  <a:pt x="3191208" y="714376"/>
                  <a:pt x="3191208" y="1595604"/>
                </a:cubicBezTo>
                <a:cubicBezTo>
                  <a:pt x="3191208" y="2476832"/>
                  <a:pt x="2476832" y="3191208"/>
                  <a:pt x="1595604" y="3191208"/>
                </a:cubicBezTo>
                <a:cubicBezTo>
                  <a:pt x="714376" y="3191208"/>
                  <a:pt x="0" y="2476832"/>
                  <a:pt x="0" y="1595604"/>
                </a:cubicBezTo>
                <a:cubicBezTo>
                  <a:pt x="0" y="714376"/>
                  <a:pt x="714376" y="0"/>
                  <a:pt x="159560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31C1-D1B5-4368-91BF-ACC7F8A165A7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6E8A-0E50-487B-97A2-0BD9B2256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3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331C1-D1B5-4368-91BF-ACC7F8A165A7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B6E8A-0E50-487B-97A2-0BD9B2256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24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9" r:id="rId8"/>
    <p:sldLayoutId id="2147483750" r:id="rId9"/>
    <p:sldLayoutId id="2147483670" r:id="rId10"/>
    <p:sldLayoutId id="2147483751" r:id="rId11"/>
    <p:sldLayoutId id="2147483667" r:id="rId12"/>
    <p:sldLayoutId id="2147483671" r:id="rId13"/>
    <p:sldLayoutId id="2147483664" r:id="rId14"/>
    <p:sldLayoutId id="2147483677" r:id="rId15"/>
    <p:sldLayoutId id="2147483668" r:id="rId16"/>
    <p:sldLayoutId id="2147483753" r:id="rId17"/>
    <p:sldLayoutId id="2147483754" r:id="rId18"/>
    <p:sldLayoutId id="2147483672" r:id="rId19"/>
    <p:sldLayoutId id="2147483755" r:id="rId20"/>
    <p:sldLayoutId id="2147483679" r:id="rId21"/>
    <p:sldLayoutId id="2147483666" r:id="rId22"/>
    <p:sldLayoutId id="2147483732" r:id="rId23"/>
    <p:sldLayoutId id="2147483731" r:id="rId24"/>
    <p:sldLayoutId id="2147483665" r:id="rId25"/>
    <p:sldLayoutId id="2147483656" r:id="rId26"/>
    <p:sldLayoutId id="2147483657" r:id="rId27"/>
    <p:sldLayoutId id="2147483658" r:id="rId28"/>
    <p:sldLayoutId id="2147483659" r:id="rId29"/>
    <p:sldLayoutId id="2147483730" r:id="rId30"/>
    <p:sldLayoutId id="2147483678" r:id="rId31"/>
    <p:sldLayoutId id="2147483733" r:id="rId32"/>
    <p:sldLayoutId id="2147483734" r:id="rId33"/>
    <p:sldLayoutId id="2147483735" r:id="rId34"/>
    <p:sldLayoutId id="2147483736" r:id="rId35"/>
    <p:sldLayoutId id="2147483737" r:id="rId36"/>
    <p:sldLayoutId id="2147483738" r:id="rId37"/>
    <p:sldLayoutId id="2147483739" r:id="rId38"/>
    <p:sldLayoutId id="2147483702" r:id="rId39"/>
    <p:sldLayoutId id="2147483703" r:id="rId40"/>
    <p:sldLayoutId id="2147483689" r:id="rId41"/>
    <p:sldLayoutId id="2147483745" r:id="rId42"/>
    <p:sldLayoutId id="2147483746" r:id="rId43"/>
    <p:sldLayoutId id="2147483747" r:id="rId44"/>
    <p:sldLayoutId id="2147483748" r:id="rId45"/>
    <p:sldLayoutId id="2147483749" r:id="rId46"/>
    <p:sldLayoutId id="2147483707" r:id="rId47"/>
    <p:sldLayoutId id="2147483743" r:id="rId48"/>
    <p:sldLayoutId id="2147483744" r:id="rId49"/>
    <p:sldLayoutId id="2147483714" r:id="rId50"/>
    <p:sldLayoutId id="2147483715" r:id="rId51"/>
    <p:sldLayoutId id="2147483716" r:id="rId52"/>
    <p:sldLayoutId id="2147483752" r:id="rId53"/>
    <p:sldLayoutId id="2147483725" r:id="rId54"/>
    <p:sldLayoutId id="2147483728" r:id="rId55"/>
    <p:sldLayoutId id="2147483729" r:id="rId56"/>
    <p:sldLayoutId id="2147483727" r:id="rId57"/>
    <p:sldLayoutId id="2147483726" r:id="rId58"/>
    <p:sldLayoutId id="2147483724" r:id="rId5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152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4.png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4"/>
          <p:cNvSpPr txBox="1"/>
          <p:nvPr/>
        </p:nvSpPr>
        <p:spPr>
          <a:xfrm>
            <a:off x="-114697" y="6858000"/>
            <a:ext cx="2208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Insert picture</a:t>
            </a:r>
          </a:p>
          <a:p>
            <a:r>
              <a:rPr lang="en-US" sz="1200"/>
              <a:t>Right click/send to back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18CB8FF-4449-498A-BD57-60AF847AE504}"/>
              </a:ext>
            </a:extLst>
          </p:cNvPr>
          <p:cNvGrpSpPr/>
          <p:nvPr/>
        </p:nvGrpSpPr>
        <p:grpSpPr>
          <a:xfrm>
            <a:off x="2400547" y="1713549"/>
            <a:ext cx="7390907" cy="2294552"/>
            <a:chOff x="2446846" y="1713549"/>
            <a:chExt cx="7390907" cy="229455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B656945-832D-4E3D-95F8-FE8D773DFEAE}"/>
                </a:ext>
              </a:extLst>
            </p:cNvPr>
            <p:cNvGrpSpPr/>
            <p:nvPr/>
          </p:nvGrpSpPr>
          <p:grpSpPr>
            <a:xfrm>
              <a:off x="2446846" y="1713549"/>
              <a:ext cx="7390907" cy="2294552"/>
              <a:chOff x="2209800" y="1981200"/>
              <a:chExt cx="4876800" cy="13716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4299650-B7E9-41B2-9742-3A06431AD23D}"/>
                  </a:ext>
                </a:extLst>
              </p:cNvPr>
              <p:cNvSpPr/>
              <p:nvPr/>
            </p:nvSpPr>
            <p:spPr>
              <a:xfrm>
                <a:off x="2209800" y="1981200"/>
                <a:ext cx="4876800" cy="1371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/>
                </a:solidFill>
              </a:ln>
              <a:effectLst>
                <a:innerShdw blurRad="114300">
                  <a:schemeClr val="bg1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M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6D5BC30-B1DF-40EE-BC28-3A2A35322DC8}"/>
                  </a:ext>
                </a:extLst>
              </p:cNvPr>
              <p:cNvSpPr/>
              <p:nvPr/>
            </p:nvSpPr>
            <p:spPr>
              <a:xfrm>
                <a:off x="2209800" y="2286000"/>
                <a:ext cx="152400" cy="6096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M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9F6206A-17E0-41F7-ABB8-765392C8F343}"/>
                  </a:ext>
                </a:extLst>
              </p:cNvPr>
              <p:cNvSpPr/>
              <p:nvPr/>
            </p:nvSpPr>
            <p:spPr>
              <a:xfrm>
                <a:off x="6934200" y="2286000"/>
                <a:ext cx="152400" cy="6096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M" dirty="0"/>
              </a:p>
            </p:txBody>
          </p:sp>
        </p:grpSp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CC6CC328-8CCB-4B39-8FDC-674F4E6BBF0F}"/>
                </a:ext>
              </a:extLst>
            </p:cNvPr>
            <p:cNvSpPr txBox="1">
              <a:spLocks/>
            </p:cNvSpPr>
            <p:nvPr/>
          </p:nvSpPr>
          <p:spPr>
            <a:xfrm>
              <a:off x="2924036" y="2505651"/>
              <a:ext cx="6436526" cy="511756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fr-FR" sz="1400">
                  <a:solidFill>
                    <a:srgbClr val="0065B0"/>
                  </a:solidFill>
                  <a:latin typeface="Bebas Neue"/>
                  <a:cs typeface="Bebas Neue"/>
                </a:rPr>
                <a:t>Challenge Data</a:t>
              </a:r>
              <a:br>
                <a:rPr lang="fr-FR" sz="1400">
                  <a:solidFill>
                    <a:srgbClr val="0065B0"/>
                  </a:solidFill>
                  <a:latin typeface="Bebas Neue"/>
                  <a:cs typeface="Bebas Neue"/>
                </a:rPr>
              </a:br>
              <a:br>
                <a:rPr lang="en-JM" sz="1400">
                  <a:solidFill>
                    <a:srgbClr val="0065B0"/>
                  </a:solidFill>
                  <a:latin typeface="Bebas Neue"/>
                  <a:cs typeface="Bebas Neue"/>
                </a:rPr>
              </a:br>
              <a:r>
                <a:rPr lang="en-US" sz="2800">
                  <a:solidFill>
                    <a:srgbClr val="0065B0"/>
                  </a:solidFill>
                  <a:latin typeface="Bebas Neue"/>
                  <a:cs typeface="Bebas Neue"/>
                </a:rPr>
                <a:t>Where will the next trade take place?</a:t>
              </a:r>
              <a:br>
                <a:rPr lang="en-US" sz="2800">
                  <a:solidFill>
                    <a:srgbClr val="0065B0"/>
                  </a:solidFill>
                  <a:latin typeface="Bebas Neue"/>
                  <a:cs typeface="Bebas Neue"/>
                </a:rPr>
              </a:br>
              <a:endParaRPr lang="fr-FR" sz="1400" dirty="0">
                <a:solidFill>
                  <a:srgbClr val="0065B0"/>
                </a:solidFill>
                <a:latin typeface="Bebas Neue"/>
                <a:cs typeface="Bebas Neue"/>
              </a:endParaRPr>
            </a:p>
          </p:txBody>
        </p:sp>
      </p:grpSp>
      <p:pic>
        <p:nvPicPr>
          <p:cNvPr id="15" name="Picture 4" descr="Emines - EMINES - Université Mohammed VI Polytechnique">
            <a:extLst>
              <a:ext uri="{FF2B5EF4-FFF2-40B4-BE49-F238E27FC236}">
                <a16:creationId xmlns:a16="http://schemas.microsoft.com/office/drawing/2014/main" id="{B1C0C696-B753-4238-9E00-C2A7E5163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1060" y="94284"/>
            <a:ext cx="1323542" cy="1502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AFFA0BCD-0CEC-4C97-A413-EBF540FC7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94" y="181940"/>
            <a:ext cx="2050403" cy="1091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Subtitle 2">
            <a:extLst>
              <a:ext uri="{FF2B5EF4-FFF2-40B4-BE49-F238E27FC236}">
                <a16:creationId xmlns:a16="http://schemas.microsoft.com/office/drawing/2014/main" id="{EF02C8DC-8451-49CD-BEEA-04769064826F}"/>
              </a:ext>
            </a:extLst>
          </p:cNvPr>
          <p:cNvSpPr txBox="1">
            <a:spLocks/>
          </p:cNvSpPr>
          <p:nvPr/>
        </p:nvSpPr>
        <p:spPr>
          <a:xfrm>
            <a:off x="1553192" y="5412148"/>
            <a:ext cx="3342899" cy="57724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JM" sz="2000" dirty="0">
                <a:solidFill>
                  <a:srgbClr val="141414"/>
                </a:solidFill>
                <a:latin typeface="Bebas Neue"/>
                <a:cs typeface="Bebas Neue"/>
              </a:rPr>
              <a:t>Roman </a:t>
            </a:r>
            <a:r>
              <a:rPr lang="en-JM" sz="2000" dirty="0" err="1">
                <a:solidFill>
                  <a:srgbClr val="141414"/>
                </a:solidFill>
                <a:latin typeface="Bebas Neue"/>
                <a:cs typeface="Bebas Neue"/>
              </a:rPr>
              <a:t>Yurchak</a:t>
            </a:r>
            <a:endParaRPr lang="en-JM" sz="2000" dirty="0">
              <a:solidFill>
                <a:srgbClr val="141414"/>
              </a:solidFill>
              <a:latin typeface="Bebas Neue"/>
              <a:cs typeface="Bebas Neue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99B3DA-3D92-4675-9650-5DB9C2B7362E}"/>
              </a:ext>
            </a:extLst>
          </p:cNvPr>
          <p:cNvSpPr/>
          <p:nvPr/>
        </p:nvSpPr>
        <p:spPr>
          <a:xfrm>
            <a:off x="1212611" y="4903552"/>
            <a:ext cx="2590800" cy="342900"/>
          </a:xfrm>
          <a:prstGeom prst="rect">
            <a:avLst/>
          </a:prstGeom>
          <a:noFill/>
          <a:ln w="6350">
            <a:noFill/>
          </a:ln>
          <a:effectLst>
            <a:innerShdw blurRad="1143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2400" dirty="0" err="1">
                <a:solidFill>
                  <a:srgbClr val="0070C0"/>
                </a:solidFill>
                <a:latin typeface="BebasNEUE" pitchFamily="34" charset="0"/>
              </a:rPr>
              <a:t>Encadré</a:t>
            </a:r>
            <a:r>
              <a:rPr lang="en-JM" sz="2400" dirty="0">
                <a:solidFill>
                  <a:srgbClr val="0070C0"/>
                </a:solidFill>
                <a:latin typeface="BebasNEUE" pitchFamily="34" charset="0"/>
              </a:rPr>
              <a:t> par: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3D722B-6BDC-42CC-A32C-151A8540CC5B}"/>
              </a:ext>
            </a:extLst>
          </p:cNvPr>
          <p:cNvSpPr/>
          <p:nvPr/>
        </p:nvSpPr>
        <p:spPr>
          <a:xfrm>
            <a:off x="8433119" y="4768653"/>
            <a:ext cx="2590800" cy="342900"/>
          </a:xfrm>
          <a:prstGeom prst="rect">
            <a:avLst/>
          </a:prstGeom>
          <a:noFill/>
          <a:ln w="6350">
            <a:noFill/>
          </a:ln>
          <a:effectLst>
            <a:innerShdw blurRad="1143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2400" dirty="0" err="1">
                <a:solidFill>
                  <a:srgbClr val="0070C0"/>
                </a:solidFill>
                <a:latin typeface="BebasNEUE" pitchFamily="34" charset="0"/>
              </a:rPr>
              <a:t>Réalisé</a:t>
            </a:r>
            <a:r>
              <a:rPr lang="en-JM" sz="2400" dirty="0">
                <a:solidFill>
                  <a:srgbClr val="0070C0"/>
                </a:solidFill>
                <a:latin typeface="BebasNEUE" pitchFamily="34" charset="0"/>
              </a:rPr>
              <a:t> par: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E41BEE4C-3547-4555-B3D8-6242A0EF0D49}"/>
              </a:ext>
            </a:extLst>
          </p:cNvPr>
          <p:cNvSpPr txBox="1">
            <a:spLocks/>
          </p:cNvSpPr>
          <p:nvPr/>
        </p:nvSpPr>
        <p:spPr>
          <a:xfrm>
            <a:off x="8524559" y="5233247"/>
            <a:ext cx="2407920" cy="7221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400" kern="1200">
                <a:solidFill>
                  <a:srgbClr val="7F7F7F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JM" sz="2200" dirty="0" err="1">
                <a:solidFill>
                  <a:srgbClr val="141414"/>
                </a:solidFill>
                <a:latin typeface="Bebas Neue"/>
                <a:cs typeface="Bebas Neue"/>
              </a:rPr>
              <a:t>Abdellah</a:t>
            </a:r>
            <a:r>
              <a:rPr lang="en-JM" sz="2200" dirty="0">
                <a:solidFill>
                  <a:srgbClr val="141414"/>
                </a:solidFill>
                <a:latin typeface="Bebas Neue"/>
                <a:cs typeface="Bebas Neue"/>
              </a:rPr>
              <a:t> </a:t>
            </a:r>
            <a:r>
              <a:rPr lang="en-JM" sz="2200" dirty="0" err="1">
                <a:solidFill>
                  <a:srgbClr val="141414"/>
                </a:solidFill>
                <a:latin typeface="Bebas Neue"/>
                <a:cs typeface="Bebas Neue"/>
              </a:rPr>
              <a:t>Elouarzazi</a:t>
            </a:r>
            <a:endParaRPr lang="en-JM" sz="2200" dirty="0">
              <a:solidFill>
                <a:srgbClr val="141414"/>
              </a:solidFill>
              <a:latin typeface="Bebas Neue"/>
              <a:cs typeface="Bebas Neue"/>
            </a:endParaRPr>
          </a:p>
          <a:p>
            <a:r>
              <a:rPr lang="en-JM" sz="2200" dirty="0">
                <a:solidFill>
                  <a:srgbClr val="141414"/>
                </a:solidFill>
                <a:latin typeface="Bebas Neue"/>
                <a:cs typeface="Bebas Neue"/>
              </a:rPr>
              <a:t>Tariq </a:t>
            </a:r>
            <a:r>
              <a:rPr lang="en-JM" sz="2200" dirty="0" err="1">
                <a:solidFill>
                  <a:srgbClr val="141414"/>
                </a:solidFill>
                <a:latin typeface="Bebas Neue"/>
                <a:cs typeface="Bebas Neue"/>
              </a:rPr>
              <a:t>Massaoudi</a:t>
            </a:r>
            <a:endParaRPr lang="en-JM" sz="2200" dirty="0">
              <a:solidFill>
                <a:srgbClr val="141414"/>
              </a:solidFill>
              <a:latin typeface="Bebas Neue"/>
              <a:cs typeface="Bebas Neue"/>
            </a:endParaRPr>
          </a:p>
          <a:p>
            <a:endParaRPr lang="en-JM" sz="2200" dirty="0">
              <a:solidFill>
                <a:srgbClr val="141414"/>
              </a:solidFill>
              <a:latin typeface="Bebas Neue"/>
              <a:cs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4040772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3433482" y="661698"/>
            <a:ext cx="5325035" cy="784830"/>
            <a:chOff x="3433482" y="567036"/>
            <a:chExt cx="5325035" cy="784830"/>
          </a:xfrm>
        </p:grpSpPr>
        <p:sp>
          <p:nvSpPr>
            <p:cNvPr id="28" name="TextBox 27"/>
            <p:cNvSpPr txBox="1"/>
            <p:nvPr/>
          </p:nvSpPr>
          <p:spPr>
            <a:xfrm>
              <a:off x="3433482" y="828646"/>
              <a:ext cx="53250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spc="150" dirty="0">
                  <a:solidFill>
                    <a:schemeClr val="tx2"/>
                  </a:solidFill>
                  <a:latin typeface="+mj-lt"/>
                </a:rPr>
                <a:t>Feature engineering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520367" y="567036"/>
              <a:ext cx="11512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spc="200" dirty="0">
                  <a:latin typeface="Raleway" panose="020B0503030101060003" pitchFamily="34" charset="0"/>
                  <a:ea typeface="Roboto Medium" charset="0"/>
                  <a:cs typeface="Poppins" panose="02000000000000000000" pitchFamily="2" charset="0"/>
                </a:rPr>
                <a:t>Data Camp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47D02D6B-303E-4883-8541-4CEC660C0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94" y="239814"/>
            <a:ext cx="2050403" cy="1091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mines - EMINES - Université Mohammed VI Polytechnique">
            <a:extLst>
              <a:ext uri="{FF2B5EF4-FFF2-40B4-BE49-F238E27FC236}">
                <a16:creationId xmlns:a16="http://schemas.microsoft.com/office/drawing/2014/main" id="{561C8901-9DE6-4D9A-B2E1-E6A236960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6807" y="152157"/>
            <a:ext cx="1128478" cy="128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A12384C-BE27-42EF-BBCB-66483F96FA1B}"/>
              </a:ext>
            </a:extLst>
          </p:cNvPr>
          <p:cNvSpPr txBox="1"/>
          <p:nvPr/>
        </p:nvSpPr>
        <p:spPr>
          <a:xfrm>
            <a:off x="1042712" y="4052224"/>
            <a:ext cx="25338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pc="15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Best </a:t>
            </a:r>
            <a:r>
              <a:rPr lang="fr-FR" spc="150" dirty="0" err="1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ask</a:t>
            </a:r>
            <a:r>
              <a:rPr lang="fr-FR" spc="15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venue</a:t>
            </a:r>
          </a:p>
          <a:p>
            <a:endParaRPr lang="fr-FR" spc="150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fr-FR" spc="150" dirty="0" err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Biggest</a:t>
            </a:r>
            <a:r>
              <a:rPr lang="fr-FR" spc="15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spc="150" dirty="0" err="1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ask</a:t>
            </a:r>
            <a:r>
              <a:rPr lang="fr-FR" spc="15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size</a:t>
            </a:r>
            <a:endParaRPr lang="fr-FR" spc="150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fr-FR" spc="150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491A7B20-532F-40E1-A160-600356D8CB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195" y="2211209"/>
            <a:ext cx="1560931" cy="15609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F842C5-528D-4D03-828A-B99E19CB71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533" y="2127472"/>
            <a:ext cx="1560931" cy="1560931"/>
          </a:xfrm>
          <a:prstGeom prst="rect">
            <a:avLst/>
          </a:prstGeom>
        </p:spPr>
      </p:pic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4A93D541-E9CA-4BE9-A178-BAA2D47CE3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932" y="1851949"/>
            <a:ext cx="1836454" cy="183645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B004706-C7B7-4C4A-9A17-E6D2E54E7C90}"/>
              </a:ext>
            </a:extLst>
          </p:cNvPr>
          <p:cNvSpPr txBox="1"/>
          <p:nvPr/>
        </p:nvSpPr>
        <p:spPr>
          <a:xfrm>
            <a:off x="4829065" y="4052223"/>
            <a:ext cx="25338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pc="15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Best </a:t>
            </a:r>
            <a:r>
              <a:rPr lang="fr-FR" spc="150" dirty="0" err="1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bid</a:t>
            </a:r>
            <a:r>
              <a:rPr lang="fr-FR" spc="15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venue</a:t>
            </a:r>
          </a:p>
          <a:p>
            <a:endParaRPr lang="fr-FR" spc="150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fr-FR" spc="150" dirty="0" err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Biggest</a:t>
            </a:r>
            <a:r>
              <a:rPr lang="fr-FR" spc="15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spc="150" dirty="0" err="1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bid</a:t>
            </a:r>
            <a:r>
              <a:rPr lang="fr-FR" spc="15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size</a:t>
            </a:r>
            <a:endParaRPr lang="fr-FR" spc="150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fr-FR" spc="150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E2BCA2-4807-45FC-B6B9-085AC753BFEC}"/>
              </a:ext>
            </a:extLst>
          </p:cNvPr>
          <p:cNvSpPr txBox="1"/>
          <p:nvPr/>
        </p:nvSpPr>
        <p:spPr>
          <a:xfrm>
            <a:off x="9163897" y="4107504"/>
            <a:ext cx="2533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pc="150" dirty="0" err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Microseconds</a:t>
            </a:r>
            <a:r>
              <a:rPr lang="fr-FR" spc="15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to </a:t>
            </a:r>
            <a:r>
              <a:rPr lang="fr-FR" spc="150" dirty="0" err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hours</a:t>
            </a:r>
            <a:endParaRPr lang="fr-FR" spc="150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184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3433482" y="661698"/>
            <a:ext cx="5325035" cy="784830"/>
            <a:chOff x="3433482" y="567036"/>
            <a:chExt cx="5325035" cy="784830"/>
          </a:xfrm>
        </p:grpSpPr>
        <p:sp>
          <p:nvSpPr>
            <p:cNvPr id="28" name="TextBox 27"/>
            <p:cNvSpPr txBox="1"/>
            <p:nvPr/>
          </p:nvSpPr>
          <p:spPr>
            <a:xfrm>
              <a:off x="3433482" y="828646"/>
              <a:ext cx="53250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spc="150" dirty="0">
                  <a:solidFill>
                    <a:schemeClr val="tx2"/>
                  </a:solidFill>
                  <a:latin typeface="+mj-lt"/>
                </a:rPr>
                <a:t>Feature Importance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520367" y="567036"/>
              <a:ext cx="11512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spc="200" dirty="0">
                  <a:latin typeface="Raleway" panose="020B0503030101060003" pitchFamily="34" charset="0"/>
                  <a:ea typeface="Roboto Medium" charset="0"/>
                  <a:cs typeface="Poppins" panose="02000000000000000000" pitchFamily="2" charset="0"/>
                </a:rPr>
                <a:t>Data Camp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47D02D6B-303E-4883-8541-4CEC660C0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94" y="239814"/>
            <a:ext cx="2050403" cy="1091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mines - EMINES - Université Mohammed VI Polytechnique">
            <a:extLst>
              <a:ext uri="{FF2B5EF4-FFF2-40B4-BE49-F238E27FC236}">
                <a16:creationId xmlns:a16="http://schemas.microsoft.com/office/drawing/2014/main" id="{561C8901-9DE6-4D9A-B2E1-E6A236960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6807" y="152157"/>
            <a:ext cx="1128478" cy="128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 9">
            <a:extLst>
              <a:ext uri="{FF2B5EF4-FFF2-40B4-BE49-F238E27FC236}">
                <a16:creationId xmlns:a16="http://schemas.microsoft.com/office/drawing/2014/main" id="{70592CAB-7AC7-4FB3-8750-E406301CB4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2651" y="1446528"/>
            <a:ext cx="7346698" cy="510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898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3433482" y="661698"/>
            <a:ext cx="5325035" cy="784830"/>
            <a:chOff x="3433482" y="567036"/>
            <a:chExt cx="5325035" cy="784830"/>
          </a:xfrm>
        </p:grpSpPr>
        <p:sp>
          <p:nvSpPr>
            <p:cNvPr id="28" name="TextBox 27"/>
            <p:cNvSpPr txBox="1"/>
            <p:nvPr/>
          </p:nvSpPr>
          <p:spPr>
            <a:xfrm>
              <a:off x="3433482" y="828646"/>
              <a:ext cx="53250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spc="150" dirty="0">
                  <a:solidFill>
                    <a:schemeClr val="tx2"/>
                  </a:solidFill>
                  <a:latin typeface="+mj-lt"/>
                </a:rPr>
                <a:t>Logistic Regression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555636" y="567036"/>
              <a:ext cx="10807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spc="200" dirty="0">
                  <a:latin typeface="Raleway" panose="020B0503030101060003" pitchFamily="34" charset="0"/>
                  <a:ea typeface="Roboto Medium" charset="0"/>
                  <a:cs typeface="Poppins" panose="02000000000000000000" pitchFamily="2" charset="0"/>
                </a:rPr>
                <a:t>Modelling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47D02D6B-303E-4883-8541-4CEC660C0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94" y="239814"/>
            <a:ext cx="2050403" cy="1091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mines - EMINES - Université Mohammed VI Polytechnique">
            <a:extLst>
              <a:ext uri="{FF2B5EF4-FFF2-40B4-BE49-F238E27FC236}">
                <a16:creationId xmlns:a16="http://schemas.microsoft.com/office/drawing/2014/main" id="{561C8901-9DE6-4D9A-B2E1-E6A236960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6807" y="152157"/>
            <a:ext cx="1128478" cy="128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4">
            <a:extLst>
              <a:ext uri="{FF2B5EF4-FFF2-40B4-BE49-F238E27FC236}">
                <a16:creationId xmlns:a16="http://schemas.microsoft.com/office/drawing/2014/main" id="{89271321-F0BD-45AD-9AE7-0C2612B92E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323" y="1900419"/>
            <a:ext cx="11273500" cy="417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899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3433482" y="661698"/>
            <a:ext cx="5325035" cy="784830"/>
            <a:chOff x="3433482" y="567036"/>
            <a:chExt cx="5325035" cy="784830"/>
          </a:xfrm>
        </p:grpSpPr>
        <p:sp>
          <p:nvSpPr>
            <p:cNvPr id="28" name="TextBox 27"/>
            <p:cNvSpPr txBox="1"/>
            <p:nvPr/>
          </p:nvSpPr>
          <p:spPr>
            <a:xfrm>
              <a:off x="3433482" y="828646"/>
              <a:ext cx="53250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spc="150" dirty="0">
                  <a:solidFill>
                    <a:schemeClr val="tx2"/>
                  </a:solidFill>
                  <a:latin typeface="+mj-lt"/>
                </a:rPr>
                <a:t>Random Forest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555636" y="567036"/>
              <a:ext cx="10807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spc="200" dirty="0">
                  <a:latin typeface="Raleway" panose="020B0503030101060003" pitchFamily="34" charset="0"/>
                  <a:ea typeface="Roboto Medium" charset="0"/>
                  <a:cs typeface="Poppins" panose="02000000000000000000" pitchFamily="2" charset="0"/>
                </a:rPr>
                <a:t>Modelling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47D02D6B-303E-4883-8541-4CEC660C0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94" y="239814"/>
            <a:ext cx="2050403" cy="1091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mines - EMINES - Université Mohammed VI Polytechnique">
            <a:extLst>
              <a:ext uri="{FF2B5EF4-FFF2-40B4-BE49-F238E27FC236}">
                <a16:creationId xmlns:a16="http://schemas.microsoft.com/office/drawing/2014/main" id="{561C8901-9DE6-4D9A-B2E1-E6A236960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6807" y="152157"/>
            <a:ext cx="1128478" cy="128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5">
            <a:extLst>
              <a:ext uri="{FF2B5EF4-FFF2-40B4-BE49-F238E27FC236}">
                <a16:creationId xmlns:a16="http://schemas.microsoft.com/office/drawing/2014/main" id="{EA64E91A-6533-4376-9264-EAA10876D1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4885" y="1898994"/>
            <a:ext cx="8102231" cy="410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58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3433482" y="661698"/>
            <a:ext cx="5325035" cy="784830"/>
            <a:chOff x="3433482" y="567036"/>
            <a:chExt cx="5325035" cy="784830"/>
          </a:xfrm>
        </p:grpSpPr>
        <p:sp>
          <p:nvSpPr>
            <p:cNvPr id="28" name="TextBox 27"/>
            <p:cNvSpPr txBox="1"/>
            <p:nvPr/>
          </p:nvSpPr>
          <p:spPr>
            <a:xfrm>
              <a:off x="3433482" y="828646"/>
              <a:ext cx="53250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spc="150" dirty="0" err="1">
                  <a:solidFill>
                    <a:schemeClr val="tx2"/>
                  </a:solidFill>
                  <a:latin typeface="+mj-lt"/>
                </a:rPr>
                <a:t>Xgboost</a:t>
              </a:r>
              <a:endParaRPr lang="en-US" sz="2800" spc="15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555636" y="567036"/>
              <a:ext cx="10807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spc="200" dirty="0">
                  <a:latin typeface="Raleway" panose="020B0503030101060003" pitchFamily="34" charset="0"/>
                  <a:ea typeface="Roboto Medium" charset="0"/>
                  <a:cs typeface="Poppins" panose="02000000000000000000" pitchFamily="2" charset="0"/>
                </a:rPr>
                <a:t>Modelling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47D02D6B-303E-4883-8541-4CEC660C0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94" y="239814"/>
            <a:ext cx="2050403" cy="1091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mines - EMINES - Université Mohammed VI Polytechnique">
            <a:extLst>
              <a:ext uri="{FF2B5EF4-FFF2-40B4-BE49-F238E27FC236}">
                <a16:creationId xmlns:a16="http://schemas.microsoft.com/office/drawing/2014/main" id="{561C8901-9DE6-4D9A-B2E1-E6A236960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6807" y="152157"/>
            <a:ext cx="1128478" cy="128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4">
            <a:extLst>
              <a:ext uri="{FF2B5EF4-FFF2-40B4-BE49-F238E27FC236}">
                <a16:creationId xmlns:a16="http://schemas.microsoft.com/office/drawing/2014/main" id="{9DEA8EAF-428D-46E8-AB0F-4F98213639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1545" y="2075946"/>
            <a:ext cx="7748910" cy="398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602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3433482" y="638549"/>
            <a:ext cx="5325035" cy="784830"/>
            <a:chOff x="3433482" y="567036"/>
            <a:chExt cx="5325035" cy="784830"/>
          </a:xfrm>
        </p:grpSpPr>
        <p:sp>
          <p:nvSpPr>
            <p:cNvPr id="28" name="TextBox 27"/>
            <p:cNvSpPr txBox="1"/>
            <p:nvPr/>
          </p:nvSpPr>
          <p:spPr>
            <a:xfrm>
              <a:off x="3433482" y="828646"/>
              <a:ext cx="53250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spc="150" dirty="0">
                  <a:solidFill>
                    <a:schemeClr val="tx2"/>
                  </a:solidFill>
                  <a:latin typeface="+mj-lt"/>
                </a:rPr>
                <a:t>Light GBM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555636" y="567036"/>
              <a:ext cx="10807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spc="200" dirty="0">
                  <a:latin typeface="Raleway" panose="020B0503030101060003" pitchFamily="34" charset="0"/>
                  <a:ea typeface="Roboto Medium" charset="0"/>
                  <a:cs typeface="Poppins" panose="02000000000000000000" pitchFamily="2" charset="0"/>
                </a:rPr>
                <a:t>Modelling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47D02D6B-303E-4883-8541-4CEC660C0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94" y="239814"/>
            <a:ext cx="2050403" cy="1091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mines - EMINES - Université Mohammed VI Polytechnique">
            <a:extLst>
              <a:ext uri="{FF2B5EF4-FFF2-40B4-BE49-F238E27FC236}">
                <a16:creationId xmlns:a16="http://schemas.microsoft.com/office/drawing/2014/main" id="{561C8901-9DE6-4D9A-B2E1-E6A236960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6807" y="152157"/>
            <a:ext cx="1128478" cy="128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3ACED45-A329-493E-A6C7-0FA89FC4FF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0631" y="2057454"/>
            <a:ext cx="7870738" cy="390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342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3433482" y="638549"/>
            <a:ext cx="5325035" cy="784830"/>
            <a:chOff x="3433482" y="567036"/>
            <a:chExt cx="5325035" cy="784830"/>
          </a:xfrm>
        </p:grpSpPr>
        <p:sp>
          <p:nvSpPr>
            <p:cNvPr id="28" name="TextBox 27"/>
            <p:cNvSpPr txBox="1"/>
            <p:nvPr/>
          </p:nvSpPr>
          <p:spPr>
            <a:xfrm>
              <a:off x="3433482" y="828646"/>
              <a:ext cx="53250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spc="150" dirty="0" err="1">
                  <a:solidFill>
                    <a:schemeClr val="tx2"/>
                  </a:solidFill>
                  <a:latin typeface="+mj-lt"/>
                </a:rPr>
                <a:t>CatBoost</a:t>
              </a:r>
              <a:endParaRPr lang="en-US" sz="2800" spc="15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555636" y="567036"/>
              <a:ext cx="10807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spc="200" dirty="0">
                  <a:latin typeface="Raleway" panose="020B0503030101060003" pitchFamily="34" charset="0"/>
                  <a:ea typeface="Roboto Medium" charset="0"/>
                  <a:cs typeface="Poppins" panose="02000000000000000000" pitchFamily="2" charset="0"/>
                </a:rPr>
                <a:t>Modelling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47D02D6B-303E-4883-8541-4CEC660C0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94" y="239814"/>
            <a:ext cx="2050403" cy="1091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mines - EMINES - Université Mohammed VI Polytechnique">
            <a:extLst>
              <a:ext uri="{FF2B5EF4-FFF2-40B4-BE49-F238E27FC236}">
                <a16:creationId xmlns:a16="http://schemas.microsoft.com/office/drawing/2014/main" id="{561C8901-9DE6-4D9A-B2E1-E6A236960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6807" y="152157"/>
            <a:ext cx="1128478" cy="128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7">
            <a:extLst>
              <a:ext uri="{FF2B5EF4-FFF2-40B4-BE49-F238E27FC236}">
                <a16:creationId xmlns:a16="http://schemas.microsoft.com/office/drawing/2014/main" id="{8D7B043E-D68F-4203-9C3A-46D32AD697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2762" y="1957492"/>
            <a:ext cx="5826477" cy="3929882"/>
          </a:xfrm>
          <a:prstGeom prst="rect">
            <a:avLst/>
          </a:prstGeom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53B3D03C-E143-4185-9C0A-52ADD1C468F8}"/>
              </a:ext>
            </a:extLst>
          </p:cNvPr>
          <p:cNvSpPr txBox="1">
            <a:spLocks/>
          </p:cNvSpPr>
          <p:nvPr/>
        </p:nvSpPr>
        <p:spPr>
          <a:xfrm>
            <a:off x="4987046" y="6077369"/>
            <a:ext cx="2217906" cy="2841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None/>
              <a:defRPr sz="1600" b="0" kern="1200">
                <a:solidFill>
                  <a:srgbClr val="0070C0"/>
                </a:solidFill>
                <a:latin typeface="Bebas Neue" pitchFamily="34" charset="0"/>
                <a:ea typeface="+mn-ea"/>
                <a:cs typeface="Arial" pitchFamily="34" charset="0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n-ea"/>
                <a:cs typeface="Arial" pitchFamily="34" charset="0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n-ea"/>
                <a:cs typeface="Arial" pitchFamily="34" charset="0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n-ea"/>
                <a:cs typeface="Arial" pitchFamily="34" charset="0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JM" sz="2400" dirty="0">
                <a:solidFill>
                  <a:srgbClr val="141414"/>
                </a:solidFill>
              </a:rPr>
              <a:t>ACC = 0.512</a:t>
            </a:r>
          </a:p>
        </p:txBody>
      </p:sp>
    </p:spTree>
    <p:extLst>
      <p:ext uri="{BB962C8B-B14F-4D97-AF65-F5344CB8AC3E}">
        <p14:creationId xmlns:p14="http://schemas.microsoft.com/office/powerpoint/2010/main" val="2262244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7D02D6B-303E-4883-8541-4CEC660C0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94" y="239814"/>
            <a:ext cx="2050403" cy="1091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mines - EMINES - Université Mohammed VI Polytechnique">
            <a:extLst>
              <a:ext uri="{FF2B5EF4-FFF2-40B4-BE49-F238E27FC236}">
                <a16:creationId xmlns:a16="http://schemas.microsoft.com/office/drawing/2014/main" id="{561C8901-9DE6-4D9A-B2E1-E6A236960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6807" y="152157"/>
            <a:ext cx="1128478" cy="128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883634-B292-46C2-A940-D5E66FAC2B82}"/>
              </a:ext>
            </a:extLst>
          </p:cNvPr>
          <p:cNvSpPr txBox="1"/>
          <p:nvPr/>
        </p:nvSpPr>
        <p:spPr>
          <a:xfrm>
            <a:off x="3433483" y="2767281"/>
            <a:ext cx="53250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pc="150" dirty="0">
                <a:solidFill>
                  <a:schemeClr val="tx2"/>
                </a:solidFill>
                <a:latin typeface="+mj-lt"/>
              </a:rPr>
              <a:t>Merci Pour </a:t>
            </a:r>
            <a:r>
              <a:rPr lang="en-US" sz="4000" spc="150" dirty="0" err="1">
                <a:solidFill>
                  <a:schemeClr val="tx2"/>
                </a:solidFill>
                <a:latin typeface="+mj-lt"/>
              </a:rPr>
              <a:t>Votre</a:t>
            </a:r>
            <a:r>
              <a:rPr lang="en-US" sz="4000" spc="150" dirty="0">
                <a:solidFill>
                  <a:schemeClr val="tx2"/>
                </a:solidFill>
                <a:latin typeface="+mj-lt"/>
              </a:rPr>
              <a:t> Attention</a:t>
            </a:r>
          </a:p>
        </p:txBody>
      </p:sp>
    </p:spTree>
    <p:extLst>
      <p:ext uri="{BB962C8B-B14F-4D97-AF65-F5344CB8AC3E}">
        <p14:creationId xmlns:p14="http://schemas.microsoft.com/office/powerpoint/2010/main" val="898769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3433482" y="661698"/>
            <a:ext cx="5325035" cy="784830"/>
            <a:chOff x="3433482" y="567036"/>
            <a:chExt cx="5325035" cy="784830"/>
          </a:xfrm>
        </p:grpSpPr>
        <p:sp>
          <p:nvSpPr>
            <p:cNvPr id="28" name="TextBox 27"/>
            <p:cNvSpPr txBox="1"/>
            <p:nvPr/>
          </p:nvSpPr>
          <p:spPr>
            <a:xfrm>
              <a:off x="3433482" y="828646"/>
              <a:ext cx="53250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spc="150" dirty="0">
                  <a:solidFill>
                    <a:schemeClr val="tx2"/>
                  </a:solidFill>
                  <a:latin typeface="+mj-lt"/>
                </a:rPr>
                <a:t>Le </a:t>
              </a:r>
              <a:r>
                <a:rPr lang="en-US" sz="2800" spc="150" dirty="0" err="1">
                  <a:solidFill>
                    <a:schemeClr val="tx2"/>
                  </a:solidFill>
                  <a:latin typeface="+mj-lt"/>
                </a:rPr>
                <a:t>problème</a:t>
              </a:r>
              <a:endParaRPr lang="en-US" sz="2800" spc="15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520368" y="567036"/>
              <a:ext cx="11512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spc="200" dirty="0">
                  <a:latin typeface="Raleway" panose="020B0503030101060003" pitchFamily="34" charset="0"/>
                  <a:ea typeface="Roboto Medium" charset="0"/>
                  <a:cs typeface="Poppins" panose="02000000000000000000" pitchFamily="2" charset="0"/>
                </a:rPr>
                <a:t>Data Camp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47D02D6B-303E-4883-8541-4CEC660C0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94" y="181940"/>
            <a:ext cx="2050403" cy="1091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mines - EMINES - Université Mohammed VI Polytechnique">
            <a:extLst>
              <a:ext uri="{FF2B5EF4-FFF2-40B4-BE49-F238E27FC236}">
                <a16:creationId xmlns:a16="http://schemas.microsoft.com/office/drawing/2014/main" id="{561C8901-9DE6-4D9A-B2E1-E6A236960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6807" y="94284"/>
            <a:ext cx="1128478" cy="128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0F233CF-784D-4F30-9D42-15C89D59D2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592570"/>
            <a:ext cx="12192000" cy="428551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25C917C-B254-44F2-AB14-7320BEC2CC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4763" y="6032862"/>
            <a:ext cx="3496163" cy="58110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07CDEAE-F9E0-49EB-9DCE-BEE6B2DF44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91310" y="5907430"/>
            <a:ext cx="4706007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2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3433482" y="661698"/>
            <a:ext cx="5325035" cy="784830"/>
            <a:chOff x="3433482" y="567036"/>
            <a:chExt cx="5325035" cy="784830"/>
          </a:xfrm>
        </p:grpSpPr>
        <p:sp>
          <p:nvSpPr>
            <p:cNvPr id="28" name="TextBox 27"/>
            <p:cNvSpPr txBox="1"/>
            <p:nvPr/>
          </p:nvSpPr>
          <p:spPr>
            <a:xfrm>
              <a:off x="3433482" y="828646"/>
              <a:ext cx="53250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spc="150" dirty="0">
                  <a:solidFill>
                    <a:schemeClr val="tx2"/>
                  </a:solidFill>
                  <a:latin typeface="+mj-lt"/>
                </a:rPr>
                <a:t>Le </a:t>
              </a:r>
              <a:r>
                <a:rPr lang="en-US" sz="2800" spc="150" dirty="0" err="1">
                  <a:solidFill>
                    <a:schemeClr val="tx2"/>
                  </a:solidFill>
                  <a:latin typeface="+mj-lt"/>
                </a:rPr>
                <a:t>problème</a:t>
              </a:r>
              <a:endParaRPr lang="en-US" sz="2800" spc="15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520367" y="567036"/>
              <a:ext cx="11512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spc="200" dirty="0">
                  <a:latin typeface="Raleway" panose="020B0503030101060003" pitchFamily="34" charset="0"/>
                  <a:ea typeface="Roboto Medium" charset="0"/>
                  <a:cs typeface="Poppins" panose="02000000000000000000" pitchFamily="2" charset="0"/>
                </a:rPr>
                <a:t>Data Camp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47D02D6B-303E-4883-8541-4CEC660C0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94" y="239814"/>
            <a:ext cx="2050403" cy="1091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mines - EMINES - Université Mohammed VI Polytechnique">
            <a:extLst>
              <a:ext uri="{FF2B5EF4-FFF2-40B4-BE49-F238E27FC236}">
                <a16:creationId xmlns:a16="http://schemas.microsoft.com/office/drawing/2014/main" id="{561C8901-9DE6-4D9A-B2E1-E6A236960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6807" y="152157"/>
            <a:ext cx="1128478" cy="128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E20D95C7-8CCD-4234-95C9-F16830554B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45" y="2159628"/>
            <a:ext cx="3519904" cy="351990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0EE1D02-1837-4635-A585-3ACA082BC9D4}"/>
              </a:ext>
            </a:extLst>
          </p:cNvPr>
          <p:cNvSpPr txBox="1"/>
          <p:nvPr/>
        </p:nvSpPr>
        <p:spPr>
          <a:xfrm>
            <a:off x="4750926" y="2903785"/>
            <a:ext cx="67499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spc="15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Pour un stock particulier, étant donnée </a:t>
            </a:r>
            <a:r>
              <a:rPr lang="fr-FR" sz="2000" spc="150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une image des carnets d’ordres </a:t>
            </a:r>
            <a:r>
              <a:rPr lang="fr-FR" sz="2000" spc="15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et les </a:t>
            </a:r>
            <a:r>
              <a:rPr lang="fr-FR" sz="2000" spc="150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10 dernières transactions</a:t>
            </a:r>
          </a:p>
          <a:p>
            <a:endParaRPr lang="fr-FR" sz="2000" spc="150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fr-FR" sz="2000" spc="15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Prédire </a:t>
            </a:r>
            <a:r>
              <a:rPr lang="fr-FR" sz="2000" spc="150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où aura lieu</a:t>
            </a:r>
            <a:r>
              <a:rPr lang="fr-FR" sz="2000" spc="15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le prochain </a:t>
            </a:r>
            <a:r>
              <a:rPr lang="fr-FR" sz="2000" spc="150" dirty="0" err="1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trade</a:t>
            </a:r>
            <a:r>
              <a:rPr lang="fr-FR" sz="2000" spc="15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?</a:t>
            </a:r>
          </a:p>
          <a:p>
            <a:endParaRPr lang="fr-FR" sz="2000" spc="150" dirty="0">
              <a:solidFill>
                <a:schemeClr val="accent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fr-FR" sz="2000" spc="15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Classification - 6 classes (</a:t>
            </a:r>
            <a:r>
              <a:rPr lang="fr-FR" sz="2000" spc="150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venues</a:t>
            </a:r>
            <a:r>
              <a:rPr lang="fr-FR" sz="2000" spc="15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 </a:t>
            </a:r>
          </a:p>
          <a:p>
            <a:endParaRPr lang="fr-FR" sz="2000" spc="150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410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3433482" y="661698"/>
            <a:ext cx="5325035" cy="784830"/>
            <a:chOff x="3433482" y="567036"/>
            <a:chExt cx="5325035" cy="784830"/>
          </a:xfrm>
        </p:grpSpPr>
        <p:sp>
          <p:nvSpPr>
            <p:cNvPr id="28" name="TextBox 27"/>
            <p:cNvSpPr txBox="1"/>
            <p:nvPr/>
          </p:nvSpPr>
          <p:spPr>
            <a:xfrm>
              <a:off x="3433482" y="828646"/>
              <a:ext cx="53250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spc="150" dirty="0">
                  <a:solidFill>
                    <a:schemeClr val="tx2"/>
                  </a:solidFill>
                  <a:latin typeface="+mj-lt"/>
                </a:rPr>
                <a:t>Les </a:t>
              </a:r>
              <a:r>
                <a:rPr lang="en-US" sz="2800" spc="150" dirty="0" err="1">
                  <a:solidFill>
                    <a:schemeClr val="tx2"/>
                  </a:solidFill>
                  <a:latin typeface="+mj-lt"/>
                </a:rPr>
                <a:t>données</a:t>
              </a:r>
              <a:endParaRPr lang="en-US" sz="2800" spc="15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520367" y="567036"/>
              <a:ext cx="11512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spc="200" dirty="0">
                  <a:latin typeface="Raleway" panose="020B0503030101060003" pitchFamily="34" charset="0"/>
                  <a:ea typeface="Roboto Medium" charset="0"/>
                  <a:cs typeface="Poppins" panose="02000000000000000000" pitchFamily="2" charset="0"/>
                </a:rPr>
                <a:t>Data Camp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47D02D6B-303E-4883-8541-4CEC660C0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94" y="239814"/>
            <a:ext cx="2050403" cy="1091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mines - EMINES - Université Mohammed VI Polytechnique">
            <a:extLst>
              <a:ext uri="{FF2B5EF4-FFF2-40B4-BE49-F238E27FC236}">
                <a16:creationId xmlns:a16="http://schemas.microsoft.com/office/drawing/2014/main" id="{561C8901-9DE6-4D9A-B2E1-E6A236960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6807" y="152157"/>
            <a:ext cx="1128478" cy="128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2DBA66B-6378-4A9A-B232-7BD22704F1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931" y="1549165"/>
            <a:ext cx="5338449" cy="51343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F599D5C-3872-41F9-99B5-A786F64ACFEF}"/>
              </a:ext>
            </a:extLst>
          </p:cNvPr>
          <p:cNvSpPr txBox="1"/>
          <p:nvPr/>
        </p:nvSpPr>
        <p:spPr>
          <a:xfrm>
            <a:off x="6473142" y="1523472"/>
            <a:ext cx="609407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pc="150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</a:t>
            </a:r>
            <a:r>
              <a:rPr lang="fr-FR" sz="1800" spc="150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arnets d’ordres</a:t>
            </a:r>
          </a:p>
          <a:p>
            <a:endParaRPr lang="fr-FR" sz="1800" spc="150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fr-FR" spc="150" dirty="0" err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ask</a:t>
            </a:r>
            <a:r>
              <a:rPr lang="fr-FR" spc="15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fr-FR" spc="150" dirty="0" err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bid</a:t>
            </a:r>
            <a:r>
              <a:rPr lang="fr-FR" spc="15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fr-FR" spc="150" dirty="0" err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bid_size</a:t>
            </a:r>
            <a:r>
              <a:rPr lang="fr-FR" spc="15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fr-FR" spc="150" dirty="0" err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ask_size,ts_last_update</a:t>
            </a:r>
            <a:endParaRPr lang="fr-FR" spc="150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fr-FR" spc="150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fr-FR" sz="1800" spc="150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Trade</a:t>
            </a:r>
          </a:p>
          <a:p>
            <a:endParaRPr lang="fr-FR" spc="150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fr-FR" spc="15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Price, </a:t>
            </a:r>
            <a:r>
              <a:rPr lang="fr-FR" spc="150" dirty="0" err="1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qty</a:t>
            </a:r>
            <a:r>
              <a:rPr lang="fr-FR" spc="15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fr-FR" spc="150" dirty="0" err="1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source_id</a:t>
            </a:r>
            <a:r>
              <a:rPr lang="fr-FR" spc="15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fr-FR" spc="150" dirty="0" err="1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tod</a:t>
            </a:r>
            <a:endParaRPr lang="fr-FR" spc="150" dirty="0">
              <a:solidFill>
                <a:schemeClr val="accent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fr-FR" sz="1800" spc="150" dirty="0">
              <a:solidFill>
                <a:schemeClr val="accent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fr-FR" spc="150" dirty="0">
              <a:solidFill>
                <a:schemeClr val="accent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fr-FR" spc="150" dirty="0">
              <a:solidFill>
                <a:schemeClr val="accent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fr-FR" sz="1800" spc="150" dirty="0">
              <a:solidFill>
                <a:schemeClr val="accent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fr-FR" spc="150" dirty="0" err="1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</a:t>
            </a:r>
            <a:r>
              <a:rPr lang="fr-FR" sz="1800" spc="150" dirty="0" err="1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tock_id</a:t>
            </a:r>
            <a:r>
              <a:rPr lang="fr-FR" sz="1800" spc="15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fr-FR" sz="1800" spc="150" dirty="0" err="1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</a:t>
            </a:r>
            <a:r>
              <a:rPr lang="fr-FR" spc="150" dirty="0" err="1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y_id</a:t>
            </a:r>
            <a:r>
              <a:rPr lang="fr-FR" spc="15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fr-FR" b="1" spc="150" dirty="0" err="1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source_id</a:t>
            </a:r>
            <a:endParaRPr lang="fr-FR" sz="1800" b="1" spc="150" dirty="0">
              <a:solidFill>
                <a:srgbClr val="00B0F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fr-F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079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3433482" y="661698"/>
            <a:ext cx="5325035" cy="784830"/>
            <a:chOff x="3433482" y="567036"/>
            <a:chExt cx="5325035" cy="784830"/>
          </a:xfrm>
        </p:grpSpPr>
        <p:sp>
          <p:nvSpPr>
            <p:cNvPr id="28" name="TextBox 27"/>
            <p:cNvSpPr txBox="1"/>
            <p:nvPr/>
          </p:nvSpPr>
          <p:spPr>
            <a:xfrm>
              <a:off x="3433482" y="828646"/>
              <a:ext cx="53250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spc="150" dirty="0">
                  <a:solidFill>
                    <a:schemeClr val="tx2"/>
                  </a:solidFill>
                  <a:latin typeface="+mj-lt"/>
                </a:rPr>
                <a:t>Les </a:t>
              </a:r>
              <a:r>
                <a:rPr lang="en-US" sz="2800" spc="150" dirty="0" err="1">
                  <a:solidFill>
                    <a:schemeClr val="tx2"/>
                  </a:solidFill>
                  <a:latin typeface="+mj-lt"/>
                </a:rPr>
                <a:t>données</a:t>
              </a:r>
              <a:endParaRPr lang="en-US" sz="2800" spc="15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520367" y="567036"/>
              <a:ext cx="11512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spc="200" dirty="0">
                  <a:latin typeface="Raleway" panose="020B0503030101060003" pitchFamily="34" charset="0"/>
                  <a:ea typeface="Roboto Medium" charset="0"/>
                  <a:cs typeface="Poppins" panose="02000000000000000000" pitchFamily="2" charset="0"/>
                </a:rPr>
                <a:t>Data Camp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47D02D6B-303E-4883-8541-4CEC660C0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94" y="239814"/>
            <a:ext cx="2050403" cy="1091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mines - EMINES - Université Mohammed VI Polytechnique">
            <a:extLst>
              <a:ext uri="{FF2B5EF4-FFF2-40B4-BE49-F238E27FC236}">
                <a16:creationId xmlns:a16="http://schemas.microsoft.com/office/drawing/2014/main" id="{561C8901-9DE6-4D9A-B2E1-E6A236960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6807" y="152157"/>
            <a:ext cx="1128478" cy="128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D7E3FB-6B4B-4094-8C34-DEF6F85761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6240" y="1446528"/>
            <a:ext cx="7839519" cy="526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044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3433482" y="661698"/>
            <a:ext cx="5325035" cy="784830"/>
            <a:chOff x="3433482" y="567036"/>
            <a:chExt cx="5325035" cy="784830"/>
          </a:xfrm>
        </p:grpSpPr>
        <p:sp>
          <p:nvSpPr>
            <p:cNvPr id="28" name="TextBox 27"/>
            <p:cNvSpPr txBox="1"/>
            <p:nvPr/>
          </p:nvSpPr>
          <p:spPr>
            <a:xfrm>
              <a:off x="3433482" y="828646"/>
              <a:ext cx="53250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spc="150" dirty="0">
                  <a:solidFill>
                    <a:schemeClr val="tx2"/>
                  </a:solidFill>
                  <a:latin typeface="+mj-lt"/>
                </a:rPr>
                <a:t>Les </a:t>
              </a:r>
              <a:r>
                <a:rPr lang="en-US" sz="2800" spc="150" dirty="0" err="1">
                  <a:solidFill>
                    <a:schemeClr val="tx2"/>
                  </a:solidFill>
                  <a:latin typeface="+mj-lt"/>
                </a:rPr>
                <a:t>données</a:t>
              </a:r>
              <a:endParaRPr lang="en-US" sz="2800" spc="15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520367" y="567036"/>
              <a:ext cx="11512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spc="200" dirty="0">
                  <a:latin typeface="Raleway" panose="020B0503030101060003" pitchFamily="34" charset="0"/>
                  <a:ea typeface="Roboto Medium" charset="0"/>
                  <a:cs typeface="Poppins" panose="02000000000000000000" pitchFamily="2" charset="0"/>
                </a:rPr>
                <a:t>Data Camp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47D02D6B-303E-4883-8541-4CEC660C0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94" y="239814"/>
            <a:ext cx="2050403" cy="1091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mines - EMINES - Université Mohammed VI Polytechnique">
            <a:extLst>
              <a:ext uri="{FF2B5EF4-FFF2-40B4-BE49-F238E27FC236}">
                <a16:creationId xmlns:a16="http://schemas.microsoft.com/office/drawing/2014/main" id="{561C8901-9DE6-4D9A-B2E1-E6A236960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6807" y="152157"/>
            <a:ext cx="1128478" cy="128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083E265-8ACA-4EEC-BCF3-9FED8C82C5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204" y="1446528"/>
            <a:ext cx="10945753" cy="49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158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3433482" y="661698"/>
            <a:ext cx="5325035" cy="784830"/>
            <a:chOff x="3433482" y="567036"/>
            <a:chExt cx="5325035" cy="784830"/>
          </a:xfrm>
        </p:grpSpPr>
        <p:sp>
          <p:nvSpPr>
            <p:cNvPr id="28" name="TextBox 27"/>
            <p:cNvSpPr txBox="1"/>
            <p:nvPr/>
          </p:nvSpPr>
          <p:spPr>
            <a:xfrm>
              <a:off x="3433482" y="828646"/>
              <a:ext cx="53250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spc="150" dirty="0">
                  <a:solidFill>
                    <a:schemeClr val="tx2"/>
                  </a:solidFill>
                  <a:latin typeface="+mj-lt"/>
                </a:rPr>
                <a:t>Exploration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520367" y="567036"/>
              <a:ext cx="11512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spc="200" dirty="0">
                  <a:latin typeface="Raleway" panose="020B0503030101060003" pitchFamily="34" charset="0"/>
                  <a:ea typeface="Roboto Medium" charset="0"/>
                  <a:cs typeface="Poppins" panose="02000000000000000000" pitchFamily="2" charset="0"/>
                </a:rPr>
                <a:t>Data Camp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47D02D6B-303E-4883-8541-4CEC660C0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94" y="239814"/>
            <a:ext cx="2050403" cy="1091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mines - EMINES - Université Mohammed VI Polytechnique">
            <a:extLst>
              <a:ext uri="{FF2B5EF4-FFF2-40B4-BE49-F238E27FC236}">
                <a16:creationId xmlns:a16="http://schemas.microsoft.com/office/drawing/2014/main" id="{561C8901-9DE6-4D9A-B2E1-E6A236960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6807" y="152157"/>
            <a:ext cx="1128478" cy="128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A7529CA-5D36-42C1-A22C-8C1C84C3DF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01" y="1708138"/>
            <a:ext cx="6185032" cy="43844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B29381-CF0B-4697-B2F4-4E6ECFBD0D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0865" y="1765922"/>
            <a:ext cx="6248434" cy="42688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CACADB8-FCE7-45D8-A157-4BFC78A909AF}"/>
              </a:ext>
            </a:extLst>
          </p:cNvPr>
          <p:cNvSpPr txBox="1"/>
          <p:nvPr/>
        </p:nvSpPr>
        <p:spPr>
          <a:xfrm>
            <a:off x="1649554" y="6057471"/>
            <a:ext cx="2942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pc="15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Classes équilibrées?</a:t>
            </a:r>
            <a:endParaRPr lang="fr-FR" spc="150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D1BEA8-4768-4A1E-8D53-49D31AA8AB41}"/>
              </a:ext>
            </a:extLst>
          </p:cNvPr>
          <p:cNvSpPr txBox="1"/>
          <p:nvPr/>
        </p:nvSpPr>
        <p:spPr>
          <a:xfrm>
            <a:off x="7237908" y="6092588"/>
            <a:ext cx="470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pc="15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Stocks sur ou sous représentées?</a:t>
            </a:r>
            <a:endParaRPr lang="fr-FR" spc="150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063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3433482" y="661698"/>
            <a:ext cx="5325035" cy="784830"/>
            <a:chOff x="3433482" y="567036"/>
            <a:chExt cx="5325035" cy="784830"/>
          </a:xfrm>
        </p:grpSpPr>
        <p:sp>
          <p:nvSpPr>
            <p:cNvPr id="28" name="TextBox 27"/>
            <p:cNvSpPr txBox="1"/>
            <p:nvPr/>
          </p:nvSpPr>
          <p:spPr>
            <a:xfrm>
              <a:off x="3433482" y="828646"/>
              <a:ext cx="53250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spc="150" dirty="0">
                  <a:solidFill>
                    <a:schemeClr val="tx2"/>
                  </a:solidFill>
                  <a:latin typeface="+mj-lt"/>
                </a:rPr>
                <a:t>Exploration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520367" y="567036"/>
              <a:ext cx="11512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spc="200" dirty="0">
                  <a:latin typeface="Raleway" panose="020B0503030101060003" pitchFamily="34" charset="0"/>
                  <a:ea typeface="Roboto Medium" charset="0"/>
                  <a:cs typeface="Poppins" panose="02000000000000000000" pitchFamily="2" charset="0"/>
                </a:rPr>
                <a:t>Data Camp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47D02D6B-303E-4883-8541-4CEC660C0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94" y="239814"/>
            <a:ext cx="2050403" cy="1091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mines - EMINES - Université Mohammed VI Polytechnique">
            <a:extLst>
              <a:ext uri="{FF2B5EF4-FFF2-40B4-BE49-F238E27FC236}">
                <a16:creationId xmlns:a16="http://schemas.microsoft.com/office/drawing/2014/main" id="{561C8901-9DE6-4D9A-B2E1-E6A236960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6807" y="152157"/>
            <a:ext cx="1128478" cy="128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D6565CF-AEA5-4F25-BCCA-E419ED9794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592570"/>
            <a:ext cx="6883304" cy="481998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1D9B414-9DEE-42FA-BB5B-83E2C7AB4367}"/>
              </a:ext>
            </a:extLst>
          </p:cNvPr>
          <p:cNvSpPr txBox="1"/>
          <p:nvPr/>
        </p:nvSpPr>
        <p:spPr>
          <a:xfrm>
            <a:off x="7060329" y="1712487"/>
            <a:ext cx="6749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spc="15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Stocks ayant une venue dominante?</a:t>
            </a:r>
          </a:p>
          <a:p>
            <a:endParaRPr lang="fr-FR" sz="2000" spc="150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CC2E0E9-FF04-49E7-9F23-6D82E1ED9ED5}"/>
                  </a:ext>
                </a:extLst>
              </p:cNvPr>
              <p:cNvSpPr txBox="1"/>
              <p:nvPr/>
            </p:nvSpPr>
            <p:spPr>
              <a:xfrm>
                <a:off x="5928422" y="2373513"/>
                <a:ext cx="6749916" cy="11667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0" i="1" spc="150" dirty="0">
                    <a:solidFill>
                      <a:schemeClr val="tx2"/>
                    </a:solidFill>
                    <a:latin typeface="Cambria Math" panose="02040503050406030204" pitchFamily="18" charset="0"/>
                    <a:ea typeface="Roboto" panose="02000000000000000000" pitchFamily="2" charset="0"/>
                  </a:rPr>
                  <a:t>		  </a:t>
                </a:r>
                <a:r>
                  <a:rPr lang="fr-FR" b="0" i="1" spc="150" dirty="0" err="1">
                    <a:solidFill>
                      <a:schemeClr val="tx2"/>
                    </a:solidFill>
                    <a:latin typeface="Cambria Math" panose="02040503050406030204" pitchFamily="18" charset="0"/>
                    <a:ea typeface="Roboto" panose="02000000000000000000" pitchFamily="2" charset="0"/>
                  </a:rPr>
                  <a:t>Groupby</a:t>
                </a:r>
                <a:r>
                  <a:rPr lang="fr-FR" b="0" i="1" spc="150" dirty="0">
                    <a:solidFill>
                      <a:schemeClr val="tx2"/>
                    </a:solidFill>
                    <a:latin typeface="Cambria Math" panose="02040503050406030204" pitchFamily="18" charset="0"/>
                    <a:ea typeface="Roboto" panose="02000000000000000000" pitchFamily="2" charset="0"/>
                  </a:rPr>
                  <a:t> Stock et Venue</a:t>
                </a:r>
              </a:p>
              <a:p>
                <a:endParaRPr lang="fr-FR" b="0" i="1" spc="150" dirty="0">
                  <a:solidFill>
                    <a:schemeClr val="tx2"/>
                  </a:solidFill>
                  <a:latin typeface="Cambria Math" panose="02040503050406030204" pitchFamily="18" charset="0"/>
                  <a:ea typeface="Roboto" panose="02000000000000000000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pc="15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Roboto" panose="02000000000000000000" pitchFamily="2" charset="0"/>
                        </a:rPr>
                        <m:t>𝑚𝑎𝑥𝑉𝑒𝑛𝑢𝑒𝑃𝑒𝑟𝑐𝑒𝑛𝑡</m:t>
                      </m:r>
                      <m:r>
                        <a:rPr lang="fr-FR" b="0" i="1" spc="15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Roboto" panose="02000000000000000000" pitchFamily="2" charset="0"/>
                        </a:rPr>
                        <m:t>=</m:t>
                      </m:r>
                      <m:f>
                        <m:fPr>
                          <m:ctrlPr>
                            <a:rPr lang="fr-FR" b="0" i="1" spc="15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</m:ctrlPr>
                        </m:fPr>
                        <m:num>
                          <m:r>
                            <a:rPr lang="fr-FR" b="0" i="1" spc="15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𝑚𝑎𝑥𝑉𝑒𝑛𝑢𝑒𝐶𝑜𝑢𝑛𝑡</m:t>
                          </m:r>
                        </m:num>
                        <m:den>
                          <m:r>
                            <a:rPr lang="fr-FR" b="0" i="1" spc="15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𝑎𝑙𝑙𝑉𝑒𝑛𝑢𝑒𝐶𝑜𝑢𝑛𝑡</m:t>
                          </m:r>
                        </m:den>
                      </m:f>
                      <m:r>
                        <a:rPr lang="fr-FR" b="0" i="1" spc="15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Roboto" panose="02000000000000000000" pitchFamily="2" charset="0"/>
                        </a:rPr>
                        <m:t>∗100</m:t>
                      </m:r>
                    </m:oMath>
                  </m:oMathPara>
                </a14:m>
                <a:endParaRPr lang="fr-FR" spc="150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CC2E0E9-FF04-49E7-9F23-6D82E1ED9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422" y="2373513"/>
                <a:ext cx="6749916" cy="1166794"/>
              </a:xfrm>
              <a:prstGeom prst="rect">
                <a:avLst/>
              </a:prstGeom>
              <a:blipFill>
                <a:blip r:embed="rId6"/>
                <a:stretch>
                  <a:fillRect t="-312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D124D2F-2632-40DF-BF7A-3ED858979C3A}"/>
                  </a:ext>
                </a:extLst>
              </p:cNvPr>
              <p:cNvSpPr txBox="1"/>
              <p:nvPr/>
            </p:nvSpPr>
            <p:spPr>
              <a:xfrm>
                <a:off x="6883304" y="3719572"/>
                <a:ext cx="4840151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1600" b="0" i="1" spc="15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𝑚𝑎𝑥𝑉𝑒𝑛𝑢𝑒𝐶𝑜𝑢𝑛𝑡</m:t>
                    </m:r>
                    <m:r>
                      <a:rPr lang="fr-FR" sz="1600" b="0" i="1" spc="15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 </m:t>
                    </m:r>
                  </m:oMath>
                </a14:m>
                <a:r>
                  <a:rPr lang="fr-FR" sz="1600" spc="150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: Combien de fois le stock est échangé dans la venue préféré.</a:t>
                </a:r>
              </a:p>
              <a:p>
                <a:endParaRPr lang="fr-FR" sz="1600" spc="150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14:m>
                  <m:oMath xmlns:m="http://schemas.openxmlformats.org/officeDocument/2006/math">
                    <m:r>
                      <a:rPr lang="fr-FR" sz="1600" i="1" spc="15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𝑎𝑙𝑙𝑉𝑒𝑛𝑢𝑒𝐶𝑜𝑢𝑛𝑡</m:t>
                    </m:r>
                  </m:oMath>
                </a14:m>
                <a:r>
                  <a:rPr lang="fr-FR" sz="1600" spc="150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: Combien de fois le stock est échangé dans tous les venues.</a:t>
                </a:r>
              </a:p>
              <a:p>
                <a:endParaRPr lang="fr-FR" sz="1600" spc="150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D124D2F-2632-40DF-BF7A-3ED858979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304" y="3719572"/>
                <a:ext cx="4840151" cy="1569660"/>
              </a:xfrm>
              <a:prstGeom prst="rect">
                <a:avLst/>
              </a:prstGeom>
              <a:blipFill>
                <a:blip r:embed="rId7"/>
                <a:stretch>
                  <a:fillRect l="-630" t="-1163" r="-176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7533B71-018D-4A96-8C81-8FAD7EEE6C7A}"/>
                  </a:ext>
                </a:extLst>
              </p:cNvPr>
              <p:cNvSpPr txBox="1"/>
              <p:nvPr/>
            </p:nvSpPr>
            <p:spPr>
              <a:xfrm>
                <a:off x="7060329" y="5409361"/>
                <a:ext cx="4840151" cy="441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spc="150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Pour un stock équilibré c’est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600" b="0" i="1" spc="15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</m:ctrlPr>
                      </m:fPr>
                      <m:num>
                        <m:r>
                          <a:rPr lang="fr-FR" sz="1600" b="0" i="1" spc="15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  <m:t>1</m:t>
                        </m:r>
                      </m:num>
                      <m:den>
                        <m:r>
                          <a:rPr lang="fr-FR" sz="1600" b="0" i="1" spc="15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  <m:t>6</m:t>
                        </m:r>
                      </m:den>
                    </m:f>
                    <m:r>
                      <a:rPr lang="fr-FR" sz="1600" b="0" i="1" spc="15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=16%</m:t>
                    </m:r>
                  </m:oMath>
                </a14:m>
                <a:endParaRPr lang="fr-FR" sz="1600" spc="150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7533B71-018D-4A96-8C81-8FAD7EEE6C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0329" y="5409361"/>
                <a:ext cx="4840151" cy="441531"/>
              </a:xfrm>
              <a:prstGeom prst="rect">
                <a:avLst/>
              </a:prstGeom>
              <a:blipFill>
                <a:blip r:embed="rId8"/>
                <a:stretch>
                  <a:fillRect l="-630" b="-411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4479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3433482" y="661698"/>
            <a:ext cx="5325035" cy="784830"/>
            <a:chOff x="3433482" y="567036"/>
            <a:chExt cx="5325035" cy="784830"/>
          </a:xfrm>
        </p:grpSpPr>
        <p:sp>
          <p:nvSpPr>
            <p:cNvPr id="28" name="TextBox 27"/>
            <p:cNvSpPr txBox="1"/>
            <p:nvPr/>
          </p:nvSpPr>
          <p:spPr>
            <a:xfrm>
              <a:off x="3433482" y="828646"/>
              <a:ext cx="53250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spc="150" dirty="0">
                  <a:solidFill>
                    <a:schemeClr val="tx2"/>
                  </a:solidFill>
                  <a:latin typeface="+mj-lt"/>
                </a:rPr>
                <a:t>Exploration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520367" y="567036"/>
              <a:ext cx="11512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spc="200" dirty="0">
                  <a:latin typeface="Raleway" panose="020B0503030101060003" pitchFamily="34" charset="0"/>
                  <a:ea typeface="Roboto Medium" charset="0"/>
                  <a:cs typeface="Poppins" panose="02000000000000000000" pitchFamily="2" charset="0"/>
                </a:rPr>
                <a:t>Data Camp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47D02D6B-303E-4883-8541-4CEC660C0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94" y="239814"/>
            <a:ext cx="2050403" cy="1091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mines - EMINES - Université Mohammed VI Polytechnique">
            <a:extLst>
              <a:ext uri="{FF2B5EF4-FFF2-40B4-BE49-F238E27FC236}">
                <a16:creationId xmlns:a16="http://schemas.microsoft.com/office/drawing/2014/main" id="{561C8901-9DE6-4D9A-B2E1-E6A236960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6807" y="152157"/>
            <a:ext cx="1128478" cy="128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1D9B414-9DEE-42FA-BB5B-83E2C7AB4367}"/>
              </a:ext>
            </a:extLst>
          </p:cNvPr>
          <p:cNvSpPr txBox="1"/>
          <p:nvPr/>
        </p:nvSpPr>
        <p:spPr>
          <a:xfrm>
            <a:off x="7095054" y="3483205"/>
            <a:ext cx="6749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spc="15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Jours ayant une venue dominante?</a:t>
            </a:r>
          </a:p>
          <a:p>
            <a:endParaRPr lang="fr-FR" sz="2000" spc="150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C2E0E9-FF04-49E7-9F23-6D82E1ED9ED5}"/>
              </a:ext>
            </a:extLst>
          </p:cNvPr>
          <p:cNvSpPr txBox="1"/>
          <p:nvPr/>
        </p:nvSpPr>
        <p:spPr>
          <a:xfrm>
            <a:off x="5928422" y="2373513"/>
            <a:ext cx="674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0" i="1" spc="150" dirty="0">
                <a:solidFill>
                  <a:schemeClr val="tx2"/>
                </a:solidFill>
                <a:latin typeface="Cambria Math" panose="02040503050406030204" pitchFamily="18" charset="0"/>
                <a:ea typeface="Roboto" panose="02000000000000000000" pitchFamily="2" charset="0"/>
              </a:rPr>
              <a:t>		</a:t>
            </a:r>
            <a:endParaRPr lang="fr-FR" spc="150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533B71-018D-4A96-8C81-8FAD7EEE6C7A}"/>
              </a:ext>
            </a:extLst>
          </p:cNvPr>
          <p:cNvSpPr txBox="1"/>
          <p:nvPr/>
        </p:nvSpPr>
        <p:spPr>
          <a:xfrm>
            <a:off x="7838187" y="4191091"/>
            <a:ext cx="48401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spc="15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Même observations!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D9D6C6-3D44-41E0-BE20-AF07F9D692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34" y="1745756"/>
            <a:ext cx="6823695" cy="469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563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ersonnalisé 19">
      <a:dk1>
        <a:srgbClr val="1C4C9F"/>
      </a:dk1>
      <a:lt1>
        <a:srgbClr val="FFFFFF"/>
      </a:lt1>
      <a:dk2>
        <a:srgbClr val="0D1B2C"/>
      </a:dk2>
      <a:lt2>
        <a:srgbClr val="FFFFFF"/>
      </a:lt2>
      <a:accent1>
        <a:srgbClr val="0D1B2C"/>
      </a:accent1>
      <a:accent2>
        <a:srgbClr val="1C4C9F"/>
      </a:accent2>
      <a:accent3>
        <a:srgbClr val="2A71AC"/>
      </a:accent3>
      <a:accent4>
        <a:srgbClr val="A22331"/>
      </a:accent4>
      <a:accent5>
        <a:srgbClr val="790120"/>
      </a:accent5>
      <a:accent6>
        <a:srgbClr val="1E1E1E"/>
      </a:accent6>
      <a:hlink>
        <a:srgbClr val="0563C1"/>
      </a:hlink>
      <a:folHlink>
        <a:srgbClr val="954F72"/>
      </a:folHlink>
    </a:clrScheme>
    <a:fontScheme name="Custom 10">
      <a:majorFont>
        <a:latin typeface="Montserrat"/>
        <a:ea typeface=""/>
        <a:cs typeface=""/>
      </a:majorFont>
      <a:minorFont>
        <a:latin typeface="Ralew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12612</TotalTime>
  <Words>269</Words>
  <Application>Microsoft Office PowerPoint</Application>
  <PresentationFormat>Widescreen</PresentationFormat>
  <Paragraphs>94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Bebas Neue</vt:lpstr>
      <vt:lpstr>BebasNEUE</vt:lpstr>
      <vt:lpstr>Montserrat</vt:lpstr>
      <vt:lpstr>Arial</vt:lpstr>
      <vt:lpstr>Calibri</vt:lpstr>
      <vt:lpstr>Cambria Math</vt:lpstr>
      <vt:lpstr>Raleway</vt:lpstr>
      <vt:lpstr>Roboto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Tariq MASSAOUDI</cp:lastModifiedBy>
  <cp:revision>435</cp:revision>
  <dcterms:created xsi:type="dcterms:W3CDTF">2017-05-12T02:32:22Z</dcterms:created>
  <dcterms:modified xsi:type="dcterms:W3CDTF">2020-12-18T08:49:42Z</dcterms:modified>
</cp:coreProperties>
</file>