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6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B440-3FA1-9BBE-8CA9-003FEBB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56F4B-AE3D-849D-269A-5AB14CD8E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F3F6F-4307-07C1-6642-A50B97E7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0B82-332B-44F9-A9A6-0D508BFD5BD0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17C83-53FE-2A3F-7AA1-1F942EAD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6EFF3-B89C-B9D9-C857-5E88EE9E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B224-5297-44EC-82F3-7B7C84A5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40EE-3D81-E376-2A5B-E728FF33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17723-EE18-EB3D-132A-5ACD1A634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3765F-61D4-A006-83F8-887AD3DF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0B82-332B-44F9-A9A6-0D508BFD5BD0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834BC-BE89-0646-EE12-3592D7B6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8F1E8-B8DD-B618-BCB0-94818EB3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B224-5297-44EC-82F3-7B7C84A5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6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E01A5-A034-AA66-DBD4-3D056AB16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64E45-D401-724D-1385-E41EDA968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5468-FC93-AC67-99EF-49BD05D3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0B82-332B-44F9-A9A6-0D508BFD5BD0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20D97-929F-4CED-9D58-7B5B306B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F74B-5EE4-4054-32D4-88DC8806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B224-5297-44EC-82F3-7B7C84A5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1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712F-5722-9032-437F-2063C72F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70623-E977-4ED2-F6CC-22001495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48C19-0BA9-59BC-2CBD-FB1AB488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0B82-332B-44F9-A9A6-0D508BFD5BD0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639B3-1110-18EE-8BD4-845FA281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4F2C4-8865-30BB-E25E-B575D408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B224-5297-44EC-82F3-7B7C84A5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4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493F-2CA1-1AE1-0DD3-357542A3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D006-A985-75B3-128F-8D370C71F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2AEF4-0CDA-B125-CF02-667FB3D4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0B82-332B-44F9-A9A6-0D508BFD5BD0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2E45C-E8C7-10FF-48DB-6DDE41C4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38522-1E39-3F17-F780-B082B7E6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B224-5297-44EC-82F3-7B7C84A5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2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8576-60B1-10EB-2524-917B9A46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A75F5-E981-B13F-ADAF-DCFAFFF71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3F210-9AA0-3E3C-A715-D464A9136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495B3-501F-DE03-F414-BB769243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0B82-332B-44F9-A9A6-0D508BFD5BD0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2CC37-61F9-A8AE-A77D-035978C6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8FFB0-3F03-6D58-5465-B5EC7064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B224-5297-44EC-82F3-7B7C84A5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1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F5AA-0D8E-82C3-A069-10557505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AA3CA-CF80-933D-D6D7-60888CF13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358F0-E568-E73A-664C-DAE73EAD2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4FE20-B1E8-D52D-E707-5D6ED4E41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A0702-4DC2-BA68-65CF-A011A47B1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30C6F-F1FF-27F4-46D0-A0D02509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0B82-332B-44F9-A9A6-0D508BFD5BD0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9F0E3-E5DD-63DD-D879-C737B8C6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76BC5-965A-A80D-C859-F6DA954E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B224-5297-44EC-82F3-7B7C84A5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4B50-2AA4-0C02-C846-005A8E08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7AA5D-B8A0-7DFD-A2B7-1CB43BB3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0B82-332B-44F9-A9A6-0D508BFD5BD0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053DF-6A0D-7416-0193-142D5D87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48CF1-457F-8C11-154E-FD9ECCE0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B224-5297-44EC-82F3-7B7C84A5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1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482B6-46CA-FE80-08C1-9D4E4E90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0B82-332B-44F9-A9A6-0D508BFD5BD0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018B0-F34B-84AA-EA0B-0E53929F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814F0-D1E7-9666-B7D2-3119FAFB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B224-5297-44EC-82F3-7B7C84A5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3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CEB1-D54F-0DF4-E03E-71C33470D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FDCD7-9245-F48C-E93B-2F0351F18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D41B-EDC6-F205-E92B-9478B8AC0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64CD6-0E22-4CE1-3560-45E0DEC0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0B82-332B-44F9-A9A6-0D508BFD5BD0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E0896-9B9C-EA5C-1485-82B18A4F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A463D-E4D1-7A0E-D723-3FE5EFEF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B224-5297-44EC-82F3-7B7C84A5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2807-08D9-3A53-C7A8-17D106AD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91D55-0B96-D98B-2E3C-D01B5053A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60150-D864-4AAC-4A4D-6AA153986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876D5-4CAE-54BE-DCB6-1F29D8BB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0B82-332B-44F9-A9A6-0D508BFD5BD0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CBA41-695A-7675-FB56-137F8F7D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AD041-2C4D-3E4B-B395-8F56D062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9B224-5297-44EC-82F3-7B7C84A5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8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8CD84-5D44-DA7C-464D-A9697486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6B329-9F8E-6BBC-F07C-1B8465D42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C6584-092C-603E-4790-39840AC8A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60B82-332B-44F9-A9A6-0D508BFD5BD0}" type="datetimeFigureOut">
              <a:rPr lang="en-US" smtClean="0"/>
              <a:t>01-May-23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9E25E-860E-795F-EC07-2DC5FFEF4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88B8B-EB8B-2F55-AC22-72AB3E82C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9B224-5297-44EC-82F3-7B7C84A5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7A9786-7D53-1AA1-4657-90BA17941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8851" y="-759854"/>
            <a:ext cx="14527880" cy="82167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FBEFA9-9290-AA6D-D49A-96D058B6F534}"/>
              </a:ext>
            </a:extLst>
          </p:cNvPr>
          <p:cNvSpPr/>
          <p:nvPr/>
        </p:nvSpPr>
        <p:spPr>
          <a:xfrm>
            <a:off x="4653566" y="-4572"/>
            <a:ext cx="2884868" cy="7370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 COURSE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B10963-C626-E891-A320-01F0038ACFD3}"/>
              </a:ext>
            </a:extLst>
          </p:cNvPr>
          <p:cNvSpPr/>
          <p:nvPr/>
        </p:nvSpPr>
        <p:spPr>
          <a:xfrm>
            <a:off x="813515" y="1438968"/>
            <a:ext cx="2884868" cy="7759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3.0 &amp; Metaverse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73DDBA-E967-6933-B8E1-2C792FF6A4A4}"/>
              </a:ext>
            </a:extLst>
          </p:cNvPr>
          <p:cNvCxnSpPr>
            <a:cxnSpLocks/>
          </p:cNvCxnSpPr>
          <p:nvPr/>
        </p:nvCxnSpPr>
        <p:spPr>
          <a:xfrm flipH="1">
            <a:off x="4655585" y="654360"/>
            <a:ext cx="12883" cy="255604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018270-B9F3-B132-3241-DA630EA0E862}"/>
              </a:ext>
            </a:extLst>
          </p:cNvPr>
          <p:cNvSpPr txBox="1"/>
          <p:nvPr/>
        </p:nvSpPr>
        <p:spPr>
          <a:xfrm>
            <a:off x="4142754" y="846577"/>
            <a:ext cx="105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Quarter-I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001D27-3DAC-5D4B-13BB-A0EB3F0FE22D}"/>
              </a:ext>
            </a:extLst>
          </p:cNvPr>
          <p:cNvCxnSpPr>
            <a:cxnSpLocks/>
          </p:cNvCxnSpPr>
          <p:nvPr/>
        </p:nvCxnSpPr>
        <p:spPr>
          <a:xfrm>
            <a:off x="7519110" y="1164289"/>
            <a:ext cx="6441" cy="278038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B72CFA2-4A39-2C1F-26E7-B5EB6904EBC8}"/>
              </a:ext>
            </a:extLst>
          </p:cNvPr>
          <p:cNvSpPr txBox="1"/>
          <p:nvPr/>
        </p:nvSpPr>
        <p:spPr>
          <a:xfrm>
            <a:off x="6942346" y="846577"/>
            <a:ext cx="116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Quarter-III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EEFECE-8A37-AF91-F17A-59AF5EA35306}"/>
              </a:ext>
            </a:extLst>
          </p:cNvPr>
          <p:cNvSpPr txBox="1"/>
          <p:nvPr/>
        </p:nvSpPr>
        <p:spPr>
          <a:xfrm>
            <a:off x="5525545" y="865382"/>
            <a:ext cx="110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Quarter-II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6C0CD2-AD3D-DA3C-CE11-6874FE34D028}"/>
              </a:ext>
            </a:extLst>
          </p:cNvPr>
          <p:cNvSpPr/>
          <p:nvPr/>
        </p:nvSpPr>
        <p:spPr>
          <a:xfrm>
            <a:off x="4662655" y="1437601"/>
            <a:ext cx="2884868" cy="7759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SPECIALIZATIONS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11B4EA7-C96F-3531-A91F-D7A4C1507D85}"/>
              </a:ext>
            </a:extLst>
          </p:cNvPr>
          <p:cNvCxnSpPr>
            <a:cxnSpLocks/>
          </p:cNvCxnSpPr>
          <p:nvPr/>
        </p:nvCxnSpPr>
        <p:spPr>
          <a:xfrm>
            <a:off x="2073045" y="2214920"/>
            <a:ext cx="6441" cy="27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2C81F4-0D93-D2A4-472B-EDF180C7B77E}"/>
              </a:ext>
            </a:extLst>
          </p:cNvPr>
          <p:cNvSpPr txBox="1"/>
          <p:nvPr/>
        </p:nvSpPr>
        <p:spPr>
          <a:xfrm>
            <a:off x="1476938" y="2508376"/>
            <a:ext cx="117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Quarter-IV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996E49-3F6B-5E6C-0D08-1FCF26335C94}"/>
              </a:ext>
            </a:extLst>
          </p:cNvPr>
          <p:cNvCxnSpPr>
            <a:cxnSpLocks/>
          </p:cNvCxnSpPr>
          <p:nvPr/>
        </p:nvCxnSpPr>
        <p:spPr>
          <a:xfrm>
            <a:off x="2060161" y="2839071"/>
            <a:ext cx="6441" cy="27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7C703AD-D679-AE7A-DFB1-4DECE7945BC0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5193747" y="1031243"/>
            <a:ext cx="331798" cy="18805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8DDED15-7128-4A1A-8F9D-D11496A4192A}"/>
              </a:ext>
            </a:extLst>
          </p:cNvPr>
          <p:cNvCxnSpPr>
            <a:cxnSpLocks/>
          </p:cNvCxnSpPr>
          <p:nvPr/>
        </p:nvCxnSpPr>
        <p:spPr>
          <a:xfrm>
            <a:off x="6633651" y="995065"/>
            <a:ext cx="331798" cy="18805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29E525A-641E-8F62-C31B-86177218677E}"/>
              </a:ext>
            </a:extLst>
          </p:cNvPr>
          <p:cNvSpPr txBox="1"/>
          <p:nvPr/>
        </p:nvSpPr>
        <p:spPr>
          <a:xfrm>
            <a:off x="1483380" y="3097378"/>
            <a:ext cx="117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Quarter-V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6A4C106-E0D1-A952-BE20-19F3C7237BEE}"/>
              </a:ext>
            </a:extLst>
          </p:cNvPr>
          <p:cNvSpPr/>
          <p:nvPr/>
        </p:nvSpPr>
        <p:spPr>
          <a:xfrm>
            <a:off x="807074" y="3760166"/>
            <a:ext cx="2884868" cy="7759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Artificial Intelligence &amp;</a:t>
            </a: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Deep Learning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9D0346F-F4A4-1896-0CE9-ADA414F54D13}"/>
              </a:ext>
            </a:extLst>
          </p:cNvPr>
          <p:cNvCxnSpPr>
            <a:cxnSpLocks/>
          </p:cNvCxnSpPr>
          <p:nvPr/>
        </p:nvCxnSpPr>
        <p:spPr>
          <a:xfrm>
            <a:off x="819816" y="4544076"/>
            <a:ext cx="6441" cy="27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4647D32-5F53-4C0F-41CB-8027E7A0C3E8}"/>
              </a:ext>
            </a:extLst>
          </p:cNvPr>
          <p:cNvSpPr txBox="1"/>
          <p:nvPr/>
        </p:nvSpPr>
        <p:spPr>
          <a:xfrm>
            <a:off x="223709" y="4837532"/>
            <a:ext cx="117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Quarter-IV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B9E0A8E-49FA-1893-5EBA-E3FF15129A31}"/>
              </a:ext>
            </a:extLst>
          </p:cNvPr>
          <p:cNvCxnSpPr>
            <a:cxnSpLocks/>
          </p:cNvCxnSpPr>
          <p:nvPr/>
        </p:nvCxnSpPr>
        <p:spPr>
          <a:xfrm>
            <a:off x="806932" y="5168227"/>
            <a:ext cx="6441" cy="27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09F037C-90F2-B9E1-22B2-311F62F1306D}"/>
              </a:ext>
            </a:extLst>
          </p:cNvPr>
          <p:cNvSpPr txBox="1"/>
          <p:nvPr/>
        </p:nvSpPr>
        <p:spPr>
          <a:xfrm>
            <a:off x="230151" y="5426534"/>
            <a:ext cx="117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Quarter-V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5506A56-FC49-9830-BD99-F58D4D39FDFD}"/>
              </a:ext>
            </a:extLst>
          </p:cNvPr>
          <p:cNvSpPr/>
          <p:nvPr/>
        </p:nvSpPr>
        <p:spPr>
          <a:xfrm>
            <a:off x="6965449" y="4806696"/>
            <a:ext cx="2884868" cy="7759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 Native Computing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DA249E9-800F-9035-F0E1-5BB28E01617F}"/>
              </a:ext>
            </a:extLst>
          </p:cNvPr>
          <p:cNvCxnSpPr>
            <a:cxnSpLocks/>
          </p:cNvCxnSpPr>
          <p:nvPr/>
        </p:nvCxnSpPr>
        <p:spPr>
          <a:xfrm>
            <a:off x="8401441" y="5582648"/>
            <a:ext cx="6441" cy="27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B2DD419-BBD1-8BF6-39CE-3958C81CD57A}"/>
              </a:ext>
            </a:extLst>
          </p:cNvPr>
          <p:cNvSpPr txBox="1"/>
          <p:nvPr/>
        </p:nvSpPr>
        <p:spPr>
          <a:xfrm>
            <a:off x="7805334" y="5876104"/>
            <a:ext cx="117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Quarter-IV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7D67772-9FC9-9250-4F08-2599918BEE28}"/>
              </a:ext>
            </a:extLst>
          </p:cNvPr>
          <p:cNvCxnSpPr>
            <a:cxnSpLocks/>
          </p:cNvCxnSpPr>
          <p:nvPr/>
        </p:nvCxnSpPr>
        <p:spPr>
          <a:xfrm>
            <a:off x="8388557" y="6206799"/>
            <a:ext cx="6441" cy="27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4556D88-36DB-4034-A494-29A10C8EC8A6}"/>
              </a:ext>
            </a:extLst>
          </p:cNvPr>
          <p:cNvSpPr txBox="1"/>
          <p:nvPr/>
        </p:nvSpPr>
        <p:spPr>
          <a:xfrm>
            <a:off x="7847991" y="6430140"/>
            <a:ext cx="117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Quarter-V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CF329B2-A9F7-F6A0-DBC5-1372B2B95133}"/>
              </a:ext>
            </a:extLst>
          </p:cNvPr>
          <p:cNvSpPr/>
          <p:nvPr/>
        </p:nvSpPr>
        <p:spPr>
          <a:xfrm>
            <a:off x="8511795" y="1437601"/>
            <a:ext cx="2884868" cy="7759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Genomics &amp; Bioinformatics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4361D7-18A3-2278-A270-DCB8FBAB79D2}"/>
              </a:ext>
            </a:extLst>
          </p:cNvPr>
          <p:cNvCxnSpPr>
            <a:cxnSpLocks/>
          </p:cNvCxnSpPr>
          <p:nvPr/>
        </p:nvCxnSpPr>
        <p:spPr>
          <a:xfrm>
            <a:off x="9771325" y="2213553"/>
            <a:ext cx="6441" cy="27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B7A57D4-A698-53EE-1C57-F587A1391913}"/>
              </a:ext>
            </a:extLst>
          </p:cNvPr>
          <p:cNvSpPr txBox="1"/>
          <p:nvPr/>
        </p:nvSpPr>
        <p:spPr>
          <a:xfrm>
            <a:off x="9175218" y="2507009"/>
            <a:ext cx="117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Quarter-IV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368804A-E316-655E-D0D9-B09FE20B6F96}"/>
              </a:ext>
            </a:extLst>
          </p:cNvPr>
          <p:cNvCxnSpPr>
            <a:cxnSpLocks/>
          </p:cNvCxnSpPr>
          <p:nvPr/>
        </p:nvCxnSpPr>
        <p:spPr>
          <a:xfrm>
            <a:off x="9758441" y="2837704"/>
            <a:ext cx="6441" cy="27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15CCB24-3A1D-FA2C-F290-9042C1921CCB}"/>
              </a:ext>
            </a:extLst>
          </p:cNvPr>
          <p:cNvSpPr txBox="1"/>
          <p:nvPr/>
        </p:nvSpPr>
        <p:spPr>
          <a:xfrm>
            <a:off x="9217875" y="3061045"/>
            <a:ext cx="117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Quarter-V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70205EA-D997-27BD-FD53-E1CDD41B02F6}"/>
              </a:ext>
            </a:extLst>
          </p:cNvPr>
          <p:cNvSpPr/>
          <p:nvPr/>
        </p:nvSpPr>
        <p:spPr>
          <a:xfrm>
            <a:off x="8511795" y="3752266"/>
            <a:ext cx="2884868" cy="7759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Ambient Computing &amp; IoT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4D226A1-2BDB-612E-9949-DCCD7FA286FB}"/>
              </a:ext>
            </a:extLst>
          </p:cNvPr>
          <p:cNvCxnSpPr>
            <a:cxnSpLocks/>
          </p:cNvCxnSpPr>
          <p:nvPr/>
        </p:nvCxnSpPr>
        <p:spPr>
          <a:xfrm>
            <a:off x="11390222" y="4528658"/>
            <a:ext cx="6441" cy="27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DF7DFE5-371C-9426-BCD4-46EFE4F44217}"/>
              </a:ext>
            </a:extLst>
          </p:cNvPr>
          <p:cNvSpPr txBox="1"/>
          <p:nvPr/>
        </p:nvSpPr>
        <p:spPr>
          <a:xfrm>
            <a:off x="10794115" y="4822114"/>
            <a:ext cx="117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Quarter-IV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F122C0B-0F96-2C31-441E-5C4056C38BCB}"/>
              </a:ext>
            </a:extLst>
          </p:cNvPr>
          <p:cNvCxnSpPr>
            <a:cxnSpLocks/>
          </p:cNvCxnSpPr>
          <p:nvPr/>
        </p:nvCxnSpPr>
        <p:spPr>
          <a:xfrm>
            <a:off x="11377338" y="5152809"/>
            <a:ext cx="6441" cy="27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B71EA78-7855-9254-FA4F-46E2773E8456}"/>
              </a:ext>
            </a:extLst>
          </p:cNvPr>
          <p:cNvSpPr txBox="1"/>
          <p:nvPr/>
        </p:nvSpPr>
        <p:spPr>
          <a:xfrm>
            <a:off x="10836772" y="5376150"/>
            <a:ext cx="117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Quarter-V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06F0564-635B-DE19-BDA2-DC6ED5C4DB2A}"/>
              </a:ext>
            </a:extLst>
          </p:cNvPr>
          <p:cNvSpPr/>
          <p:nvPr/>
        </p:nvSpPr>
        <p:spPr>
          <a:xfrm>
            <a:off x="2308879" y="4851007"/>
            <a:ext cx="2884868" cy="7759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Programmability</a:t>
            </a: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Automation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D06BA2-76FB-7B01-337D-B086ED6269B3}"/>
              </a:ext>
            </a:extLst>
          </p:cNvPr>
          <p:cNvCxnSpPr>
            <a:cxnSpLocks/>
          </p:cNvCxnSpPr>
          <p:nvPr/>
        </p:nvCxnSpPr>
        <p:spPr>
          <a:xfrm>
            <a:off x="3696745" y="5626959"/>
            <a:ext cx="6441" cy="27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FA1C0E5-F773-7101-4CDD-9951C4C9FA94}"/>
              </a:ext>
            </a:extLst>
          </p:cNvPr>
          <p:cNvSpPr txBox="1"/>
          <p:nvPr/>
        </p:nvSpPr>
        <p:spPr>
          <a:xfrm>
            <a:off x="3100638" y="5920415"/>
            <a:ext cx="117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Quarter-IV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10FE889-EE20-26D1-C0BC-339FF5FFF83C}"/>
              </a:ext>
            </a:extLst>
          </p:cNvPr>
          <p:cNvCxnSpPr>
            <a:cxnSpLocks/>
          </p:cNvCxnSpPr>
          <p:nvPr/>
        </p:nvCxnSpPr>
        <p:spPr>
          <a:xfrm>
            <a:off x="3683861" y="6251110"/>
            <a:ext cx="6441" cy="27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619BC58-2630-0C74-7150-4FD3F1DC0302}"/>
              </a:ext>
            </a:extLst>
          </p:cNvPr>
          <p:cNvSpPr txBox="1"/>
          <p:nvPr/>
        </p:nvSpPr>
        <p:spPr>
          <a:xfrm>
            <a:off x="3143295" y="6474451"/>
            <a:ext cx="117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Quarter-V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25647E-C9DF-0782-FED9-5C77A6A2D69A}"/>
              </a:ext>
            </a:extLst>
          </p:cNvPr>
          <p:cNvCxnSpPr>
            <a:cxnSpLocks/>
            <a:stCxn id="35" idx="1"/>
            <a:endCxn id="14" idx="3"/>
          </p:cNvCxnSpPr>
          <p:nvPr/>
        </p:nvCxnSpPr>
        <p:spPr>
          <a:xfrm flipH="1">
            <a:off x="3698383" y="1825577"/>
            <a:ext cx="964272" cy="1367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3BBB15B-E0DA-C05F-70BF-86183260D7E4}"/>
              </a:ext>
            </a:extLst>
          </p:cNvPr>
          <p:cNvCxnSpPr>
            <a:cxnSpLocks/>
            <a:stCxn id="35" idx="3"/>
            <a:endCxn id="77" idx="1"/>
          </p:cNvCxnSpPr>
          <p:nvPr/>
        </p:nvCxnSpPr>
        <p:spPr>
          <a:xfrm>
            <a:off x="7547523" y="1825577"/>
            <a:ext cx="964272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200091A-DB6C-5300-C152-BD2DA66D69EC}"/>
              </a:ext>
            </a:extLst>
          </p:cNvPr>
          <p:cNvCxnSpPr>
            <a:cxnSpLocks/>
          </p:cNvCxnSpPr>
          <p:nvPr/>
        </p:nvCxnSpPr>
        <p:spPr>
          <a:xfrm flipH="1">
            <a:off x="3676411" y="2213553"/>
            <a:ext cx="992057" cy="1553665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B501CDA-1149-688B-C4D4-2B5DCDD57CF6}"/>
              </a:ext>
            </a:extLst>
          </p:cNvPr>
          <p:cNvCxnSpPr>
            <a:cxnSpLocks/>
          </p:cNvCxnSpPr>
          <p:nvPr/>
        </p:nvCxnSpPr>
        <p:spPr>
          <a:xfrm>
            <a:off x="7547523" y="2225997"/>
            <a:ext cx="995091" cy="152626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4CCDEBE-2A65-4950-C296-59855222EFBE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3751313" y="2225997"/>
            <a:ext cx="1622792" cy="262501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6E51BCE-9F51-D130-96A3-C8FDAEF1EF75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6801853" y="2225997"/>
            <a:ext cx="1606030" cy="258069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2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fa17bscs0105</dc:creator>
  <cp:lastModifiedBy>fa17bscs0105</cp:lastModifiedBy>
  <cp:revision>5</cp:revision>
  <dcterms:created xsi:type="dcterms:W3CDTF">2023-04-03T19:07:04Z</dcterms:created>
  <dcterms:modified xsi:type="dcterms:W3CDTF">2023-04-30T20:50:08Z</dcterms:modified>
</cp:coreProperties>
</file>