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Garet 1 Bold" panose="020B0604020202020204" charset="0"/>
      <p:regular r:id="rId11"/>
    </p:embeddedFont>
    <p:embeddedFont>
      <p:font typeface="Garet 1 Ultra-Bold" panose="020B0604020202020204" charset="0"/>
      <p:regular r:id="rId12"/>
    </p:embeddedFont>
    <p:embeddedFont>
      <p:font typeface="Garet 2 Bold" panose="020B0604020202020204" charset="0"/>
      <p:regular r:id="rId13"/>
    </p:embeddedFont>
    <p:embeddedFont>
      <p:font typeface="HK Grotesk Bold" panose="020B0604020202020204" charset="0"/>
      <p:regular r:id="rId14"/>
    </p:embeddedFont>
    <p:embeddedFont>
      <p:font typeface="HK Grotesk Medium" panose="020B0604020202020204" charset="0"/>
      <p:regular r:id="rId15"/>
    </p:embeddedFont>
    <p:embeddedFont>
      <p:font typeface="Horizon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22" autoAdjust="0"/>
  </p:normalViewPr>
  <p:slideViewPr>
    <p:cSldViewPr>
      <p:cViewPr varScale="1">
        <p:scale>
          <a:sx n="44" d="100"/>
          <a:sy n="44" d="100"/>
        </p:scale>
        <p:origin x="798" y="66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6EAB2-4CFE-49D6-803B-A3FFEF6349A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8B911-BF87-41B2-A72B-32F9A9A3F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1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8B911-BF87-41B2-A72B-32F9A9A3F5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91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1681449"/>
            <a:chOff x="0" y="0"/>
            <a:chExt cx="4274726" cy="4428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442851"/>
            </a:xfrm>
            <a:custGeom>
              <a:avLst/>
              <a:gdLst/>
              <a:ahLst/>
              <a:cxnLst/>
              <a:rect l="l" t="t" r="r" b="b"/>
              <a:pathLst>
                <a:path w="4274726" h="442851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418524"/>
                  </a:lnTo>
                  <a:cubicBezTo>
                    <a:pt x="4274726" y="424976"/>
                    <a:pt x="4272163" y="431164"/>
                    <a:pt x="4267601" y="435726"/>
                  </a:cubicBezTo>
                  <a:cubicBezTo>
                    <a:pt x="4263039" y="440288"/>
                    <a:pt x="4256851" y="442851"/>
                    <a:pt x="4250399" y="442851"/>
                  </a:cubicBezTo>
                  <a:lnTo>
                    <a:pt x="24327" y="442851"/>
                  </a:lnTo>
                  <a:cubicBezTo>
                    <a:pt x="10891" y="442851"/>
                    <a:pt x="0" y="431959"/>
                    <a:pt x="0" y="418524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7B71F3"/>
            </a:solidFill>
            <a:effectLst>
              <a:innerShdw blurRad="114300">
                <a:prstClr val="black"/>
              </a:innerShdw>
            </a:effec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274726" cy="4904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280035" y="7555068"/>
            <a:ext cx="11909718" cy="1681449"/>
            <a:chOff x="0" y="0"/>
            <a:chExt cx="3136716" cy="44285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36716" cy="442851"/>
            </a:xfrm>
            <a:custGeom>
              <a:avLst/>
              <a:gdLst/>
              <a:ahLst/>
              <a:cxnLst/>
              <a:rect l="l" t="t" r="r" b="b"/>
              <a:pathLst>
                <a:path w="3136716" h="442851">
                  <a:moveTo>
                    <a:pt x="33153" y="0"/>
                  </a:moveTo>
                  <a:lnTo>
                    <a:pt x="3103563" y="0"/>
                  </a:lnTo>
                  <a:cubicBezTo>
                    <a:pt x="3121873" y="0"/>
                    <a:pt x="3136716" y="14843"/>
                    <a:pt x="3136716" y="33153"/>
                  </a:cubicBezTo>
                  <a:lnTo>
                    <a:pt x="3136716" y="409698"/>
                  </a:lnTo>
                  <a:cubicBezTo>
                    <a:pt x="3136716" y="418491"/>
                    <a:pt x="3133223" y="426923"/>
                    <a:pt x="3127005" y="433141"/>
                  </a:cubicBezTo>
                  <a:cubicBezTo>
                    <a:pt x="3120788" y="439358"/>
                    <a:pt x="3112356" y="442851"/>
                    <a:pt x="3103563" y="442851"/>
                  </a:cubicBezTo>
                  <a:lnTo>
                    <a:pt x="33153" y="442851"/>
                  </a:lnTo>
                  <a:cubicBezTo>
                    <a:pt x="24360" y="442851"/>
                    <a:pt x="15927" y="439358"/>
                    <a:pt x="9710" y="433141"/>
                  </a:cubicBezTo>
                  <a:cubicBezTo>
                    <a:pt x="3493" y="426923"/>
                    <a:pt x="0" y="418491"/>
                    <a:pt x="0" y="409698"/>
                  </a:cubicBezTo>
                  <a:lnTo>
                    <a:pt x="0" y="33153"/>
                  </a:lnTo>
                  <a:cubicBezTo>
                    <a:pt x="0" y="24360"/>
                    <a:pt x="3493" y="15927"/>
                    <a:pt x="9710" y="9710"/>
                  </a:cubicBezTo>
                  <a:cubicBezTo>
                    <a:pt x="15927" y="3493"/>
                    <a:pt x="24360" y="0"/>
                    <a:pt x="33153" y="0"/>
                  </a:cubicBezTo>
                  <a:close/>
                </a:path>
              </a:pathLst>
            </a:custGeom>
            <a:solidFill>
              <a:srgbClr val="7B71F3"/>
            </a:solidFill>
          </p:spPr>
          <p:txBody>
            <a:bodyPr/>
            <a:lstStyle/>
            <a:p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136716" cy="4904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05342" y="1290197"/>
            <a:ext cx="11677315" cy="1063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93"/>
              </a:lnSpc>
            </a:pPr>
            <a:r>
              <a:rPr lang="en-US" sz="6137" b="1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et 1 Bold"/>
                <a:ea typeface="Garet 1 Bold"/>
                <a:cs typeface="Garet 1 Bold"/>
                <a:sym typeface="Garet 1 Bold"/>
              </a:rPr>
              <a:t>CP PROJECT - OVERVIEW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2165664" y="3152329"/>
            <a:ext cx="5093636" cy="4029937"/>
            <a:chOff x="0" y="0"/>
            <a:chExt cx="1432647" cy="113346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32647" cy="1133469"/>
            </a:xfrm>
            <a:custGeom>
              <a:avLst/>
              <a:gdLst/>
              <a:ahLst/>
              <a:cxnLst/>
              <a:rect l="l" t="t" r="r" b="b"/>
              <a:pathLst>
                <a:path w="1432647" h="1133469">
                  <a:moveTo>
                    <a:pt x="77516" y="0"/>
                  </a:moveTo>
                  <a:lnTo>
                    <a:pt x="1355132" y="0"/>
                  </a:lnTo>
                  <a:cubicBezTo>
                    <a:pt x="1375690" y="0"/>
                    <a:pt x="1395406" y="8167"/>
                    <a:pt x="1409944" y="22704"/>
                  </a:cubicBezTo>
                  <a:cubicBezTo>
                    <a:pt x="1424481" y="37241"/>
                    <a:pt x="1432647" y="56957"/>
                    <a:pt x="1432647" y="77516"/>
                  </a:cubicBezTo>
                  <a:lnTo>
                    <a:pt x="1432647" y="1055953"/>
                  </a:lnTo>
                  <a:cubicBezTo>
                    <a:pt x="1432647" y="1098764"/>
                    <a:pt x="1397942" y="1133469"/>
                    <a:pt x="1355132" y="1133469"/>
                  </a:cubicBezTo>
                  <a:lnTo>
                    <a:pt x="77516" y="1133469"/>
                  </a:lnTo>
                  <a:cubicBezTo>
                    <a:pt x="34705" y="1133469"/>
                    <a:pt x="0" y="1098764"/>
                    <a:pt x="0" y="1055953"/>
                  </a:cubicBezTo>
                  <a:lnTo>
                    <a:pt x="0" y="77516"/>
                  </a:lnTo>
                  <a:cubicBezTo>
                    <a:pt x="0" y="34705"/>
                    <a:pt x="34705" y="0"/>
                    <a:pt x="77516" y="0"/>
                  </a:cubicBezTo>
                  <a:close/>
                </a:path>
              </a:pathLst>
            </a:custGeom>
            <a:solidFill>
              <a:srgbClr val="DDDDDD"/>
            </a:solidFill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432647" cy="1171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22326" y="7576851"/>
            <a:ext cx="3864084" cy="1637884"/>
            <a:chOff x="0" y="0"/>
            <a:chExt cx="1086821" cy="4606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86821" cy="460675"/>
            </a:xfrm>
            <a:custGeom>
              <a:avLst/>
              <a:gdLst/>
              <a:ahLst/>
              <a:cxnLst/>
              <a:rect l="l" t="t" r="r" b="b"/>
              <a:pathLst>
                <a:path w="1086821" h="460675">
                  <a:moveTo>
                    <a:pt x="60107" y="0"/>
                  </a:moveTo>
                  <a:lnTo>
                    <a:pt x="1026714" y="0"/>
                  </a:lnTo>
                  <a:cubicBezTo>
                    <a:pt x="1059910" y="0"/>
                    <a:pt x="1086821" y="26911"/>
                    <a:pt x="1086821" y="60107"/>
                  </a:cubicBezTo>
                  <a:lnTo>
                    <a:pt x="1086821" y="400568"/>
                  </a:lnTo>
                  <a:cubicBezTo>
                    <a:pt x="1086821" y="433764"/>
                    <a:pt x="1059910" y="460675"/>
                    <a:pt x="1026714" y="460675"/>
                  </a:cubicBezTo>
                  <a:lnTo>
                    <a:pt x="60107" y="460675"/>
                  </a:lnTo>
                  <a:cubicBezTo>
                    <a:pt x="26911" y="460675"/>
                    <a:pt x="0" y="433764"/>
                    <a:pt x="0" y="400568"/>
                  </a:cubicBezTo>
                  <a:lnTo>
                    <a:pt x="0" y="60107"/>
                  </a:lnTo>
                  <a:cubicBezTo>
                    <a:pt x="0" y="26911"/>
                    <a:pt x="26911" y="0"/>
                    <a:pt x="60107" y="0"/>
                  </a:cubicBezTo>
                  <a:close/>
                </a:path>
              </a:pathLst>
            </a:custGeom>
            <a:solidFill>
              <a:srgbClr val="DDDDD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086821" cy="4987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28700" y="3152329"/>
            <a:ext cx="10661368" cy="4029937"/>
            <a:chOff x="0" y="0"/>
            <a:chExt cx="2998640" cy="113346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998640" cy="1133469"/>
            </a:xfrm>
            <a:custGeom>
              <a:avLst/>
              <a:gdLst/>
              <a:ahLst/>
              <a:cxnLst/>
              <a:rect l="l" t="t" r="r" b="b"/>
              <a:pathLst>
                <a:path w="2998640" h="1133469">
                  <a:moveTo>
                    <a:pt x="37034" y="0"/>
                  </a:moveTo>
                  <a:lnTo>
                    <a:pt x="2961606" y="0"/>
                  </a:lnTo>
                  <a:cubicBezTo>
                    <a:pt x="2982059" y="0"/>
                    <a:pt x="2998640" y="16581"/>
                    <a:pt x="2998640" y="37034"/>
                  </a:cubicBezTo>
                  <a:lnTo>
                    <a:pt x="2998640" y="1096435"/>
                  </a:lnTo>
                  <a:cubicBezTo>
                    <a:pt x="2998640" y="1106257"/>
                    <a:pt x="2994738" y="1115677"/>
                    <a:pt x="2987793" y="1122622"/>
                  </a:cubicBezTo>
                  <a:cubicBezTo>
                    <a:pt x="2980848" y="1129567"/>
                    <a:pt x="2971428" y="1133469"/>
                    <a:pt x="2961606" y="1133469"/>
                  </a:cubicBezTo>
                  <a:lnTo>
                    <a:pt x="37034" y="1133469"/>
                  </a:lnTo>
                  <a:cubicBezTo>
                    <a:pt x="16581" y="1133469"/>
                    <a:pt x="0" y="1116888"/>
                    <a:pt x="0" y="1096435"/>
                  </a:cubicBezTo>
                  <a:lnTo>
                    <a:pt x="0" y="37034"/>
                  </a:lnTo>
                  <a:cubicBezTo>
                    <a:pt x="0" y="16581"/>
                    <a:pt x="16581" y="0"/>
                    <a:pt x="37034" y="0"/>
                  </a:cubicBezTo>
                  <a:close/>
                </a:path>
              </a:pathLst>
            </a:custGeom>
            <a:solidFill>
              <a:srgbClr val="7B71F3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998640" cy="1171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020566" y="6171058"/>
            <a:ext cx="9010742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</a:pPr>
            <a:r>
              <a:rPr lang="en-US" sz="3600" b="1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K Grotesk Bold"/>
                <a:ea typeface="HK Grotesk Bold"/>
                <a:cs typeface="HK Grotesk Bold"/>
                <a:sym typeface="HK Grotesk Bold"/>
              </a:rPr>
              <a:t>PROJECT NAME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777615" y="4204343"/>
            <a:ext cx="3869734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</a:pPr>
            <a:r>
              <a:rPr lang="en-US" sz="3600" b="1">
                <a:solidFill>
                  <a:srgbClr val="1A1A1A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1ST SEMESTER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8700" y="8004757"/>
            <a:ext cx="4251335" cy="745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159"/>
              </a:lnSpc>
            </a:pPr>
            <a:r>
              <a:rPr lang="en-US" sz="4399" b="1">
                <a:solidFill>
                  <a:srgbClr val="1A1A1A"/>
                </a:solidFill>
                <a:latin typeface="Garet 1 Ultra-Bold"/>
                <a:ea typeface="Garet 1 Ultra-Bold"/>
                <a:cs typeface="Garet 1 Ultra-Bold"/>
                <a:sym typeface="Garet 1 Ultra-Bold"/>
              </a:rPr>
              <a:t>OUR TEAM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280035" y="7890968"/>
            <a:ext cx="7145785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 algn="l">
              <a:lnSpc>
                <a:spcPts val="3299"/>
              </a:lnSpc>
              <a:buFont typeface="Arial"/>
              <a:buChar char="•"/>
            </a:pPr>
            <a:r>
              <a:rPr lang="en-US" sz="2999" b="1">
                <a:solidFill>
                  <a:srgbClr val="F5F5F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MUHAMMAD TARIQUE - 24CS64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020566" y="3487428"/>
            <a:ext cx="9195568" cy="2641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en-US" sz="8000" b="1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et 1 Bold"/>
                <a:ea typeface="Garet 1 Bold"/>
                <a:cs typeface="Garet 1 Bold"/>
                <a:sym typeface="Garet 1 Bold"/>
              </a:rPr>
              <a:t>DIGITAL </a:t>
            </a:r>
          </a:p>
          <a:p>
            <a:pPr algn="l">
              <a:lnSpc>
                <a:spcPts val="10400"/>
              </a:lnSpc>
            </a:pPr>
            <a:r>
              <a:rPr lang="en-US" sz="8000" b="1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et 1 Bold"/>
                <a:ea typeface="Garet 1 Bold"/>
                <a:cs typeface="Garet 1 Bold"/>
                <a:sym typeface="Garet 1 Bold"/>
              </a:rPr>
              <a:t>NOTEBOOK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777615" y="4732028"/>
            <a:ext cx="3869734" cy="1510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20"/>
              </a:lnSpc>
            </a:pPr>
            <a:r>
              <a:rPr lang="en-US" sz="9323" b="1" dirty="0">
                <a:solidFill>
                  <a:srgbClr val="1A1A1A"/>
                </a:solidFill>
                <a:latin typeface="Garet 1 Bold"/>
                <a:ea typeface="Garet 1 Bold"/>
                <a:cs typeface="Garet 1 Bold"/>
                <a:sym typeface="Garet 1 Bold"/>
              </a:rPr>
              <a:t>2024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280035" y="8491042"/>
            <a:ext cx="5744460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 algn="l">
              <a:lnSpc>
                <a:spcPts val="3299"/>
              </a:lnSpc>
              <a:buFont typeface="Arial"/>
              <a:buChar char="•"/>
            </a:pPr>
            <a:r>
              <a:rPr lang="en-US" sz="2999" b="1">
                <a:solidFill>
                  <a:srgbClr val="F5F5F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MOKASH KUMAR - 24CS30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119575" y="7890968"/>
            <a:ext cx="4381701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 algn="l">
              <a:lnSpc>
                <a:spcPts val="3299"/>
              </a:lnSpc>
              <a:buFont typeface="Arial"/>
              <a:buChar char="•"/>
            </a:pPr>
            <a:r>
              <a:rPr lang="en-US" sz="2999" b="1">
                <a:solidFill>
                  <a:srgbClr val="F5F5F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NAVEED - 24CS06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859461" y="8491042"/>
            <a:ext cx="6154252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 algn="l">
              <a:lnSpc>
                <a:spcPts val="3299"/>
              </a:lnSpc>
              <a:buFont typeface="Arial"/>
              <a:buChar char="•"/>
            </a:pPr>
            <a:r>
              <a:rPr lang="en-US" sz="2999" b="1">
                <a:solidFill>
                  <a:srgbClr val="F5F5F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MUHAMMAD AZAAN - 24CS54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0661368" cy="1681449"/>
            <a:chOff x="0" y="0"/>
            <a:chExt cx="2807932" cy="4428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07932" cy="442851"/>
            </a:xfrm>
            <a:custGeom>
              <a:avLst/>
              <a:gdLst/>
              <a:ahLst/>
              <a:cxnLst/>
              <a:rect l="l" t="t" r="r" b="b"/>
              <a:pathLst>
                <a:path w="2807932" h="442851">
                  <a:moveTo>
                    <a:pt x="37034" y="0"/>
                  </a:moveTo>
                  <a:lnTo>
                    <a:pt x="2770898" y="0"/>
                  </a:lnTo>
                  <a:cubicBezTo>
                    <a:pt x="2791351" y="0"/>
                    <a:pt x="2807932" y="16581"/>
                    <a:pt x="2807932" y="37034"/>
                  </a:cubicBezTo>
                  <a:lnTo>
                    <a:pt x="2807932" y="405816"/>
                  </a:lnTo>
                  <a:cubicBezTo>
                    <a:pt x="2807932" y="415639"/>
                    <a:pt x="2804030" y="425058"/>
                    <a:pt x="2797085" y="432004"/>
                  </a:cubicBezTo>
                  <a:cubicBezTo>
                    <a:pt x="2790140" y="438949"/>
                    <a:pt x="2780720" y="442851"/>
                    <a:pt x="2770898" y="442851"/>
                  </a:cubicBezTo>
                  <a:lnTo>
                    <a:pt x="37034" y="442851"/>
                  </a:lnTo>
                  <a:cubicBezTo>
                    <a:pt x="16581" y="442851"/>
                    <a:pt x="0" y="426270"/>
                    <a:pt x="0" y="405816"/>
                  </a:cubicBezTo>
                  <a:lnTo>
                    <a:pt x="0" y="37034"/>
                  </a:lnTo>
                  <a:cubicBezTo>
                    <a:pt x="0" y="16581"/>
                    <a:pt x="16581" y="0"/>
                    <a:pt x="37034" y="0"/>
                  </a:cubicBezTo>
                  <a:close/>
                </a:path>
              </a:pathLst>
            </a:custGeom>
            <a:solidFill>
              <a:srgbClr val="7B71F3"/>
            </a:solidFill>
            <a:effectLst>
              <a:innerShdw blurRad="114300">
                <a:prstClr val="black"/>
              </a:innerShdw>
            </a:effec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807932" cy="4904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3152329"/>
            <a:ext cx="10661368" cy="6105971"/>
            <a:chOff x="0" y="0"/>
            <a:chExt cx="2998640" cy="17173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98640" cy="1717379"/>
            </a:xfrm>
            <a:custGeom>
              <a:avLst/>
              <a:gdLst/>
              <a:ahLst/>
              <a:cxnLst/>
              <a:rect l="l" t="t" r="r" b="b"/>
              <a:pathLst>
                <a:path w="2998640" h="1717379">
                  <a:moveTo>
                    <a:pt x="37034" y="0"/>
                  </a:moveTo>
                  <a:lnTo>
                    <a:pt x="2961606" y="0"/>
                  </a:lnTo>
                  <a:cubicBezTo>
                    <a:pt x="2982059" y="0"/>
                    <a:pt x="2998640" y="16581"/>
                    <a:pt x="2998640" y="37034"/>
                  </a:cubicBezTo>
                  <a:lnTo>
                    <a:pt x="2998640" y="1680345"/>
                  </a:lnTo>
                  <a:cubicBezTo>
                    <a:pt x="2998640" y="1700798"/>
                    <a:pt x="2982059" y="1717379"/>
                    <a:pt x="2961606" y="1717379"/>
                  </a:cubicBezTo>
                  <a:lnTo>
                    <a:pt x="37034" y="1717379"/>
                  </a:lnTo>
                  <a:cubicBezTo>
                    <a:pt x="16581" y="1717379"/>
                    <a:pt x="0" y="1700798"/>
                    <a:pt x="0" y="1680345"/>
                  </a:cubicBezTo>
                  <a:lnTo>
                    <a:pt x="0" y="37034"/>
                  </a:lnTo>
                  <a:cubicBezTo>
                    <a:pt x="0" y="16581"/>
                    <a:pt x="16581" y="0"/>
                    <a:pt x="37034" y="0"/>
                  </a:cubicBezTo>
                  <a:close/>
                </a:path>
              </a:pathLst>
            </a:custGeom>
            <a:solidFill>
              <a:srgbClr val="DDDDDD"/>
            </a:solidFill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998640" cy="17554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164769" y="7620416"/>
            <a:ext cx="5093636" cy="1637884"/>
            <a:chOff x="0" y="0"/>
            <a:chExt cx="1432647" cy="4606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32647" cy="460675"/>
            </a:xfrm>
            <a:custGeom>
              <a:avLst/>
              <a:gdLst/>
              <a:ahLst/>
              <a:cxnLst/>
              <a:rect l="l" t="t" r="r" b="b"/>
              <a:pathLst>
                <a:path w="1432647" h="460675">
                  <a:moveTo>
                    <a:pt x="77516" y="0"/>
                  </a:moveTo>
                  <a:lnTo>
                    <a:pt x="1355132" y="0"/>
                  </a:lnTo>
                  <a:cubicBezTo>
                    <a:pt x="1375690" y="0"/>
                    <a:pt x="1395406" y="8167"/>
                    <a:pt x="1409944" y="22704"/>
                  </a:cubicBezTo>
                  <a:cubicBezTo>
                    <a:pt x="1424481" y="37241"/>
                    <a:pt x="1432647" y="56957"/>
                    <a:pt x="1432647" y="77516"/>
                  </a:cubicBezTo>
                  <a:lnTo>
                    <a:pt x="1432647" y="383159"/>
                  </a:lnTo>
                  <a:cubicBezTo>
                    <a:pt x="1432647" y="425970"/>
                    <a:pt x="1397942" y="460675"/>
                    <a:pt x="1355132" y="460675"/>
                  </a:cubicBezTo>
                  <a:lnTo>
                    <a:pt x="77516" y="460675"/>
                  </a:lnTo>
                  <a:cubicBezTo>
                    <a:pt x="34705" y="460675"/>
                    <a:pt x="0" y="425970"/>
                    <a:pt x="0" y="383159"/>
                  </a:cubicBezTo>
                  <a:lnTo>
                    <a:pt x="0" y="77516"/>
                  </a:lnTo>
                  <a:cubicBezTo>
                    <a:pt x="0" y="34705"/>
                    <a:pt x="34705" y="0"/>
                    <a:pt x="77516" y="0"/>
                  </a:cubicBezTo>
                  <a:close/>
                </a:path>
              </a:pathLst>
            </a:custGeom>
            <a:solidFill>
              <a:srgbClr val="7B71F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432647" cy="4987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2101830" y="1464739"/>
            <a:ext cx="5156575" cy="5364447"/>
          </a:xfrm>
          <a:custGeom>
            <a:avLst/>
            <a:gdLst/>
            <a:ahLst/>
            <a:cxnLst/>
            <a:rect l="l" t="t" r="r" b="b"/>
            <a:pathLst>
              <a:path w="5156575" h="5364447">
                <a:moveTo>
                  <a:pt x="0" y="0"/>
                </a:moveTo>
                <a:lnTo>
                  <a:pt x="5156575" y="0"/>
                </a:lnTo>
                <a:lnTo>
                  <a:pt x="5156575" y="5364447"/>
                </a:lnTo>
                <a:lnTo>
                  <a:pt x="0" y="53644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3510301" y="7970857"/>
            <a:ext cx="2402571" cy="937003"/>
          </a:xfrm>
          <a:custGeom>
            <a:avLst/>
            <a:gdLst/>
            <a:ahLst/>
            <a:cxnLst/>
            <a:rect l="l" t="t" r="r" b="b"/>
            <a:pathLst>
              <a:path w="2402571" h="937003">
                <a:moveTo>
                  <a:pt x="0" y="0"/>
                </a:moveTo>
                <a:lnTo>
                  <a:pt x="2402571" y="0"/>
                </a:lnTo>
                <a:lnTo>
                  <a:pt x="2402571" y="937002"/>
                </a:lnTo>
                <a:lnTo>
                  <a:pt x="0" y="9370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2020566" y="1117267"/>
            <a:ext cx="7428396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1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et 1 Ultra-Bold"/>
                <a:ea typeface="Garet 1 Ultra-Bold"/>
                <a:cs typeface="Garet 1 Ultra-Bold"/>
                <a:sym typeface="Garet 1 Ultra-Bold"/>
              </a:rPr>
              <a:t>Introduction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20566" y="4051712"/>
            <a:ext cx="8680236" cy="421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19"/>
              </a:lnSpc>
            </a:pPr>
            <a:r>
              <a:rPr lang="en-US" sz="4800" b="1">
                <a:solidFill>
                  <a:srgbClr val="1A1A1A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A Digital Notebook built using C++ can be a highly useful tool for students and professionals to organize notes and access them easily.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554450" y="3264947"/>
            <a:ext cx="4251335" cy="166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1">
                <a:solidFill>
                  <a:srgbClr val="1A1A1A"/>
                </a:solidFill>
                <a:latin typeface="Garet 1 Ultra-Bold"/>
                <a:ea typeface="Garet 1 Ultra-Bold"/>
                <a:cs typeface="Garet 1 Ultra-Bold"/>
                <a:sym typeface="Garet 1 Ultra-Bold"/>
              </a:rPr>
              <a:t>DIGITAL </a:t>
            </a:r>
          </a:p>
          <a:p>
            <a:pPr marL="0" lvl="0" indent="0" algn="ctr">
              <a:lnSpc>
                <a:spcPts val="6719"/>
              </a:lnSpc>
            </a:pPr>
            <a:r>
              <a:rPr lang="en-US" sz="4800" b="1">
                <a:solidFill>
                  <a:srgbClr val="1A1A1A"/>
                </a:solidFill>
                <a:latin typeface="Garet 1 Ultra-Bold"/>
                <a:ea typeface="Garet 1 Ultra-Bold"/>
                <a:cs typeface="Garet 1 Ultra-Bold"/>
                <a:sym typeface="Garet 1 Ultra-Bold"/>
              </a:rPr>
              <a:t>NOTEBOOK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1681449"/>
            <a:chOff x="0" y="0"/>
            <a:chExt cx="4274726" cy="4428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442851"/>
            </a:xfrm>
            <a:custGeom>
              <a:avLst/>
              <a:gdLst/>
              <a:ahLst/>
              <a:cxnLst/>
              <a:rect l="l" t="t" r="r" b="b"/>
              <a:pathLst>
                <a:path w="4274726" h="442851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418524"/>
                  </a:lnTo>
                  <a:cubicBezTo>
                    <a:pt x="4274726" y="424976"/>
                    <a:pt x="4272163" y="431164"/>
                    <a:pt x="4267601" y="435726"/>
                  </a:cubicBezTo>
                  <a:cubicBezTo>
                    <a:pt x="4263039" y="440288"/>
                    <a:pt x="4256851" y="442851"/>
                    <a:pt x="4250399" y="442851"/>
                  </a:cubicBezTo>
                  <a:lnTo>
                    <a:pt x="24327" y="442851"/>
                  </a:lnTo>
                  <a:cubicBezTo>
                    <a:pt x="10891" y="442851"/>
                    <a:pt x="0" y="431959"/>
                    <a:pt x="0" y="418524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7B71F3"/>
            </a:solidFill>
            <a:effectLst>
              <a:innerShdw blurRad="114300">
                <a:prstClr val="black"/>
              </a:innerShdw>
            </a:effec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274726" cy="4904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020566" y="1109013"/>
            <a:ext cx="12510062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1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et 1 Ultra-Bold"/>
                <a:ea typeface="Garet 1 Ultra-Bold"/>
                <a:cs typeface="Garet 1 Ultra-Bold"/>
                <a:sym typeface="Garet 1 Ultra-Bold"/>
              </a:rPr>
              <a:t>FEATURES INCLUDED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622181" y="3140431"/>
            <a:ext cx="3400303" cy="4029937"/>
            <a:chOff x="0" y="0"/>
            <a:chExt cx="956377" cy="11334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56377" cy="1133469"/>
            </a:xfrm>
            <a:custGeom>
              <a:avLst/>
              <a:gdLst/>
              <a:ahLst/>
              <a:cxnLst/>
              <a:rect l="l" t="t" r="r" b="b"/>
              <a:pathLst>
                <a:path w="956377" h="1133469">
                  <a:moveTo>
                    <a:pt x="116118" y="0"/>
                  </a:moveTo>
                  <a:lnTo>
                    <a:pt x="840258" y="0"/>
                  </a:lnTo>
                  <a:cubicBezTo>
                    <a:pt x="871055" y="0"/>
                    <a:pt x="900590" y="12234"/>
                    <a:pt x="922366" y="34010"/>
                  </a:cubicBezTo>
                  <a:cubicBezTo>
                    <a:pt x="944143" y="55787"/>
                    <a:pt x="956377" y="85322"/>
                    <a:pt x="956377" y="116118"/>
                  </a:cubicBezTo>
                  <a:lnTo>
                    <a:pt x="956377" y="1017350"/>
                  </a:lnTo>
                  <a:cubicBezTo>
                    <a:pt x="956377" y="1048147"/>
                    <a:pt x="944143" y="1077682"/>
                    <a:pt x="922366" y="1099459"/>
                  </a:cubicBezTo>
                  <a:cubicBezTo>
                    <a:pt x="900590" y="1121235"/>
                    <a:pt x="871055" y="1133469"/>
                    <a:pt x="840258" y="1133469"/>
                  </a:cubicBezTo>
                  <a:lnTo>
                    <a:pt x="116118" y="1133469"/>
                  </a:lnTo>
                  <a:cubicBezTo>
                    <a:pt x="51988" y="1133469"/>
                    <a:pt x="0" y="1081481"/>
                    <a:pt x="0" y="1017350"/>
                  </a:cubicBezTo>
                  <a:lnTo>
                    <a:pt x="0" y="116118"/>
                  </a:lnTo>
                  <a:cubicBezTo>
                    <a:pt x="0" y="85322"/>
                    <a:pt x="12234" y="55787"/>
                    <a:pt x="34010" y="34010"/>
                  </a:cubicBezTo>
                  <a:cubicBezTo>
                    <a:pt x="55787" y="12234"/>
                    <a:pt x="85322" y="0"/>
                    <a:pt x="116118" y="0"/>
                  </a:cubicBezTo>
                  <a:close/>
                </a:path>
              </a:pathLst>
            </a:custGeom>
            <a:solidFill>
              <a:srgbClr val="DDDDDD"/>
            </a:solidFill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956377" cy="1171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234132" y="5069674"/>
            <a:ext cx="3869734" cy="1588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439"/>
              </a:lnSpc>
            </a:pPr>
            <a:r>
              <a:rPr lang="en-US" sz="4599" b="1">
                <a:solidFill>
                  <a:srgbClr val="1A1A1A"/>
                </a:solidFill>
                <a:latin typeface="Garet 2 Bold"/>
                <a:ea typeface="Garet 2 Bold"/>
                <a:cs typeface="Garet 2 Bold"/>
                <a:sym typeface="Garet 2 Bold"/>
              </a:rPr>
              <a:t>CREATE  NOTES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34132" y="3466647"/>
            <a:ext cx="3869734" cy="1510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120"/>
              </a:lnSpc>
            </a:pPr>
            <a:r>
              <a:rPr lang="en-US" sz="9323" b="1">
                <a:solidFill>
                  <a:srgbClr val="1A1A1A"/>
                </a:solidFill>
                <a:latin typeface="Garet 1 Ultra-Bold"/>
                <a:ea typeface="Garet 1 Ultra-Bold"/>
                <a:cs typeface="Garet 1 Ultra-Bold"/>
                <a:sym typeface="Garet 1 Ultra-Bold"/>
              </a:rPr>
              <a:t>01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5659852" y="3140431"/>
            <a:ext cx="3191087" cy="4029937"/>
            <a:chOff x="0" y="0"/>
            <a:chExt cx="897532" cy="113346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97532" cy="1133469"/>
            </a:xfrm>
            <a:custGeom>
              <a:avLst/>
              <a:gdLst/>
              <a:ahLst/>
              <a:cxnLst/>
              <a:rect l="l" t="t" r="r" b="b"/>
              <a:pathLst>
                <a:path w="897532" h="1133469">
                  <a:moveTo>
                    <a:pt x="123731" y="0"/>
                  </a:moveTo>
                  <a:lnTo>
                    <a:pt x="773801" y="0"/>
                  </a:lnTo>
                  <a:cubicBezTo>
                    <a:pt x="842136" y="0"/>
                    <a:pt x="897532" y="55396"/>
                    <a:pt x="897532" y="123731"/>
                  </a:cubicBezTo>
                  <a:lnTo>
                    <a:pt x="897532" y="1009737"/>
                  </a:lnTo>
                  <a:cubicBezTo>
                    <a:pt x="897532" y="1042553"/>
                    <a:pt x="884496" y="1074025"/>
                    <a:pt x="861292" y="1097229"/>
                  </a:cubicBezTo>
                  <a:cubicBezTo>
                    <a:pt x="838088" y="1120433"/>
                    <a:pt x="806616" y="1133469"/>
                    <a:pt x="773801" y="1133469"/>
                  </a:cubicBezTo>
                  <a:lnTo>
                    <a:pt x="123731" y="1133469"/>
                  </a:lnTo>
                  <a:cubicBezTo>
                    <a:pt x="55396" y="1133469"/>
                    <a:pt x="0" y="1078073"/>
                    <a:pt x="0" y="1009737"/>
                  </a:cubicBezTo>
                  <a:lnTo>
                    <a:pt x="0" y="123731"/>
                  </a:lnTo>
                  <a:cubicBezTo>
                    <a:pt x="0" y="55396"/>
                    <a:pt x="55396" y="0"/>
                    <a:pt x="123731" y="0"/>
                  </a:cubicBezTo>
                  <a:close/>
                </a:path>
              </a:pathLst>
            </a:custGeom>
            <a:solidFill>
              <a:srgbClr val="7B71F3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97532" cy="1171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6190428" y="4891289"/>
            <a:ext cx="3355150" cy="1588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439"/>
              </a:lnSpc>
            </a:pPr>
            <a:r>
              <a:rPr lang="en-US" sz="4599" b="1">
                <a:solidFill>
                  <a:srgbClr val="F5F5F5"/>
                </a:solidFill>
                <a:latin typeface="Garet 2 Bold"/>
                <a:ea typeface="Garet 2 Bold"/>
                <a:cs typeface="Garet 2 Bold"/>
                <a:sym typeface="Garet 2 Bold"/>
              </a:rPr>
              <a:t>EDIT NOTES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190428" y="3466647"/>
            <a:ext cx="3355150" cy="1510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120"/>
              </a:lnSpc>
            </a:pPr>
            <a:r>
              <a:rPr lang="en-US" sz="9323" b="1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et 1 Ultra-Bold"/>
                <a:ea typeface="Garet 1 Ultra-Bold"/>
                <a:cs typeface="Garet 1 Ultra-Bold"/>
                <a:sym typeface="Garet 1 Ultra-Bold"/>
              </a:rPr>
              <a:t>02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489114" y="3116633"/>
            <a:ext cx="3488898" cy="4029937"/>
            <a:chOff x="0" y="0"/>
            <a:chExt cx="4651864" cy="5373249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4651864" cy="5373249"/>
              <a:chOff x="0" y="0"/>
              <a:chExt cx="981295" cy="1133469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981295" cy="1133469"/>
              </a:xfrm>
              <a:custGeom>
                <a:avLst/>
                <a:gdLst/>
                <a:ahLst/>
                <a:cxnLst/>
                <a:rect l="l" t="t" r="r" b="b"/>
                <a:pathLst>
                  <a:path w="981295" h="1133469">
                    <a:moveTo>
                      <a:pt x="113170" y="0"/>
                    </a:moveTo>
                    <a:lnTo>
                      <a:pt x="868125" y="0"/>
                    </a:lnTo>
                    <a:cubicBezTo>
                      <a:pt x="930627" y="0"/>
                      <a:pt x="981295" y="50668"/>
                      <a:pt x="981295" y="113170"/>
                    </a:cubicBezTo>
                    <a:lnTo>
                      <a:pt x="981295" y="1020299"/>
                    </a:lnTo>
                    <a:cubicBezTo>
                      <a:pt x="981295" y="1050314"/>
                      <a:pt x="969372" y="1079099"/>
                      <a:pt x="948149" y="1100322"/>
                    </a:cubicBezTo>
                    <a:cubicBezTo>
                      <a:pt x="926925" y="1121546"/>
                      <a:pt x="898140" y="1133469"/>
                      <a:pt x="868125" y="1133469"/>
                    </a:cubicBezTo>
                    <a:lnTo>
                      <a:pt x="113170" y="1133469"/>
                    </a:lnTo>
                    <a:cubicBezTo>
                      <a:pt x="50668" y="1133469"/>
                      <a:pt x="0" y="1082801"/>
                      <a:pt x="0" y="1020299"/>
                    </a:cubicBezTo>
                    <a:lnTo>
                      <a:pt x="0" y="113170"/>
                    </a:lnTo>
                    <a:cubicBezTo>
                      <a:pt x="0" y="50668"/>
                      <a:pt x="50668" y="0"/>
                      <a:pt x="113170" y="0"/>
                    </a:cubicBezTo>
                    <a:close/>
                  </a:path>
                </a:pathLst>
              </a:custGeom>
              <a:solidFill>
                <a:srgbClr val="DDDDDD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981295" cy="117156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558877" y="2363053"/>
              <a:ext cx="3534111" cy="20889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439"/>
                </a:lnSpc>
              </a:pPr>
              <a:r>
                <a:rPr lang="en-US" sz="4599" b="1">
                  <a:solidFill>
                    <a:srgbClr val="1A1A1A"/>
                  </a:solidFill>
                  <a:latin typeface="Garet 2 Bold"/>
                  <a:ea typeface="Garet 2 Bold"/>
                  <a:cs typeface="Garet 2 Bold"/>
                  <a:sym typeface="Garet 2 Bold"/>
                </a:rPr>
                <a:t>DISPLAY NOTES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558877" y="466706"/>
              <a:ext cx="3534111" cy="19820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120"/>
                </a:lnSpc>
              </a:pPr>
              <a:r>
                <a:rPr lang="en-US" sz="9323" b="1">
                  <a:solidFill>
                    <a:srgbClr val="1A1A1A"/>
                  </a:solidFill>
                  <a:latin typeface="Garet 1 Ultra-Bold"/>
                  <a:ea typeface="Garet 1 Ultra-Bold"/>
                  <a:cs typeface="Garet 1 Ultra-Bold"/>
                  <a:sym typeface="Garet 1 Ultra-Bold"/>
                </a:rPr>
                <a:t>03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554125" y="7620416"/>
            <a:ext cx="6842441" cy="1913733"/>
            <a:chOff x="0" y="0"/>
            <a:chExt cx="1924520" cy="53826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924520" cy="538261"/>
            </a:xfrm>
            <a:custGeom>
              <a:avLst/>
              <a:gdLst/>
              <a:ahLst/>
              <a:cxnLst/>
              <a:rect l="l" t="t" r="r" b="b"/>
              <a:pathLst>
                <a:path w="1924520" h="538261">
                  <a:moveTo>
                    <a:pt x="57704" y="0"/>
                  </a:moveTo>
                  <a:lnTo>
                    <a:pt x="1866816" y="0"/>
                  </a:lnTo>
                  <a:cubicBezTo>
                    <a:pt x="1898685" y="0"/>
                    <a:pt x="1924520" y="25835"/>
                    <a:pt x="1924520" y="57704"/>
                  </a:cubicBezTo>
                  <a:lnTo>
                    <a:pt x="1924520" y="480557"/>
                  </a:lnTo>
                  <a:cubicBezTo>
                    <a:pt x="1924520" y="512426"/>
                    <a:pt x="1898685" y="538261"/>
                    <a:pt x="1866816" y="538261"/>
                  </a:cubicBezTo>
                  <a:lnTo>
                    <a:pt x="57704" y="538261"/>
                  </a:lnTo>
                  <a:cubicBezTo>
                    <a:pt x="25835" y="538261"/>
                    <a:pt x="0" y="512426"/>
                    <a:pt x="0" y="480557"/>
                  </a:cubicBezTo>
                  <a:lnTo>
                    <a:pt x="0" y="57704"/>
                  </a:lnTo>
                  <a:cubicBezTo>
                    <a:pt x="0" y="25835"/>
                    <a:pt x="25835" y="0"/>
                    <a:pt x="57704" y="0"/>
                  </a:cubicBezTo>
                  <a:close/>
                </a:path>
              </a:pathLst>
            </a:custGeom>
            <a:solidFill>
              <a:srgbClr val="DDDDDD"/>
            </a:solidFill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924520" cy="5763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4891435" y="7620416"/>
            <a:ext cx="2235204" cy="1913733"/>
            <a:chOff x="0" y="0"/>
            <a:chExt cx="628678" cy="538261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28678" cy="538261"/>
            </a:xfrm>
            <a:custGeom>
              <a:avLst/>
              <a:gdLst/>
              <a:ahLst/>
              <a:cxnLst/>
              <a:rect l="l" t="t" r="r" b="b"/>
              <a:pathLst>
                <a:path w="628678" h="538261">
                  <a:moveTo>
                    <a:pt x="176645" y="0"/>
                  </a:moveTo>
                  <a:lnTo>
                    <a:pt x="452033" y="0"/>
                  </a:lnTo>
                  <a:cubicBezTo>
                    <a:pt x="549592" y="0"/>
                    <a:pt x="628678" y="79087"/>
                    <a:pt x="628678" y="176645"/>
                  </a:cubicBezTo>
                  <a:lnTo>
                    <a:pt x="628678" y="361616"/>
                  </a:lnTo>
                  <a:cubicBezTo>
                    <a:pt x="628678" y="459174"/>
                    <a:pt x="549592" y="538261"/>
                    <a:pt x="452033" y="538261"/>
                  </a:cubicBezTo>
                  <a:lnTo>
                    <a:pt x="176645" y="538261"/>
                  </a:lnTo>
                  <a:cubicBezTo>
                    <a:pt x="79087" y="538261"/>
                    <a:pt x="0" y="459174"/>
                    <a:pt x="0" y="361616"/>
                  </a:cubicBezTo>
                  <a:lnTo>
                    <a:pt x="0" y="176645"/>
                  </a:lnTo>
                  <a:cubicBezTo>
                    <a:pt x="0" y="79087"/>
                    <a:pt x="79087" y="0"/>
                    <a:pt x="176645" y="0"/>
                  </a:cubicBezTo>
                  <a:close/>
                </a:path>
              </a:pathLst>
            </a:custGeom>
            <a:solidFill>
              <a:srgbClr val="7B71F3"/>
            </a:solidFill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628678" cy="5763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5076245" y="7690759"/>
            <a:ext cx="1865583" cy="160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48"/>
              </a:lnSpc>
            </a:pPr>
            <a:r>
              <a:rPr lang="en-US" sz="9320" b="1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et 1 Ultra-Bold"/>
                <a:ea typeface="Garet 1 Ultra-Bold"/>
                <a:cs typeface="Garet 1 Ultra-Bold"/>
                <a:sym typeface="Garet 1 Ultra-Bold"/>
              </a:rPr>
              <a:t>05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012464" y="7924503"/>
            <a:ext cx="4289696" cy="1334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289"/>
              </a:lnSpc>
            </a:pPr>
            <a:r>
              <a:rPr lang="en-US" sz="4599" b="1">
                <a:solidFill>
                  <a:srgbClr val="1A1A1A"/>
                </a:solidFill>
                <a:latin typeface="Garet 2 Bold"/>
                <a:ea typeface="Garet 2 Bold"/>
                <a:cs typeface="Garet 2 Bold"/>
                <a:sym typeface="Garet 2 Bold"/>
              </a:rPr>
              <a:t>DELETE SAVED NOTES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3616187" y="3116633"/>
            <a:ext cx="3191087" cy="4029937"/>
            <a:chOff x="0" y="0"/>
            <a:chExt cx="897532" cy="1133469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97532" cy="1133469"/>
            </a:xfrm>
            <a:custGeom>
              <a:avLst/>
              <a:gdLst/>
              <a:ahLst/>
              <a:cxnLst/>
              <a:rect l="l" t="t" r="r" b="b"/>
              <a:pathLst>
                <a:path w="897532" h="1133469">
                  <a:moveTo>
                    <a:pt x="123731" y="0"/>
                  </a:moveTo>
                  <a:lnTo>
                    <a:pt x="773801" y="0"/>
                  </a:lnTo>
                  <a:cubicBezTo>
                    <a:pt x="842136" y="0"/>
                    <a:pt x="897532" y="55396"/>
                    <a:pt x="897532" y="123731"/>
                  </a:cubicBezTo>
                  <a:lnTo>
                    <a:pt x="897532" y="1009737"/>
                  </a:lnTo>
                  <a:cubicBezTo>
                    <a:pt x="897532" y="1042553"/>
                    <a:pt x="884496" y="1074025"/>
                    <a:pt x="861292" y="1097229"/>
                  </a:cubicBezTo>
                  <a:cubicBezTo>
                    <a:pt x="838088" y="1120433"/>
                    <a:pt x="806616" y="1133469"/>
                    <a:pt x="773801" y="1133469"/>
                  </a:cubicBezTo>
                  <a:lnTo>
                    <a:pt x="123731" y="1133469"/>
                  </a:lnTo>
                  <a:cubicBezTo>
                    <a:pt x="55396" y="1133469"/>
                    <a:pt x="0" y="1078073"/>
                    <a:pt x="0" y="1009737"/>
                  </a:cubicBezTo>
                  <a:lnTo>
                    <a:pt x="0" y="123731"/>
                  </a:lnTo>
                  <a:cubicBezTo>
                    <a:pt x="0" y="55396"/>
                    <a:pt x="55396" y="0"/>
                    <a:pt x="123731" y="0"/>
                  </a:cubicBezTo>
                  <a:close/>
                </a:path>
              </a:pathLst>
            </a:custGeom>
            <a:solidFill>
              <a:srgbClr val="7B71F3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897532" cy="1171569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4146763" y="4867491"/>
            <a:ext cx="3355150" cy="1588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439"/>
              </a:lnSpc>
            </a:pPr>
            <a:r>
              <a:rPr lang="en-US" sz="4599" b="1">
                <a:solidFill>
                  <a:srgbClr val="F5F5F5"/>
                </a:solidFill>
                <a:latin typeface="Garet 2 Bold"/>
                <a:ea typeface="Garet 2 Bold"/>
                <a:cs typeface="Garet 2 Bold"/>
                <a:sym typeface="Garet 2 Bold"/>
              </a:rPr>
              <a:t>SAVE NOTES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4146763" y="3442850"/>
            <a:ext cx="3355150" cy="1510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120"/>
              </a:lnSpc>
            </a:pPr>
            <a:r>
              <a:rPr lang="en-US" sz="9323" b="1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et 1 Ultra-Bold"/>
                <a:ea typeface="Garet 1 Ultra-Bold"/>
                <a:cs typeface="Garet 1 Ultra-Bold"/>
                <a:sym typeface="Garet 1 Ultra-Bold"/>
              </a:rPr>
              <a:t>04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1681449"/>
            <a:chOff x="0" y="0"/>
            <a:chExt cx="4274726" cy="4428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442851"/>
            </a:xfrm>
            <a:custGeom>
              <a:avLst/>
              <a:gdLst/>
              <a:ahLst/>
              <a:cxnLst/>
              <a:rect l="l" t="t" r="r" b="b"/>
              <a:pathLst>
                <a:path w="4274726" h="442851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418524"/>
                  </a:lnTo>
                  <a:cubicBezTo>
                    <a:pt x="4274726" y="424976"/>
                    <a:pt x="4272163" y="431164"/>
                    <a:pt x="4267601" y="435726"/>
                  </a:cubicBezTo>
                  <a:cubicBezTo>
                    <a:pt x="4263039" y="440288"/>
                    <a:pt x="4256851" y="442851"/>
                    <a:pt x="4250399" y="442851"/>
                  </a:cubicBezTo>
                  <a:lnTo>
                    <a:pt x="24327" y="442851"/>
                  </a:lnTo>
                  <a:cubicBezTo>
                    <a:pt x="10891" y="442851"/>
                    <a:pt x="0" y="431959"/>
                    <a:pt x="0" y="418524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7B71F3"/>
            </a:solidFill>
            <a:effectLst>
              <a:innerShdw blurRad="114300">
                <a:prstClr val="black"/>
              </a:innerShdw>
            </a:effec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274726" cy="4904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020566" y="1109013"/>
            <a:ext cx="14334466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1" dirty="0">
                <a:solidFill>
                  <a:srgbClr val="FFDE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et 1 Ultra-Bold"/>
                <a:ea typeface="Garet 1 Ultra-Bold"/>
                <a:cs typeface="Garet 1 Ultra-Bold"/>
                <a:sym typeface="Garet 1 Ultra-Bold"/>
              </a:rPr>
              <a:t>NEW</a:t>
            </a:r>
            <a:r>
              <a:rPr lang="en-US" sz="8000" b="1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et 1 Ultra-Bold"/>
                <a:ea typeface="Garet 1 Ultra-Bold"/>
                <a:cs typeface="Garet 1 Ultra-Bold"/>
                <a:sym typeface="Garet 1 Ultra-Bold"/>
              </a:rPr>
              <a:t> FEATURES INCLUDED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157544" y="3114771"/>
            <a:ext cx="3454064" cy="4124821"/>
            <a:chOff x="0" y="0"/>
            <a:chExt cx="971498" cy="116015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71498" cy="1160157"/>
            </a:xfrm>
            <a:custGeom>
              <a:avLst/>
              <a:gdLst/>
              <a:ahLst/>
              <a:cxnLst/>
              <a:rect l="l" t="t" r="r" b="b"/>
              <a:pathLst>
                <a:path w="971498" h="1160157">
                  <a:moveTo>
                    <a:pt x="114311" y="0"/>
                  </a:moveTo>
                  <a:lnTo>
                    <a:pt x="857187" y="0"/>
                  </a:lnTo>
                  <a:cubicBezTo>
                    <a:pt x="887504" y="0"/>
                    <a:pt x="916579" y="12043"/>
                    <a:pt x="938017" y="33481"/>
                  </a:cubicBezTo>
                  <a:cubicBezTo>
                    <a:pt x="959454" y="54918"/>
                    <a:pt x="971498" y="83994"/>
                    <a:pt x="971498" y="114311"/>
                  </a:cubicBezTo>
                  <a:lnTo>
                    <a:pt x="971498" y="1045845"/>
                  </a:lnTo>
                  <a:cubicBezTo>
                    <a:pt x="971498" y="1108978"/>
                    <a:pt x="920319" y="1160157"/>
                    <a:pt x="857187" y="1160157"/>
                  </a:cubicBezTo>
                  <a:lnTo>
                    <a:pt x="114311" y="1160157"/>
                  </a:lnTo>
                  <a:cubicBezTo>
                    <a:pt x="83994" y="1160157"/>
                    <a:pt x="54918" y="1148113"/>
                    <a:pt x="33481" y="1126676"/>
                  </a:cubicBezTo>
                  <a:cubicBezTo>
                    <a:pt x="12043" y="1105238"/>
                    <a:pt x="0" y="1076163"/>
                    <a:pt x="0" y="1045845"/>
                  </a:cubicBezTo>
                  <a:lnTo>
                    <a:pt x="0" y="114311"/>
                  </a:lnTo>
                  <a:cubicBezTo>
                    <a:pt x="0" y="51179"/>
                    <a:pt x="51179" y="0"/>
                    <a:pt x="114311" y="0"/>
                  </a:cubicBezTo>
                  <a:close/>
                </a:path>
              </a:pathLst>
            </a:custGeom>
            <a:solidFill>
              <a:srgbClr val="DDDDDD"/>
            </a:solidFill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971498" cy="11982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555930" y="4645822"/>
            <a:ext cx="3001918" cy="2397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439"/>
              </a:lnSpc>
            </a:pPr>
            <a:r>
              <a:rPr lang="en-US" sz="4599" b="1" dirty="0">
                <a:solidFill>
                  <a:srgbClr val="1A1A1A"/>
                </a:solidFill>
                <a:latin typeface="Garet 2 Bold"/>
                <a:ea typeface="Garet 2 Bold"/>
                <a:cs typeface="Garet 2 Bold"/>
                <a:sym typeface="Garet 2 Bold"/>
              </a:rPr>
              <a:t>RESTORE DELETED NOTES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67270" y="3221180"/>
            <a:ext cx="1627695" cy="1510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120"/>
              </a:lnSpc>
            </a:pPr>
            <a:r>
              <a:rPr lang="en-US" sz="9323" b="1">
                <a:solidFill>
                  <a:srgbClr val="1A1A1A"/>
                </a:solidFill>
                <a:latin typeface="Garet 1 Ultra-Bold"/>
                <a:ea typeface="Garet 1 Ultra-Bold"/>
                <a:cs typeface="Garet 1 Ultra-Bold"/>
                <a:sym typeface="Garet 1 Ultra-Bold"/>
              </a:rPr>
              <a:t>06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5195215" y="3114771"/>
            <a:ext cx="3191087" cy="4029937"/>
            <a:chOff x="0" y="0"/>
            <a:chExt cx="897532" cy="113346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97532" cy="1133469"/>
            </a:xfrm>
            <a:custGeom>
              <a:avLst/>
              <a:gdLst/>
              <a:ahLst/>
              <a:cxnLst/>
              <a:rect l="l" t="t" r="r" b="b"/>
              <a:pathLst>
                <a:path w="897532" h="1133469">
                  <a:moveTo>
                    <a:pt x="123731" y="0"/>
                  </a:moveTo>
                  <a:lnTo>
                    <a:pt x="773801" y="0"/>
                  </a:lnTo>
                  <a:cubicBezTo>
                    <a:pt x="842136" y="0"/>
                    <a:pt x="897532" y="55396"/>
                    <a:pt x="897532" y="123731"/>
                  </a:cubicBezTo>
                  <a:lnTo>
                    <a:pt x="897532" y="1009737"/>
                  </a:lnTo>
                  <a:cubicBezTo>
                    <a:pt x="897532" y="1042553"/>
                    <a:pt x="884496" y="1074025"/>
                    <a:pt x="861292" y="1097229"/>
                  </a:cubicBezTo>
                  <a:cubicBezTo>
                    <a:pt x="838088" y="1120433"/>
                    <a:pt x="806616" y="1133469"/>
                    <a:pt x="773801" y="1133469"/>
                  </a:cubicBezTo>
                  <a:lnTo>
                    <a:pt x="123731" y="1133469"/>
                  </a:lnTo>
                  <a:cubicBezTo>
                    <a:pt x="55396" y="1133469"/>
                    <a:pt x="0" y="1078073"/>
                    <a:pt x="0" y="1009737"/>
                  </a:cubicBezTo>
                  <a:lnTo>
                    <a:pt x="0" y="123731"/>
                  </a:lnTo>
                  <a:cubicBezTo>
                    <a:pt x="0" y="55396"/>
                    <a:pt x="55396" y="0"/>
                    <a:pt x="123731" y="0"/>
                  </a:cubicBezTo>
                  <a:close/>
                </a:path>
              </a:pathLst>
            </a:custGeom>
            <a:solidFill>
              <a:srgbClr val="7B71F3"/>
            </a:solidFill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97532" cy="1171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541809" y="4841832"/>
            <a:ext cx="2497900" cy="1588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439"/>
              </a:lnSpc>
            </a:pPr>
            <a:r>
              <a:rPr lang="en-US" sz="4599" b="1">
                <a:solidFill>
                  <a:srgbClr val="F5F5F5"/>
                </a:solidFill>
                <a:latin typeface="Garet 2 Bold"/>
                <a:ea typeface="Garet 2 Bold"/>
                <a:cs typeface="Garet 2 Bold"/>
                <a:sym typeface="Garet 2 Bold"/>
              </a:rPr>
              <a:t>SEARCH NOTES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638404" y="3221180"/>
            <a:ext cx="1677575" cy="1510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120"/>
              </a:lnSpc>
            </a:pPr>
            <a:r>
              <a:rPr lang="en-US" sz="9323" b="1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et 1 Ultra-Bold"/>
                <a:ea typeface="Garet 1 Ultra-Bold"/>
                <a:cs typeface="Garet 1 Ultra-Bold"/>
                <a:sym typeface="Garet 1 Ultra-Bold"/>
              </a:rPr>
              <a:t>07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024478" y="3090973"/>
            <a:ext cx="3071264" cy="4029937"/>
            <a:chOff x="0" y="0"/>
            <a:chExt cx="863830" cy="113346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63830" cy="1133469"/>
            </a:xfrm>
            <a:custGeom>
              <a:avLst/>
              <a:gdLst/>
              <a:ahLst/>
              <a:cxnLst/>
              <a:rect l="l" t="t" r="r" b="b"/>
              <a:pathLst>
                <a:path w="863830" h="1133469">
                  <a:moveTo>
                    <a:pt x="128559" y="0"/>
                  </a:moveTo>
                  <a:lnTo>
                    <a:pt x="735272" y="0"/>
                  </a:lnTo>
                  <a:cubicBezTo>
                    <a:pt x="806273" y="0"/>
                    <a:pt x="863830" y="57558"/>
                    <a:pt x="863830" y="128559"/>
                  </a:cubicBezTo>
                  <a:lnTo>
                    <a:pt x="863830" y="1004910"/>
                  </a:lnTo>
                  <a:cubicBezTo>
                    <a:pt x="863830" y="1075911"/>
                    <a:pt x="806273" y="1133469"/>
                    <a:pt x="735272" y="1133469"/>
                  </a:cubicBezTo>
                  <a:lnTo>
                    <a:pt x="128559" y="1133469"/>
                  </a:lnTo>
                  <a:cubicBezTo>
                    <a:pt x="57558" y="1133469"/>
                    <a:pt x="0" y="1075911"/>
                    <a:pt x="0" y="1004910"/>
                  </a:cubicBezTo>
                  <a:lnTo>
                    <a:pt x="0" y="128559"/>
                  </a:lnTo>
                  <a:cubicBezTo>
                    <a:pt x="0" y="57558"/>
                    <a:pt x="57558" y="0"/>
                    <a:pt x="128559" y="0"/>
                  </a:cubicBezTo>
                  <a:close/>
                </a:path>
              </a:pathLst>
            </a:custGeom>
            <a:solidFill>
              <a:srgbClr val="DDDDDD"/>
            </a:solidFill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63830" cy="1171569"/>
            </a:xfrm>
            <a:prstGeom prst="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9630472" y="4841832"/>
            <a:ext cx="1859276" cy="1588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b="1">
                <a:solidFill>
                  <a:srgbClr val="1A1A1A"/>
                </a:solidFill>
                <a:latin typeface="Garet 2 Bold"/>
                <a:ea typeface="Garet 2 Bold"/>
                <a:cs typeface="Garet 2 Bold"/>
                <a:sym typeface="Garet 2 Bold"/>
              </a:rPr>
              <a:t>UNDO</a:t>
            </a:r>
          </a:p>
          <a:p>
            <a:pPr marL="0" lvl="0" indent="0" algn="l">
              <a:lnSpc>
                <a:spcPts val="6439"/>
              </a:lnSpc>
            </a:pPr>
            <a:r>
              <a:rPr lang="en-US" sz="4599" b="1">
                <a:solidFill>
                  <a:srgbClr val="1A1A1A"/>
                </a:solidFill>
                <a:latin typeface="Garet 2 Bold"/>
                <a:ea typeface="Garet 2 Bold"/>
                <a:cs typeface="Garet 2 Bold"/>
                <a:sym typeface="Garet 2 Bold"/>
              </a:rPr>
              <a:t>REDO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510709" y="3221180"/>
            <a:ext cx="1639468" cy="1510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120"/>
              </a:lnSpc>
            </a:pPr>
            <a:r>
              <a:rPr lang="en-US" sz="9323" b="1">
                <a:solidFill>
                  <a:srgbClr val="1A1A1A"/>
                </a:solidFill>
                <a:latin typeface="Garet 1 Ultra-Bold"/>
                <a:ea typeface="Garet 1 Ultra-Bold"/>
                <a:cs typeface="Garet 1 Ultra-Bold"/>
                <a:sym typeface="Garet 1 Ultra-Bold"/>
              </a:rPr>
              <a:t>08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6597923" y="7544758"/>
            <a:ext cx="6842441" cy="1913733"/>
            <a:chOff x="0" y="0"/>
            <a:chExt cx="1924520" cy="53826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924520" cy="538261"/>
            </a:xfrm>
            <a:custGeom>
              <a:avLst/>
              <a:gdLst/>
              <a:ahLst/>
              <a:cxnLst/>
              <a:rect l="l" t="t" r="r" b="b"/>
              <a:pathLst>
                <a:path w="1924520" h="538261">
                  <a:moveTo>
                    <a:pt x="57704" y="0"/>
                  </a:moveTo>
                  <a:lnTo>
                    <a:pt x="1866816" y="0"/>
                  </a:lnTo>
                  <a:cubicBezTo>
                    <a:pt x="1898685" y="0"/>
                    <a:pt x="1924520" y="25835"/>
                    <a:pt x="1924520" y="57704"/>
                  </a:cubicBezTo>
                  <a:lnTo>
                    <a:pt x="1924520" y="480557"/>
                  </a:lnTo>
                  <a:cubicBezTo>
                    <a:pt x="1924520" y="512426"/>
                    <a:pt x="1898685" y="538261"/>
                    <a:pt x="1866816" y="538261"/>
                  </a:cubicBezTo>
                  <a:lnTo>
                    <a:pt x="57704" y="538261"/>
                  </a:lnTo>
                  <a:cubicBezTo>
                    <a:pt x="25835" y="538261"/>
                    <a:pt x="0" y="512426"/>
                    <a:pt x="0" y="480557"/>
                  </a:cubicBezTo>
                  <a:lnTo>
                    <a:pt x="0" y="57704"/>
                  </a:lnTo>
                  <a:cubicBezTo>
                    <a:pt x="0" y="25835"/>
                    <a:pt x="25835" y="0"/>
                    <a:pt x="57704" y="0"/>
                  </a:cubicBezTo>
                  <a:close/>
                </a:path>
              </a:pathLst>
            </a:custGeom>
            <a:solidFill>
              <a:srgbClr val="DDDDDD"/>
            </a:solidFill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1924520" cy="5763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4935233" y="7544758"/>
            <a:ext cx="2235204" cy="1913733"/>
            <a:chOff x="0" y="0"/>
            <a:chExt cx="628678" cy="53826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28678" cy="538261"/>
            </a:xfrm>
            <a:custGeom>
              <a:avLst/>
              <a:gdLst/>
              <a:ahLst/>
              <a:cxnLst/>
              <a:rect l="l" t="t" r="r" b="b"/>
              <a:pathLst>
                <a:path w="628678" h="538261">
                  <a:moveTo>
                    <a:pt x="176645" y="0"/>
                  </a:moveTo>
                  <a:lnTo>
                    <a:pt x="452033" y="0"/>
                  </a:lnTo>
                  <a:cubicBezTo>
                    <a:pt x="549592" y="0"/>
                    <a:pt x="628678" y="79087"/>
                    <a:pt x="628678" y="176645"/>
                  </a:cubicBezTo>
                  <a:lnTo>
                    <a:pt x="628678" y="361616"/>
                  </a:lnTo>
                  <a:cubicBezTo>
                    <a:pt x="628678" y="459174"/>
                    <a:pt x="549592" y="538261"/>
                    <a:pt x="452033" y="538261"/>
                  </a:cubicBezTo>
                  <a:lnTo>
                    <a:pt x="176645" y="538261"/>
                  </a:lnTo>
                  <a:cubicBezTo>
                    <a:pt x="79087" y="538261"/>
                    <a:pt x="0" y="459174"/>
                    <a:pt x="0" y="361616"/>
                  </a:cubicBezTo>
                  <a:lnTo>
                    <a:pt x="0" y="176645"/>
                  </a:lnTo>
                  <a:cubicBezTo>
                    <a:pt x="0" y="79087"/>
                    <a:pt x="79087" y="0"/>
                    <a:pt x="176645" y="0"/>
                  </a:cubicBezTo>
                  <a:close/>
                </a:path>
              </a:pathLst>
            </a:custGeom>
            <a:solidFill>
              <a:srgbClr val="7B71F3"/>
            </a:solidFill>
            <a:effectLst>
              <a:innerShdw blurRad="114300">
                <a:prstClr val="black"/>
              </a:innerShdw>
            </a:effec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628678" cy="5763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5120044" y="7615101"/>
            <a:ext cx="1865583" cy="160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48"/>
              </a:lnSpc>
            </a:pPr>
            <a:r>
              <a:rPr lang="en-US" sz="9320" b="1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et 1 Ultra-Bold"/>
                <a:ea typeface="Garet 1 Ultra-Bold"/>
                <a:cs typeface="Garet 1 Ultra-Bold"/>
                <a:sym typeface="Garet 1 Ultra-Bold"/>
              </a:rPr>
              <a:t>10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658417" y="7848844"/>
            <a:ext cx="4721452" cy="1334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289"/>
              </a:lnSpc>
            </a:pPr>
            <a:r>
              <a:rPr lang="en-US" sz="4599" b="1">
                <a:solidFill>
                  <a:srgbClr val="1A1A1A"/>
                </a:solidFill>
                <a:latin typeface="Garet 2 Bold"/>
                <a:ea typeface="Garet 2 Bold"/>
                <a:cs typeface="Garet 2 Bold"/>
                <a:sym typeface="Garet 2 Bold"/>
              </a:rPr>
              <a:t>ADD &amp; DISPLAY STICKY NOTES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12733916" y="3090973"/>
            <a:ext cx="4484137" cy="4029937"/>
            <a:chOff x="0" y="0"/>
            <a:chExt cx="1261218" cy="113346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261218" cy="1133469"/>
            </a:xfrm>
            <a:custGeom>
              <a:avLst/>
              <a:gdLst/>
              <a:ahLst/>
              <a:cxnLst/>
              <a:rect l="l" t="t" r="r" b="b"/>
              <a:pathLst>
                <a:path w="1261218" h="1133469">
                  <a:moveTo>
                    <a:pt x="88052" y="0"/>
                  </a:moveTo>
                  <a:lnTo>
                    <a:pt x="1173166" y="0"/>
                  </a:lnTo>
                  <a:cubicBezTo>
                    <a:pt x="1196519" y="0"/>
                    <a:pt x="1218915" y="9277"/>
                    <a:pt x="1235428" y="25790"/>
                  </a:cubicBezTo>
                  <a:cubicBezTo>
                    <a:pt x="1251941" y="42303"/>
                    <a:pt x="1261218" y="64699"/>
                    <a:pt x="1261218" y="88052"/>
                  </a:cubicBezTo>
                  <a:lnTo>
                    <a:pt x="1261218" y="1045417"/>
                  </a:lnTo>
                  <a:cubicBezTo>
                    <a:pt x="1261218" y="1068770"/>
                    <a:pt x="1251941" y="1091166"/>
                    <a:pt x="1235428" y="1107679"/>
                  </a:cubicBezTo>
                  <a:cubicBezTo>
                    <a:pt x="1218915" y="1124192"/>
                    <a:pt x="1196519" y="1133469"/>
                    <a:pt x="1173166" y="1133469"/>
                  </a:cubicBezTo>
                  <a:lnTo>
                    <a:pt x="88052" y="1133469"/>
                  </a:lnTo>
                  <a:cubicBezTo>
                    <a:pt x="39422" y="1133469"/>
                    <a:pt x="0" y="1094047"/>
                    <a:pt x="0" y="1045417"/>
                  </a:cubicBezTo>
                  <a:lnTo>
                    <a:pt x="0" y="88052"/>
                  </a:lnTo>
                  <a:cubicBezTo>
                    <a:pt x="0" y="64699"/>
                    <a:pt x="9277" y="42303"/>
                    <a:pt x="25790" y="25790"/>
                  </a:cubicBezTo>
                  <a:cubicBezTo>
                    <a:pt x="42303" y="9277"/>
                    <a:pt x="64699" y="0"/>
                    <a:pt x="88052" y="0"/>
                  </a:cubicBezTo>
                  <a:close/>
                </a:path>
              </a:pathLst>
            </a:custGeom>
            <a:solidFill>
              <a:srgbClr val="7B71F3"/>
            </a:solidFill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1261218" cy="1171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3076816" y="4841832"/>
            <a:ext cx="4141237" cy="1588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439"/>
              </a:lnSpc>
            </a:pPr>
            <a:r>
              <a:rPr lang="en-US" sz="4599" b="1">
                <a:solidFill>
                  <a:srgbClr val="F5F5F5"/>
                </a:solidFill>
                <a:latin typeface="Garet 2 Bold"/>
                <a:ea typeface="Garet 2 Bold"/>
                <a:cs typeface="Garet 2 Bold"/>
                <a:sym typeface="Garet 2 Bold"/>
              </a:rPr>
              <a:t>PASSWORD PROTECTION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3264492" y="3221180"/>
            <a:ext cx="1706593" cy="1510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120"/>
              </a:lnSpc>
            </a:pPr>
            <a:r>
              <a:rPr lang="en-US" sz="9323" b="1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et 1 Ultra-Bold"/>
                <a:ea typeface="Garet 1 Ultra-Bold"/>
                <a:cs typeface="Garet 1 Ultra-Bold"/>
                <a:sym typeface="Garet 1 Ultra-Bold"/>
              </a:rPr>
              <a:t>09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21A489-E215-B990-9CF7-3F7CC7AE8057}"/>
              </a:ext>
            </a:extLst>
          </p:cNvPr>
          <p:cNvGrpSpPr/>
          <p:nvPr/>
        </p:nvGrpSpPr>
        <p:grpSpPr>
          <a:xfrm>
            <a:off x="2189418" y="559500"/>
            <a:ext cx="13909165" cy="9168001"/>
            <a:chOff x="1905000" y="559499"/>
            <a:chExt cx="13909165" cy="9168001"/>
          </a:xfrm>
        </p:grpSpPr>
        <p:sp>
          <p:nvSpPr>
            <p:cNvPr id="2" name="Freeform 2"/>
            <p:cNvSpPr/>
            <p:nvPr/>
          </p:nvSpPr>
          <p:spPr>
            <a:xfrm>
              <a:off x="1905000" y="559499"/>
              <a:ext cx="12022894" cy="9168001"/>
            </a:xfrm>
            <a:custGeom>
              <a:avLst/>
              <a:gdLst/>
              <a:ahLst/>
              <a:cxnLst/>
              <a:rect l="l" t="t" r="r" b="b"/>
              <a:pathLst>
                <a:path w="12022894" h="9168001">
                  <a:moveTo>
                    <a:pt x="0" y="0"/>
                  </a:moveTo>
                  <a:lnTo>
                    <a:pt x="12022893" y="0"/>
                  </a:lnTo>
                  <a:lnTo>
                    <a:pt x="12022893" y="9168002"/>
                  </a:lnTo>
                  <a:lnTo>
                    <a:pt x="0" y="91680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-88036" b="-26069"/>
              </a:stretch>
            </a:blipFill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" name="TextBox 3"/>
            <p:cNvSpPr txBox="1"/>
            <p:nvPr/>
          </p:nvSpPr>
          <p:spPr>
            <a:xfrm>
              <a:off x="14691382" y="896182"/>
              <a:ext cx="1122783" cy="8494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/>
              <a:r>
                <a:rPr lang="en-US" sz="9200" dirty="0">
                  <a:solidFill>
                    <a:srgbClr val="1A1A1A"/>
                  </a:solidFill>
                  <a:latin typeface="Horizon"/>
                  <a:ea typeface="Horizon"/>
                  <a:cs typeface="Horizon"/>
                  <a:sym typeface="Horizon"/>
                </a:rPr>
                <a:t>OUTP</a:t>
              </a:r>
            </a:p>
            <a:p>
              <a:pPr algn="ctr"/>
              <a:r>
                <a:rPr lang="en-US" sz="9200" dirty="0" err="1">
                  <a:solidFill>
                    <a:srgbClr val="1A1A1A"/>
                  </a:solidFill>
                  <a:latin typeface="Horizon"/>
                  <a:ea typeface="Horizon"/>
                  <a:cs typeface="Horizon"/>
                  <a:sym typeface="Horizon"/>
                </a:rPr>
                <a:t>uT</a:t>
              </a:r>
              <a:endParaRPr lang="en-US" sz="9200" dirty="0">
                <a:solidFill>
                  <a:srgbClr val="1A1A1A"/>
                </a:solidFill>
                <a:latin typeface="Horizon"/>
                <a:ea typeface="Horizon"/>
                <a:cs typeface="Horizon"/>
                <a:sym typeface="Horizon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07524"/>
            <a:ext cx="10661368" cy="1681449"/>
            <a:chOff x="0" y="0"/>
            <a:chExt cx="2807932" cy="4428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07932" cy="442851"/>
            </a:xfrm>
            <a:custGeom>
              <a:avLst/>
              <a:gdLst/>
              <a:ahLst/>
              <a:cxnLst/>
              <a:rect l="l" t="t" r="r" b="b"/>
              <a:pathLst>
                <a:path w="2807932" h="442851">
                  <a:moveTo>
                    <a:pt x="37034" y="0"/>
                  </a:moveTo>
                  <a:lnTo>
                    <a:pt x="2770898" y="0"/>
                  </a:lnTo>
                  <a:cubicBezTo>
                    <a:pt x="2791351" y="0"/>
                    <a:pt x="2807932" y="16581"/>
                    <a:pt x="2807932" y="37034"/>
                  </a:cubicBezTo>
                  <a:lnTo>
                    <a:pt x="2807932" y="405816"/>
                  </a:lnTo>
                  <a:cubicBezTo>
                    <a:pt x="2807932" y="415639"/>
                    <a:pt x="2804030" y="425058"/>
                    <a:pt x="2797085" y="432004"/>
                  </a:cubicBezTo>
                  <a:cubicBezTo>
                    <a:pt x="2790140" y="438949"/>
                    <a:pt x="2780720" y="442851"/>
                    <a:pt x="2770898" y="442851"/>
                  </a:cubicBezTo>
                  <a:lnTo>
                    <a:pt x="37034" y="442851"/>
                  </a:lnTo>
                  <a:cubicBezTo>
                    <a:pt x="16581" y="442851"/>
                    <a:pt x="0" y="426270"/>
                    <a:pt x="0" y="405816"/>
                  </a:cubicBezTo>
                  <a:lnTo>
                    <a:pt x="0" y="37034"/>
                  </a:lnTo>
                  <a:cubicBezTo>
                    <a:pt x="0" y="16581"/>
                    <a:pt x="16581" y="0"/>
                    <a:pt x="37034" y="0"/>
                  </a:cubicBezTo>
                  <a:close/>
                </a:path>
              </a:pathLst>
            </a:custGeom>
            <a:solidFill>
              <a:srgbClr val="7B71F3"/>
            </a:solidFill>
            <a:effectLst>
              <a:innerShdw blurRad="114300">
                <a:prstClr val="black"/>
              </a:innerShdw>
            </a:effec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807932" cy="4904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020566" y="896092"/>
            <a:ext cx="8140627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1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et 1 Ultra-Bold"/>
                <a:ea typeface="Garet 1 Ultra-Bold"/>
                <a:cs typeface="Garet 1 Ultra-Bold"/>
                <a:sym typeface="Garet 1 Ultra-Bold"/>
              </a:rPr>
              <a:t>HEADER FILES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21452" y="4033629"/>
            <a:ext cx="3694988" cy="1580106"/>
            <a:chOff x="0" y="0"/>
            <a:chExt cx="1039260" cy="4444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39260" cy="444424"/>
            </a:xfrm>
            <a:custGeom>
              <a:avLst/>
              <a:gdLst/>
              <a:ahLst/>
              <a:cxnLst/>
              <a:rect l="l" t="t" r="r" b="b"/>
              <a:pathLst>
                <a:path w="1039260" h="444424">
                  <a:moveTo>
                    <a:pt x="106858" y="0"/>
                  </a:moveTo>
                  <a:lnTo>
                    <a:pt x="932403" y="0"/>
                  </a:lnTo>
                  <a:cubicBezTo>
                    <a:pt x="991419" y="0"/>
                    <a:pt x="1039260" y="47842"/>
                    <a:pt x="1039260" y="106858"/>
                  </a:cubicBezTo>
                  <a:lnTo>
                    <a:pt x="1039260" y="337566"/>
                  </a:lnTo>
                  <a:cubicBezTo>
                    <a:pt x="1039260" y="396582"/>
                    <a:pt x="991419" y="444424"/>
                    <a:pt x="932403" y="444424"/>
                  </a:cubicBezTo>
                  <a:lnTo>
                    <a:pt x="106858" y="444424"/>
                  </a:lnTo>
                  <a:cubicBezTo>
                    <a:pt x="47842" y="444424"/>
                    <a:pt x="0" y="396582"/>
                    <a:pt x="0" y="337566"/>
                  </a:cubicBezTo>
                  <a:lnTo>
                    <a:pt x="0" y="106858"/>
                  </a:lnTo>
                  <a:cubicBezTo>
                    <a:pt x="0" y="47842"/>
                    <a:pt x="47842" y="0"/>
                    <a:pt x="106858" y="0"/>
                  </a:cubicBezTo>
                  <a:close/>
                </a:path>
              </a:pathLst>
            </a:custGeom>
            <a:solidFill>
              <a:srgbClr val="DDDDDD"/>
            </a:solidFill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039260" cy="482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38630" y="3356949"/>
            <a:ext cx="1468605" cy="1353359"/>
            <a:chOff x="0" y="0"/>
            <a:chExt cx="561695" cy="51761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61695" cy="517617"/>
            </a:xfrm>
            <a:custGeom>
              <a:avLst/>
              <a:gdLst/>
              <a:ahLst/>
              <a:cxnLst/>
              <a:rect l="l" t="t" r="r" b="b"/>
              <a:pathLst>
                <a:path w="561695" h="517617">
                  <a:moveTo>
                    <a:pt x="258808" y="0"/>
                  </a:moveTo>
                  <a:lnTo>
                    <a:pt x="302886" y="0"/>
                  </a:lnTo>
                  <a:cubicBezTo>
                    <a:pt x="371526" y="0"/>
                    <a:pt x="437355" y="27267"/>
                    <a:pt x="485891" y="75803"/>
                  </a:cubicBezTo>
                  <a:cubicBezTo>
                    <a:pt x="534427" y="124339"/>
                    <a:pt x="561695" y="190168"/>
                    <a:pt x="561695" y="258808"/>
                  </a:cubicBezTo>
                  <a:lnTo>
                    <a:pt x="561695" y="258808"/>
                  </a:lnTo>
                  <a:cubicBezTo>
                    <a:pt x="561695" y="401744"/>
                    <a:pt x="445822" y="517617"/>
                    <a:pt x="302886" y="517617"/>
                  </a:cubicBezTo>
                  <a:lnTo>
                    <a:pt x="258808" y="517617"/>
                  </a:lnTo>
                  <a:cubicBezTo>
                    <a:pt x="190168" y="517617"/>
                    <a:pt x="124339" y="490349"/>
                    <a:pt x="75803" y="441813"/>
                  </a:cubicBezTo>
                  <a:cubicBezTo>
                    <a:pt x="27267" y="393277"/>
                    <a:pt x="0" y="327448"/>
                    <a:pt x="0" y="258808"/>
                  </a:cubicBezTo>
                  <a:lnTo>
                    <a:pt x="0" y="258808"/>
                  </a:lnTo>
                  <a:cubicBezTo>
                    <a:pt x="0" y="190168"/>
                    <a:pt x="27267" y="124339"/>
                    <a:pt x="75803" y="75803"/>
                  </a:cubicBezTo>
                  <a:cubicBezTo>
                    <a:pt x="124339" y="27267"/>
                    <a:pt x="190168" y="0"/>
                    <a:pt x="258808" y="0"/>
                  </a:cubicBezTo>
                  <a:close/>
                </a:path>
              </a:pathLst>
            </a:custGeom>
            <a:solidFill>
              <a:srgbClr val="7B71F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561695" cy="555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921452" y="3472204"/>
            <a:ext cx="1485783" cy="1008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36"/>
              </a:lnSpc>
            </a:pPr>
            <a:r>
              <a:rPr lang="en-US" sz="5883" b="1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et 1 Ultra-Bold"/>
                <a:ea typeface="Garet 1 Ultra-Bold"/>
                <a:cs typeface="Garet 1 Ultra-Bold"/>
                <a:sym typeface="Garet 1 Ultra-Bold"/>
              </a:rPr>
              <a:t>01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2164769" y="851090"/>
            <a:ext cx="5093636" cy="1637884"/>
            <a:chOff x="0" y="0"/>
            <a:chExt cx="1432647" cy="4606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432647" cy="460675"/>
            </a:xfrm>
            <a:custGeom>
              <a:avLst/>
              <a:gdLst/>
              <a:ahLst/>
              <a:cxnLst/>
              <a:rect l="l" t="t" r="r" b="b"/>
              <a:pathLst>
                <a:path w="1432647" h="460675">
                  <a:moveTo>
                    <a:pt x="77516" y="0"/>
                  </a:moveTo>
                  <a:lnTo>
                    <a:pt x="1355132" y="0"/>
                  </a:lnTo>
                  <a:cubicBezTo>
                    <a:pt x="1375690" y="0"/>
                    <a:pt x="1395406" y="8167"/>
                    <a:pt x="1409944" y="22704"/>
                  </a:cubicBezTo>
                  <a:cubicBezTo>
                    <a:pt x="1424481" y="37241"/>
                    <a:pt x="1432647" y="56957"/>
                    <a:pt x="1432647" y="77516"/>
                  </a:cubicBezTo>
                  <a:lnTo>
                    <a:pt x="1432647" y="383159"/>
                  </a:lnTo>
                  <a:cubicBezTo>
                    <a:pt x="1432647" y="425970"/>
                    <a:pt x="1397942" y="460675"/>
                    <a:pt x="1355132" y="460675"/>
                  </a:cubicBezTo>
                  <a:lnTo>
                    <a:pt x="77516" y="460675"/>
                  </a:lnTo>
                  <a:cubicBezTo>
                    <a:pt x="34705" y="460675"/>
                    <a:pt x="0" y="425970"/>
                    <a:pt x="0" y="383159"/>
                  </a:cubicBezTo>
                  <a:lnTo>
                    <a:pt x="0" y="77516"/>
                  </a:lnTo>
                  <a:cubicBezTo>
                    <a:pt x="0" y="34705"/>
                    <a:pt x="34705" y="0"/>
                    <a:pt x="77516" y="0"/>
                  </a:cubicBezTo>
                  <a:close/>
                </a:path>
              </a:pathLst>
            </a:custGeom>
            <a:solidFill>
              <a:srgbClr val="DDDDDD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432647" cy="4987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2600791" y="871323"/>
            <a:ext cx="4251335" cy="1401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479"/>
              </a:lnSpc>
            </a:pPr>
            <a:r>
              <a:rPr lang="en-US" sz="8199" b="1">
                <a:solidFill>
                  <a:srgbClr val="1A1A1A"/>
                </a:solidFill>
                <a:latin typeface="Garet 2 Bold"/>
                <a:ea typeface="Garet 2 Bold"/>
                <a:cs typeface="Garet 2 Bold"/>
                <a:sym typeface="Garet 2 Bold"/>
              </a:rPr>
              <a:t>C++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43278" y="4747482"/>
            <a:ext cx="4251335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</a:pPr>
            <a:r>
              <a:rPr lang="en-US" sz="3600" b="1">
                <a:solidFill>
                  <a:srgbClr val="1A1A1A"/>
                </a:solidFill>
                <a:latin typeface="Garet 2 Bold"/>
                <a:ea typeface="Garet 2 Bold"/>
                <a:cs typeface="Garet 2 Bold"/>
                <a:sym typeface="Garet 2 Bold"/>
              </a:rPr>
              <a:t>Iostream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5172787" y="4029040"/>
            <a:ext cx="3694988" cy="1580106"/>
            <a:chOff x="0" y="0"/>
            <a:chExt cx="1039260" cy="44442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39260" cy="444424"/>
            </a:xfrm>
            <a:custGeom>
              <a:avLst/>
              <a:gdLst/>
              <a:ahLst/>
              <a:cxnLst/>
              <a:rect l="l" t="t" r="r" b="b"/>
              <a:pathLst>
                <a:path w="1039260" h="444424">
                  <a:moveTo>
                    <a:pt x="106858" y="0"/>
                  </a:moveTo>
                  <a:lnTo>
                    <a:pt x="932403" y="0"/>
                  </a:lnTo>
                  <a:cubicBezTo>
                    <a:pt x="991419" y="0"/>
                    <a:pt x="1039260" y="47842"/>
                    <a:pt x="1039260" y="106858"/>
                  </a:cubicBezTo>
                  <a:lnTo>
                    <a:pt x="1039260" y="337566"/>
                  </a:lnTo>
                  <a:cubicBezTo>
                    <a:pt x="1039260" y="396582"/>
                    <a:pt x="991419" y="444424"/>
                    <a:pt x="932403" y="444424"/>
                  </a:cubicBezTo>
                  <a:lnTo>
                    <a:pt x="106858" y="444424"/>
                  </a:lnTo>
                  <a:cubicBezTo>
                    <a:pt x="47842" y="444424"/>
                    <a:pt x="0" y="396582"/>
                    <a:pt x="0" y="337566"/>
                  </a:cubicBezTo>
                  <a:lnTo>
                    <a:pt x="0" y="106858"/>
                  </a:lnTo>
                  <a:cubicBezTo>
                    <a:pt x="0" y="47842"/>
                    <a:pt x="47842" y="0"/>
                    <a:pt x="106858" y="0"/>
                  </a:cubicBezTo>
                  <a:close/>
                </a:path>
              </a:pathLst>
            </a:custGeom>
            <a:solidFill>
              <a:srgbClr val="DDDDDD"/>
            </a:solidFill>
            <a:effectLst>
              <a:glow rad="101600">
                <a:schemeClr val="accent4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039260" cy="482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5189965" y="3352360"/>
            <a:ext cx="1468605" cy="1353359"/>
            <a:chOff x="0" y="0"/>
            <a:chExt cx="561695" cy="51761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61695" cy="517617"/>
            </a:xfrm>
            <a:custGeom>
              <a:avLst/>
              <a:gdLst/>
              <a:ahLst/>
              <a:cxnLst/>
              <a:rect l="l" t="t" r="r" b="b"/>
              <a:pathLst>
                <a:path w="561695" h="517617">
                  <a:moveTo>
                    <a:pt x="258808" y="0"/>
                  </a:moveTo>
                  <a:lnTo>
                    <a:pt x="302886" y="0"/>
                  </a:lnTo>
                  <a:cubicBezTo>
                    <a:pt x="371526" y="0"/>
                    <a:pt x="437355" y="27267"/>
                    <a:pt x="485891" y="75803"/>
                  </a:cubicBezTo>
                  <a:cubicBezTo>
                    <a:pt x="534427" y="124339"/>
                    <a:pt x="561695" y="190168"/>
                    <a:pt x="561695" y="258808"/>
                  </a:cubicBezTo>
                  <a:lnTo>
                    <a:pt x="561695" y="258808"/>
                  </a:lnTo>
                  <a:cubicBezTo>
                    <a:pt x="561695" y="401744"/>
                    <a:pt x="445822" y="517617"/>
                    <a:pt x="302886" y="517617"/>
                  </a:cubicBezTo>
                  <a:lnTo>
                    <a:pt x="258808" y="517617"/>
                  </a:lnTo>
                  <a:cubicBezTo>
                    <a:pt x="190168" y="517617"/>
                    <a:pt x="124339" y="490349"/>
                    <a:pt x="75803" y="441813"/>
                  </a:cubicBezTo>
                  <a:cubicBezTo>
                    <a:pt x="27267" y="393277"/>
                    <a:pt x="0" y="327448"/>
                    <a:pt x="0" y="258808"/>
                  </a:cubicBezTo>
                  <a:lnTo>
                    <a:pt x="0" y="258808"/>
                  </a:lnTo>
                  <a:cubicBezTo>
                    <a:pt x="0" y="190168"/>
                    <a:pt x="27267" y="124339"/>
                    <a:pt x="75803" y="75803"/>
                  </a:cubicBezTo>
                  <a:cubicBezTo>
                    <a:pt x="124339" y="27267"/>
                    <a:pt x="190168" y="0"/>
                    <a:pt x="258808" y="0"/>
                  </a:cubicBezTo>
                  <a:close/>
                </a:path>
              </a:pathLst>
            </a:custGeom>
            <a:solidFill>
              <a:srgbClr val="7B71F3"/>
            </a:solidFill>
          </p:spPr>
          <p:txBody>
            <a:bodyPr/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561695" cy="555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5172787" y="3467615"/>
            <a:ext cx="1485783" cy="1008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36"/>
              </a:lnSpc>
            </a:pPr>
            <a:r>
              <a:rPr lang="en-US" sz="5883" b="1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et 1 Ultra-Bold"/>
                <a:ea typeface="Garet 1 Ultra-Bold"/>
                <a:cs typeface="Garet 1 Ultra-Bold"/>
                <a:sym typeface="Garet 1 Ultra-Bold"/>
              </a:rPr>
              <a:t>02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894614" y="4742893"/>
            <a:ext cx="4251335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</a:pPr>
            <a:r>
              <a:rPr lang="en-US" sz="3600" b="1">
                <a:solidFill>
                  <a:srgbClr val="1A1A1A"/>
                </a:solidFill>
                <a:latin typeface="Garet 2 Bold"/>
                <a:ea typeface="Garet 2 Bold"/>
                <a:cs typeface="Garet 2 Bold"/>
                <a:sym typeface="Garet 2 Bold"/>
              </a:rPr>
              <a:t>Vector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9422174" y="4024451"/>
            <a:ext cx="3694988" cy="1580106"/>
            <a:chOff x="0" y="0"/>
            <a:chExt cx="1039260" cy="44442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039260" cy="444424"/>
            </a:xfrm>
            <a:custGeom>
              <a:avLst/>
              <a:gdLst/>
              <a:ahLst/>
              <a:cxnLst/>
              <a:rect l="l" t="t" r="r" b="b"/>
              <a:pathLst>
                <a:path w="1039260" h="444424">
                  <a:moveTo>
                    <a:pt x="106858" y="0"/>
                  </a:moveTo>
                  <a:lnTo>
                    <a:pt x="932403" y="0"/>
                  </a:lnTo>
                  <a:cubicBezTo>
                    <a:pt x="991419" y="0"/>
                    <a:pt x="1039260" y="47842"/>
                    <a:pt x="1039260" y="106858"/>
                  </a:cubicBezTo>
                  <a:lnTo>
                    <a:pt x="1039260" y="337566"/>
                  </a:lnTo>
                  <a:cubicBezTo>
                    <a:pt x="1039260" y="396582"/>
                    <a:pt x="991419" y="444424"/>
                    <a:pt x="932403" y="444424"/>
                  </a:cubicBezTo>
                  <a:lnTo>
                    <a:pt x="106858" y="444424"/>
                  </a:lnTo>
                  <a:cubicBezTo>
                    <a:pt x="47842" y="444424"/>
                    <a:pt x="0" y="396582"/>
                    <a:pt x="0" y="337566"/>
                  </a:cubicBezTo>
                  <a:lnTo>
                    <a:pt x="0" y="106858"/>
                  </a:lnTo>
                  <a:cubicBezTo>
                    <a:pt x="0" y="47842"/>
                    <a:pt x="47842" y="0"/>
                    <a:pt x="106858" y="0"/>
                  </a:cubicBezTo>
                  <a:close/>
                </a:path>
              </a:pathLst>
            </a:custGeom>
            <a:solidFill>
              <a:srgbClr val="DDDDDD"/>
            </a:solidFill>
            <a:effectLst>
              <a:glow rad="101600">
                <a:schemeClr val="accent4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1039260" cy="482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439352" y="3347772"/>
            <a:ext cx="1468605" cy="1353359"/>
            <a:chOff x="0" y="0"/>
            <a:chExt cx="561695" cy="517617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561695" cy="517617"/>
            </a:xfrm>
            <a:custGeom>
              <a:avLst/>
              <a:gdLst/>
              <a:ahLst/>
              <a:cxnLst/>
              <a:rect l="l" t="t" r="r" b="b"/>
              <a:pathLst>
                <a:path w="561695" h="517617">
                  <a:moveTo>
                    <a:pt x="258808" y="0"/>
                  </a:moveTo>
                  <a:lnTo>
                    <a:pt x="302886" y="0"/>
                  </a:lnTo>
                  <a:cubicBezTo>
                    <a:pt x="371526" y="0"/>
                    <a:pt x="437355" y="27267"/>
                    <a:pt x="485891" y="75803"/>
                  </a:cubicBezTo>
                  <a:cubicBezTo>
                    <a:pt x="534427" y="124339"/>
                    <a:pt x="561695" y="190168"/>
                    <a:pt x="561695" y="258808"/>
                  </a:cubicBezTo>
                  <a:lnTo>
                    <a:pt x="561695" y="258808"/>
                  </a:lnTo>
                  <a:cubicBezTo>
                    <a:pt x="561695" y="401744"/>
                    <a:pt x="445822" y="517617"/>
                    <a:pt x="302886" y="517617"/>
                  </a:cubicBezTo>
                  <a:lnTo>
                    <a:pt x="258808" y="517617"/>
                  </a:lnTo>
                  <a:cubicBezTo>
                    <a:pt x="190168" y="517617"/>
                    <a:pt x="124339" y="490349"/>
                    <a:pt x="75803" y="441813"/>
                  </a:cubicBezTo>
                  <a:cubicBezTo>
                    <a:pt x="27267" y="393277"/>
                    <a:pt x="0" y="327448"/>
                    <a:pt x="0" y="258808"/>
                  </a:cubicBezTo>
                  <a:lnTo>
                    <a:pt x="0" y="258808"/>
                  </a:lnTo>
                  <a:cubicBezTo>
                    <a:pt x="0" y="190168"/>
                    <a:pt x="27267" y="124339"/>
                    <a:pt x="75803" y="75803"/>
                  </a:cubicBezTo>
                  <a:cubicBezTo>
                    <a:pt x="124339" y="27267"/>
                    <a:pt x="190168" y="0"/>
                    <a:pt x="258808" y="0"/>
                  </a:cubicBezTo>
                  <a:close/>
                </a:path>
              </a:pathLst>
            </a:custGeom>
            <a:solidFill>
              <a:srgbClr val="7B71F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561695" cy="555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9422174" y="3463027"/>
            <a:ext cx="1485783" cy="1008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36"/>
              </a:lnSpc>
            </a:pPr>
            <a:r>
              <a:rPr lang="en-US" sz="5883" b="1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et 1 Ultra-Bold"/>
                <a:ea typeface="Garet 1 Ultra-Bold"/>
                <a:cs typeface="Garet 1 Ultra-Bold"/>
                <a:sym typeface="Garet 1 Ultra-Bold"/>
              </a:rPr>
              <a:t>03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144000" y="4738304"/>
            <a:ext cx="4251335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</a:pPr>
            <a:r>
              <a:rPr lang="en-US" sz="3600" b="1">
                <a:solidFill>
                  <a:srgbClr val="1A1A1A"/>
                </a:solidFill>
                <a:latin typeface="Garet 2 Bold"/>
                <a:ea typeface="Garet 2 Bold"/>
                <a:cs typeface="Garet 2 Bold"/>
                <a:sym typeface="Garet 2 Bold"/>
              </a:rPr>
              <a:t>Fstream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13671560" y="4033629"/>
            <a:ext cx="3694988" cy="1580106"/>
            <a:chOff x="0" y="0"/>
            <a:chExt cx="1039260" cy="444424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039260" cy="444424"/>
            </a:xfrm>
            <a:custGeom>
              <a:avLst/>
              <a:gdLst/>
              <a:ahLst/>
              <a:cxnLst/>
              <a:rect l="l" t="t" r="r" b="b"/>
              <a:pathLst>
                <a:path w="1039260" h="444424">
                  <a:moveTo>
                    <a:pt x="106858" y="0"/>
                  </a:moveTo>
                  <a:lnTo>
                    <a:pt x="932403" y="0"/>
                  </a:lnTo>
                  <a:cubicBezTo>
                    <a:pt x="991419" y="0"/>
                    <a:pt x="1039260" y="47842"/>
                    <a:pt x="1039260" y="106858"/>
                  </a:cubicBezTo>
                  <a:lnTo>
                    <a:pt x="1039260" y="337566"/>
                  </a:lnTo>
                  <a:cubicBezTo>
                    <a:pt x="1039260" y="396582"/>
                    <a:pt x="991419" y="444424"/>
                    <a:pt x="932403" y="444424"/>
                  </a:cubicBezTo>
                  <a:lnTo>
                    <a:pt x="106858" y="444424"/>
                  </a:lnTo>
                  <a:cubicBezTo>
                    <a:pt x="47842" y="444424"/>
                    <a:pt x="0" y="396582"/>
                    <a:pt x="0" y="337566"/>
                  </a:cubicBezTo>
                  <a:lnTo>
                    <a:pt x="0" y="106858"/>
                  </a:lnTo>
                  <a:cubicBezTo>
                    <a:pt x="0" y="47842"/>
                    <a:pt x="47842" y="0"/>
                    <a:pt x="106858" y="0"/>
                  </a:cubicBezTo>
                  <a:close/>
                </a:path>
              </a:pathLst>
            </a:custGeom>
            <a:solidFill>
              <a:srgbClr val="DDDDDD"/>
            </a:solidFill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1039260" cy="482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3688738" y="3356949"/>
            <a:ext cx="1468605" cy="1353359"/>
            <a:chOff x="0" y="0"/>
            <a:chExt cx="561695" cy="517617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561695" cy="517617"/>
            </a:xfrm>
            <a:custGeom>
              <a:avLst/>
              <a:gdLst/>
              <a:ahLst/>
              <a:cxnLst/>
              <a:rect l="l" t="t" r="r" b="b"/>
              <a:pathLst>
                <a:path w="561695" h="517617">
                  <a:moveTo>
                    <a:pt x="258808" y="0"/>
                  </a:moveTo>
                  <a:lnTo>
                    <a:pt x="302886" y="0"/>
                  </a:lnTo>
                  <a:cubicBezTo>
                    <a:pt x="371526" y="0"/>
                    <a:pt x="437355" y="27267"/>
                    <a:pt x="485891" y="75803"/>
                  </a:cubicBezTo>
                  <a:cubicBezTo>
                    <a:pt x="534427" y="124339"/>
                    <a:pt x="561695" y="190168"/>
                    <a:pt x="561695" y="258808"/>
                  </a:cubicBezTo>
                  <a:lnTo>
                    <a:pt x="561695" y="258808"/>
                  </a:lnTo>
                  <a:cubicBezTo>
                    <a:pt x="561695" y="401744"/>
                    <a:pt x="445822" y="517617"/>
                    <a:pt x="302886" y="517617"/>
                  </a:cubicBezTo>
                  <a:lnTo>
                    <a:pt x="258808" y="517617"/>
                  </a:lnTo>
                  <a:cubicBezTo>
                    <a:pt x="190168" y="517617"/>
                    <a:pt x="124339" y="490349"/>
                    <a:pt x="75803" y="441813"/>
                  </a:cubicBezTo>
                  <a:cubicBezTo>
                    <a:pt x="27267" y="393277"/>
                    <a:pt x="0" y="327448"/>
                    <a:pt x="0" y="258808"/>
                  </a:cubicBezTo>
                  <a:lnTo>
                    <a:pt x="0" y="258808"/>
                  </a:lnTo>
                  <a:cubicBezTo>
                    <a:pt x="0" y="190168"/>
                    <a:pt x="27267" y="124339"/>
                    <a:pt x="75803" y="75803"/>
                  </a:cubicBezTo>
                  <a:cubicBezTo>
                    <a:pt x="124339" y="27267"/>
                    <a:pt x="190168" y="0"/>
                    <a:pt x="258808" y="0"/>
                  </a:cubicBezTo>
                  <a:close/>
                </a:path>
              </a:pathLst>
            </a:custGeom>
            <a:solidFill>
              <a:srgbClr val="7B71F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561695" cy="555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13671560" y="3472204"/>
            <a:ext cx="1485783" cy="1008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36"/>
              </a:lnSpc>
            </a:pPr>
            <a:r>
              <a:rPr lang="en-US" sz="5883" b="1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et 1 Ultra-Bold"/>
                <a:ea typeface="Garet 1 Ultra-Bold"/>
                <a:cs typeface="Garet 1 Ultra-Bold"/>
                <a:sym typeface="Garet 1 Ultra-Bold"/>
              </a:rPr>
              <a:t>04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393386" y="4747482"/>
            <a:ext cx="4251335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</a:pPr>
            <a:r>
              <a:rPr lang="en-US" sz="3600" b="1">
                <a:solidFill>
                  <a:srgbClr val="1A1A1A"/>
                </a:solidFill>
                <a:latin typeface="Garet 2 Bold"/>
                <a:ea typeface="Garet 2 Bold"/>
                <a:cs typeface="Garet 2 Bold"/>
                <a:sym typeface="Garet 2 Bold"/>
              </a:rPr>
              <a:t>String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1199626" y="7166367"/>
            <a:ext cx="3694988" cy="1580106"/>
            <a:chOff x="0" y="0"/>
            <a:chExt cx="1039260" cy="444424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1039260" cy="444424"/>
            </a:xfrm>
            <a:custGeom>
              <a:avLst/>
              <a:gdLst/>
              <a:ahLst/>
              <a:cxnLst/>
              <a:rect l="l" t="t" r="r" b="b"/>
              <a:pathLst>
                <a:path w="1039260" h="444424">
                  <a:moveTo>
                    <a:pt x="106858" y="0"/>
                  </a:moveTo>
                  <a:lnTo>
                    <a:pt x="932403" y="0"/>
                  </a:lnTo>
                  <a:cubicBezTo>
                    <a:pt x="991419" y="0"/>
                    <a:pt x="1039260" y="47842"/>
                    <a:pt x="1039260" y="106858"/>
                  </a:cubicBezTo>
                  <a:lnTo>
                    <a:pt x="1039260" y="337566"/>
                  </a:lnTo>
                  <a:cubicBezTo>
                    <a:pt x="1039260" y="396582"/>
                    <a:pt x="991419" y="444424"/>
                    <a:pt x="932403" y="444424"/>
                  </a:cubicBezTo>
                  <a:lnTo>
                    <a:pt x="106858" y="444424"/>
                  </a:lnTo>
                  <a:cubicBezTo>
                    <a:pt x="47842" y="444424"/>
                    <a:pt x="0" y="396582"/>
                    <a:pt x="0" y="337566"/>
                  </a:cubicBezTo>
                  <a:lnTo>
                    <a:pt x="0" y="106858"/>
                  </a:lnTo>
                  <a:cubicBezTo>
                    <a:pt x="0" y="47842"/>
                    <a:pt x="47842" y="0"/>
                    <a:pt x="106858" y="0"/>
                  </a:cubicBezTo>
                  <a:close/>
                </a:path>
              </a:pathLst>
            </a:custGeom>
            <a:solidFill>
              <a:srgbClr val="DDDDDD"/>
            </a:solidFill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0" y="-38100"/>
              <a:ext cx="1039260" cy="482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216804" y="6489687"/>
            <a:ext cx="1468605" cy="1353359"/>
            <a:chOff x="0" y="0"/>
            <a:chExt cx="561695" cy="517617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561695" cy="517617"/>
            </a:xfrm>
            <a:custGeom>
              <a:avLst/>
              <a:gdLst/>
              <a:ahLst/>
              <a:cxnLst/>
              <a:rect l="l" t="t" r="r" b="b"/>
              <a:pathLst>
                <a:path w="561695" h="517617">
                  <a:moveTo>
                    <a:pt x="258808" y="0"/>
                  </a:moveTo>
                  <a:lnTo>
                    <a:pt x="302886" y="0"/>
                  </a:lnTo>
                  <a:cubicBezTo>
                    <a:pt x="371526" y="0"/>
                    <a:pt x="437355" y="27267"/>
                    <a:pt x="485891" y="75803"/>
                  </a:cubicBezTo>
                  <a:cubicBezTo>
                    <a:pt x="534427" y="124339"/>
                    <a:pt x="561695" y="190168"/>
                    <a:pt x="561695" y="258808"/>
                  </a:cubicBezTo>
                  <a:lnTo>
                    <a:pt x="561695" y="258808"/>
                  </a:lnTo>
                  <a:cubicBezTo>
                    <a:pt x="561695" y="401744"/>
                    <a:pt x="445822" y="517617"/>
                    <a:pt x="302886" y="517617"/>
                  </a:cubicBezTo>
                  <a:lnTo>
                    <a:pt x="258808" y="517617"/>
                  </a:lnTo>
                  <a:cubicBezTo>
                    <a:pt x="190168" y="517617"/>
                    <a:pt x="124339" y="490349"/>
                    <a:pt x="75803" y="441813"/>
                  </a:cubicBezTo>
                  <a:cubicBezTo>
                    <a:pt x="27267" y="393277"/>
                    <a:pt x="0" y="327448"/>
                    <a:pt x="0" y="258808"/>
                  </a:cubicBezTo>
                  <a:lnTo>
                    <a:pt x="0" y="258808"/>
                  </a:lnTo>
                  <a:cubicBezTo>
                    <a:pt x="0" y="190168"/>
                    <a:pt x="27267" y="124339"/>
                    <a:pt x="75803" y="75803"/>
                  </a:cubicBezTo>
                  <a:cubicBezTo>
                    <a:pt x="124339" y="27267"/>
                    <a:pt x="190168" y="0"/>
                    <a:pt x="258808" y="0"/>
                  </a:cubicBezTo>
                  <a:close/>
                </a:path>
              </a:pathLst>
            </a:custGeom>
            <a:solidFill>
              <a:srgbClr val="7B71F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0" y="-38100"/>
              <a:ext cx="561695" cy="555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48" name="TextBox 48"/>
          <p:cNvSpPr txBox="1"/>
          <p:nvPr/>
        </p:nvSpPr>
        <p:spPr>
          <a:xfrm>
            <a:off x="1199626" y="6604942"/>
            <a:ext cx="1485783" cy="1008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36"/>
              </a:lnSpc>
            </a:pPr>
            <a:r>
              <a:rPr lang="en-US" sz="5883" b="1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et 1 Ultra-Bold"/>
                <a:ea typeface="Garet 1 Ultra-Bold"/>
                <a:cs typeface="Garet 1 Ultra-Bold"/>
                <a:sym typeface="Garet 1 Ultra-Bold"/>
              </a:rPr>
              <a:t>05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921452" y="7880220"/>
            <a:ext cx="4251335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</a:pPr>
            <a:r>
              <a:rPr lang="en-US" sz="3600" b="1">
                <a:solidFill>
                  <a:srgbClr val="1A1A1A"/>
                </a:solidFill>
                <a:latin typeface="Garet 2 Bold"/>
                <a:ea typeface="Garet 2 Bold"/>
                <a:cs typeface="Garet 2 Bold"/>
                <a:sym typeface="Garet 2 Bold"/>
              </a:rPr>
              <a:t>Stack</a:t>
            </a:r>
          </a:p>
        </p:txBody>
      </p:sp>
      <p:grpSp>
        <p:nvGrpSpPr>
          <p:cNvPr id="50" name="Group 50"/>
          <p:cNvGrpSpPr/>
          <p:nvPr/>
        </p:nvGrpSpPr>
        <p:grpSpPr>
          <a:xfrm>
            <a:off x="5450961" y="7161778"/>
            <a:ext cx="3694988" cy="1580106"/>
            <a:chOff x="0" y="0"/>
            <a:chExt cx="1039260" cy="444424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51" name="Freeform 51"/>
            <p:cNvSpPr/>
            <p:nvPr/>
          </p:nvSpPr>
          <p:spPr>
            <a:xfrm>
              <a:off x="0" y="0"/>
              <a:ext cx="1039260" cy="444424"/>
            </a:xfrm>
            <a:custGeom>
              <a:avLst/>
              <a:gdLst/>
              <a:ahLst/>
              <a:cxnLst/>
              <a:rect l="l" t="t" r="r" b="b"/>
              <a:pathLst>
                <a:path w="1039260" h="444424">
                  <a:moveTo>
                    <a:pt x="106858" y="0"/>
                  </a:moveTo>
                  <a:lnTo>
                    <a:pt x="932403" y="0"/>
                  </a:lnTo>
                  <a:cubicBezTo>
                    <a:pt x="991419" y="0"/>
                    <a:pt x="1039260" y="47842"/>
                    <a:pt x="1039260" y="106858"/>
                  </a:cubicBezTo>
                  <a:lnTo>
                    <a:pt x="1039260" y="337566"/>
                  </a:lnTo>
                  <a:cubicBezTo>
                    <a:pt x="1039260" y="396582"/>
                    <a:pt x="991419" y="444424"/>
                    <a:pt x="932403" y="444424"/>
                  </a:cubicBezTo>
                  <a:lnTo>
                    <a:pt x="106858" y="444424"/>
                  </a:lnTo>
                  <a:cubicBezTo>
                    <a:pt x="47842" y="444424"/>
                    <a:pt x="0" y="396582"/>
                    <a:pt x="0" y="337566"/>
                  </a:cubicBezTo>
                  <a:lnTo>
                    <a:pt x="0" y="106858"/>
                  </a:lnTo>
                  <a:cubicBezTo>
                    <a:pt x="0" y="47842"/>
                    <a:pt x="47842" y="0"/>
                    <a:pt x="106858" y="0"/>
                  </a:cubicBezTo>
                  <a:close/>
                </a:path>
              </a:pathLst>
            </a:custGeom>
            <a:solidFill>
              <a:srgbClr val="DDDDDD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0" y="-38100"/>
              <a:ext cx="1039260" cy="482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5468139" y="6485099"/>
            <a:ext cx="1468605" cy="1353359"/>
            <a:chOff x="0" y="0"/>
            <a:chExt cx="561695" cy="517617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561695" cy="517617"/>
            </a:xfrm>
            <a:custGeom>
              <a:avLst/>
              <a:gdLst/>
              <a:ahLst/>
              <a:cxnLst/>
              <a:rect l="l" t="t" r="r" b="b"/>
              <a:pathLst>
                <a:path w="561695" h="517617">
                  <a:moveTo>
                    <a:pt x="258808" y="0"/>
                  </a:moveTo>
                  <a:lnTo>
                    <a:pt x="302886" y="0"/>
                  </a:lnTo>
                  <a:cubicBezTo>
                    <a:pt x="371526" y="0"/>
                    <a:pt x="437355" y="27267"/>
                    <a:pt x="485891" y="75803"/>
                  </a:cubicBezTo>
                  <a:cubicBezTo>
                    <a:pt x="534427" y="124339"/>
                    <a:pt x="561695" y="190168"/>
                    <a:pt x="561695" y="258808"/>
                  </a:cubicBezTo>
                  <a:lnTo>
                    <a:pt x="561695" y="258808"/>
                  </a:lnTo>
                  <a:cubicBezTo>
                    <a:pt x="561695" y="401744"/>
                    <a:pt x="445822" y="517617"/>
                    <a:pt x="302886" y="517617"/>
                  </a:cubicBezTo>
                  <a:lnTo>
                    <a:pt x="258808" y="517617"/>
                  </a:lnTo>
                  <a:cubicBezTo>
                    <a:pt x="190168" y="517617"/>
                    <a:pt x="124339" y="490349"/>
                    <a:pt x="75803" y="441813"/>
                  </a:cubicBezTo>
                  <a:cubicBezTo>
                    <a:pt x="27267" y="393277"/>
                    <a:pt x="0" y="327448"/>
                    <a:pt x="0" y="258808"/>
                  </a:cubicBezTo>
                  <a:lnTo>
                    <a:pt x="0" y="258808"/>
                  </a:lnTo>
                  <a:cubicBezTo>
                    <a:pt x="0" y="190168"/>
                    <a:pt x="27267" y="124339"/>
                    <a:pt x="75803" y="75803"/>
                  </a:cubicBezTo>
                  <a:cubicBezTo>
                    <a:pt x="124339" y="27267"/>
                    <a:pt x="190168" y="0"/>
                    <a:pt x="258808" y="0"/>
                  </a:cubicBezTo>
                  <a:close/>
                </a:path>
              </a:pathLst>
            </a:custGeom>
            <a:solidFill>
              <a:srgbClr val="7B71F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0" y="-38100"/>
              <a:ext cx="561695" cy="555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56" name="TextBox 56"/>
          <p:cNvSpPr txBox="1"/>
          <p:nvPr/>
        </p:nvSpPr>
        <p:spPr>
          <a:xfrm>
            <a:off x="5450961" y="6600353"/>
            <a:ext cx="1485783" cy="1008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36"/>
              </a:lnSpc>
            </a:pPr>
            <a:r>
              <a:rPr lang="en-US" sz="5883" b="1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et 1 Ultra-Bold"/>
                <a:ea typeface="Garet 1 Ultra-Bold"/>
                <a:cs typeface="Garet 1 Ultra-Bold"/>
                <a:sym typeface="Garet 1 Ultra-Bold"/>
              </a:rPr>
              <a:t>06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5172787" y="7875631"/>
            <a:ext cx="4251335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</a:pPr>
            <a:r>
              <a:rPr lang="en-US" sz="3600" b="1">
                <a:solidFill>
                  <a:srgbClr val="1A1A1A"/>
                </a:solidFill>
                <a:latin typeface="Garet 2 Bold"/>
                <a:ea typeface="Garet 2 Bold"/>
                <a:cs typeface="Garet 2 Bold"/>
                <a:sym typeface="Garet 2 Bold"/>
              </a:rPr>
              <a:t>Iomanip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9700347" y="7157189"/>
            <a:ext cx="3694988" cy="1580106"/>
            <a:chOff x="0" y="0"/>
            <a:chExt cx="1039260" cy="444424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1039260" cy="444424"/>
            </a:xfrm>
            <a:custGeom>
              <a:avLst/>
              <a:gdLst/>
              <a:ahLst/>
              <a:cxnLst/>
              <a:rect l="l" t="t" r="r" b="b"/>
              <a:pathLst>
                <a:path w="1039260" h="444424">
                  <a:moveTo>
                    <a:pt x="106858" y="0"/>
                  </a:moveTo>
                  <a:lnTo>
                    <a:pt x="932403" y="0"/>
                  </a:lnTo>
                  <a:cubicBezTo>
                    <a:pt x="991419" y="0"/>
                    <a:pt x="1039260" y="47842"/>
                    <a:pt x="1039260" y="106858"/>
                  </a:cubicBezTo>
                  <a:lnTo>
                    <a:pt x="1039260" y="337566"/>
                  </a:lnTo>
                  <a:cubicBezTo>
                    <a:pt x="1039260" y="396582"/>
                    <a:pt x="991419" y="444424"/>
                    <a:pt x="932403" y="444424"/>
                  </a:cubicBezTo>
                  <a:lnTo>
                    <a:pt x="106858" y="444424"/>
                  </a:lnTo>
                  <a:cubicBezTo>
                    <a:pt x="47842" y="444424"/>
                    <a:pt x="0" y="396582"/>
                    <a:pt x="0" y="337566"/>
                  </a:cubicBezTo>
                  <a:lnTo>
                    <a:pt x="0" y="106858"/>
                  </a:lnTo>
                  <a:cubicBezTo>
                    <a:pt x="0" y="47842"/>
                    <a:pt x="47842" y="0"/>
                    <a:pt x="106858" y="0"/>
                  </a:cubicBezTo>
                  <a:close/>
                </a:path>
              </a:pathLst>
            </a:custGeom>
            <a:solidFill>
              <a:srgbClr val="DDDDDD"/>
            </a:solidFill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TextBox 60"/>
            <p:cNvSpPr txBox="1"/>
            <p:nvPr/>
          </p:nvSpPr>
          <p:spPr>
            <a:xfrm>
              <a:off x="0" y="-38100"/>
              <a:ext cx="1039260" cy="482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9717526" y="6480510"/>
            <a:ext cx="1468605" cy="1353359"/>
            <a:chOff x="0" y="0"/>
            <a:chExt cx="561695" cy="517617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561695" cy="517617"/>
            </a:xfrm>
            <a:custGeom>
              <a:avLst/>
              <a:gdLst/>
              <a:ahLst/>
              <a:cxnLst/>
              <a:rect l="l" t="t" r="r" b="b"/>
              <a:pathLst>
                <a:path w="561695" h="517617">
                  <a:moveTo>
                    <a:pt x="258808" y="0"/>
                  </a:moveTo>
                  <a:lnTo>
                    <a:pt x="302886" y="0"/>
                  </a:lnTo>
                  <a:cubicBezTo>
                    <a:pt x="371526" y="0"/>
                    <a:pt x="437355" y="27267"/>
                    <a:pt x="485891" y="75803"/>
                  </a:cubicBezTo>
                  <a:cubicBezTo>
                    <a:pt x="534427" y="124339"/>
                    <a:pt x="561695" y="190168"/>
                    <a:pt x="561695" y="258808"/>
                  </a:cubicBezTo>
                  <a:lnTo>
                    <a:pt x="561695" y="258808"/>
                  </a:lnTo>
                  <a:cubicBezTo>
                    <a:pt x="561695" y="401744"/>
                    <a:pt x="445822" y="517617"/>
                    <a:pt x="302886" y="517617"/>
                  </a:cubicBezTo>
                  <a:lnTo>
                    <a:pt x="258808" y="517617"/>
                  </a:lnTo>
                  <a:cubicBezTo>
                    <a:pt x="190168" y="517617"/>
                    <a:pt x="124339" y="490349"/>
                    <a:pt x="75803" y="441813"/>
                  </a:cubicBezTo>
                  <a:cubicBezTo>
                    <a:pt x="27267" y="393277"/>
                    <a:pt x="0" y="327448"/>
                    <a:pt x="0" y="258808"/>
                  </a:cubicBezTo>
                  <a:lnTo>
                    <a:pt x="0" y="258808"/>
                  </a:lnTo>
                  <a:cubicBezTo>
                    <a:pt x="0" y="190168"/>
                    <a:pt x="27267" y="124339"/>
                    <a:pt x="75803" y="75803"/>
                  </a:cubicBezTo>
                  <a:cubicBezTo>
                    <a:pt x="124339" y="27267"/>
                    <a:pt x="190168" y="0"/>
                    <a:pt x="258808" y="0"/>
                  </a:cubicBezTo>
                  <a:close/>
                </a:path>
              </a:pathLst>
            </a:custGeom>
            <a:solidFill>
              <a:srgbClr val="7B71F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0" y="-38100"/>
              <a:ext cx="561695" cy="555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64" name="TextBox 64"/>
          <p:cNvSpPr txBox="1"/>
          <p:nvPr/>
        </p:nvSpPr>
        <p:spPr>
          <a:xfrm>
            <a:off x="9700347" y="6595765"/>
            <a:ext cx="1485783" cy="1008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36"/>
              </a:lnSpc>
            </a:pPr>
            <a:r>
              <a:rPr lang="en-US" sz="5883" b="1" dirty="0">
                <a:solidFill>
                  <a:srgbClr val="F5F5F5"/>
                </a:solidFill>
                <a:latin typeface="Garet 1 Ultra-Bold"/>
                <a:ea typeface="Garet 1 Ultra-Bold"/>
                <a:cs typeface="Garet 1 Ultra-Bold"/>
                <a:sym typeface="Garet 1 Ultra-Bold"/>
              </a:rPr>
              <a:t>07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9422174" y="7871042"/>
            <a:ext cx="4251335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</a:pPr>
            <a:r>
              <a:rPr lang="en-US" sz="3600" b="1">
                <a:solidFill>
                  <a:srgbClr val="1A1A1A"/>
                </a:solidFill>
                <a:latin typeface="Garet 2 Bold"/>
                <a:ea typeface="Garet 2 Bold"/>
                <a:cs typeface="Garet 2 Bold"/>
                <a:sym typeface="Garet 2 Bold"/>
              </a:rPr>
              <a:t>Cstdlib</a:t>
            </a:r>
          </a:p>
        </p:txBody>
      </p:sp>
      <p:grpSp>
        <p:nvGrpSpPr>
          <p:cNvPr id="66" name="Group 66"/>
          <p:cNvGrpSpPr/>
          <p:nvPr/>
        </p:nvGrpSpPr>
        <p:grpSpPr>
          <a:xfrm>
            <a:off x="13949734" y="7166367"/>
            <a:ext cx="3694988" cy="1580106"/>
            <a:chOff x="0" y="0"/>
            <a:chExt cx="1039260" cy="444424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1039260" cy="444424"/>
            </a:xfrm>
            <a:custGeom>
              <a:avLst/>
              <a:gdLst/>
              <a:ahLst/>
              <a:cxnLst/>
              <a:rect l="l" t="t" r="r" b="b"/>
              <a:pathLst>
                <a:path w="1039260" h="444424">
                  <a:moveTo>
                    <a:pt x="106858" y="0"/>
                  </a:moveTo>
                  <a:lnTo>
                    <a:pt x="932403" y="0"/>
                  </a:lnTo>
                  <a:cubicBezTo>
                    <a:pt x="991419" y="0"/>
                    <a:pt x="1039260" y="47842"/>
                    <a:pt x="1039260" y="106858"/>
                  </a:cubicBezTo>
                  <a:lnTo>
                    <a:pt x="1039260" y="337566"/>
                  </a:lnTo>
                  <a:cubicBezTo>
                    <a:pt x="1039260" y="396582"/>
                    <a:pt x="991419" y="444424"/>
                    <a:pt x="932403" y="444424"/>
                  </a:cubicBezTo>
                  <a:lnTo>
                    <a:pt x="106858" y="444424"/>
                  </a:lnTo>
                  <a:cubicBezTo>
                    <a:pt x="47842" y="444424"/>
                    <a:pt x="0" y="396582"/>
                    <a:pt x="0" y="337566"/>
                  </a:cubicBezTo>
                  <a:lnTo>
                    <a:pt x="0" y="106858"/>
                  </a:lnTo>
                  <a:cubicBezTo>
                    <a:pt x="0" y="47842"/>
                    <a:pt x="47842" y="0"/>
                    <a:pt x="106858" y="0"/>
                  </a:cubicBezTo>
                  <a:close/>
                </a:path>
              </a:pathLst>
            </a:custGeom>
            <a:solidFill>
              <a:srgbClr val="DDDDDD"/>
            </a:solidFill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Box 68"/>
            <p:cNvSpPr txBox="1"/>
            <p:nvPr/>
          </p:nvSpPr>
          <p:spPr>
            <a:xfrm>
              <a:off x="0" y="-38100"/>
              <a:ext cx="1039260" cy="482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13966912" y="6489687"/>
            <a:ext cx="1468605" cy="1353359"/>
            <a:chOff x="0" y="0"/>
            <a:chExt cx="561695" cy="517617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561695" cy="517617"/>
            </a:xfrm>
            <a:custGeom>
              <a:avLst/>
              <a:gdLst/>
              <a:ahLst/>
              <a:cxnLst/>
              <a:rect l="l" t="t" r="r" b="b"/>
              <a:pathLst>
                <a:path w="561695" h="517617">
                  <a:moveTo>
                    <a:pt x="258808" y="0"/>
                  </a:moveTo>
                  <a:lnTo>
                    <a:pt x="302886" y="0"/>
                  </a:lnTo>
                  <a:cubicBezTo>
                    <a:pt x="371526" y="0"/>
                    <a:pt x="437355" y="27267"/>
                    <a:pt x="485891" y="75803"/>
                  </a:cubicBezTo>
                  <a:cubicBezTo>
                    <a:pt x="534427" y="124339"/>
                    <a:pt x="561695" y="190168"/>
                    <a:pt x="561695" y="258808"/>
                  </a:cubicBezTo>
                  <a:lnTo>
                    <a:pt x="561695" y="258808"/>
                  </a:lnTo>
                  <a:cubicBezTo>
                    <a:pt x="561695" y="401744"/>
                    <a:pt x="445822" y="517617"/>
                    <a:pt x="302886" y="517617"/>
                  </a:cubicBezTo>
                  <a:lnTo>
                    <a:pt x="258808" y="517617"/>
                  </a:lnTo>
                  <a:cubicBezTo>
                    <a:pt x="190168" y="517617"/>
                    <a:pt x="124339" y="490349"/>
                    <a:pt x="75803" y="441813"/>
                  </a:cubicBezTo>
                  <a:cubicBezTo>
                    <a:pt x="27267" y="393277"/>
                    <a:pt x="0" y="327448"/>
                    <a:pt x="0" y="258808"/>
                  </a:cubicBezTo>
                  <a:lnTo>
                    <a:pt x="0" y="258808"/>
                  </a:lnTo>
                  <a:cubicBezTo>
                    <a:pt x="0" y="190168"/>
                    <a:pt x="27267" y="124339"/>
                    <a:pt x="75803" y="75803"/>
                  </a:cubicBezTo>
                  <a:cubicBezTo>
                    <a:pt x="124339" y="27267"/>
                    <a:pt x="190168" y="0"/>
                    <a:pt x="258808" y="0"/>
                  </a:cubicBezTo>
                  <a:close/>
                </a:path>
              </a:pathLst>
            </a:custGeom>
            <a:solidFill>
              <a:srgbClr val="7B71F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Box 71"/>
            <p:cNvSpPr txBox="1"/>
            <p:nvPr/>
          </p:nvSpPr>
          <p:spPr>
            <a:xfrm>
              <a:off x="0" y="-38100"/>
              <a:ext cx="561695" cy="555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72" name="TextBox 72"/>
          <p:cNvSpPr txBox="1"/>
          <p:nvPr/>
        </p:nvSpPr>
        <p:spPr>
          <a:xfrm>
            <a:off x="13949734" y="6604942"/>
            <a:ext cx="1485783" cy="1008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36"/>
              </a:lnSpc>
            </a:pPr>
            <a:r>
              <a:rPr lang="en-US" sz="5883" b="1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et 1 Ultra-Bold"/>
                <a:ea typeface="Garet 1 Ultra-Bold"/>
                <a:cs typeface="Garet 1 Ultra-Bold"/>
                <a:sym typeface="Garet 1 Ultra-Bold"/>
              </a:rPr>
              <a:t>08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3671560" y="7880220"/>
            <a:ext cx="4251335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</a:pPr>
            <a:r>
              <a:rPr lang="en-US" sz="3600" b="1">
                <a:solidFill>
                  <a:srgbClr val="1A1A1A"/>
                </a:solidFill>
                <a:latin typeface="Garet 2 Bold"/>
                <a:ea typeface="Garet 2 Bold"/>
                <a:cs typeface="Garet 2 Bold"/>
                <a:sym typeface="Garet 2 Bold"/>
              </a:rPr>
              <a:t>Ctime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0571191" cy="1681449"/>
            <a:chOff x="0" y="0"/>
            <a:chExt cx="2784182" cy="4428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84182" cy="442851"/>
            </a:xfrm>
            <a:custGeom>
              <a:avLst/>
              <a:gdLst/>
              <a:ahLst/>
              <a:cxnLst/>
              <a:rect l="l" t="t" r="r" b="b"/>
              <a:pathLst>
                <a:path w="2784182" h="442851">
                  <a:moveTo>
                    <a:pt x="37350" y="0"/>
                  </a:moveTo>
                  <a:lnTo>
                    <a:pt x="2746832" y="0"/>
                  </a:lnTo>
                  <a:cubicBezTo>
                    <a:pt x="2756738" y="0"/>
                    <a:pt x="2766238" y="3935"/>
                    <a:pt x="2773242" y="10940"/>
                  </a:cubicBezTo>
                  <a:cubicBezTo>
                    <a:pt x="2780247" y="17944"/>
                    <a:pt x="2784182" y="27444"/>
                    <a:pt x="2784182" y="37350"/>
                  </a:cubicBezTo>
                  <a:lnTo>
                    <a:pt x="2784182" y="405501"/>
                  </a:lnTo>
                  <a:cubicBezTo>
                    <a:pt x="2784182" y="415406"/>
                    <a:pt x="2780247" y="424907"/>
                    <a:pt x="2773242" y="431911"/>
                  </a:cubicBezTo>
                  <a:cubicBezTo>
                    <a:pt x="2766238" y="438916"/>
                    <a:pt x="2756738" y="442851"/>
                    <a:pt x="2746832" y="442851"/>
                  </a:cubicBezTo>
                  <a:lnTo>
                    <a:pt x="37350" y="442851"/>
                  </a:lnTo>
                  <a:cubicBezTo>
                    <a:pt x="27444" y="442851"/>
                    <a:pt x="17944" y="438916"/>
                    <a:pt x="10940" y="431911"/>
                  </a:cubicBezTo>
                  <a:cubicBezTo>
                    <a:pt x="3935" y="424907"/>
                    <a:pt x="0" y="415406"/>
                    <a:pt x="0" y="405501"/>
                  </a:cubicBezTo>
                  <a:lnTo>
                    <a:pt x="0" y="37350"/>
                  </a:lnTo>
                  <a:cubicBezTo>
                    <a:pt x="0" y="27444"/>
                    <a:pt x="3935" y="17944"/>
                    <a:pt x="10940" y="10940"/>
                  </a:cubicBezTo>
                  <a:cubicBezTo>
                    <a:pt x="17944" y="3935"/>
                    <a:pt x="27444" y="0"/>
                    <a:pt x="37350" y="0"/>
                  </a:cubicBezTo>
                  <a:close/>
                </a:path>
              </a:pathLst>
            </a:custGeom>
            <a:solidFill>
              <a:srgbClr val="7B71F3"/>
            </a:solidFill>
            <a:effectLst>
              <a:innerShdw blurRad="114300">
                <a:prstClr val="black"/>
              </a:inn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784182" cy="4904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06656" y="3191101"/>
            <a:ext cx="5929098" cy="6067199"/>
            <a:chOff x="0" y="0"/>
            <a:chExt cx="1735607" cy="17760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35606" cy="1776032"/>
            </a:xfrm>
            <a:custGeom>
              <a:avLst/>
              <a:gdLst/>
              <a:ahLst/>
              <a:cxnLst/>
              <a:rect l="l" t="t" r="r" b="b"/>
              <a:pathLst>
                <a:path w="1735606" h="1776032">
                  <a:moveTo>
                    <a:pt x="39173" y="0"/>
                  </a:moveTo>
                  <a:lnTo>
                    <a:pt x="1696434" y="0"/>
                  </a:lnTo>
                  <a:cubicBezTo>
                    <a:pt x="1718068" y="0"/>
                    <a:pt x="1735606" y="17538"/>
                    <a:pt x="1735606" y="39173"/>
                  </a:cubicBezTo>
                  <a:lnTo>
                    <a:pt x="1735606" y="1736860"/>
                  </a:lnTo>
                  <a:cubicBezTo>
                    <a:pt x="1735606" y="1758494"/>
                    <a:pt x="1718068" y="1776032"/>
                    <a:pt x="1696434" y="1776032"/>
                  </a:cubicBezTo>
                  <a:lnTo>
                    <a:pt x="39173" y="1776032"/>
                  </a:lnTo>
                  <a:cubicBezTo>
                    <a:pt x="17538" y="1776032"/>
                    <a:pt x="0" y="1758494"/>
                    <a:pt x="0" y="1736860"/>
                  </a:cubicBezTo>
                  <a:lnTo>
                    <a:pt x="0" y="39173"/>
                  </a:lnTo>
                  <a:cubicBezTo>
                    <a:pt x="0" y="17538"/>
                    <a:pt x="17538" y="0"/>
                    <a:pt x="39173" y="0"/>
                  </a:cubicBezTo>
                  <a:close/>
                </a:path>
              </a:pathLst>
            </a:custGeom>
            <a:solidFill>
              <a:srgbClr val="DDDDDD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735607" cy="18141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691575" y="480949"/>
            <a:ext cx="3432187" cy="2776951"/>
          </a:xfrm>
          <a:custGeom>
            <a:avLst/>
            <a:gdLst/>
            <a:ahLst/>
            <a:cxnLst/>
            <a:rect l="l" t="t" r="r" b="b"/>
            <a:pathLst>
              <a:path w="3432187" h="2776951">
                <a:moveTo>
                  <a:pt x="0" y="0"/>
                </a:moveTo>
                <a:lnTo>
                  <a:pt x="3432186" y="0"/>
                </a:lnTo>
                <a:lnTo>
                  <a:pt x="3432186" y="2776951"/>
                </a:lnTo>
                <a:lnTo>
                  <a:pt x="0" y="2776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7405612" y="3191101"/>
            <a:ext cx="9853688" cy="6067199"/>
            <a:chOff x="0" y="0"/>
            <a:chExt cx="2884440" cy="17760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884440" cy="1776032"/>
            </a:xfrm>
            <a:custGeom>
              <a:avLst/>
              <a:gdLst/>
              <a:ahLst/>
              <a:cxnLst/>
              <a:rect l="l" t="t" r="r" b="b"/>
              <a:pathLst>
                <a:path w="2884440" h="1776032">
                  <a:moveTo>
                    <a:pt x="23571" y="0"/>
                  </a:moveTo>
                  <a:lnTo>
                    <a:pt x="2860869" y="0"/>
                  </a:lnTo>
                  <a:cubicBezTo>
                    <a:pt x="2867121" y="0"/>
                    <a:pt x="2873116" y="2483"/>
                    <a:pt x="2877536" y="6904"/>
                  </a:cubicBezTo>
                  <a:cubicBezTo>
                    <a:pt x="2881956" y="11324"/>
                    <a:pt x="2884440" y="17319"/>
                    <a:pt x="2884440" y="23571"/>
                  </a:cubicBezTo>
                  <a:lnTo>
                    <a:pt x="2884440" y="1752462"/>
                  </a:lnTo>
                  <a:cubicBezTo>
                    <a:pt x="2884440" y="1758713"/>
                    <a:pt x="2881956" y="1764708"/>
                    <a:pt x="2877536" y="1769129"/>
                  </a:cubicBezTo>
                  <a:cubicBezTo>
                    <a:pt x="2873116" y="1773549"/>
                    <a:pt x="2867121" y="1776032"/>
                    <a:pt x="2860869" y="1776032"/>
                  </a:cubicBezTo>
                  <a:lnTo>
                    <a:pt x="23571" y="1776032"/>
                  </a:lnTo>
                  <a:cubicBezTo>
                    <a:pt x="10553" y="1776032"/>
                    <a:pt x="0" y="1765479"/>
                    <a:pt x="0" y="1752462"/>
                  </a:cubicBezTo>
                  <a:lnTo>
                    <a:pt x="0" y="23571"/>
                  </a:lnTo>
                  <a:cubicBezTo>
                    <a:pt x="0" y="10553"/>
                    <a:pt x="10553" y="0"/>
                    <a:pt x="23571" y="0"/>
                  </a:cubicBezTo>
                  <a:close/>
                </a:path>
              </a:pathLst>
            </a:custGeom>
            <a:solidFill>
              <a:srgbClr val="7B71F3"/>
            </a:solidFill>
            <a:effectLst>
              <a:innerShdw blurRad="114300">
                <a:prstClr val="black"/>
              </a:inn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884440" cy="18141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791749" y="1109013"/>
            <a:ext cx="9390911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1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et 1 Ultra-Bold"/>
                <a:ea typeface="Garet 1 Ultra-Bold"/>
                <a:cs typeface="Garet 1 Ultra-Bold"/>
                <a:sym typeface="Garet 1 Ultra-Bold"/>
              </a:rPr>
              <a:t>Features to be..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63503" y="3805610"/>
            <a:ext cx="7015399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1A1A1A"/>
                </a:solidFill>
                <a:latin typeface="Garet 1 Ultra-Bold"/>
                <a:ea typeface="Garet 1 Ultra-Bold"/>
                <a:cs typeface="Garet 1 Ultra-Bold"/>
                <a:sym typeface="Garet 1 Ultra-Bold"/>
              </a:rPr>
              <a:t>Others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784141" y="3529322"/>
            <a:ext cx="4330038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et 1 Ultra-Bold"/>
                <a:ea typeface="Garet 1 Ultra-Bold"/>
                <a:cs typeface="Garet 1 Ultra-Bold"/>
                <a:sym typeface="Garet 1 Ultra-Bold"/>
              </a:rPr>
              <a:t>Required?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104468" y="5594431"/>
            <a:ext cx="3933470" cy="1260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 b="1" dirty="0">
                <a:solidFill>
                  <a:srgbClr val="1A1A1A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Reminders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 b="1" dirty="0">
                <a:solidFill>
                  <a:srgbClr val="1A1A1A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File Sharing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832712" y="4993637"/>
            <a:ext cx="8999488" cy="3112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3638" lvl="1" indent="-261819" algn="l">
              <a:lnSpc>
                <a:spcPts val="3395"/>
              </a:lnSpc>
              <a:buFont typeface="Arial"/>
              <a:buChar char="•"/>
            </a:pPr>
            <a:r>
              <a:rPr lang="en-US" sz="4400" b="1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K Grotesk Medium"/>
                <a:ea typeface="HK Grotesk Medium"/>
                <a:cs typeface="HK Grotesk Medium"/>
                <a:sym typeface="HK Grotesk Medium"/>
              </a:rPr>
              <a:t>Reminders: </a:t>
            </a:r>
            <a:r>
              <a:rPr lang="en-US" sz="4400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K Grotesk Medium"/>
                <a:ea typeface="HK Grotesk Medium"/>
                <a:cs typeface="HK Grotesk Medium"/>
                <a:sym typeface="HK Grotesk Medium"/>
              </a:rPr>
              <a:t>Use system clock/timer; store timestamps; periodic checks.</a:t>
            </a:r>
          </a:p>
          <a:p>
            <a:pPr marL="261819" lvl="1" algn="l">
              <a:lnSpc>
                <a:spcPts val="3395"/>
              </a:lnSpc>
            </a:pPr>
            <a:endParaRPr lang="en-US" sz="4400" b="1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K Grotesk Medium"/>
              <a:ea typeface="HK Grotesk Medium"/>
              <a:cs typeface="HK Grotesk Medium"/>
              <a:sym typeface="HK Grotesk Medium"/>
            </a:endParaRPr>
          </a:p>
          <a:p>
            <a:pPr marL="523638" lvl="1" indent="-261819" algn="l">
              <a:lnSpc>
                <a:spcPts val="3395"/>
              </a:lnSpc>
              <a:buFont typeface="Arial"/>
              <a:buChar char="•"/>
            </a:pPr>
            <a:r>
              <a:rPr lang="en-US" sz="4400" b="1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K Grotesk Medium"/>
                <a:ea typeface="HK Grotesk Medium"/>
                <a:cs typeface="HK Grotesk Medium"/>
                <a:sym typeface="HK Grotesk Medium"/>
              </a:rPr>
              <a:t>File Sharing: </a:t>
            </a:r>
            <a:r>
              <a:rPr lang="en-US" sz="4400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K Grotesk Medium"/>
                <a:ea typeface="HK Grotesk Medium"/>
                <a:cs typeface="HK Grotesk Medium"/>
                <a:sym typeface="HK Grotesk Medium"/>
              </a:rPr>
              <a:t>Export as .txt or .csv; use Boost. </a:t>
            </a:r>
            <a:r>
              <a:rPr lang="en-US" sz="4400" dirty="0" err="1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K Grotesk Medium"/>
                <a:ea typeface="HK Grotesk Medium"/>
                <a:cs typeface="HK Grotesk Medium"/>
                <a:sym typeface="HK Grotesk Medium"/>
              </a:rPr>
              <a:t>Asio</a:t>
            </a:r>
            <a:r>
              <a:rPr lang="en-US" sz="4400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K Grotesk Medium"/>
                <a:ea typeface="HK Grotesk Medium"/>
                <a:cs typeface="HK Grotesk Medium"/>
                <a:sym typeface="HK Grotesk Medium"/>
              </a:rPr>
              <a:t> for network transfers.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58405" y="4302775"/>
            <a:ext cx="10571191" cy="1681449"/>
            <a:chOff x="0" y="0"/>
            <a:chExt cx="2784182" cy="4428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84182" cy="442851"/>
            </a:xfrm>
            <a:custGeom>
              <a:avLst/>
              <a:gdLst/>
              <a:ahLst/>
              <a:cxnLst/>
              <a:rect l="l" t="t" r="r" b="b"/>
              <a:pathLst>
                <a:path w="2784182" h="442851">
                  <a:moveTo>
                    <a:pt x="37350" y="0"/>
                  </a:moveTo>
                  <a:lnTo>
                    <a:pt x="2746832" y="0"/>
                  </a:lnTo>
                  <a:cubicBezTo>
                    <a:pt x="2756738" y="0"/>
                    <a:pt x="2766238" y="3935"/>
                    <a:pt x="2773242" y="10940"/>
                  </a:cubicBezTo>
                  <a:cubicBezTo>
                    <a:pt x="2780247" y="17944"/>
                    <a:pt x="2784182" y="27444"/>
                    <a:pt x="2784182" y="37350"/>
                  </a:cubicBezTo>
                  <a:lnTo>
                    <a:pt x="2784182" y="405501"/>
                  </a:lnTo>
                  <a:cubicBezTo>
                    <a:pt x="2784182" y="415406"/>
                    <a:pt x="2780247" y="424907"/>
                    <a:pt x="2773242" y="431911"/>
                  </a:cubicBezTo>
                  <a:cubicBezTo>
                    <a:pt x="2766238" y="438916"/>
                    <a:pt x="2756738" y="442851"/>
                    <a:pt x="2746832" y="442851"/>
                  </a:cubicBezTo>
                  <a:lnTo>
                    <a:pt x="37350" y="442851"/>
                  </a:lnTo>
                  <a:cubicBezTo>
                    <a:pt x="27444" y="442851"/>
                    <a:pt x="17944" y="438916"/>
                    <a:pt x="10940" y="431911"/>
                  </a:cubicBezTo>
                  <a:cubicBezTo>
                    <a:pt x="3935" y="424907"/>
                    <a:pt x="0" y="415406"/>
                    <a:pt x="0" y="405501"/>
                  </a:cubicBezTo>
                  <a:lnTo>
                    <a:pt x="0" y="37350"/>
                  </a:lnTo>
                  <a:cubicBezTo>
                    <a:pt x="0" y="27444"/>
                    <a:pt x="3935" y="17944"/>
                    <a:pt x="10940" y="10940"/>
                  </a:cubicBezTo>
                  <a:cubicBezTo>
                    <a:pt x="17944" y="3935"/>
                    <a:pt x="27444" y="0"/>
                    <a:pt x="37350" y="0"/>
                  </a:cubicBezTo>
                  <a:close/>
                </a:path>
              </a:pathLst>
            </a:custGeom>
            <a:solidFill>
              <a:srgbClr val="7B71F3"/>
            </a:solidFill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784182" cy="4904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726380" y="4383088"/>
            <a:ext cx="4835241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1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et 1 Ultra-Bold"/>
                <a:ea typeface="Garet 1 Ultra-Bold"/>
                <a:cs typeface="Garet 1 Ultra-Bold"/>
                <a:sym typeface="Garet 1 Ultra-Bold"/>
              </a:rPr>
              <a:t>THANKS</a:t>
            </a:r>
            <a:r>
              <a:rPr lang="en-US" sz="8000" b="1" dirty="0">
                <a:solidFill>
                  <a:srgbClr val="F5F5F5"/>
                </a:solidFill>
                <a:latin typeface="Garet 1 Ultra-Bold"/>
                <a:ea typeface="Garet 1 Ultra-Bold"/>
                <a:cs typeface="Garet 1 Ultra-Bold"/>
                <a:sym typeface="Garet 1 Ultra-Bold"/>
              </a:rPr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164</Words>
  <Application>Microsoft Office PowerPoint</Application>
  <PresentationFormat>Custom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Garet 1 Bold</vt:lpstr>
      <vt:lpstr>Arial</vt:lpstr>
      <vt:lpstr>Horizon</vt:lpstr>
      <vt:lpstr>HK Grotesk Bold</vt:lpstr>
      <vt:lpstr>Aptos</vt:lpstr>
      <vt:lpstr>Garet 1 Ultra-Bold</vt:lpstr>
      <vt:lpstr>HK Grotesk Medium</vt:lpstr>
      <vt:lpstr>Calibri</vt:lpstr>
      <vt:lpstr>Garet 2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Notebook</dc:title>
  <cp:lastModifiedBy>n tech</cp:lastModifiedBy>
  <cp:revision>13</cp:revision>
  <dcterms:created xsi:type="dcterms:W3CDTF">2006-08-16T00:00:00Z</dcterms:created>
  <dcterms:modified xsi:type="dcterms:W3CDTF">2024-12-06T11:33:50Z</dcterms:modified>
  <dc:identifier>DAGVswNsZXI</dc:identifier>
</cp:coreProperties>
</file>