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15" r:id="rId3"/>
    <p:sldId id="316" r:id="rId4"/>
    <p:sldId id="317" r:id="rId5"/>
    <p:sldId id="318" r:id="rId6"/>
    <p:sldId id="258" r:id="rId7"/>
    <p:sldId id="274" r:id="rId8"/>
    <p:sldId id="294" r:id="rId9"/>
    <p:sldId id="295" r:id="rId10"/>
    <p:sldId id="296" r:id="rId11"/>
    <p:sldId id="298" r:id="rId12"/>
    <p:sldId id="297" r:id="rId13"/>
    <p:sldId id="276" r:id="rId14"/>
    <p:sldId id="261" r:id="rId15"/>
    <p:sldId id="300" r:id="rId16"/>
    <p:sldId id="301" r:id="rId17"/>
    <p:sldId id="302" r:id="rId18"/>
    <p:sldId id="303" r:id="rId19"/>
    <p:sldId id="304" r:id="rId20"/>
    <p:sldId id="305" r:id="rId21"/>
    <p:sldId id="306" r:id="rId22"/>
    <p:sldId id="262" r:id="rId23"/>
    <p:sldId id="307" r:id="rId24"/>
    <p:sldId id="308" r:id="rId25"/>
    <p:sldId id="309" r:id="rId26"/>
    <p:sldId id="310" r:id="rId27"/>
    <p:sldId id="311" r:id="rId28"/>
    <p:sldId id="279" r:id="rId29"/>
    <p:sldId id="312" r:id="rId30"/>
    <p:sldId id="280" r:id="rId31"/>
    <p:sldId id="281" r:id="rId32"/>
    <p:sldId id="314"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DF3EA-FA31-485B-8DFA-DB0A1E50DF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8D21B51-A60D-4E33-AD62-B6E439DBFC01}">
      <dgm:prSet/>
      <dgm:spPr/>
      <dgm:t>
        <a:bodyPr/>
        <a:lstStyle/>
        <a:p>
          <a:r>
            <a:rPr lang="en-US" dirty="0"/>
            <a:t>Money laundering the process of accumulation huge amount of money through illegal source of income. These money moves through foreign bank and legal businesses to make it appear legal. These activities not only just weaken the financial institution but it also effects the overall economy.</a:t>
          </a:r>
          <a:endParaRPr lang="en-IN" dirty="0"/>
        </a:p>
      </dgm:t>
    </dgm:pt>
    <dgm:pt modelId="{063E79C0-1CB2-4AFA-8AFD-711265AD2BC6}" type="parTrans" cxnId="{30A7C39B-6972-49AD-A477-FD272151C8CF}">
      <dgm:prSet/>
      <dgm:spPr/>
      <dgm:t>
        <a:bodyPr/>
        <a:lstStyle/>
        <a:p>
          <a:endParaRPr lang="en-IN"/>
        </a:p>
      </dgm:t>
    </dgm:pt>
    <dgm:pt modelId="{786E8604-E3B1-4FC2-B07E-6952D520E8DE}" type="sibTrans" cxnId="{30A7C39B-6972-49AD-A477-FD272151C8CF}">
      <dgm:prSet/>
      <dgm:spPr/>
      <dgm:t>
        <a:bodyPr/>
        <a:lstStyle/>
        <a:p>
          <a:endParaRPr lang="en-IN"/>
        </a:p>
      </dgm:t>
    </dgm:pt>
    <dgm:pt modelId="{63B24C69-D985-4521-879A-CB1AD6DFD399}" type="pres">
      <dgm:prSet presAssocID="{749DF3EA-FA31-485B-8DFA-DB0A1E50DFE1}" presName="linear" presStyleCnt="0">
        <dgm:presLayoutVars>
          <dgm:animLvl val="lvl"/>
          <dgm:resizeHandles val="exact"/>
        </dgm:presLayoutVars>
      </dgm:prSet>
      <dgm:spPr/>
    </dgm:pt>
    <dgm:pt modelId="{D3269127-34A5-44F7-84CD-EBC6B2203A3B}" type="pres">
      <dgm:prSet presAssocID="{18D21B51-A60D-4E33-AD62-B6E439DBFC01}" presName="parentText" presStyleLbl="node1" presStyleIdx="0" presStyleCnt="1">
        <dgm:presLayoutVars>
          <dgm:chMax val="0"/>
          <dgm:bulletEnabled val="1"/>
        </dgm:presLayoutVars>
      </dgm:prSet>
      <dgm:spPr/>
    </dgm:pt>
  </dgm:ptLst>
  <dgm:cxnLst>
    <dgm:cxn modelId="{CCFD7C51-C638-4DC7-A8E9-1730921183B9}" type="presOf" srcId="{18D21B51-A60D-4E33-AD62-B6E439DBFC01}" destId="{D3269127-34A5-44F7-84CD-EBC6B2203A3B}" srcOrd="0" destOrd="0" presId="urn:microsoft.com/office/officeart/2005/8/layout/vList2"/>
    <dgm:cxn modelId="{6CFEC378-3712-4206-A8C8-1898184FC1CA}" type="presOf" srcId="{749DF3EA-FA31-485B-8DFA-DB0A1E50DFE1}" destId="{63B24C69-D985-4521-879A-CB1AD6DFD399}" srcOrd="0" destOrd="0" presId="urn:microsoft.com/office/officeart/2005/8/layout/vList2"/>
    <dgm:cxn modelId="{30A7C39B-6972-49AD-A477-FD272151C8CF}" srcId="{749DF3EA-FA31-485B-8DFA-DB0A1E50DFE1}" destId="{18D21B51-A60D-4E33-AD62-B6E439DBFC01}" srcOrd="0" destOrd="0" parTransId="{063E79C0-1CB2-4AFA-8AFD-711265AD2BC6}" sibTransId="{786E8604-E3B1-4FC2-B07E-6952D520E8DE}"/>
    <dgm:cxn modelId="{700E2ABF-7E4E-42F2-93CA-0954413506B1}" type="presParOf" srcId="{63B24C69-D985-4521-879A-CB1AD6DFD399}" destId="{D3269127-34A5-44F7-84CD-EBC6B2203A3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9CD0376-2F3A-451C-85CE-6AA1FD7A28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FAEF99E-9147-4029-8A4A-6D838E2636E3}">
      <dgm:prSet/>
      <dgm:spPr/>
      <dgm:t>
        <a:bodyPr/>
        <a:lstStyle/>
        <a:p>
          <a:r>
            <a:rPr lang="en-US" dirty="0"/>
            <a:t>Insight-4:  </a:t>
          </a:r>
        </a:p>
        <a:p>
          <a:r>
            <a:rPr lang="en-US" dirty="0"/>
            <a:t>The maximum amount that has been transferred through transection type “TRANSFER” and “CASH_OUT” which are contributing to fraud transection. </a:t>
          </a:r>
          <a:endParaRPr lang="en-IN" dirty="0"/>
        </a:p>
      </dgm:t>
    </dgm:pt>
    <dgm:pt modelId="{86444FB7-1CDA-4A98-B016-A0EC34E52C69}" type="parTrans" cxnId="{24248699-6274-48F9-AAE8-36F0A78E94BA}">
      <dgm:prSet/>
      <dgm:spPr/>
      <dgm:t>
        <a:bodyPr/>
        <a:lstStyle/>
        <a:p>
          <a:endParaRPr lang="en-IN"/>
        </a:p>
      </dgm:t>
    </dgm:pt>
    <dgm:pt modelId="{9F9F5976-D57A-433D-BD63-9E4A10326D1D}" type="sibTrans" cxnId="{24248699-6274-48F9-AAE8-36F0A78E94BA}">
      <dgm:prSet/>
      <dgm:spPr/>
      <dgm:t>
        <a:bodyPr/>
        <a:lstStyle/>
        <a:p>
          <a:endParaRPr lang="en-IN"/>
        </a:p>
      </dgm:t>
    </dgm:pt>
    <dgm:pt modelId="{7B33CCA9-47F7-447B-9689-9213B1977BA6}">
      <dgm:prSet/>
      <dgm:spPr/>
      <dgm:t>
        <a:bodyPr/>
        <a:lstStyle/>
        <a:p>
          <a:r>
            <a:rPr lang="en-US"/>
            <a:t>Here transection limit should be placed to mitigate the risk of fraud transection. </a:t>
          </a:r>
          <a:endParaRPr lang="en-IN"/>
        </a:p>
      </dgm:t>
    </dgm:pt>
    <dgm:pt modelId="{5EC9A0AE-1A7C-461E-BDAF-9E022F103559}" type="parTrans" cxnId="{45FCADDF-1A3F-431F-8017-ECDFCF9807F1}">
      <dgm:prSet/>
      <dgm:spPr/>
      <dgm:t>
        <a:bodyPr/>
        <a:lstStyle/>
        <a:p>
          <a:endParaRPr lang="en-IN"/>
        </a:p>
      </dgm:t>
    </dgm:pt>
    <dgm:pt modelId="{41D006E1-7503-43AC-8A6C-686F2EE38D42}" type="sibTrans" cxnId="{45FCADDF-1A3F-431F-8017-ECDFCF9807F1}">
      <dgm:prSet/>
      <dgm:spPr/>
      <dgm:t>
        <a:bodyPr/>
        <a:lstStyle/>
        <a:p>
          <a:endParaRPr lang="en-IN"/>
        </a:p>
      </dgm:t>
    </dgm:pt>
    <dgm:pt modelId="{7EB468C5-BA4D-40DD-AD6F-4957BB3EB4C2}" type="pres">
      <dgm:prSet presAssocID="{F9CD0376-2F3A-451C-85CE-6AA1FD7A2881}" presName="linear" presStyleCnt="0">
        <dgm:presLayoutVars>
          <dgm:animLvl val="lvl"/>
          <dgm:resizeHandles val="exact"/>
        </dgm:presLayoutVars>
      </dgm:prSet>
      <dgm:spPr/>
    </dgm:pt>
    <dgm:pt modelId="{156B77CF-BED5-44B5-A505-A348B25009C2}" type="pres">
      <dgm:prSet presAssocID="{9FAEF99E-9147-4029-8A4A-6D838E2636E3}" presName="parentText" presStyleLbl="node1" presStyleIdx="0" presStyleCnt="2">
        <dgm:presLayoutVars>
          <dgm:chMax val="0"/>
          <dgm:bulletEnabled val="1"/>
        </dgm:presLayoutVars>
      </dgm:prSet>
      <dgm:spPr/>
    </dgm:pt>
    <dgm:pt modelId="{15C8D5B6-2BB5-40A1-8C1C-8AA1ECE62C70}" type="pres">
      <dgm:prSet presAssocID="{9F9F5976-D57A-433D-BD63-9E4A10326D1D}" presName="spacer" presStyleCnt="0"/>
      <dgm:spPr/>
    </dgm:pt>
    <dgm:pt modelId="{F7A17DC6-8E90-4903-B692-60B2B3A1665A}" type="pres">
      <dgm:prSet presAssocID="{7B33CCA9-47F7-447B-9689-9213B1977BA6}" presName="parentText" presStyleLbl="node1" presStyleIdx="1" presStyleCnt="2">
        <dgm:presLayoutVars>
          <dgm:chMax val="0"/>
          <dgm:bulletEnabled val="1"/>
        </dgm:presLayoutVars>
      </dgm:prSet>
      <dgm:spPr/>
    </dgm:pt>
  </dgm:ptLst>
  <dgm:cxnLst>
    <dgm:cxn modelId="{A6A9E887-9A2A-41B1-9AB5-BEDA13466CE9}" type="presOf" srcId="{F9CD0376-2F3A-451C-85CE-6AA1FD7A2881}" destId="{7EB468C5-BA4D-40DD-AD6F-4957BB3EB4C2}" srcOrd="0" destOrd="0" presId="urn:microsoft.com/office/officeart/2005/8/layout/vList2"/>
    <dgm:cxn modelId="{D1FD2491-B6C2-4340-9A97-B1A483D77327}" type="presOf" srcId="{7B33CCA9-47F7-447B-9689-9213B1977BA6}" destId="{F7A17DC6-8E90-4903-B692-60B2B3A1665A}" srcOrd="0" destOrd="0" presId="urn:microsoft.com/office/officeart/2005/8/layout/vList2"/>
    <dgm:cxn modelId="{24248699-6274-48F9-AAE8-36F0A78E94BA}" srcId="{F9CD0376-2F3A-451C-85CE-6AA1FD7A2881}" destId="{9FAEF99E-9147-4029-8A4A-6D838E2636E3}" srcOrd="0" destOrd="0" parTransId="{86444FB7-1CDA-4A98-B016-A0EC34E52C69}" sibTransId="{9F9F5976-D57A-433D-BD63-9E4A10326D1D}"/>
    <dgm:cxn modelId="{45FCADDF-1A3F-431F-8017-ECDFCF9807F1}" srcId="{F9CD0376-2F3A-451C-85CE-6AA1FD7A2881}" destId="{7B33CCA9-47F7-447B-9689-9213B1977BA6}" srcOrd="1" destOrd="0" parTransId="{5EC9A0AE-1A7C-461E-BDAF-9E022F103559}" sibTransId="{41D006E1-7503-43AC-8A6C-686F2EE38D42}"/>
    <dgm:cxn modelId="{B9553FFD-37C2-4633-82AF-547205F5221F}" type="presOf" srcId="{9FAEF99E-9147-4029-8A4A-6D838E2636E3}" destId="{156B77CF-BED5-44B5-A505-A348B25009C2}" srcOrd="0" destOrd="0" presId="urn:microsoft.com/office/officeart/2005/8/layout/vList2"/>
    <dgm:cxn modelId="{025308B5-9120-4448-B5D8-3D62CB107348}" type="presParOf" srcId="{7EB468C5-BA4D-40DD-AD6F-4957BB3EB4C2}" destId="{156B77CF-BED5-44B5-A505-A348B25009C2}" srcOrd="0" destOrd="0" presId="urn:microsoft.com/office/officeart/2005/8/layout/vList2"/>
    <dgm:cxn modelId="{77EC8A6A-98EE-4BC7-BA2E-AE84F92B539A}" type="presParOf" srcId="{7EB468C5-BA4D-40DD-AD6F-4957BB3EB4C2}" destId="{15C8D5B6-2BB5-40A1-8C1C-8AA1ECE62C70}" srcOrd="1" destOrd="0" presId="urn:microsoft.com/office/officeart/2005/8/layout/vList2"/>
    <dgm:cxn modelId="{BA8424FC-99CD-4D26-BE7D-0E4842A5F2B7}" type="presParOf" srcId="{7EB468C5-BA4D-40DD-AD6F-4957BB3EB4C2}" destId="{F7A17DC6-8E90-4903-B692-60B2B3A1665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1911CB9-748D-4CD1-A88F-BE0D9B6B548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39F9648-B9D6-4452-A7FE-DDE4CE657DEA}">
      <dgm:prSet custT="1"/>
      <dgm:spPr/>
      <dgm:t>
        <a:bodyPr/>
        <a:lstStyle/>
        <a:p>
          <a:pPr algn="ctr"/>
          <a:r>
            <a:rPr lang="en-US" sz="4800" dirty="0"/>
            <a:t>Data Preprocessing</a:t>
          </a:r>
        </a:p>
        <a:p>
          <a:pPr algn="ctr"/>
          <a:r>
            <a:rPr lang="en-IN" sz="3600" dirty="0"/>
            <a:t>(Preparing data for model building.)</a:t>
          </a:r>
        </a:p>
      </dgm:t>
    </dgm:pt>
    <dgm:pt modelId="{41EFE9FE-91B2-4138-90E4-A7ED27B6DECE}" type="parTrans" cxnId="{6E3094CF-8C2E-4CAA-AEDC-E00A009F7A85}">
      <dgm:prSet/>
      <dgm:spPr/>
      <dgm:t>
        <a:bodyPr/>
        <a:lstStyle/>
        <a:p>
          <a:endParaRPr lang="en-IN"/>
        </a:p>
      </dgm:t>
    </dgm:pt>
    <dgm:pt modelId="{10C5D88D-B920-4DBD-A30D-B3E447022B32}" type="sibTrans" cxnId="{6E3094CF-8C2E-4CAA-AEDC-E00A009F7A85}">
      <dgm:prSet/>
      <dgm:spPr/>
      <dgm:t>
        <a:bodyPr/>
        <a:lstStyle/>
        <a:p>
          <a:endParaRPr lang="en-IN"/>
        </a:p>
      </dgm:t>
    </dgm:pt>
    <dgm:pt modelId="{AC06FAFB-5D1E-4F36-A483-E8303F560F06}" type="pres">
      <dgm:prSet presAssocID="{61911CB9-748D-4CD1-A88F-BE0D9B6B5486}" presName="linear" presStyleCnt="0">
        <dgm:presLayoutVars>
          <dgm:animLvl val="lvl"/>
          <dgm:resizeHandles val="exact"/>
        </dgm:presLayoutVars>
      </dgm:prSet>
      <dgm:spPr/>
    </dgm:pt>
    <dgm:pt modelId="{D0DBFBBC-B4B9-4020-B1EE-4272146B52FF}" type="pres">
      <dgm:prSet presAssocID="{439F9648-B9D6-4452-A7FE-DDE4CE657DEA}" presName="parentText" presStyleLbl="node1" presStyleIdx="0" presStyleCnt="1">
        <dgm:presLayoutVars>
          <dgm:chMax val="0"/>
          <dgm:bulletEnabled val="1"/>
        </dgm:presLayoutVars>
      </dgm:prSet>
      <dgm:spPr/>
    </dgm:pt>
  </dgm:ptLst>
  <dgm:cxnLst>
    <dgm:cxn modelId="{F059B616-EE9E-4BFA-BA8D-E359D8ED923F}" type="presOf" srcId="{61911CB9-748D-4CD1-A88F-BE0D9B6B5486}" destId="{AC06FAFB-5D1E-4F36-A483-E8303F560F06}" srcOrd="0" destOrd="0" presId="urn:microsoft.com/office/officeart/2005/8/layout/vList2"/>
    <dgm:cxn modelId="{6E75C09A-0AA6-4639-BA2C-558DD9369AFB}" type="presOf" srcId="{439F9648-B9D6-4452-A7FE-DDE4CE657DEA}" destId="{D0DBFBBC-B4B9-4020-B1EE-4272146B52FF}" srcOrd="0" destOrd="0" presId="urn:microsoft.com/office/officeart/2005/8/layout/vList2"/>
    <dgm:cxn modelId="{6E3094CF-8C2E-4CAA-AEDC-E00A009F7A85}" srcId="{61911CB9-748D-4CD1-A88F-BE0D9B6B5486}" destId="{439F9648-B9D6-4452-A7FE-DDE4CE657DEA}" srcOrd="0" destOrd="0" parTransId="{41EFE9FE-91B2-4138-90E4-A7ED27B6DECE}" sibTransId="{10C5D88D-B920-4DBD-A30D-B3E447022B32}"/>
    <dgm:cxn modelId="{0A0CC20E-D6B0-44AD-B12C-F0690CF2D9CC}" type="presParOf" srcId="{AC06FAFB-5D1E-4F36-A483-E8303F560F06}" destId="{D0DBFBBC-B4B9-4020-B1EE-4272146B52F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78BE41B-8204-4BF0-891C-2FB5D261F61D}" type="doc">
      <dgm:prSet loTypeId="urn:diagrams.loki3.com/BracketList" loCatId="list" qsTypeId="urn:microsoft.com/office/officeart/2005/8/quickstyle/simple1" qsCatId="simple" csTypeId="urn:microsoft.com/office/officeart/2005/8/colors/accent1_2" csCatId="accent1" phldr="1"/>
      <dgm:spPr/>
      <dgm:t>
        <a:bodyPr/>
        <a:lstStyle/>
        <a:p>
          <a:endParaRPr lang="en-IN"/>
        </a:p>
      </dgm:t>
    </dgm:pt>
    <dgm:pt modelId="{96FB8B95-8677-47A6-98C9-14527FC5BF12}">
      <dgm:prSet/>
      <dgm:spPr/>
      <dgm:t>
        <a:bodyPr/>
        <a:lstStyle/>
        <a:p>
          <a:r>
            <a:rPr lang="en-US"/>
            <a:t>Steps followed:</a:t>
          </a:r>
          <a:endParaRPr lang="en-IN"/>
        </a:p>
      </dgm:t>
    </dgm:pt>
    <dgm:pt modelId="{660E0EA2-05C7-474D-B731-E3299B986C94}" type="parTrans" cxnId="{B2ACBE6C-15E8-4935-B583-9F46855EAF91}">
      <dgm:prSet/>
      <dgm:spPr/>
      <dgm:t>
        <a:bodyPr/>
        <a:lstStyle/>
        <a:p>
          <a:endParaRPr lang="en-IN"/>
        </a:p>
      </dgm:t>
    </dgm:pt>
    <dgm:pt modelId="{B71D470B-0873-45C9-A1D1-D7050B947E3C}" type="sibTrans" cxnId="{B2ACBE6C-15E8-4935-B583-9F46855EAF91}">
      <dgm:prSet/>
      <dgm:spPr/>
      <dgm:t>
        <a:bodyPr/>
        <a:lstStyle/>
        <a:p>
          <a:endParaRPr lang="en-IN"/>
        </a:p>
      </dgm:t>
    </dgm:pt>
    <dgm:pt modelId="{84E3BDBD-205E-49A5-B735-9F87354BAC8D}">
      <dgm:prSet/>
      <dgm:spPr/>
      <dgm:t>
        <a:bodyPr/>
        <a:lstStyle/>
        <a:p>
          <a:r>
            <a:rPr lang="en-US" dirty="0"/>
            <a:t>Dropping non-significant variables.</a:t>
          </a:r>
          <a:endParaRPr lang="en-IN" dirty="0"/>
        </a:p>
      </dgm:t>
    </dgm:pt>
    <dgm:pt modelId="{73A7CA74-BF73-4678-BF36-74795258EFD8}" type="parTrans" cxnId="{2390C34E-99D9-4CA9-95E5-6C057A4FB3A6}">
      <dgm:prSet/>
      <dgm:spPr/>
      <dgm:t>
        <a:bodyPr/>
        <a:lstStyle/>
        <a:p>
          <a:endParaRPr lang="en-IN"/>
        </a:p>
      </dgm:t>
    </dgm:pt>
    <dgm:pt modelId="{110F243E-0BCB-4D38-A973-70C10B0A68CA}" type="sibTrans" cxnId="{2390C34E-99D9-4CA9-95E5-6C057A4FB3A6}">
      <dgm:prSet/>
      <dgm:spPr/>
      <dgm:t>
        <a:bodyPr/>
        <a:lstStyle/>
        <a:p>
          <a:endParaRPr lang="en-IN"/>
        </a:p>
      </dgm:t>
    </dgm:pt>
    <dgm:pt modelId="{3380684C-DBBB-414D-8CB0-AFAA7FFA082E}">
      <dgm:prSet/>
      <dgm:spPr/>
      <dgm:t>
        <a:bodyPr/>
        <a:lstStyle/>
        <a:p>
          <a:r>
            <a:rPr lang="en-US" dirty="0"/>
            <a:t>Label encoding by creating dummies variable and dropping first.</a:t>
          </a:r>
          <a:endParaRPr lang="en-IN" dirty="0"/>
        </a:p>
      </dgm:t>
    </dgm:pt>
    <dgm:pt modelId="{9FC6CD95-B6DC-490A-86F1-2F75369371E5}" type="parTrans" cxnId="{43361012-6DFF-400C-BE09-F77EC3262AF9}">
      <dgm:prSet/>
      <dgm:spPr/>
      <dgm:t>
        <a:bodyPr/>
        <a:lstStyle/>
        <a:p>
          <a:endParaRPr lang="en-IN"/>
        </a:p>
      </dgm:t>
    </dgm:pt>
    <dgm:pt modelId="{704AA810-100E-48AE-92F1-60E78DCC37DC}" type="sibTrans" cxnId="{43361012-6DFF-400C-BE09-F77EC3262AF9}">
      <dgm:prSet/>
      <dgm:spPr/>
      <dgm:t>
        <a:bodyPr/>
        <a:lstStyle/>
        <a:p>
          <a:endParaRPr lang="en-IN"/>
        </a:p>
      </dgm:t>
    </dgm:pt>
    <dgm:pt modelId="{FFFC0A4D-3B2D-4073-AC62-797585D637BE}">
      <dgm:prSet/>
      <dgm:spPr/>
      <dgm:t>
        <a:bodyPr/>
        <a:lstStyle/>
        <a:p>
          <a:r>
            <a:rPr lang="en-US"/>
            <a:t>Data balancing using “RandomOverSampler”.</a:t>
          </a:r>
          <a:endParaRPr lang="en-IN"/>
        </a:p>
      </dgm:t>
    </dgm:pt>
    <dgm:pt modelId="{0BC351D6-41BD-4B87-9A45-38472E22E815}" type="parTrans" cxnId="{647A546F-EF3C-408A-83B3-52C1DF026FDC}">
      <dgm:prSet/>
      <dgm:spPr/>
      <dgm:t>
        <a:bodyPr/>
        <a:lstStyle/>
        <a:p>
          <a:endParaRPr lang="en-IN"/>
        </a:p>
      </dgm:t>
    </dgm:pt>
    <dgm:pt modelId="{9E2AE6E3-9774-4AD6-9413-D2C6AC2A5895}" type="sibTrans" cxnId="{647A546F-EF3C-408A-83B3-52C1DF026FDC}">
      <dgm:prSet/>
      <dgm:spPr/>
      <dgm:t>
        <a:bodyPr/>
        <a:lstStyle/>
        <a:p>
          <a:endParaRPr lang="en-IN"/>
        </a:p>
      </dgm:t>
    </dgm:pt>
    <dgm:pt modelId="{2DB08CDF-A264-48EF-9867-38BEEDCCC38B}">
      <dgm:prSet/>
      <dgm:spPr/>
      <dgm:t>
        <a:bodyPr/>
        <a:lstStyle/>
        <a:p>
          <a:r>
            <a:rPr lang="en-US"/>
            <a:t>Data normalization using “MinMaxScaler”.</a:t>
          </a:r>
          <a:endParaRPr lang="en-IN"/>
        </a:p>
      </dgm:t>
    </dgm:pt>
    <dgm:pt modelId="{53A71ACE-8A1D-40DC-B9A3-6AFCD790470E}" type="parTrans" cxnId="{F6972179-25F7-444A-A83D-0038E073F0B0}">
      <dgm:prSet/>
      <dgm:spPr/>
      <dgm:t>
        <a:bodyPr/>
        <a:lstStyle/>
        <a:p>
          <a:endParaRPr lang="en-IN"/>
        </a:p>
      </dgm:t>
    </dgm:pt>
    <dgm:pt modelId="{2DE0C9FD-9F5D-4ECB-8906-5A6FB0C42AE9}" type="sibTrans" cxnId="{F6972179-25F7-444A-A83D-0038E073F0B0}">
      <dgm:prSet/>
      <dgm:spPr/>
      <dgm:t>
        <a:bodyPr/>
        <a:lstStyle/>
        <a:p>
          <a:endParaRPr lang="en-IN"/>
        </a:p>
      </dgm:t>
    </dgm:pt>
    <dgm:pt modelId="{8BB92049-2DA7-4803-8806-47BBE689C549}">
      <dgm:prSet/>
      <dgm:spPr/>
      <dgm:t>
        <a:bodyPr/>
        <a:lstStyle/>
        <a:p>
          <a:r>
            <a:rPr lang="en-US"/>
            <a:t>Applying PCA for dimension reduction.</a:t>
          </a:r>
          <a:endParaRPr lang="en-IN"/>
        </a:p>
      </dgm:t>
    </dgm:pt>
    <dgm:pt modelId="{91BED619-FF36-41B7-8A48-C25EB9F87BAB}" type="parTrans" cxnId="{5BE2094E-7954-4A88-902D-6DD90FE9B775}">
      <dgm:prSet/>
      <dgm:spPr/>
      <dgm:t>
        <a:bodyPr/>
        <a:lstStyle/>
        <a:p>
          <a:endParaRPr lang="en-IN"/>
        </a:p>
      </dgm:t>
    </dgm:pt>
    <dgm:pt modelId="{4D386DC8-B193-49AE-8978-3CFC73A85F1B}" type="sibTrans" cxnId="{5BE2094E-7954-4A88-902D-6DD90FE9B775}">
      <dgm:prSet/>
      <dgm:spPr/>
      <dgm:t>
        <a:bodyPr/>
        <a:lstStyle/>
        <a:p>
          <a:endParaRPr lang="en-IN"/>
        </a:p>
      </dgm:t>
    </dgm:pt>
    <dgm:pt modelId="{E2BC9177-76F0-4A74-A6D3-ACDA1D0FB7F7}">
      <dgm:prSet/>
      <dgm:spPr/>
      <dgm:t>
        <a:bodyPr/>
        <a:lstStyle/>
        <a:p>
          <a:r>
            <a:rPr lang="en-US" dirty="0"/>
            <a:t>Separating predictor and target variable.</a:t>
          </a:r>
          <a:endParaRPr lang="en-IN" dirty="0"/>
        </a:p>
      </dgm:t>
    </dgm:pt>
    <dgm:pt modelId="{424F4148-1F74-4D81-BF0F-59D1BF7FFDCD}" type="parTrans" cxnId="{7B6BB7F0-E451-41A0-8803-38CA5E5457A0}">
      <dgm:prSet/>
      <dgm:spPr/>
      <dgm:t>
        <a:bodyPr/>
        <a:lstStyle/>
        <a:p>
          <a:endParaRPr lang="en-IN"/>
        </a:p>
      </dgm:t>
    </dgm:pt>
    <dgm:pt modelId="{0621857F-C156-4D78-B042-35C2218AB21B}" type="sibTrans" cxnId="{7B6BB7F0-E451-41A0-8803-38CA5E5457A0}">
      <dgm:prSet/>
      <dgm:spPr/>
      <dgm:t>
        <a:bodyPr/>
        <a:lstStyle/>
        <a:p>
          <a:endParaRPr lang="en-IN"/>
        </a:p>
      </dgm:t>
    </dgm:pt>
    <dgm:pt modelId="{7418E74F-2300-47C7-ABC5-88FD91521ADC}" type="pres">
      <dgm:prSet presAssocID="{D78BE41B-8204-4BF0-891C-2FB5D261F61D}" presName="Name0" presStyleCnt="0">
        <dgm:presLayoutVars>
          <dgm:dir/>
          <dgm:animLvl val="lvl"/>
          <dgm:resizeHandles val="exact"/>
        </dgm:presLayoutVars>
      </dgm:prSet>
      <dgm:spPr/>
    </dgm:pt>
    <dgm:pt modelId="{7427BC2A-850D-4007-AE85-0797A5A53CCD}" type="pres">
      <dgm:prSet presAssocID="{96FB8B95-8677-47A6-98C9-14527FC5BF12}" presName="linNode" presStyleCnt="0"/>
      <dgm:spPr/>
    </dgm:pt>
    <dgm:pt modelId="{90DBB676-2885-4729-9565-62CE244E4FD3}" type="pres">
      <dgm:prSet presAssocID="{96FB8B95-8677-47A6-98C9-14527FC5BF12}" presName="parTx" presStyleLbl="revTx" presStyleIdx="0" presStyleCnt="1">
        <dgm:presLayoutVars>
          <dgm:chMax val="1"/>
          <dgm:bulletEnabled val="1"/>
        </dgm:presLayoutVars>
      </dgm:prSet>
      <dgm:spPr/>
    </dgm:pt>
    <dgm:pt modelId="{50763B38-7E48-4793-BB14-981E68C1B39E}" type="pres">
      <dgm:prSet presAssocID="{96FB8B95-8677-47A6-98C9-14527FC5BF12}" presName="bracket" presStyleLbl="parChTrans1D1" presStyleIdx="0" presStyleCnt="1"/>
      <dgm:spPr/>
    </dgm:pt>
    <dgm:pt modelId="{9985B3D4-74C9-47D7-B3DD-02611BBEFD18}" type="pres">
      <dgm:prSet presAssocID="{96FB8B95-8677-47A6-98C9-14527FC5BF12}" presName="spH" presStyleCnt="0"/>
      <dgm:spPr/>
    </dgm:pt>
    <dgm:pt modelId="{4F1D292B-5B51-46E1-87CA-80D3468C414C}" type="pres">
      <dgm:prSet presAssocID="{96FB8B95-8677-47A6-98C9-14527FC5BF12}" presName="desTx" presStyleLbl="node1" presStyleIdx="0" presStyleCnt="1">
        <dgm:presLayoutVars>
          <dgm:bulletEnabled val="1"/>
        </dgm:presLayoutVars>
      </dgm:prSet>
      <dgm:spPr/>
    </dgm:pt>
  </dgm:ptLst>
  <dgm:cxnLst>
    <dgm:cxn modelId="{255C3B05-43F9-4359-82C3-0DB3D6E8729E}" type="presOf" srcId="{96FB8B95-8677-47A6-98C9-14527FC5BF12}" destId="{90DBB676-2885-4729-9565-62CE244E4FD3}" srcOrd="0" destOrd="0" presId="urn:diagrams.loki3.com/BracketList"/>
    <dgm:cxn modelId="{43361012-6DFF-400C-BE09-F77EC3262AF9}" srcId="{96FB8B95-8677-47A6-98C9-14527FC5BF12}" destId="{3380684C-DBBB-414D-8CB0-AFAA7FFA082E}" srcOrd="2" destOrd="0" parTransId="{9FC6CD95-B6DC-490A-86F1-2F75369371E5}" sibTransId="{704AA810-100E-48AE-92F1-60E78DCC37DC}"/>
    <dgm:cxn modelId="{2B9B3514-9E1D-4425-9A06-58BB7A4C5975}" type="presOf" srcId="{D78BE41B-8204-4BF0-891C-2FB5D261F61D}" destId="{7418E74F-2300-47C7-ABC5-88FD91521ADC}" srcOrd="0" destOrd="0" presId="urn:diagrams.loki3.com/BracketList"/>
    <dgm:cxn modelId="{20E10A66-B9E6-4BD2-8363-9D391BF8F31B}" type="presOf" srcId="{3380684C-DBBB-414D-8CB0-AFAA7FFA082E}" destId="{4F1D292B-5B51-46E1-87CA-80D3468C414C}" srcOrd="0" destOrd="2" presId="urn:diagrams.loki3.com/BracketList"/>
    <dgm:cxn modelId="{B2ACBE6C-15E8-4935-B583-9F46855EAF91}" srcId="{D78BE41B-8204-4BF0-891C-2FB5D261F61D}" destId="{96FB8B95-8677-47A6-98C9-14527FC5BF12}" srcOrd="0" destOrd="0" parTransId="{660E0EA2-05C7-474D-B731-E3299B986C94}" sibTransId="{B71D470B-0873-45C9-A1D1-D7050B947E3C}"/>
    <dgm:cxn modelId="{5BE2094E-7954-4A88-902D-6DD90FE9B775}" srcId="{96FB8B95-8677-47A6-98C9-14527FC5BF12}" destId="{8BB92049-2DA7-4803-8806-47BBE689C549}" srcOrd="5" destOrd="0" parTransId="{91BED619-FF36-41B7-8A48-C25EB9F87BAB}" sibTransId="{4D386DC8-B193-49AE-8978-3CFC73A85F1B}"/>
    <dgm:cxn modelId="{2390C34E-99D9-4CA9-95E5-6C057A4FB3A6}" srcId="{96FB8B95-8677-47A6-98C9-14527FC5BF12}" destId="{84E3BDBD-205E-49A5-B735-9F87354BAC8D}" srcOrd="1" destOrd="0" parTransId="{73A7CA74-BF73-4678-BF36-74795258EFD8}" sibTransId="{110F243E-0BCB-4D38-A973-70C10B0A68CA}"/>
    <dgm:cxn modelId="{647A546F-EF3C-408A-83B3-52C1DF026FDC}" srcId="{96FB8B95-8677-47A6-98C9-14527FC5BF12}" destId="{FFFC0A4D-3B2D-4073-AC62-797585D637BE}" srcOrd="3" destOrd="0" parTransId="{0BC351D6-41BD-4B87-9A45-38472E22E815}" sibTransId="{9E2AE6E3-9774-4AD6-9413-D2C6AC2A5895}"/>
    <dgm:cxn modelId="{10E0816F-A537-4DBF-BD81-E865B054E43D}" type="presOf" srcId="{2DB08CDF-A264-48EF-9867-38BEEDCCC38B}" destId="{4F1D292B-5B51-46E1-87CA-80D3468C414C}" srcOrd="0" destOrd="4" presId="urn:diagrams.loki3.com/BracketList"/>
    <dgm:cxn modelId="{CA879170-7C89-44FD-9DEE-DFBDA384285C}" type="presOf" srcId="{84E3BDBD-205E-49A5-B735-9F87354BAC8D}" destId="{4F1D292B-5B51-46E1-87CA-80D3468C414C}" srcOrd="0" destOrd="1" presId="urn:diagrams.loki3.com/BracketList"/>
    <dgm:cxn modelId="{F6972179-25F7-444A-A83D-0038E073F0B0}" srcId="{96FB8B95-8677-47A6-98C9-14527FC5BF12}" destId="{2DB08CDF-A264-48EF-9867-38BEEDCCC38B}" srcOrd="4" destOrd="0" parTransId="{53A71ACE-8A1D-40DC-B9A3-6AFCD790470E}" sibTransId="{2DE0C9FD-9F5D-4ECB-8906-5A6FB0C42AE9}"/>
    <dgm:cxn modelId="{82FD6C59-3F39-417A-93D8-4DF254F63D08}" type="presOf" srcId="{8BB92049-2DA7-4803-8806-47BBE689C549}" destId="{4F1D292B-5B51-46E1-87CA-80D3468C414C}" srcOrd="0" destOrd="5" presId="urn:diagrams.loki3.com/BracketList"/>
    <dgm:cxn modelId="{CABA769C-0DA3-4912-9A22-392E5B8C5097}" type="presOf" srcId="{FFFC0A4D-3B2D-4073-AC62-797585D637BE}" destId="{4F1D292B-5B51-46E1-87CA-80D3468C414C}" srcOrd="0" destOrd="3" presId="urn:diagrams.loki3.com/BracketList"/>
    <dgm:cxn modelId="{9F57C3D8-1797-43B3-A8E5-3F89D8F96E93}" type="presOf" srcId="{E2BC9177-76F0-4A74-A6D3-ACDA1D0FB7F7}" destId="{4F1D292B-5B51-46E1-87CA-80D3468C414C}" srcOrd="0" destOrd="0" presId="urn:diagrams.loki3.com/BracketList"/>
    <dgm:cxn modelId="{7B6BB7F0-E451-41A0-8803-38CA5E5457A0}" srcId="{96FB8B95-8677-47A6-98C9-14527FC5BF12}" destId="{E2BC9177-76F0-4A74-A6D3-ACDA1D0FB7F7}" srcOrd="0" destOrd="0" parTransId="{424F4148-1F74-4D81-BF0F-59D1BF7FFDCD}" sibTransId="{0621857F-C156-4D78-B042-35C2218AB21B}"/>
    <dgm:cxn modelId="{1ED27CDC-28FD-46FE-B2A8-513DB703E8C5}" type="presParOf" srcId="{7418E74F-2300-47C7-ABC5-88FD91521ADC}" destId="{7427BC2A-850D-4007-AE85-0797A5A53CCD}" srcOrd="0" destOrd="0" presId="urn:diagrams.loki3.com/BracketList"/>
    <dgm:cxn modelId="{B6D1CFA9-8C54-4A5E-AF93-CBE8B18DC9EB}" type="presParOf" srcId="{7427BC2A-850D-4007-AE85-0797A5A53CCD}" destId="{90DBB676-2885-4729-9565-62CE244E4FD3}" srcOrd="0" destOrd="0" presId="urn:diagrams.loki3.com/BracketList"/>
    <dgm:cxn modelId="{240BA963-D9CB-4348-80E3-C78373C14331}" type="presParOf" srcId="{7427BC2A-850D-4007-AE85-0797A5A53CCD}" destId="{50763B38-7E48-4793-BB14-981E68C1B39E}" srcOrd="1" destOrd="0" presId="urn:diagrams.loki3.com/BracketList"/>
    <dgm:cxn modelId="{46401C80-F0FF-4B78-81C7-3432184E0E1B}" type="presParOf" srcId="{7427BC2A-850D-4007-AE85-0797A5A53CCD}" destId="{9985B3D4-74C9-47D7-B3DD-02611BBEFD18}" srcOrd="2" destOrd="0" presId="urn:diagrams.loki3.com/BracketList"/>
    <dgm:cxn modelId="{2F4E3AA9-0096-4ECC-9962-184ED676B224}" type="presParOf" srcId="{7427BC2A-850D-4007-AE85-0797A5A53CCD}" destId="{4F1D292B-5B51-46E1-87CA-80D3468C414C}"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69C2393-FEBA-4EF9-8C69-210F349E7B1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DD123B6-E20B-4D4E-8EC0-3365A713AA43}">
      <dgm:prSet/>
      <dgm:spPr/>
      <dgm:t>
        <a:bodyPr/>
        <a:lstStyle/>
        <a:p>
          <a:r>
            <a:rPr lang="en-IN"/>
            <a:t>Logistic Regression: Mean Accuracy = 0.8013, Std = 0.0016 </a:t>
          </a:r>
        </a:p>
      </dgm:t>
    </dgm:pt>
    <dgm:pt modelId="{7BE9AA2A-CCE1-4C4E-B0FA-CA39325C8473}" type="parTrans" cxnId="{BE6A61AF-B6A1-4E0A-A3A1-78583FCB3A61}">
      <dgm:prSet/>
      <dgm:spPr/>
      <dgm:t>
        <a:bodyPr/>
        <a:lstStyle/>
        <a:p>
          <a:endParaRPr lang="en-IN"/>
        </a:p>
      </dgm:t>
    </dgm:pt>
    <dgm:pt modelId="{55647A36-BF42-4C0A-8389-CDD715C53561}" type="sibTrans" cxnId="{BE6A61AF-B6A1-4E0A-A3A1-78583FCB3A61}">
      <dgm:prSet/>
      <dgm:spPr/>
      <dgm:t>
        <a:bodyPr/>
        <a:lstStyle/>
        <a:p>
          <a:endParaRPr lang="en-IN"/>
        </a:p>
      </dgm:t>
    </dgm:pt>
    <dgm:pt modelId="{FBC31AAB-92B6-49E3-83E2-D07960C397AE}">
      <dgm:prSet/>
      <dgm:spPr/>
      <dgm:t>
        <a:bodyPr/>
        <a:lstStyle/>
        <a:p>
          <a:r>
            <a:rPr lang="en-IN"/>
            <a:t>Random Forest: Mean Accuracy = 0.9998, Std = 0.0001 </a:t>
          </a:r>
        </a:p>
      </dgm:t>
    </dgm:pt>
    <dgm:pt modelId="{758CCDA7-A6FE-494A-B7C3-81BFBB66AFE1}" type="parTrans" cxnId="{C46A130B-8B1A-4C65-93B2-563126D1978D}">
      <dgm:prSet/>
      <dgm:spPr/>
      <dgm:t>
        <a:bodyPr/>
        <a:lstStyle/>
        <a:p>
          <a:endParaRPr lang="en-IN"/>
        </a:p>
      </dgm:t>
    </dgm:pt>
    <dgm:pt modelId="{E7DEFB36-1C41-497E-8186-48B5E153B64F}" type="sibTrans" cxnId="{C46A130B-8B1A-4C65-93B2-563126D1978D}">
      <dgm:prSet/>
      <dgm:spPr/>
      <dgm:t>
        <a:bodyPr/>
        <a:lstStyle/>
        <a:p>
          <a:endParaRPr lang="en-IN"/>
        </a:p>
      </dgm:t>
    </dgm:pt>
    <dgm:pt modelId="{E23D3CE8-C501-4708-A912-9AEB64627CC5}">
      <dgm:prSet/>
      <dgm:spPr/>
      <dgm:t>
        <a:bodyPr/>
        <a:lstStyle/>
        <a:p>
          <a:r>
            <a:rPr lang="en-IN"/>
            <a:t>K-Nearest Neighbors: Mean Accuracy = 0.9991, Std = 0.0001 </a:t>
          </a:r>
        </a:p>
      </dgm:t>
    </dgm:pt>
    <dgm:pt modelId="{D44C1A41-BDBD-400B-B8D4-00A98E0DA855}" type="parTrans" cxnId="{16D77F57-8F83-4ED1-BB1C-8C73CAF94CC1}">
      <dgm:prSet/>
      <dgm:spPr/>
      <dgm:t>
        <a:bodyPr/>
        <a:lstStyle/>
        <a:p>
          <a:endParaRPr lang="en-IN"/>
        </a:p>
      </dgm:t>
    </dgm:pt>
    <dgm:pt modelId="{956E1D85-7187-4232-8E75-BD7EC76B88F5}" type="sibTrans" cxnId="{16D77F57-8F83-4ED1-BB1C-8C73CAF94CC1}">
      <dgm:prSet/>
      <dgm:spPr/>
      <dgm:t>
        <a:bodyPr/>
        <a:lstStyle/>
        <a:p>
          <a:endParaRPr lang="en-IN"/>
        </a:p>
      </dgm:t>
    </dgm:pt>
    <dgm:pt modelId="{102200B7-4437-4032-9861-B4C27E0AAE60}">
      <dgm:prSet/>
      <dgm:spPr/>
      <dgm:t>
        <a:bodyPr/>
        <a:lstStyle/>
        <a:p>
          <a:r>
            <a:rPr lang="en-IN"/>
            <a:t>Decision Tree: Mean Accuracy = 0.9997, Std = 0.0000 </a:t>
          </a:r>
        </a:p>
      </dgm:t>
    </dgm:pt>
    <dgm:pt modelId="{93FCB657-3AC1-4CAA-9AC7-3970C74A5DD5}" type="parTrans" cxnId="{E96C62C2-D4C5-4D0B-9BCA-F4BDC2A24C51}">
      <dgm:prSet/>
      <dgm:spPr/>
      <dgm:t>
        <a:bodyPr/>
        <a:lstStyle/>
        <a:p>
          <a:endParaRPr lang="en-IN"/>
        </a:p>
      </dgm:t>
    </dgm:pt>
    <dgm:pt modelId="{2317E3D8-1F20-4FDD-AF01-3964B6EBF8C2}" type="sibTrans" cxnId="{E96C62C2-D4C5-4D0B-9BCA-F4BDC2A24C51}">
      <dgm:prSet/>
      <dgm:spPr/>
      <dgm:t>
        <a:bodyPr/>
        <a:lstStyle/>
        <a:p>
          <a:endParaRPr lang="en-IN"/>
        </a:p>
      </dgm:t>
    </dgm:pt>
    <dgm:pt modelId="{7731FC10-A6AE-46A4-8408-974716835C66}">
      <dgm:prSet/>
      <dgm:spPr/>
      <dgm:t>
        <a:bodyPr/>
        <a:lstStyle/>
        <a:p>
          <a:r>
            <a:rPr lang="en-IN"/>
            <a:t>XGBClassifier: Mean Accuracy = 0.9657, Std = 0.0018</a:t>
          </a:r>
        </a:p>
      </dgm:t>
    </dgm:pt>
    <dgm:pt modelId="{9B225664-41D5-497E-8DCE-67AF76E02343}" type="parTrans" cxnId="{2C4CFED4-B629-4779-962C-57C795CF1E40}">
      <dgm:prSet/>
      <dgm:spPr/>
      <dgm:t>
        <a:bodyPr/>
        <a:lstStyle/>
        <a:p>
          <a:endParaRPr lang="en-IN"/>
        </a:p>
      </dgm:t>
    </dgm:pt>
    <dgm:pt modelId="{2B09635C-59A6-438B-A89B-5C946BEBC2D4}" type="sibTrans" cxnId="{2C4CFED4-B629-4779-962C-57C795CF1E40}">
      <dgm:prSet/>
      <dgm:spPr/>
      <dgm:t>
        <a:bodyPr/>
        <a:lstStyle/>
        <a:p>
          <a:endParaRPr lang="en-IN"/>
        </a:p>
      </dgm:t>
    </dgm:pt>
    <dgm:pt modelId="{713502E0-B3F2-4706-A2F8-9FB55BDB1185}" type="pres">
      <dgm:prSet presAssocID="{E69C2393-FEBA-4EF9-8C69-210F349E7B17}" presName="linear" presStyleCnt="0">
        <dgm:presLayoutVars>
          <dgm:animLvl val="lvl"/>
          <dgm:resizeHandles val="exact"/>
        </dgm:presLayoutVars>
      </dgm:prSet>
      <dgm:spPr/>
    </dgm:pt>
    <dgm:pt modelId="{2C1A27A0-FAD8-4554-8575-E4CD5E1E4C05}" type="pres">
      <dgm:prSet presAssocID="{2DD123B6-E20B-4D4E-8EC0-3365A713AA43}" presName="parentText" presStyleLbl="node1" presStyleIdx="0" presStyleCnt="5">
        <dgm:presLayoutVars>
          <dgm:chMax val="0"/>
          <dgm:bulletEnabled val="1"/>
        </dgm:presLayoutVars>
      </dgm:prSet>
      <dgm:spPr/>
    </dgm:pt>
    <dgm:pt modelId="{4A0274A7-9576-43E1-AFEB-74D18AFA8A77}" type="pres">
      <dgm:prSet presAssocID="{55647A36-BF42-4C0A-8389-CDD715C53561}" presName="spacer" presStyleCnt="0"/>
      <dgm:spPr/>
    </dgm:pt>
    <dgm:pt modelId="{7F81C10D-41B6-48D4-8B8C-8C6CE173E783}" type="pres">
      <dgm:prSet presAssocID="{FBC31AAB-92B6-49E3-83E2-D07960C397AE}" presName="parentText" presStyleLbl="node1" presStyleIdx="1" presStyleCnt="5">
        <dgm:presLayoutVars>
          <dgm:chMax val="0"/>
          <dgm:bulletEnabled val="1"/>
        </dgm:presLayoutVars>
      </dgm:prSet>
      <dgm:spPr/>
    </dgm:pt>
    <dgm:pt modelId="{C1F248EB-2589-40C7-BEBB-FC304838C34E}" type="pres">
      <dgm:prSet presAssocID="{E7DEFB36-1C41-497E-8186-48B5E153B64F}" presName="spacer" presStyleCnt="0"/>
      <dgm:spPr/>
    </dgm:pt>
    <dgm:pt modelId="{1BC3E71E-1CD9-4A4D-9020-4B048D8F2965}" type="pres">
      <dgm:prSet presAssocID="{E23D3CE8-C501-4708-A912-9AEB64627CC5}" presName="parentText" presStyleLbl="node1" presStyleIdx="2" presStyleCnt="5">
        <dgm:presLayoutVars>
          <dgm:chMax val="0"/>
          <dgm:bulletEnabled val="1"/>
        </dgm:presLayoutVars>
      </dgm:prSet>
      <dgm:spPr/>
    </dgm:pt>
    <dgm:pt modelId="{08A43BD4-941F-4E06-A7C7-B5FAF5BB928F}" type="pres">
      <dgm:prSet presAssocID="{956E1D85-7187-4232-8E75-BD7EC76B88F5}" presName="spacer" presStyleCnt="0"/>
      <dgm:spPr/>
    </dgm:pt>
    <dgm:pt modelId="{CFD4726C-1E75-4E9D-A7A5-A82E8D0A807A}" type="pres">
      <dgm:prSet presAssocID="{102200B7-4437-4032-9861-B4C27E0AAE60}" presName="parentText" presStyleLbl="node1" presStyleIdx="3" presStyleCnt="5">
        <dgm:presLayoutVars>
          <dgm:chMax val="0"/>
          <dgm:bulletEnabled val="1"/>
        </dgm:presLayoutVars>
      </dgm:prSet>
      <dgm:spPr/>
    </dgm:pt>
    <dgm:pt modelId="{144421AA-9E8E-4C3C-981A-C3DFDEBA5740}" type="pres">
      <dgm:prSet presAssocID="{2317E3D8-1F20-4FDD-AF01-3964B6EBF8C2}" presName="spacer" presStyleCnt="0"/>
      <dgm:spPr/>
    </dgm:pt>
    <dgm:pt modelId="{5BA9359B-C3E8-4B7D-8B55-84FE617DE16A}" type="pres">
      <dgm:prSet presAssocID="{7731FC10-A6AE-46A4-8408-974716835C66}" presName="parentText" presStyleLbl="node1" presStyleIdx="4" presStyleCnt="5">
        <dgm:presLayoutVars>
          <dgm:chMax val="0"/>
          <dgm:bulletEnabled val="1"/>
        </dgm:presLayoutVars>
      </dgm:prSet>
      <dgm:spPr/>
    </dgm:pt>
  </dgm:ptLst>
  <dgm:cxnLst>
    <dgm:cxn modelId="{9E1A0401-5301-4E71-8A5B-49401467553F}" type="presOf" srcId="{FBC31AAB-92B6-49E3-83E2-D07960C397AE}" destId="{7F81C10D-41B6-48D4-8B8C-8C6CE173E783}" srcOrd="0" destOrd="0" presId="urn:microsoft.com/office/officeart/2005/8/layout/vList2"/>
    <dgm:cxn modelId="{AA1ABA03-6954-42C6-9770-F77280B6FAF9}" type="presOf" srcId="{102200B7-4437-4032-9861-B4C27E0AAE60}" destId="{CFD4726C-1E75-4E9D-A7A5-A82E8D0A807A}" srcOrd="0" destOrd="0" presId="urn:microsoft.com/office/officeart/2005/8/layout/vList2"/>
    <dgm:cxn modelId="{C46A130B-8B1A-4C65-93B2-563126D1978D}" srcId="{E69C2393-FEBA-4EF9-8C69-210F349E7B17}" destId="{FBC31AAB-92B6-49E3-83E2-D07960C397AE}" srcOrd="1" destOrd="0" parTransId="{758CCDA7-A6FE-494A-B7C3-81BFBB66AFE1}" sibTransId="{E7DEFB36-1C41-497E-8186-48B5E153B64F}"/>
    <dgm:cxn modelId="{BDE05D24-3191-4599-9C5A-2C091AEAE5B0}" type="presOf" srcId="{7731FC10-A6AE-46A4-8408-974716835C66}" destId="{5BA9359B-C3E8-4B7D-8B55-84FE617DE16A}" srcOrd="0" destOrd="0" presId="urn:microsoft.com/office/officeart/2005/8/layout/vList2"/>
    <dgm:cxn modelId="{78877A69-97E6-43AD-A82C-6A891FB49E43}" type="presOf" srcId="{E23D3CE8-C501-4708-A912-9AEB64627CC5}" destId="{1BC3E71E-1CD9-4A4D-9020-4B048D8F2965}" srcOrd="0" destOrd="0" presId="urn:microsoft.com/office/officeart/2005/8/layout/vList2"/>
    <dgm:cxn modelId="{16D77F57-8F83-4ED1-BB1C-8C73CAF94CC1}" srcId="{E69C2393-FEBA-4EF9-8C69-210F349E7B17}" destId="{E23D3CE8-C501-4708-A912-9AEB64627CC5}" srcOrd="2" destOrd="0" parTransId="{D44C1A41-BDBD-400B-B8D4-00A98E0DA855}" sibTransId="{956E1D85-7187-4232-8E75-BD7EC76B88F5}"/>
    <dgm:cxn modelId="{6B430079-1207-4B87-9999-FD6DF48A7A9D}" type="presOf" srcId="{E69C2393-FEBA-4EF9-8C69-210F349E7B17}" destId="{713502E0-B3F2-4706-A2F8-9FB55BDB1185}" srcOrd="0" destOrd="0" presId="urn:microsoft.com/office/officeart/2005/8/layout/vList2"/>
    <dgm:cxn modelId="{BE6A61AF-B6A1-4E0A-A3A1-78583FCB3A61}" srcId="{E69C2393-FEBA-4EF9-8C69-210F349E7B17}" destId="{2DD123B6-E20B-4D4E-8EC0-3365A713AA43}" srcOrd="0" destOrd="0" parTransId="{7BE9AA2A-CCE1-4C4E-B0FA-CA39325C8473}" sibTransId="{55647A36-BF42-4C0A-8389-CDD715C53561}"/>
    <dgm:cxn modelId="{CC89B7BD-C5A7-49C0-A686-030D2A33CA06}" type="presOf" srcId="{2DD123B6-E20B-4D4E-8EC0-3365A713AA43}" destId="{2C1A27A0-FAD8-4554-8575-E4CD5E1E4C05}" srcOrd="0" destOrd="0" presId="urn:microsoft.com/office/officeart/2005/8/layout/vList2"/>
    <dgm:cxn modelId="{E96C62C2-D4C5-4D0B-9BCA-F4BDC2A24C51}" srcId="{E69C2393-FEBA-4EF9-8C69-210F349E7B17}" destId="{102200B7-4437-4032-9861-B4C27E0AAE60}" srcOrd="3" destOrd="0" parTransId="{93FCB657-3AC1-4CAA-9AC7-3970C74A5DD5}" sibTransId="{2317E3D8-1F20-4FDD-AF01-3964B6EBF8C2}"/>
    <dgm:cxn modelId="{2C4CFED4-B629-4779-962C-57C795CF1E40}" srcId="{E69C2393-FEBA-4EF9-8C69-210F349E7B17}" destId="{7731FC10-A6AE-46A4-8408-974716835C66}" srcOrd="4" destOrd="0" parTransId="{9B225664-41D5-497E-8DCE-67AF76E02343}" sibTransId="{2B09635C-59A6-438B-A89B-5C946BEBC2D4}"/>
    <dgm:cxn modelId="{4C7B09E2-AD56-41AB-943D-61E7971A2AED}" type="presParOf" srcId="{713502E0-B3F2-4706-A2F8-9FB55BDB1185}" destId="{2C1A27A0-FAD8-4554-8575-E4CD5E1E4C05}" srcOrd="0" destOrd="0" presId="urn:microsoft.com/office/officeart/2005/8/layout/vList2"/>
    <dgm:cxn modelId="{ED16CCF4-C8D4-4EFA-AC1E-E6156AD86231}" type="presParOf" srcId="{713502E0-B3F2-4706-A2F8-9FB55BDB1185}" destId="{4A0274A7-9576-43E1-AFEB-74D18AFA8A77}" srcOrd="1" destOrd="0" presId="urn:microsoft.com/office/officeart/2005/8/layout/vList2"/>
    <dgm:cxn modelId="{0870809F-FC69-422A-9C8F-A5B98B0AF0EC}" type="presParOf" srcId="{713502E0-B3F2-4706-A2F8-9FB55BDB1185}" destId="{7F81C10D-41B6-48D4-8B8C-8C6CE173E783}" srcOrd="2" destOrd="0" presId="urn:microsoft.com/office/officeart/2005/8/layout/vList2"/>
    <dgm:cxn modelId="{9C1BE65D-5626-4F2F-B76C-DB1078FAF8AD}" type="presParOf" srcId="{713502E0-B3F2-4706-A2F8-9FB55BDB1185}" destId="{C1F248EB-2589-40C7-BEBB-FC304838C34E}" srcOrd="3" destOrd="0" presId="urn:microsoft.com/office/officeart/2005/8/layout/vList2"/>
    <dgm:cxn modelId="{DC1A25D1-5D48-497B-AC29-D62AB3C8471F}" type="presParOf" srcId="{713502E0-B3F2-4706-A2F8-9FB55BDB1185}" destId="{1BC3E71E-1CD9-4A4D-9020-4B048D8F2965}" srcOrd="4" destOrd="0" presId="urn:microsoft.com/office/officeart/2005/8/layout/vList2"/>
    <dgm:cxn modelId="{A6DC73C5-DA54-4E77-B565-40CAC84E4A8E}" type="presParOf" srcId="{713502E0-B3F2-4706-A2F8-9FB55BDB1185}" destId="{08A43BD4-941F-4E06-A7C7-B5FAF5BB928F}" srcOrd="5" destOrd="0" presId="urn:microsoft.com/office/officeart/2005/8/layout/vList2"/>
    <dgm:cxn modelId="{60CC3431-5DB7-4B21-9592-C0ECF9768D5A}" type="presParOf" srcId="{713502E0-B3F2-4706-A2F8-9FB55BDB1185}" destId="{CFD4726C-1E75-4E9D-A7A5-A82E8D0A807A}" srcOrd="6" destOrd="0" presId="urn:microsoft.com/office/officeart/2005/8/layout/vList2"/>
    <dgm:cxn modelId="{556D821E-46A8-47C7-B310-1DD2CBEB13C7}" type="presParOf" srcId="{713502E0-B3F2-4706-A2F8-9FB55BDB1185}" destId="{144421AA-9E8E-4C3C-981A-C3DFDEBA5740}" srcOrd="7" destOrd="0" presId="urn:microsoft.com/office/officeart/2005/8/layout/vList2"/>
    <dgm:cxn modelId="{A4A4B306-7A40-4190-BD53-84213D62AABC}" type="presParOf" srcId="{713502E0-B3F2-4706-A2F8-9FB55BDB1185}" destId="{5BA9359B-C3E8-4B7D-8B55-84FE617DE16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09D2854-E4A9-48FA-9C3E-C88FE8C7183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A1609A2-10B1-493D-84EF-2448504E36BB}">
      <dgm:prSet/>
      <dgm:spPr/>
      <dgm:t>
        <a:bodyPr/>
        <a:lstStyle/>
        <a:p>
          <a:r>
            <a:rPr lang="en-US" b="0" i="0" dirty="0"/>
            <a:t>Type-1 Error: There are 55 transection which model has predicted as Fraud transection, which is actually not a fraud transection.</a:t>
          </a:r>
          <a:endParaRPr lang="en-IN" dirty="0"/>
        </a:p>
      </dgm:t>
    </dgm:pt>
    <dgm:pt modelId="{83700721-01FD-4F14-9DFB-7EC37C6A4B1C}" type="parTrans" cxnId="{F8A97D6F-3F70-40C3-93BC-34EA7BAE511E}">
      <dgm:prSet/>
      <dgm:spPr/>
      <dgm:t>
        <a:bodyPr/>
        <a:lstStyle/>
        <a:p>
          <a:endParaRPr lang="en-IN"/>
        </a:p>
      </dgm:t>
    </dgm:pt>
    <dgm:pt modelId="{57AADE57-07B4-4A4B-B16B-4BFED7C0C1AB}" type="sibTrans" cxnId="{F8A97D6F-3F70-40C3-93BC-34EA7BAE511E}">
      <dgm:prSet/>
      <dgm:spPr/>
      <dgm:t>
        <a:bodyPr/>
        <a:lstStyle/>
        <a:p>
          <a:endParaRPr lang="en-IN"/>
        </a:p>
      </dgm:t>
    </dgm:pt>
    <dgm:pt modelId="{6C14BF89-E695-4F08-8ADC-DD955764F0A2}">
      <dgm:prSet/>
      <dgm:spPr/>
      <dgm:t>
        <a:bodyPr/>
        <a:lstStyle/>
        <a:p>
          <a:r>
            <a:rPr lang="en-US" b="0" i="0" dirty="0"/>
            <a:t>Type-2 Error: There is 0 False Negative which means model has 100% correctly predicted all fraudulent transection.</a:t>
          </a:r>
          <a:endParaRPr lang="en-IN" dirty="0"/>
        </a:p>
      </dgm:t>
    </dgm:pt>
    <dgm:pt modelId="{267CDB62-E7AA-4610-BDC8-7839CF7F7405}" type="parTrans" cxnId="{5629E1FC-DA51-4D9A-ACDD-1F7E08B1BEE5}">
      <dgm:prSet/>
      <dgm:spPr/>
      <dgm:t>
        <a:bodyPr/>
        <a:lstStyle/>
        <a:p>
          <a:endParaRPr lang="en-IN"/>
        </a:p>
      </dgm:t>
    </dgm:pt>
    <dgm:pt modelId="{A64C2A01-A39E-4996-8542-F13B872751A3}" type="sibTrans" cxnId="{5629E1FC-DA51-4D9A-ACDD-1F7E08B1BEE5}">
      <dgm:prSet/>
      <dgm:spPr/>
      <dgm:t>
        <a:bodyPr/>
        <a:lstStyle/>
        <a:p>
          <a:endParaRPr lang="en-IN"/>
        </a:p>
      </dgm:t>
    </dgm:pt>
    <dgm:pt modelId="{0C5C6617-C5FB-42B8-B320-6D208FA67B43}" type="pres">
      <dgm:prSet presAssocID="{D09D2854-E4A9-48FA-9C3E-C88FE8C71833}" presName="linear" presStyleCnt="0">
        <dgm:presLayoutVars>
          <dgm:animLvl val="lvl"/>
          <dgm:resizeHandles val="exact"/>
        </dgm:presLayoutVars>
      </dgm:prSet>
      <dgm:spPr/>
    </dgm:pt>
    <dgm:pt modelId="{BE1E3B0F-056E-4241-B858-74F623BDA5DC}" type="pres">
      <dgm:prSet presAssocID="{7A1609A2-10B1-493D-84EF-2448504E36BB}" presName="parentText" presStyleLbl="node1" presStyleIdx="0" presStyleCnt="2">
        <dgm:presLayoutVars>
          <dgm:chMax val="0"/>
          <dgm:bulletEnabled val="1"/>
        </dgm:presLayoutVars>
      </dgm:prSet>
      <dgm:spPr/>
    </dgm:pt>
    <dgm:pt modelId="{616C5468-868E-4F2C-8E88-9E216A61A603}" type="pres">
      <dgm:prSet presAssocID="{57AADE57-07B4-4A4B-B16B-4BFED7C0C1AB}" presName="spacer" presStyleCnt="0"/>
      <dgm:spPr/>
    </dgm:pt>
    <dgm:pt modelId="{EE28C547-9DA9-4A21-9AB6-C1A10515F5F7}" type="pres">
      <dgm:prSet presAssocID="{6C14BF89-E695-4F08-8ADC-DD955764F0A2}" presName="parentText" presStyleLbl="node1" presStyleIdx="1" presStyleCnt="2">
        <dgm:presLayoutVars>
          <dgm:chMax val="0"/>
          <dgm:bulletEnabled val="1"/>
        </dgm:presLayoutVars>
      </dgm:prSet>
      <dgm:spPr/>
    </dgm:pt>
  </dgm:ptLst>
  <dgm:cxnLst>
    <dgm:cxn modelId="{59B69021-FD44-4708-8FFE-8762F44B9508}" type="presOf" srcId="{7A1609A2-10B1-493D-84EF-2448504E36BB}" destId="{BE1E3B0F-056E-4241-B858-74F623BDA5DC}" srcOrd="0" destOrd="0" presId="urn:microsoft.com/office/officeart/2005/8/layout/vList2"/>
    <dgm:cxn modelId="{2E73F64D-C26C-4E86-BB53-087336DE3CBB}" type="presOf" srcId="{D09D2854-E4A9-48FA-9C3E-C88FE8C71833}" destId="{0C5C6617-C5FB-42B8-B320-6D208FA67B43}" srcOrd="0" destOrd="0" presId="urn:microsoft.com/office/officeart/2005/8/layout/vList2"/>
    <dgm:cxn modelId="{F8A97D6F-3F70-40C3-93BC-34EA7BAE511E}" srcId="{D09D2854-E4A9-48FA-9C3E-C88FE8C71833}" destId="{7A1609A2-10B1-493D-84EF-2448504E36BB}" srcOrd="0" destOrd="0" parTransId="{83700721-01FD-4F14-9DFB-7EC37C6A4B1C}" sibTransId="{57AADE57-07B4-4A4B-B16B-4BFED7C0C1AB}"/>
    <dgm:cxn modelId="{3FB06383-1BDD-4651-8699-60C3111D8BD6}" type="presOf" srcId="{6C14BF89-E695-4F08-8ADC-DD955764F0A2}" destId="{EE28C547-9DA9-4A21-9AB6-C1A10515F5F7}" srcOrd="0" destOrd="0" presId="urn:microsoft.com/office/officeart/2005/8/layout/vList2"/>
    <dgm:cxn modelId="{5629E1FC-DA51-4D9A-ACDD-1F7E08B1BEE5}" srcId="{D09D2854-E4A9-48FA-9C3E-C88FE8C71833}" destId="{6C14BF89-E695-4F08-8ADC-DD955764F0A2}" srcOrd="1" destOrd="0" parTransId="{267CDB62-E7AA-4610-BDC8-7839CF7F7405}" sibTransId="{A64C2A01-A39E-4996-8542-F13B872751A3}"/>
    <dgm:cxn modelId="{11EB5281-FA63-4956-BFA4-28BB6EB3558C}" type="presParOf" srcId="{0C5C6617-C5FB-42B8-B320-6D208FA67B43}" destId="{BE1E3B0F-056E-4241-B858-74F623BDA5DC}" srcOrd="0" destOrd="0" presId="urn:microsoft.com/office/officeart/2005/8/layout/vList2"/>
    <dgm:cxn modelId="{A8BD9331-3FA5-4C6C-92BA-9A7FB26B356F}" type="presParOf" srcId="{0C5C6617-C5FB-42B8-B320-6D208FA67B43}" destId="{616C5468-868E-4F2C-8E88-9E216A61A603}" srcOrd="1" destOrd="0" presId="urn:microsoft.com/office/officeart/2005/8/layout/vList2"/>
    <dgm:cxn modelId="{337410D1-0C8F-487D-B200-5426197ADBFE}" type="presParOf" srcId="{0C5C6617-C5FB-42B8-B320-6D208FA67B43}" destId="{EE28C547-9DA9-4A21-9AB6-C1A10515F5F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BE9B7FF-29E7-4D57-9522-04E0ABEB02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EB009C8-19ED-485E-B154-77E0D964EFBC}">
      <dgm:prSet/>
      <dgm:spPr/>
      <dgm:t>
        <a:bodyPr/>
        <a:lstStyle/>
        <a:p>
          <a:pPr algn="just"/>
          <a:r>
            <a:rPr lang="en-US" dirty="0"/>
            <a:t>Our machine learning model for online payment fraud detection significantly enhances the security and reliability of financial transactions by accurately identifying fraudulent activities, thus protecting both businesses and customers, this innovation not only reduces financial losses but also strengthens trust in digital payment systems.</a:t>
          </a:r>
          <a:endParaRPr lang="en-IN" dirty="0"/>
        </a:p>
      </dgm:t>
    </dgm:pt>
    <dgm:pt modelId="{39F72D52-8040-4CC9-8F4B-C920393C3531}" type="parTrans" cxnId="{84C5F432-0C50-4239-83CB-ADF86F95BB4D}">
      <dgm:prSet/>
      <dgm:spPr/>
      <dgm:t>
        <a:bodyPr/>
        <a:lstStyle/>
        <a:p>
          <a:endParaRPr lang="en-IN"/>
        </a:p>
      </dgm:t>
    </dgm:pt>
    <dgm:pt modelId="{9CAE8881-74C6-4FCE-86F6-6896A30993CC}" type="sibTrans" cxnId="{84C5F432-0C50-4239-83CB-ADF86F95BB4D}">
      <dgm:prSet/>
      <dgm:spPr/>
      <dgm:t>
        <a:bodyPr/>
        <a:lstStyle/>
        <a:p>
          <a:endParaRPr lang="en-IN"/>
        </a:p>
      </dgm:t>
    </dgm:pt>
    <dgm:pt modelId="{4DE6F5C3-30F2-41B7-B5F2-10329A7BA08E}" type="pres">
      <dgm:prSet presAssocID="{3BE9B7FF-29E7-4D57-9522-04E0ABEB022E}" presName="linear" presStyleCnt="0">
        <dgm:presLayoutVars>
          <dgm:animLvl val="lvl"/>
          <dgm:resizeHandles val="exact"/>
        </dgm:presLayoutVars>
      </dgm:prSet>
      <dgm:spPr/>
    </dgm:pt>
    <dgm:pt modelId="{5672C469-398F-43CE-8123-E118E30FEB22}" type="pres">
      <dgm:prSet presAssocID="{DEB009C8-19ED-485E-B154-77E0D964EFBC}" presName="parentText" presStyleLbl="node1" presStyleIdx="0" presStyleCnt="1">
        <dgm:presLayoutVars>
          <dgm:chMax val="0"/>
          <dgm:bulletEnabled val="1"/>
        </dgm:presLayoutVars>
      </dgm:prSet>
      <dgm:spPr/>
    </dgm:pt>
  </dgm:ptLst>
  <dgm:cxnLst>
    <dgm:cxn modelId="{84C5F432-0C50-4239-83CB-ADF86F95BB4D}" srcId="{3BE9B7FF-29E7-4D57-9522-04E0ABEB022E}" destId="{DEB009C8-19ED-485E-B154-77E0D964EFBC}" srcOrd="0" destOrd="0" parTransId="{39F72D52-8040-4CC9-8F4B-C920393C3531}" sibTransId="{9CAE8881-74C6-4FCE-86F6-6896A30993CC}"/>
    <dgm:cxn modelId="{FAC38D6E-3745-462A-BF2F-1856C8DE0CB8}" type="presOf" srcId="{3BE9B7FF-29E7-4D57-9522-04E0ABEB022E}" destId="{4DE6F5C3-30F2-41B7-B5F2-10329A7BA08E}" srcOrd="0" destOrd="0" presId="urn:microsoft.com/office/officeart/2005/8/layout/vList2"/>
    <dgm:cxn modelId="{B05B87D1-340F-4147-80A7-714D5E093C8A}" type="presOf" srcId="{DEB009C8-19ED-485E-B154-77E0D964EFBC}" destId="{5672C469-398F-43CE-8123-E118E30FEB22}" srcOrd="0" destOrd="0" presId="urn:microsoft.com/office/officeart/2005/8/layout/vList2"/>
    <dgm:cxn modelId="{CF1422BD-1DD9-4A63-9678-6610A12DD76D}" type="presParOf" srcId="{4DE6F5C3-30F2-41B7-B5F2-10329A7BA08E}" destId="{5672C469-398F-43CE-8123-E118E30FEB2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3783B6-9C9D-4855-9E03-A82CF8B9488E}" type="doc">
      <dgm:prSet loTypeId="urn:microsoft.com/office/officeart/2008/layout/PictureStrips" loCatId="list" qsTypeId="urn:microsoft.com/office/officeart/2005/8/quickstyle/simple1" qsCatId="simple" csTypeId="urn:microsoft.com/office/officeart/2005/8/colors/accent1_1" csCatId="accent1"/>
      <dgm:spPr/>
      <dgm:t>
        <a:bodyPr/>
        <a:lstStyle/>
        <a:p>
          <a:endParaRPr lang="en-IN"/>
        </a:p>
      </dgm:t>
    </dgm:pt>
    <dgm:pt modelId="{4B332D8C-2448-4E13-9943-732DFE15F36C}">
      <dgm:prSet/>
      <dgm:spPr/>
      <dgm:t>
        <a:bodyPr/>
        <a:lstStyle/>
        <a:p>
          <a:r>
            <a:rPr lang="en-US"/>
            <a:t>Drug trafficking </a:t>
          </a:r>
          <a:endParaRPr lang="en-IN"/>
        </a:p>
      </dgm:t>
    </dgm:pt>
    <dgm:pt modelId="{77D2D471-E7EB-46B7-871D-64486C819178}" type="parTrans" cxnId="{C32C6C0F-F1E4-4D1F-B8D5-118AC5F7E00A}">
      <dgm:prSet/>
      <dgm:spPr/>
      <dgm:t>
        <a:bodyPr/>
        <a:lstStyle/>
        <a:p>
          <a:endParaRPr lang="en-IN"/>
        </a:p>
      </dgm:t>
    </dgm:pt>
    <dgm:pt modelId="{2FB750EE-3196-481D-AC0C-B0D843A1FB00}" type="sibTrans" cxnId="{C32C6C0F-F1E4-4D1F-B8D5-118AC5F7E00A}">
      <dgm:prSet/>
      <dgm:spPr/>
      <dgm:t>
        <a:bodyPr/>
        <a:lstStyle/>
        <a:p>
          <a:endParaRPr lang="en-IN"/>
        </a:p>
      </dgm:t>
    </dgm:pt>
    <dgm:pt modelId="{54ACE733-BDB6-4AB0-9685-8A954EDA9E62}">
      <dgm:prSet/>
      <dgm:spPr/>
      <dgm:t>
        <a:bodyPr/>
        <a:lstStyle/>
        <a:p>
          <a:r>
            <a:rPr lang="en-US"/>
            <a:t>Smuggling</a:t>
          </a:r>
          <a:endParaRPr lang="en-IN"/>
        </a:p>
      </dgm:t>
    </dgm:pt>
    <dgm:pt modelId="{817FCB92-44F0-4457-9E7B-173F555922BD}" type="parTrans" cxnId="{89DA5C4E-8FE2-41DE-B28E-8569D0F2289E}">
      <dgm:prSet/>
      <dgm:spPr/>
      <dgm:t>
        <a:bodyPr/>
        <a:lstStyle/>
        <a:p>
          <a:endParaRPr lang="en-IN"/>
        </a:p>
      </dgm:t>
    </dgm:pt>
    <dgm:pt modelId="{30647277-221A-4A17-BAB9-082EA4D44CF2}" type="sibTrans" cxnId="{89DA5C4E-8FE2-41DE-B28E-8569D0F2289E}">
      <dgm:prSet/>
      <dgm:spPr/>
      <dgm:t>
        <a:bodyPr/>
        <a:lstStyle/>
        <a:p>
          <a:endParaRPr lang="en-IN"/>
        </a:p>
      </dgm:t>
    </dgm:pt>
    <dgm:pt modelId="{01967480-D084-4AD6-B196-98BF21E703D8}">
      <dgm:prSet/>
      <dgm:spPr/>
      <dgm:t>
        <a:bodyPr/>
        <a:lstStyle/>
        <a:p>
          <a:r>
            <a:rPr lang="en-US"/>
            <a:t>Online Fraud</a:t>
          </a:r>
          <a:endParaRPr lang="en-IN"/>
        </a:p>
      </dgm:t>
    </dgm:pt>
    <dgm:pt modelId="{95BA2710-3B0B-4F89-8EED-7806FCC85289}" type="parTrans" cxnId="{4E23B0EE-3EA3-47FC-8B17-3D66B54A07B6}">
      <dgm:prSet/>
      <dgm:spPr/>
      <dgm:t>
        <a:bodyPr/>
        <a:lstStyle/>
        <a:p>
          <a:endParaRPr lang="en-IN"/>
        </a:p>
      </dgm:t>
    </dgm:pt>
    <dgm:pt modelId="{D5F97F78-FEB8-4A0F-840C-259586B3E69A}" type="sibTrans" cxnId="{4E23B0EE-3EA3-47FC-8B17-3D66B54A07B6}">
      <dgm:prSet/>
      <dgm:spPr/>
      <dgm:t>
        <a:bodyPr/>
        <a:lstStyle/>
        <a:p>
          <a:endParaRPr lang="en-IN"/>
        </a:p>
      </dgm:t>
    </dgm:pt>
    <dgm:pt modelId="{016A5732-7F5E-4BEB-80C5-51B3A9C3AE30}">
      <dgm:prSet/>
      <dgm:spPr/>
      <dgm:t>
        <a:bodyPr/>
        <a:lstStyle/>
        <a:p>
          <a:r>
            <a:rPr lang="en-US"/>
            <a:t>Organized crime</a:t>
          </a:r>
          <a:endParaRPr lang="en-IN"/>
        </a:p>
      </dgm:t>
    </dgm:pt>
    <dgm:pt modelId="{C36F684F-BF75-436E-830E-66E1456FCFDE}" type="parTrans" cxnId="{37F3E24E-3449-4FE8-B874-AB1D041BBBA1}">
      <dgm:prSet/>
      <dgm:spPr/>
      <dgm:t>
        <a:bodyPr/>
        <a:lstStyle/>
        <a:p>
          <a:endParaRPr lang="en-IN"/>
        </a:p>
      </dgm:t>
    </dgm:pt>
    <dgm:pt modelId="{D03DDBAD-AC0B-4813-81DB-1BC7416E5A55}" type="sibTrans" cxnId="{37F3E24E-3449-4FE8-B874-AB1D041BBBA1}">
      <dgm:prSet/>
      <dgm:spPr/>
      <dgm:t>
        <a:bodyPr/>
        <a:lstStyle/>
        <a:p>
          <a:endParaRPr lang="en-IN"/>
        </a:p>
      </dgm:t>
    </dgm:pt>
    <dgm:pt modelId="{F51C7A5C-178F-43AF-AA09-D858A80C855D}">
      <dgm:prSet/>
      <dgm:spPr/>
      <dgm:t>
        <a:bodyPr/>
        <a:lstStyle/>
        <a:p>
          <a:r>
            <a:rPr lang="en-US"/>
            <a:t>Tax Evasion</a:t>
          </a:r>
          <a:endParaRPr lang="en-IN"/>
        </a:p>
      </dgm:t>
    </dgm:pt>
    <dgm:pt modelId="{7F8EC4D7-D854-4728-86A5-37B8A4D26633}" type="parTrans" cxnId="{6A57E009-1D2E-4FD0-BB0A-25FBF734A826}">
      <dgm:prSet/>
      <dgm:spPr/>
      <dgm:t>
        <a:bodyPr/>
        <a:lstStyle/>
        <a:p>
          <a:endParaRPr lang="en-IN"/>
        </a:p>
      </dgm:t>
    </dgm:pt>
    <dgm:pt modelId="{72527076-99B6-44FE-9379-020E77960705}" type="sibTrans" cxnId="{6A57E009-1D2E-4FD0-BB0A-25FBF734A826}">
      <dgm:prSet/>
      <dgm:spPr/>
      <dgm:t>
        <a:bodyPr/>
        <a:lstStyle/>
        <a:p>
          <a:endParaRPr lang="en-IN"/>
        </a:p>
      </dgm:t>
    </dgm:pt>
    <dgm:pt modelId="{A123D1BD-23E6-497F-8F57-2801F3BC6F34}">
      <dgm:prSet/>
      <dgm:spPr/>
      <dgm:t>
        <a:bodyPr/>
        <a:lstStyle/>
        <a:p>
          <a:r>
            <a:rPr lang="en-US"/>
            <a:t>And many more..</a:t>
          </a:r>
          <a:endParaRPr lang="en-IN"/>
        </a:p>
      </dgm:t>
    </dgm:pt>
    <dgm:pt modelId="{4DA930E0-F358-474E-9F0A-7889ABEE8498}" type="parTrans" cxnId="{7465F403-7163-48AD-89F1-21C76F55E090}">
      <dgm:prSet/>
      <dgm:spPr/>
      <dgm:t>
        <a:bodyPr/>
        <a:lstStyle/>
        <a:p>
          <a:endParaRPr lang="en-IN"/>
        </a:p>
      </dgm:t>
    </dgm:pt>
    <dgm:pt modelId="{5D27369A-88AE-4FD7-A81A-054555571454}" type="sibTrans" cxnId="{7465F403-7163-48AD-89F1-21C76F55E090}">
      <dgm:prSet/>
      <dgm:spPr/>
      <dgm:t>
        <a:bodyPr/>
        <a:lstStyle/>
        <a:p>
          <a:endParaRPr lang="en-IN"/>
        </a:p>
      </dgm:t>
    </dgm:pt>
    <dgm:pt modelId="{A34E124D-B214-436D-AF14-F209E94B83F7}" type="pres">
      <dgm:prSet presAssocID="{B73783B6-9C9D-4855-9E03-A82CF8B9488E}" presName="Name0" presStyleCnt="0">
        <dgm:presLayoutVars>
          <dgm:dir/>
          <dgm:resizeHandles val="exact"/>
        </dgm:presLayoutVars>
      </dgm:prSet>
      <dgm:spPr/>
    </dgm:pt>
    <dgm:pt modelId="{E14EBFF2-C8AF-4C6C-8A11-3BE7E7BA7509}" type="pres">
      <dgm:prSet presAssocID="{4B332D8C-2448-4E13-9943-732DFE15F36C}" presName="composite" presStyleCnt="0"/>
      <dgm:spPr/>
    </dgm:pt>
    <dgm:pt modelId="{82A615EE-1341-49DC-A27D-C376E68F03DD}" type="pres">
      <dgm:prSet presAssocID="{4B332D8C-2448-4E13-9943-732DFE15F36C}" presName="rect1" presStyleLbl="trAlignAcc1" presStyleIdx="0" presStyleCnt="6">
        <dgm:presLayoutVars>
          <dgm:bulletEnabled val="1"/>
        </dgm:presLayoutVars>
      </dgm:prSet>
      <dgm:spPr/>
    </dgm:pt>
    <dgm:pt modelId="{502E1A64-8657-4F06-9F21-B499BE14E2F8}" type="pres">
      <dgm:prSet presAssocID="{4B332D8C-2448-4E13-9943-732DFE15F36C}" presName="rect2" presStyleLbl="fgImgPlace1" presStyleIdx="0" presStyleCnt="6"/>
      <dgm:spPr/>
    </dgm:pt>
    <dgm:pt modelId="{2AA30B43-CF6C-4D7F-B87D-C64A2EA05B46}" type="pres">
      <dgm:prSet presAssocID="{2FB750EE-3196-481D-AC0C-B0D843A1FB00}" presName="sibTrans" presStyleCnt="0"/>
      <dgm:spPr/>
    </dgm:pt>
    <dgm:pt modelId="{C29DA4B3-0BC3-4705-AD34-AAADBED42857}" type="pres">
      <dgm:prSet presAssocID="{54ACE733-BDB6-4AB0-9685-8A954EDA9E62}" presName="composite" presStyleCnt="0"/>
      <dgm:spPr/>
    </dgm:pt>
    <dgm:pt modelId="{769F257E-91AA-4D9A-A6FD-804C7A42EC73}" type="pres">
      <dgm:prSet presAssocID="{54ACE733-BDB6-4AB0-9685-8A954EDA9E62}" presName="rect1" presStyleLbl="trAlignAcc1" presStyleIdx="1" presStyleCnt="6">
        <dgm:presLayoutVars>
          <dgm:bulletEnabled val="1"/>
        </dgm:presLayoutVars>
      </dgm:prSet>
      <dgm:spPr/>
    </dgm:pt>
    <dgm:pt modelId="{6600937D-BAB6-490B-AAE1-D5B302DFEED6}" type="pres">
      <dgm:prSet presAssocID="{54ACE733-BDB6-4AB0-9685-8A954EDA9E62}" presName="rect2" presStyleLbl="fgImgPlace1" presStyleIdx="1" presStyleCnt="6"/>
      <dgm:spPr/>
    </dgm:pt>
    <dgm:pt modelId="{B1CF791E-D7FB-4B83-A8F9-EEF4F46B777D}" type="pres">
      <dgm:prSet presAssocID="{30647277-221A-4A17-BAB9-082EA4D44CF2}" presName="sibTrans" presStyleCnt="0"/>
      <dgm:spPr/>
    </dgm:pt>
    <dgm:pt modelId="{857E3B10-AFFC-4957-AA51-AE6B3A5972EA}" type="pres">
      <dgm:prSet presAssocID="{01967480-D084-4AD6-B196-98BF21E703D8}" presName="composite" presStyleCnt="0"/>
      <dgm:spPr/>
    </dgm:pt>
    <dgm:pt modelId="{8DF62FE6-0F57-4D66-8183-25EB91691A31}" type="pres">
      <dgm:prSet presAssocID="{01967480-D084-4AD6-B196-98BF21E703D8}" presName="rect1" presStyleLbl="trAlignAcc1" presStyleIdx="2" presStyleCnt="6">
        <dgm:presLayoutVars>
          <dgm:bulletEnabled val="1"/>
        </dgm:presLayoutVars>
      </dgm:prSet>
      <dgm:spPr/>
    </dgm:pt>
    <dgm:pt modelId="{8F459EC1-242C-4596-882B-22CE612C5D42}" type="pres">
      <dgm:prSet presAssocID="{01967480-D084-4AD6-B196-98BF21E703D8}" presName="rect2" presStyleLbl="fgImgPlace1" presStyleIdx="2" presStyleCnt="6"/>
      <dgm:spPr/>
    </dgm:pt>
    <dgm:pt modelId="{074A996B-542F-4C56-A35E-2D1E875D34C6}" type="pres">
      <dgm:prSet presAssocID="{D5F97F78-FEB8-4A0F-840C-259586B3E69A}" presName="sibTrans" presStyleCnt="0"/>
      <dgm:spPr/>
    </dgm:pt>
    <dgm:pt modelId="{ACF4AFA8-4943-465C-A6E1-5ED0F0CA75EF}" type="pres">
      <dgm:prSet presAssocID="{016A5732-7F5E-4BEB-80C5-51B3A9C3AE30}" presName="composite" presStyleCnt="0"/>
      <dgm:spPr/>
    </dgm:pt>
    <dgm:pt modelId="{BD11E5B4-21FC-43D0-B34E-C12EF2C01149}" type="pres">
      <dgm:prSet presAssocID="{016A5732-7F5E-4BEB-80C5-51B3A9C3AE30}" presName="rect1" presStyleLbl="trAlignAcc1" presStyleIdx="3" presStyleCnt="6">
        <dgm:presLayoutVars>
          <dgm:bulletEnabled val="1"/>
        </dgm:presLayoutVars>
      </dgm:prSet>
      <dgm:spPr/>
    </dgm:pt>
    <dgm:pt modelId="{CAEC93D3-B067-49F5-9317-9D0911CCDD39}" type="pres">
      <dgm:prSet presAssocID="{016A5732-7F5E-4BEB-80C5-51B3A9C3AE30}" presName="rect2" presStyleLbl="fgImgPlace1" presStyleIdx="3" presStyleCnt="6"/>
      <dgm:spPr/>
    </dgm:pt>
    <dgm:pt modelId="{88C80A84-B03B-42C9-A3FE-2851C03EBC57}" type="pres">
      <dgm:prSet presAssocID="{D03DDBAD-AC0B-4813-81DB-1BC7416E5A55}" presName="sibTrans" presStyleCnt="0"/>
      <dgm:spPr/>
    </dgm:pt>
    <dgm:pt modelId="{67BBD301-7912-4772-8497-9F7196D5F57A}" type="pres">
      <dgm:prSet presAssocID="{F51C7A5C-178F-43AF-AA09-D858A80C855D}" presName="composite" presStyleCnt="0"/>
      <dgm:spPr/>
    </dgm:pt>
    <dgm:pt modelId="{E8BB5A70-64A8-42CF-B2E3-377E2DC7F08C}" type="pres">
      <dgm:prSet presAssocID="{F51C7A5C-178F-43AF-AA09-D858A80C855D}" presName="rect1" presStyleLbl="trAlignAcc1" presStyleIdx="4" presStyleCnt="6">
        <dgm:presLayoutVars>
          <dgm:bulletEnabled val="1"/>
        </dgm:presLayoutVars>
      </dgm:prSet>
      <dgm:spPr/>
    </dgm:pt>
    <dgm:pt modelId="{A8DEB9B3-DCFE-491C-86D8-459AFEABE73E}" type="pres">
      <dgm:prSet presAssocID="{F51C7A5C-178F-43AF-AA09-D858A80C855D}" presName="rect2" presStyleLbl="fgImgPlace1" presStyleIdx="4" presStyleCnt="6"/>
      <dgm:spPr/>
    </dgm:pt>
    <dgm:pt modelId="{C7B0390D-18D2-4941-A50E-DB1A1DB0A229}" type="pres">
      <dgm:prSet presAssocID="{72527076-99B6-44FE-9379-020E77960705}" presName="sibTrans" presStyleCnt="0"/>
      <dgm:spPr/>
    </dgm:pt>
    <dgm:pt modelId="{E53E06BE-856D-4D23-A828-F21A3A9952D8}" type="pres">
      <dgm:prSet presAssocID="{A123D1BD-23E6-497F-8F57-2801F3BC6F34}" presName="composite" presStyleCnt="0"/>
      <dgm:spPr/>
    </dgm:pt>
    <dgm:pt modelId="{C4B3A9E7-BDB7-41FC-AD76-BBCC778BDF84}" type="pres">
      <dgm:prSet presAssocID="{A123D1BD-23E6-497F-8F57-2801F3BC6F34}" presName="rect1" presStyleLbl="trAlignAcc1" presStyleIdx="5" presStyleCnt="6">
        <dgm:presLayoutVars>
          <dgm:bulletEnabled val="1"/>
        </dgm:presLayoutVars>
      </dgm:prSet>
      <dgm:spPr/>
    </dgm:pt>
    <dgm:pt modelId="{3E81D07A-9DD4-4003-8A1B-080F36B29126}" type="pres">
      <dgm:prSet presAssocID="{A123D1BD-23E6-497F-8F57-2801F3BC6F34}" presName="rect2" presStyleLbl="fgImgPlace1" presStyleIdx="5" presStyleCnt="6"/>
      <dgm:spPr/>
    </dgm:pt>
  </dgm:ptLst>
  <dgm:cxnLst>
    <dgm:cxn modelId="{7465F403-7163-48AD-89F1-21C76F55E090}" srcId="{B73783B6-9C9D-4855-9E03-A82CF8B9488E}" destId="{A123D1BD-23E6-497F-8F57-2801F3BC6F34}" srcOrd="5" destOrd="0" parTransId="{4DA930E0-F358-474E-9F0A-7889ABEE8498}" sibTransId="{5D27369A-88AE-4FD7-A81A-054555571454}"/>
    <dgm:cxn modelId="{6A57E009-1D2E-4FD0-BB0A-25FBF734A826}" srcId="{B73783B6-9C9D-4855-9E03-A82CF8B9488E}" destId="{F51C7A5C-178F-43AF-AA09-D858A80C855D}" srcOrd="4" destOrd="0" parTransId="{7F8EC4D7-D854-4728-86A5-37B8A4D26633}" sibTransId="{72527076-99B6-44FE-9379-020E77960705}"/>
    <dgm:cxn modelId="{C32C6C0F-F1E4-4D1F-B8D5-118AC5F7E00A}" srcId="{B73783B6-9C9D-4855-9E03-A82CF8B9488E}" destId="{4B332D8C-2448-4E13-9943-732DFE15F36C}" srcOrd="0" destOrd="0" parTransId="{77D2D471-E7EB-46B7-871D-64486C819178}" sibTransId="{2FB750EE-3196-481D-AC0C-B0D843A1FB00}"/>
    <dgm:cxn modelId="{F590BD12-CB94-4BAB-B112-3078DA84B017}" type="presOf" srcId="{B73783B6-9C9D-4855-9E03-A82CF8B9488E}" destId="{A34E124D-B214-436D-AF14-F209E94B83F7}" srcOrd="0" destOrd="0" presId="urn:microsoft.com/office/officeart/2008/layout/PictureStrips"/>
    <dgm:cxn modelId="{50C08115-58B0-4107-9ED4-CAC326A7F180}" type="presOf" srcId="{01967480-D084-4AD6-B196-98BF21E703D8}" destId="{8DF62FE6-0F57-4D66-8183-25EB91691A31}" srcOrd="0" destOrd="0" presId="urn:microsoft.com/office/officeart/2008/layout/PictureStrips"/>
    <dgm:cxn modelId="{712A816D-2476-4E84-93BD-4F5D953A2643}" type="presOf" srcId="{A123D1BD-23E6-497F-8F57-2801F3BC6F34}" destId="{C4B3A9E7-BDB7-41FC-AD76-BBCC778BDF84}" srcOrd="0" destOrd="0" presId="urn:microsoft.com/office/officeart/2008/layout/PictureStrips"/>
    <dgm:cxn modelId="{89DA5C4E-8FE2-41DE-B28E-8569D0F2289E}" srcId="{B73783B6-9C9D-4855-9E03-A82CF8B9488E}" destId="{54ACE733-BDB6-4AB0-9685-8A954EDA9E62}" srcOrd="1" destOrd="0" parTransId="{817FCB92-44F0-4457-9E7B-173F555922BD}" sibTransId="{30647277-221A-4A17-BAB9-082EA4D44CF2}"/>
    <dgm:cxn modelId="{37F3E24E-3449-4FE8-B874-AB1D041BBBA1}" srcId="{B73783B6-9C9D-4855-9E03-A82CF8B9488E}" destId="{016A5732-7F5E-4BEB-80C5-51B3A9C3AE30}" srcOrd="3" destOrd="0" parTransId="{C36F684F-BF75-436E-830E-66E1456FCFDE}" sibTransId="{D03DDBAD-AC0B-4813-81DB-1BC7416E5A55}"/>
    <dgm:cxn modelId="{7BC81B57-F72E-458C-8652-0CC226C279FC}" type="presOf" srcId="{F51C7A5C-178F-43AF-AA09-D858A80C855D}" destId="{E8BB5A70-64A8-42CF-B2E3-377E2DC7F08C}" srcOrd="0" destOrd="0" presId="urn:microsoft.com/office/officeart/2008/layout/PictureStrips"/>
    <dgm:cxn modelId="{22B724A7-6D03-4BB3-A219-F00289456E4B}" type="presOf" srcId="{016A5732-7F5E-4BEB-80C5-51B3A9C3AE30}" destId="{BD11E5B4-21FC-43D0-B34E-C12EF2C01149}" srcOrd="0" destOrd="0" presId="urn:microsoft.com/office/officeart/2008/layout/PictureStrips"/>
    <dgm:cxn modelId="{3887BDDF-92D2-4060-96C2-DCF45082DBA3}" type="presOf" srcId="{4B332D8C-2448-4E13-9943-732DFE15F36C}" destId="{82A615EE-1341-49DC-A27D-C376E68F03DD}" srcOrd="0" destOrd="0" presId="urn:microsoft.com/office/officeart/2008/layout/PictureStrips"/>
    <dgm:cxn modelId="{4E23B0EE-3EA3-47FC-8B17-3D66B54A07B6}" srcId="{B73783B6-9C9D-4855-9E03-A82CF8B9488E}" destId="{01967480-D084-4AD6-B196-98BF21E703D8}" srcOrd="2" destOrd="0" parTransId="{95BA2710-3B0B-4F89-8EED-7806FCC85289}" sibTransId="{D5F97F78-FEB8-4A0F-840C-259586B3E69A}"/>
    <dgm:cxn modelId="{1B0406F7-8C25-4989-A489-C4B52809D71B}" type="presOf" srcId="{54ACE733-BDB6-4AB0-9685-8A954EDA9E62}" destId="{769F257E-91AA-4D9A-A6FD-804C7A42EC73}" srcOrd="0" destOrd="0" presId="urn:microsoft.com/office/officeart/2008/layout/PictureStrips"/>
    <dgm:cxn modelId="{FA357796-7F47-43F0-8BEB-BCD8A79F49AB}" type="presParOf" srcId="{A34E124D-B214-436D-AF14-F209E94B83F7}" destId="{E14EBFF2-C8AF-4C6C-8A11-3BE7E7BA7509}" srcOrd="0" destOrd="0" presId="urn:microsoft.com/office/officeart/2008/layout/PictureStrips"/>
    <dgm:cxn modelId="{A1E46F27-BAE6-4C8B-806B-E7870378C6A1}" type="presParOf" srcId="{E14EBFF2-C8AF-4C6C-8A11-3BE7E7BA7509}" destId="{82A615EE-1341-49DC-A27D-C376E68F03DD}" srcOrd="0" destOrd="0" presId="urn:microsoft.com/office/officeart/2008/layout/PictureStrips"/>
    <dgm:cxn modelId="{7DF7082B-9698-4017-8D29-119DB2923DFC}" type="presParOf" srcId="{E14EBFF2-C8AF-4C6C-8A11-3BE7E7BA7509}" destId="{502E1A64-8657-4F06-9F21-B499BE14E2F8}" srcOrd="1" destOrd="0" presId="urn:microsoft.com/office/officeart/2008/layout/PictureStrips"/>
    <dgm:cxn modelId="{B362F59E-BF6B-45C9-8A28-B56B0D2D51E3}" type="presParOf" srcId="{A34E124D-B214-436D-AF14-F209E94B83F7}" destId="{2AA30B43-CF6C-4D7F-B87D-C64A2EA05B46}" srcOrd="1" destOrd="0" presId="urn:microsoft.com/office/officeart/2008/layout/PictureStrips"/>
    <dgm:cxn modelId="{FE2DB438-2697-449C-B467-90ECDC797AFC}" type="presParOf" srcId="{A34E124D-B214-436D-AF14-F209E94B83F7}" destId="{C29DA4B3-0BC3-4705-AD34-AAADBED42857}" srcOrd="2" destOrd="0" presId="urn:microsoft.com/office/officeart/2008/layout/PictureStrips"/>
    <dgm:cxn modelId="{C540CBE2-5EF0-42C2-AEE4-8CD7515B2A21}" type="presParOf" srcId="{C29DA4B3-0BC3-4705-AD34-AAADBED42857}" destId="{769F257E-91AA-4D9A-A6FD-804C7A42EC73}" srcOrd="0" destOrd="0" presId="urn:microsoft.com/office/officeart/2008/layout/PictureStrips"/>
    <dgm:cxn modelId="{26D61A65-7977-4533-8754-7F6F9A0BFAE6}" type="presParOf" srcId="{C29DA4B3-0BC3-4705-AD34-AAADBED42857}" destId="{6600937D-BAB6-490B-AAE1-D5B302DFEED6}" srcOrd="1" destOrd="0" presId="urn:microsoft.com/office/officeart/2008/layout/PictureStrips"/>
    <dgm:cxn modelId="{E42B1775-BEDB-4DF6-B1F5-EE9822CD761C}" type="presParOf" srcId="{A34E124D-B214-436D-AF14-F209E94B83F7}" destId="{B1CF791E-D7FB-4B83-A8F9-EEF4F46B777D}" srcOrd="3" destOrd="0" presId="urn:microsoft.com/office/officeart/2008/layout/PictureStrips"/>
    <dgm:cxn modelId="{567336C4-550C-476A-96E6-7F2064C71FEF}" type="presParOf" srcId="{A34E124D-B214-436D-AF14-F209E94B83F7}" destId="{857E3B10-AFFC-4957-AA51-AE6B3A5972EA}" srcOrd="4" destOrd="0" presId="urn:microsoft.com/office/officeart/2008/layout/PictureStrips"/>
    <dgm:cxn modelId="{5EAC5242-E3B2-4ACE-B9ED-CD414CB2DB3E}" type="presParOf" srcId="{857E3B10-AFFC-4957-AA51-AE6B3A5972EA}" destId="{8DF62FE6-0F57-4D66-8183-25EB91691A31}" srcOrd="0" destOrd="0" presId="urn:microsoft.com/office/officeart/2008/layout/PictureStrips"/>
    <dgm:cxn modelId="{B41F9E71-670C-4AFB-A15C-0D271A817142}" type="presParOf" srcId="{857E3B10-AFFC-4957-AA51-AE6B3A5972EA}" destId="{8F459EC1-242C-4596-882B-22CE612C5D42}" srcOrd="1" destOrd="0" presId="urn:microsoft.com/office/officeart/2008/layout/PictureStrips"/>
    <dgm:cxn modelId="{D4710B91-EC05-4496-8BA0-9EDD48939C8F}" type="presParOf" srcId="{A34E124D-B214-436D-AF14-F209E94B83F7}" destId="{074A996B-542F-4C56-A35E-2D1E875D34C6}" srcOrd="5" destOrd="0" presId="urn:microsoft.com/office/officeart/2008/layout/PictureStrips"/>
    <dgm:cxn modelId="{DE17D5C2-71B7-467F-8BC4-348AC244A73A}" type="presParOf" srcId="{A34E124D-B214-436D-AF14-F209E94B83F7}" destId="{ACF4AFA8-4943-465C-A6E1-5ED0F0CA75EF}" srcOrd="6" destOrd="0" presId="urn:microsoft.com/office/officeart/2008/layout/PictureStrips"/>
    <dgm:cxn modelId="{E6E839A7-0558-46AB-B2CE-91B7AB8C7B9B}" type="presParOf" srcId="{ACF4AFA8-4943-465C-A6E1-5ED0F0CA75EF}" destId="{BD11E5B4-21FC-43D0-B34E-C12EF2C01149}" srcOrd="0" destOrd="0" presId="urn:microsoft.com/office/officeart/2008/layout/PictureStrips"/>
    <dgm:cxn modelId="{9E1FE983-8AE0-4364-8E1F-A0A8EAEC45C4}" type="presParOf" srcId="{ACF4AFA8-4943-465C-A6E1-5ED0F0CA75EF}" destId="{CAEC93D3-B067-49F5-9317-9D0911CCDD39}" srcOrd="1" destOrd="0" presId="urn:microsoft.com/office/officeart/2008/layout/PictureStrips"/>
    <dgm:cxn modelId="{53DB2F59-B1C0-4413-B27F-FFF14CE6E743}" type="presParOf" srcId="{A34E124D-B214-436D-AF14-F209E94B83F7}" destId="{88C80A84-B03B-42C9-A3FE-2851C03EBC57}" srcOrd="7" destOrd="0" presId="urn:microsoft.com/office/officeart/2008/layout/PictureStrips"/>
    <dgm:cxn modelId="{579851BC-BE32-4B91-A8F4-4C58744AD6F0}" type="presParOf" srcId="{A34E124D-B214-436D-AF14-F209E94B83F7}" destId="{67BBD301-7912-4772-8497-9F7196D5F57A}" srcOrd="8" destOrd="0" presId="urn:microsoft.com/office/officeart/2008/layout/PictureStrips"/>
    <dgm:cxn modelId="{6753A6CF-B850-49DF-9297-1C4EB76F2EED}" type="presParOf" srcId="{67BBD301-7912-4772-8497-9F7196D5F57A}" destId="{E8BB5A70-64A8-42CF-B2E3-377E2DC7F08C}" srcOrd="0" destOrd="0" presId="urn:microsoft.com/office/officeart/2008/layout/PictureStrips"/>
    <dgm:cxn modelId="{A0E360CB-991C-4F72-8A1C-3D8A04C1A1E9}" type="presParOf" srcId="{67BBD301-7912-4772-8497-9F7196D5F57A}" destId="{A8DEB9B3-DCFE-491C-86D8-459AFEABE73E}" srcOrd="1" destOrd="0" presId="urn:microsoft.com/office/officeart/2008/layout/PictureStrips"/>
    <dgm:cxn modelId="{C59CD32C-67C8-481C-A762-B700A24F9782}" type="presParOf" srcId="{A34E124D-B214-436D-AF14-F209E94B83F7}" destId="{C7B0390D-18D2-4941-A50E-DB1A1DB0A229}" srcOrd="9" destOrd="0" presId="urn:microsoft.com/office/officeart/2008/layout/PictureStrips"/>
    <dgm:cxn modelId="{DFBEE729-4F64-45AE-B154-84724F96214D}" type="presParOf" srcId="{A34E124D-B214-436D-AF14-F209E94B83F7}" destId="{E53E06BE-856D-4D23-A828-F21A3A9952D8}" srcOrd="10" destOrd="0" presId="urn:microsoft.com/office/officeart/2008/layout/PictureStrips"/>
    <dgm:cxn modelId="{713B31C6-4584-4500-8ACC-DAB3764CC67B}" type="presParOf" srcId="{E53E06BE-856D-4D23-A828-F21A3A9952D8}" destId="{C4B3A9E7-BDB7-41FC-AD76-BBCC778BDF84}" srcOrd="0" destOrd="0" presId="urn:microsoft.com/office/officeart/2008/layout/PictureStrips"/>
    <dgm:cxn modelId="{81BC52BB-1FFF-4DC8-A0DC-7A9D769E222B}" type="presParOf" srcId="{E53E06BE-856D-4D23-A828-F21A3A9952D8}" destId="{3E81D07A-9DD4-4003-8A1B-080F36B29126}"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BB8E3C-42F9-4DCE-AD2F-92E75DE6BE7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B0526A5-DD9F-481B-A374-18351C68F2CC}">
      <dgm:prSet/>
      <dgm:spPr/>
      <dgm:t>
        <a:bodyPr/>
        <a:lstStyle/>
        <a:p>
          <a:r>
            <a:rPr lang="en-US"/>
            <a:t>There are many ways machine learning can help to tackle money laundering issues few of them are as follows:</a:t>
          </a:r>
          <a:endParaRPr lang="en-IN"/>
        </a:p>
      </dgm:t>
    </dgm:pt>
    <dgm:pt modelId="{868E1E0B-A8BC-41B8-AD2B-4F78E9E437B3}" type="parTrans" cxnId="{4CDB7942-77A9-4870-9860-9FACA52E4F1A}">
      <dgm:prSet/>
      <dgm:spPr/>
      <dgm:t>
        <a:bodyPr/>
        <a:lstStyle/>
        <a:p>
          <a:endParaRPr lang="en-IN"/>
        </a:p>
      </dgm:t>
    </dgm:pt>
    <dgm:pt modelId="{7C627DA6-B171-47D6-A528-E6DA256DBC3A}" type="sibTrans" cxnId="{4CDB7942-77A9-4870-9860-9FACA52E4F1A}">
      <dgm:prSet/>
      <dgm:spPr/>
      <dgm:t>
        <a:bodyPr/>
        <a:lstStyle/>
        <a:p>
          <a:endParaRPr lang="en-IN"/>
        </a:p>
      </dgm:t>
    </dgm:pt>
    <dgm:pt modelId="{332F2D51-55AB-4D71-B9D2-2EA8BB5F1C33}">
      <dgm:prSet/>
      <dgm:spPr/>
      <dgm:t>
        <a:bodyPr/>
        <a:lstStyle/>
        <a:p>
          <a:r>
            <a:rPr lang="en-US"/>
            <a:t>Pattern Recognition</a:t>
          </a:r>
          <a:endParaRPr lang="en-IN"/>
        </a:p>
      </dgm:t>
    </dgm:pt>
    <dgm:pt modelId="{248F23EF-9CE0-474E-9DB7-8DF763CB092D}" type="parTrans" cxnId="{6FAC0208-31D9-4C17-B376-A859CF8E4697}">
      <dgm:prSet/>
      <dgm:spPr/>
      <dgm:t>
        <a:bodyPr/>
        <a:lstStyle/>
        <a:p>
          <a:endParaRPr lang="en-IN"/>
        </a:p>
      </dgm:t>
    </dgm:pt>
    <dgm:pt modelId="{522F8FEE-AEED-4F22-8733-2B75C574F7E9}" type="sibTrans" cxnId="{6FAC0208-31D9-4C17-B376-A859CF8E4697}">
      <dgm:prSet/>
      <dgm:spPr/>
      <dgm:t>
        <a:bodyPr/>
        <a:lstStyle/>
        <a:p>
          <a:endParaRPr lang="en-IN"/>
        </a:p>
      </dgm:t>
    </dgm:pt>
    <dgm:pt modelId="{DA24EE6E-BE7D-4AEF-BE8C-675CEDE7B28C}">
      <dgm:prSet/>
      <dgm:spPr/>
      <dgm:t>
        <a:bodyPr/>
        <a:lstStyle/>
        <a:p>
          <a:r>
            <a:rPr lang="en-US"/>
            <a:t>Real-Time Monitoring</a:t>
          </a:r>
          <a:endParaRPr lang="en-IN"/>
        </a:p>
      </dgm:t>
    </dgm:pt>
    <dgm:pt modelId="{4A251D02-1A46-4FC4-9DDC-D7C6483F59C7}" type="parTrans" cxnId="{7AF376AC-507D-45EC-93D8-C71027F325D5}">
      <dgm:prSet/>
      <dgm:spPr/>
      <dgm:t>
        <a:bodyPr/>
        <a:lstStyle/>
        <a:p>
          <a:endParaRPr lang="en-IN"/>
        </a:p>
      </dgm:t>
    </dgm:pt>
    <dgm:pt modelId="{7D719D97-46B6-44F8-897F-B8E19BFC3602}" type="sibTrans" cxnId="{7AF376AC-507D-45EC-93D8-C71027F325D5}">
      <dgm:prSet/>
      <dgm:spPr/>
      <dgm:t>
        <a:bodyPr/>
        <a:lstStyle/>
        <a:p>
          <a:endParaRPr lang="en-IN"/>
        </a:p>
      </dgm:t>
    </dgm:pt>
    <dgm:pt modelId="{BA6666E9-2DEB-4016-BFCF-0EF3F84E5353}">
      <dgm:prSet/>
      <dgm:spPr/>
      <dgm:t>
        <a:bodyPr/>
        <a:lstStyle/>
        <a:p>
          <a:r>
            <a:rPr lang="en-US"/>
            <a:t>Adaptive Learning</a:t>
          </a:r>
          <a:endParaRPr lang="en-IN"/>
        </a:p>
      </dgm:t>
    </dgm:pt>
    <dgm:pt modelId="{ED94F9A3-D110-4B4E-9608-73FBD498AEE9}" type="parTrans" cxnId="{D37A4FC7-C3F2-4AB9-8BC8-7CFA903727CB}">
      <dgm:prSet/>
      <dgm:spPr/>
      <dgm:t>
        <a:bodyPr/>
        <a:lstStyle/>
        <a:p>
          <a:endParaRPr lang="en-IN"/>
        </a:p>
      </dgm:t>
    </dgm:pt>
    <dgm:pt modelId="{1D406EF6-E829-41D9-99C5-CD675EA51AB4}" type="sibTrans" cxnId="{D37A4FC7-C3F2-4AB9-8BC8-7CFA903727CB}">
      <dgm:prSet/>
      <dgm:spPr/>
      <dgm:t>
        <a:bodyPr/>
        <a:lstStyle/>
        <a:p>
          <a:endParaRPr lang="en-IN"/>
        </a:p>
      </dgm:t>
    </dgm:pt>
    <dgm:pt modelId="{4FA88FB7-D023-4D21-BDC6-E5B720C0C769}">
      <dgm:prSet/>
      <dgm:spPr/>
      <dgm:t>
        <a:bodyPr/>
        <a:lstStyle/>
        <a:p>
          <a:r>
            <a:rPr lang="en-US"/>
            <a:t>Anomaly Detection</a:t>
          </a:r>
          <a:endParaRPr lang="en-IN"/>
        </a:p>
      </dgm:t>
    </dgm:pt>
    <dgm:pt modelId="{A64EA0AA-E484-48E5-8E6F-AAE6081FF211}" type="parTrans" cxnId="{D93456A3-A347-45A8-B15A-070F786FDB09}">
      <dgm:prSet/>
      <dgm:spPr/>
      <dgm:t>
        <a:bodyPr/>
        <a:lstStyle/>
        <a:p>
          <a:endParaRPr lang="en-IN"/>
        </a:p>
      </dgm:t>
    </dgm:pt>
    <dgm:pt modelId="{51EE4501-1D06-4265-9455-DB657C3B6A89}" type="sibTrans" cxnId="{D93456A3-A347-45A8-B15A-070F786FDB09}">
      <dgm:prSet/>
      <dgm:spPr/>
      <dgm:t>
        <a:bodyPr/>
        <a:lstStyle/>
        <a:p>
          <a:endParaRPr lang="en-IN"/>
        </a:p>
      </dgm:t>
    </dgm:pt>
    <dgm:pt modelId="{7D083E5A-6F5C-47F4-A68E-1FF4E1EF0EFF}" type="pres">
      <dgm:prSet presAssocID="{F1BB8E3C-42F9-4DCE-AD2F-92E75DE6BE74}" presName="linear" presStyleCnt="0">
        <dgm:presLayoutVars>
          <dgm:animLvl val="lvl"/>
          <dgm:resizeHandles val="exact"/>
        </dgm:presLayoutVars>
      </dgm:prSet>
      <dgm:spPr/>
    </dgm:pt>
    <dgm:pt modelId="{794A64BA-5823-4B63-8E21-3D6EB1FC70BC}" type="pres">
      <dgm:prSet presAssocID="{DB0526A5-DD9F-481B-A374-18351C68F2CC}" presName="parentText" presStyleLbl="node1" presStyleIdx="0" presStyleCnt="1">
        <dgm:presLayoutVars>
          <dgm:chMax val="0"/>
          <dgm:bulletEnabled val="1"/>
        </dgm:presLayoutVars>
      </dgm:prSet>
      <dgm:spPr/>
    </dgm:pt>
    <dgm:pt modelId="{65A42B7C-5C47-4ADA-9C49-7543EF0581C0}" type="pres">
      <dgm:prSet presAssocID="{DB0526A5-DD9F-481B-A374-18351C68F2CC}" presName="childText" presStyleLbl="revTx" presStyleIdx="0" presStyleCnt="1">
        <dgm:presLayoutVars>
          <dgm:bulletEnabled val="1"/>
        </dgm:presLayoutVars>
      </dgm:prSet>
      <dgm:spPr/>
    </dgm:pt>
  </dgm:ptLst>
  <dgm:cxnLst>
    <dgm:cxn modelId="{6FAC0208-31D9-4C17-B376-A859CF8E4697}" srcId="{DB0526A5-DD9F-481B-A374-18351C68F2CC}" destId="{332F2D51-55AB-4D71-B9D2-2EA8BB5F1C33}" srcOrd="0" destOrd="0" parTransId="{248F23EF-9CE0-474E-9DB7-8DF763CB092D}" sibTransId="{522F8FEE-AEED-4F22-8733-2B75C574F7E9}"/>
    <dgm:cxn modelId="{72661228-F009-417E-8B84-63FD83ACCD89}" type="presOf" srcId="{DA24EE6E-BE7D-4AEF-BE8C-675CEDE7B28C}" destId="{65A42B7C-5C47-4ADA-9C49-7543EF0581C0}" srcOrd="0" destOrd="1" presId="urn:microsoft.com/office/officeart/2005/8/layout/vList2"/>
    <dgm:cxn modelId="{AD672838-E03A-4B9F-B28F-D555E16C38DF}" type="presOf" srcId="{F1BB8E3C-42F9-4DCE-AD2F-92E75DE6BE74}" destId="{7D083E5A-6F5C-47F4-A68E-1FF4E1EF0EFF}" srcOrd="0" destOrd="0" presId="urn:microsoft.com/office/officeart/2005/8/layout/vList2"/>
    <dgm:cxn modelId="{4CDB7942-77A9-4870-9860-9FACA52E4F1A}" srcId="{F1BB8E3C-42F9-4DCE-AD2F-92E75DE6BE74}" destId="{DB0526A5-DD9F-481B-A374-18351C68F2CC}" srcOrd="0" destOrd="0" parTransId="{868E1E0B-A8BC-41B8-AD2B-4F78E9E437B3}" sibTransId="{7C627DA6-B171-47D6-A528-E6DA256DBC3A}"/>
    <dgm:cxn modelId="{D93456A3-A347-45A8-B15A-070F786FDB09}" srcId="{DB0526A5-DD9F-481B-A374-18351C68F2CC}" destId="{4FA88FB7-D023-4D21-BDC6-E5B720C0C769}" srcOrd="3" destOrd="0" parTransId="{A64EA0AA-E484-48E5-8E6F-AAE6081FF211}" sibTransId="{51EE4501-1D06-4265-9455-DB657C3B6A89}"/>
    <dgm:cxn modelId="{31C9E1AB-A69C-4C3F-B955-020569F811F0}" type="presOf" srcId="{4FA88FB7-D023-4D21-BDC6-E5B720C0C769}" destId="{65A42B7C-5C47-4ADA-9C49-7543EF0581C0}" srcOrd="0" destOrd="3" presId="urn:microsoft.com/office/officeart/2005/8/layout/vList2"/>
    <dgm:cxn modelId="{7AF376AC-507D-45EC-93D8-C71027F325D5}" srcId="{DB0526A5-DD9F-481B-A374-18351C68F2CC}" destId="{DA24EE6E-BE7D-4AEF-BE8C-675CEDE7B28C}" srcOrd="1" destOrd="0" parTransId="{4A251D02-1A46-4FC4-9DDC-D7C6483F59C7}" sibTransId="{7D719D97-46B6-44F8-897F-B8E19BFC3602}"/>
    <dgm:cxn modelId="{2AF98AB3-8296-4E0C-9E36-E84930D876E3}" type="presOf" srcId="{DB0526A5-DD9F-481B-A374-18351C68F2CC}" destId="{794A64BA-5823-4B63-8E21-3D6EB1FC70BC}" srcOrd="0" destOrd="0" presId="urn:microsoft.com/office/officeart/2005/8/layout/vList2"/>
    <dgm:cxn modelId="{D37A4FC7-C3F2-4AB9-8BC8-7CFA903727CB}" srcId="{DB0526A5-DD9F-481B-A374-18351C68F2CC}" destId="{BA6666E9-2DEB-4016-BFCF-0EF3F84E5353}" srcOrd="2" destOrd="0" parTransId="{ED94F9A3-D110-4B4E-9608-73FBD498AEE9}" sibTransId="{1D406EF6-E829-41D9-99C5-CD675EA51AB4}"/>
    <dgm:cxn modelId="{8C56E8CE-D528-4E4D-9742-4D19AB3B55DF}" type="presOf" srcId="{332F2D51-55AB-4D71-B9D2-2EA8BB5F1C33}" destId="{65A42B7C-5C47-4ADA-9C49-7543EF0581C0}" srcOrd="0" destOrd="0" presId="urn:microsoft.com/office/officeart/2005/8/layout/vList2"/>
    <dgm:cxn modelId="{0EB9E3DE-88DA-4F9A-BECB-CE442746D82C}" type="presOf" srcId="{BA6666E9-2DEB-4016-BFCF-0EF3F84E5353}" destId="{65A42B7C-5C47-4ADA-9C49-7543EF0581C0}" srcOrd="0" destOrd="2" presId="urn:microsoft.com/office/officeart/2005/8/layout/vList2"/>
    <dgm:cxn modelId="{EFD249B7-A6F5-4319-B753-07692EF099FC}" type="presParOf" srcId="{7D083E5A-6F5C-47F4-A68E-1FF4E1EF0EFF}" destId="{794A64BA-5823-4B63-8E21-3D6EB1FC70BC}" srcOrd="0" destOrd="0" presId="urn:microsoft.com/office/officeart/2005/8/layout/vList2"/>
    <dgm:cxn modelId="{16714454-20F1-4158-8491-CE821F75EAE6}" type="presParOf" srcId="{7D083E5A-6F5C-47F4-A68E-1FF4E1EF0EFF}" destId="{65A42B7C-5C47-4ADA-9C49-7543EF0581C0}"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95DAD5-343E-48BA-A5F1-86C9F9E6E95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A208D416-68ED-47E3-834F-5168C01DEF85}">
      <dgm:prSet/>
      <dgm:spPr/>
      <dgm:t>
        <a:bodyPr/>
        <a:lstStyle/>
        <a:p>
          <a:r>
            <a:rPr lang="en-US" dirty="0"/>
            <a:t>Our project aims to build a machine learning model that can identify and classify fraudulent transactions from a given dataset.</a:t>
          </a:r>
          <a:endParaRPr lang="en-IN" dirty="0"/>
        </a:p>
      </dgm:t>
    </dgm:pt>
    <dgm:pt modelId="{A490789E-5276-4BB9-96CB-7F8E2E12B4F9}" type="parTrans" cxnId="{F74EC3FC-9ED8-4297-BE55-554BEE1EFFF9}">
      <dgm:prSet/>
      <dgm:spPr/>
      <dgm:t>
        <a:bodyPr/>
        <a:lstStyle/>
        <a:p>
          <a:endParaRPr lang="en-IN"/>
        </a:p>
      </dgm:t>
    </dgm:pt>
    <dgm:pt modelId="{2BA4F46C-EB81-411D-B62F-68A61ACE0158}" type="sibTrans" cxnId="{F74EC3FC-9ED8-4297-BE55-554BEE1EFFF9}">
      <dgm:prSet/>
      <dgm:spPr/>
      <dgm:t>
        <a:bodyPr/>
        <a:lstStyle/>
        <a:p>
          <a:endParaRPr lang="en-IN"/>
        </a:p>
      </dgm:t>
    </dgm:pt>
    <dgm:pt modelId="{A63E9A0E-55CF-4C38-9F63-D8D5EB8F8968}" type="pres">
      <dgm:prSet presAssocID="{4795DAD5-343E-48BA-A5F1-86C9F9E6E95F}" presName="linear" presStyleCnt="0">
        <dgm:presLayoutVars>
          <dgm:animLvl val="lvl"/>
          <dgm:resizeHandles val="exact"/>
        </dgm:presLayoutVars>
      </dgm:prSet>
      <dgm:spPr/>
    </dgm:pt>
    <dgm:pt modelId="{5ECE6478-593C-4DD8-A94F-C56F50998060}" type="pres">
      <dgm:prSet presAssocID="{A208D416-68ED-47E3-834F-5168C01DEF85}" presName="parentText" presStyleLbl="node1" presStyleIdx="0" presStyleCnt="1">
        <dgm:presLayoutVars>
          <dgm:chMax val="0"/>
          <dgm:bulletEnabled val="1"/>
        </dgm:presLayoutVars>
      </dgm:prSet>
      <dgm:spPr/>
    </dgm:pt>
  </dgm:ptLst>
  <dgm:cxnLst>
    <dgm:cxn modelId="{937C0D0E-227F-47F5-B2AD-359AA3DC73E4}" type="presOf" srcId="{4795DAD5-343E-48BA-A5F1-86C9F9E6E95F}" destId="{A63E9A0E-55CF-4C38-9F63-D8D5EB8F8968}" srcOrd="0" destOrd="0" presId="urn:microsoft.com/office/officeart/2005/8/layout/vList2"/>
    <dgm:cxn modelId="{6E48DF42-798B-4CCC-94FA-16DFA5B1336F}" type="presOf" srcId="{A208D416-68ED-47E3-834F-5168C01DEF85}" destId="{5ECE6478-593C-4DD8-A94F-C56F50998060}" srcOrd="0" destOrd="0" presId="urn:microsoft.com/office/officeart/2005/8/layout/vList2"/>
    <dgm:cxn modelId="{F74EC3FC-9ED8-4297-BE55-554BEE1EFFF9}" srcId="{4795DAD5-343E-48BA-A5F1-86C9F9E6E95F}" destId="{A208D416-68ED-47E3-834F-5168C01DEF85}" srcOrd="0" destOrd="0" parTransId="{A490789E-5276-4BB9-96CB-7F8E2E12B4F9}" sibTransId="{2BA4F46C-EB81-411D-B62F-68A61ACE0158}"/>
    <dgm:cxn modelId="{3C9ED2A6-CCF7-4BB3-AC10-50803ACCC87E}" type="presParOf" srcId="{A63E9A0E-55CF-4C38-9F63-D8D5EB8F8968}" destId="{5ECE6478-593C-4DD8-A94F-C56F5099806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CA1AA6-F142-4660-8FB5-775B1909153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E65933A-2157-46BB-8E77-263A2F645F36}">
      <dgm:prSet/>
      <dgm:spPr/>
      <dgm:t>
        <a:bodyPr/>
        <a:lstStyle/>
        <a:p>
          <a:r>
            <a:rPr lang="en-US" dirty="0"/>
            <a:t>The dataset consists of 11 columns (variables) and a total of 6,362,620 records taken from a financial dataset. </a:t>
          </a:r>
          <a:endParaRPr lang="en-IN" dirty="0"/>
        </a:p>
      </dgm:t>
    </dgm:pt>
    <dgm:pt modelId="{A7AF2C48-C1DF-4F3E-BDC1-55A6D9614991}" type="parTrans" cxnId="{FC3605A7-C6C6-40BF-8381-64645388A663}">
      <dgm:prSet/>
      <dgm:spPr/>
      <dgm:t>
        <a:bodyPr/>
        <a:lstStyle/>
        <a:p>
          <a:endParaRPr lang="en-IN"/>
        </a:p>
      </dgm:t>
    </dgm:pt>
    <dgm:pt modelId="{D36B54A5-A82F-4E4D-A7C6-42C2E050CBB9}" type="sibTrans" cxnId="{FC3605A7-C6C6-40BF-8381-64645388A663}">
      <dgm:prSet/>
      <dgm:spPr/>
      <dgm:t>
        <a:bodyPr/>
        <a:lstStyle/>
        <a:p>
          <a:endParaRPr lang="en-IN"/>
        </a:p>
      </dgm:t>
    </dgm:pt>
    <dgm:pt modelId="{7E9A0BDD-1F5C-47F5-964D-7ADDDA656A56}" type="pres">
      <dgm:prSet presAssocID="{CBCA1AA6-F142-4660-8FB5-775B19091537}" presName="linear" presStyleCnt="0">
        <dgm:presLayoutVars>
          <dgm:animLvl val="lvl"/>
          <dgm:resizeHandles val="exact"/>
        </dgm:presLayoutVars>
      </dgm:prSet>
      <dgm:spPr/>
    </dgm:pt>
    <dgm:pt modelId="{F55E300C-3A13-491A-A9CD-8228D5786DC8}" type="pres">
      <dgm:prSet presAssocID="{2E65933A-2157-46BB-8E77-263A2F645F36}" presName="parentText" presStyleLbl="node1" presStyleIdx="0" presStyleCnt="1">
        <dgm:presLayoutVars>
          <dgm:chMax val="0"/>
          <dgm:bulletEnabled val="1"/>
        </dgm:presLayoutVars>
      </dgm:prSet>
      <dgm:spPr/>
    </dgm:pt>
  </dgm:ptLst>
  <dgm:cxnLst>
    <dgm:cxn modelId="{13B42360-F023-4ECA-8EBB-433E0DA9E797}" type="presOf" srcId="{CBCA1AA6-F142-4660-8FB5-775B19091537}" destId="{7E9A0BDD-1F5C-47F5-964D-7ADDDA656A56}" srcOrd="0" destOrd="0" presId="urn:microsoft.com/office/officeart/2005/8/layout/vList2"/>
    <dgm:cxn modelId="{7C07B493-8ACE-429C-8101-9A88E397794F}" type="presOf" srcId="{2E65933A-2157-46BB-8E77-263A2F645F36}" destId="{F55E300C-3A13-491A-A9CD-8228D5786DC8}" srcOrd="0" destOrd="0" presId="urn:microsoft.com/office/officeart/2005/8/layout/vList2"/>
    <dgm:cxn modelId="{FC3605A7-C6C6-40BF-8381-64645388A663}" srcId="{CBCA1AA6-F142-4660-8FB5-775B19091537}" destId="{2E65933A-2157-46BB-8E77-263A2F645F36}" srcOrd="0" destOrd="0" parTransId="{A7AF2C48-C1DF-4F3E-BDC1-55A6D9614991}" sibTransId="{D36B54A5-A82F-4E4D-A7C6-42C2E050CBB9}"/>
    <dgm:cxn modelId="{8D182F26-336A-4085-9166-DF61A0ACDF1C}" type="presParOf" srcId="{7E9A0BDD-1F5C-47F5-964D-7ADDDA656A56}" destId="{F55E300C-3A13-491A-A9CD-8228D5786DC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4C1D30-30B5-4037-8968-E0AA3F5BD71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FF7CDB40-5B92-4665-B63F-B571F2D4226E}">
      <dgm:prSet/>
      <dgm:spPr/>
      <dgm:t>
        <a:bodyPr/>
        <a:lstStyle/>
        <a:p>
          <a:r>
            <a:rPr lang="en-US" dirty="0"/>
            <a:t>Total number of fraudulent transection in records = 8213.</a:t>
          </a:r>
          <a:endParaRPr lang="en-IN" dirty="0"/>
        </a:p>
      </dgm:t>
    </dgm:pt>
    <dgm:pt modelId="{EF789BC4-6DF2-455D-98E3-BAAE8391EA18}" type="parTrans" cxnId="{CDA97B86-66DF-4CFC-9F8D-CFA579C8D545}">
      <dgm:prSet/>
      <dgm:spPr/>
      <dgm:t>
        <a:bodyPr/>
        <a:lstStyle/>
        <a:p>
          <a:endParaRPr lang="en-IN"/>
        </a:p>
      </dgm:t>
    </dgm:pt>
    <dgm:pt modelId="{CC198463-C950-4BC7-97C9-EAA966C22B86}" type="sibTrans" cxnId="{CDA97B86-66DF-4CFC-9F8D-CFA579C8D545}">
      <dgm:prSet/>
      <dgm:spPr/>
      <dgm:t>
        <a:bodyPr/>
        <a:lstStyle/>
        <a:p>
          <a:endParaRPr lang="en-IN"/>
        </a:p>
      </dgm:t>
    </dgm:pt>
    <dgm:pt modelId="{D030DB35-2139-422C-AAC8-D934CB20B58B}">
      <dgm:prSet/>
      <dgm:spPr/>
      <dgm:t>
        <a:bodyPr/>
        <a:lstStyle/>
        <a:p>
          <a:r>
            <a:rPr lang="en-US"/>
            <a:t>Total number of flagged transection having transection amount more than 200000 in single transection =16.</a:t>
          </a:r>
          <a:endParaRPr lang="en-IN"/>
        </a:p>
      </dgm:t>
    </dgm:pt>
    <dgm:pt modelId="{4485CD6F-668A-4DDC-B6A6-A718ACF25D91}" type="parTrans" cxnId="{B3AE2DD1-34D2-4A06-9F0E-6E9466F05541}">
      <dgm:prSet/>
      <dgm:spPr/>
      <dgm:t>
        <a:bodyPr/>
        <a:lstStyle/>
        <a:p>
          <a:endParaRPr lang="en-IN"/>
        </a:p>
      </dgm:t>
    </dgm:pt>
    <dgm:pt modelId="{AA29024D-70A0-41F0-9F5E-AF0D5FE7C922}" type="sibTrans" cxnId="{B3AE2DD1-34D2-4A06-9F0E-6E9466F05541}">
      <dgm:prSet/>
      <dgm:spPr/>
      <dgm:t>
        <a:bodyPr/>
        <a:lstStyle/>
        <a:p>
          <a:endParaRPr lang="en-IN"/>
        </a:p>
      </dgm:t>
    </dgm:pt>
    <dgm:pt modelId="{C090FF39-FF52-4029-975E-D8A46D0DDDEA}">
      <dgm:prSet/>
      <dgm:spPr/>
      <dgm:t>
        <a:bodyPr/>
        <a:lstStyle/>
        <a:p>
          <a:r>
            <a:rPr lang="en-US"/>
            <a:t>All 16 flagged transection are fraudulent transection. </a:t>
          </a:r>
          <a:endParaRPr lang="en-IN"/>
        </a:p>
      </dgm:t>
    </dgm:pt>
    <dgm:pt modelId="{58DF73CF-5C01-44FC-884C-B91E7A3B602F}" type="parTrans" cxnId="{00EC00DE-B339-488A-8F15-33439CE49895}">
      <dgm:prSet/>
      <dgm:spPr/>
      <dgm:t>
        <a:bodyPr/>
        <a:lstStyle/>
        <a:p>
          <a:endParaRPr lang="en-IN"/>
        </a:p>
      </dgm:t>
    </dgm:pt>
    <dgm:pt modelId="{FA89335A-A243-4A8A-861F-210811F22734}" type="sibTrans" cxnId="{00EC00DE-B339-488A-8F15-33439CE49895}">
      <dgm:prSet/>
      <dgm:spPr/>
      <dgm:t>
        <a:bodyPr/>
        <a:lstStyle/>
        <a:p>
          <a:endParaRPr lang="en-IN"/>
        </a:p>
      </dgm:t>
    </dgm:pt>
    <dgm:pt modelId="{5DDCE5CE-9201-40C5-86A8-980F27D53DD9}" type="pres">
      <dgm:prSet presAssocID="{EC4C1D30-30B5-4037-8968-E0AA3F5BD71E}" presName="linear" presStyleCnt="0">
        <dgm:presLayoutVars>
          <dgm:animLvl val="lvl"/>
          <dgm:resizeHandles val="exact"/>
        </dgm:presLayoutVars>
      </dgm:prSet>
      <dgm:spPr/>
    </dgm:pt>
    <dgm:pt modelId="{8B9E255F-4AC1-411E-9C5E-B0E8B3DA56E6}" type="pres">
      <dgm:prSet presAssocID="{FF7CDB40-5B92-4665-B63F-B571F2D4226E}" presName="parentText" presStyleLbl="node1" presStyleIdx="0" presStyleCnt="3">
        <dgm:presLayoutVars>
          <dgm:chMax val="0"/>
          <dgm:bulletEnabled val="1"/>
        </dgm:presLayoutVars>
      </dgm:prSet>
      <dgm:spPr/>
    </dgm:pt>
    <dgm:pt modelId="{37DA267D-F653-4236-B6E7-7BB8017D97FD}" type="pres">
      <dgm:prSet presAssocID="{CC198463-C950-4BC7-97C9-EAA966C22B86}" presName="spacer" presStyleCnt="0"/>
      <dgm:spPr/>
    </dgm:pt>
    <dgm:pt modelId="{0FE5B62C-2299-4B4D-8DC9-B8767CB078F8}" type="pres">
      <dgm:prSet presAssocID="{D030DB35-2139-422C-AAC8-D934CB20B58B}" presName="parentText" presStyleLbl="node1" presStyleIdx="1" presStyleCnt="3">
        <dgm:presLayoutVars>
          <dgm:chMax val="0"/>
          <dgm:bulletEnabled val="1"/>
        </dgm:presLayoutVars>
      </dgm:prSet>
      <dgm:spPr/>
    </dgm:pt>
    <dgm:pt modelId="{F4AF88A5-5195-41CC-B3C2-5548B35679B6}" type="pres">
      <dgm:prSet presAssocID="{AA29024D-70A0-41F0-9F5E-AF0D5FE7C922}" presName="spacer" presStyleCnt="0"/>
      <dgm:spPr/>
    </dgm:pt>
    <dgm:pt modelId="{23EE0F3B-0743-411F-943F-0FD31A528FBC}" type="pres">
      <dgm:prSet presAssocID="{C090FF39-FF52-4029-975E-D8A46D0DDDEA}" presName="parentText" presStyleLbl="node1" presStyleIdx="2" presStyleCnt="3">
        <dgm:presLayoutVars>
          <dgm:chMax val="0"/>
          <dgm:bulletEnabled val="1"/>
        </dgm:presLayoutVars>
      </dgm:prSet>
      <dgm:spPr/>
    </dgm:pt>
  </dgm:ptLst>
  <dgm:cxnLst>
    <dgm:cxn modelId="{A821146C-1C82-47E0-BA3E-1EE4DD29C53E}" type="presOf" srcId="{FF7CDB40-5B92-4665-B63F-B571F2D4226E}" destId="{8B9E255F-4AC1-411E-9C5E-B0E8B3DA56E6}" srcOrd="0" destOrd="0" presId="urn:microsoft.com/office/officeart/2005/8/layout/vList2"/>
    <dgm:cxn modelId="{CDA97B86-66DF-4CFC-9F8D-CFA579C8D545}" srcId="{EC4C1D30-30B5-4037-8968-E0AA3F5BD71E}" destId="{FF7CDB40-5B92-4665-B63F-B571F2D4226E}" srcOrd="0" destOrd="0" parTransId="{EF789BC4-6DF2-455D-98E3-BAAE8391EA18}" sibTransId="{CC198463-C950-4BC7-97C9-EAA966C22B86}"/>
    <dgm:cxn modelId="{EA76D393-020F-4DBA-95A4-7A08F94D5567}" type="presOf" srcId="{C090FF39-FF52-4029-975E-D8A46D0DDDEA}" destId="{23EE0F3B-0743-411F-943F-0FD31A528FBC}" srcOrd="0" destOrd="0" presId="urn:microsoft.com/office/officeart/2005/8/layout/vList2"/>
    <dgm:cxn modelId="{CB4B9CCF-FFEE-4285-B553-BFFAFEDE1036}" type="presOf" srcId="{D030DB35-2139-422C-AAC8-D934CB20B58B}" destId="{0FE5B62C-2299-4B4D-8DC9-B8767CB078F8}" srcOrd="0" destOrd="0" presId="urn:microsoft.com/office/officeart/2005/8/layout/vList2"/>
    <dgm:cxn modelId="{B3AE2DD1-34D2-4A06-9F0E-6E9466F05541}" srcId="{EC4C1D30-30B5-4037-8968-E0AA3F5BD71E}" destId="{D030DB35-2139-422C-AAC8-D934CB20B58B}" srcOrd="1" destOrd="0" parTransId="{4485CD6F-668A-4DDC-B6A6-A718ACF25D91}" sibTransId="{AA29024D-70A0-41F0-9F5E-AF0D5FE7C922}"/>
    <dgm:cxn modelId="{00EC00DE-B339-488A-8F15-33439CE49895}" srcId="{EC4C1D30-30B5-4037-8968-E0AA3F5BD71E}" destId="{C090FF39-FF52-4029-975E-D8A46D0DDDEA}" srcOrd="2" destOrd="0" parTransId="{58DF73CF-5C01-44FC-884C-B91E7A3B602F}" sibTransId="{FA89335A-A243-4A8A-861F-210811F22734}"/>
    <dgm:cxn modelId="{5FDA07F6-170A-4AB4-8BC8-993094C87D7A}" type="presOf" srcId="{EC4C1D30-30B5-4037-8968-E0AA3F5BD71E}" destId="{5DDCE5CE-9201-40C5-86A8-980F27D53DD9}" srcOrd="0" destOrd="0" presId="urn:microsoft.com/office/officeart/2005/8/layout/vList2"/>
    <dgm:cxn modelId="{DE46B2CF-2173-4510-9016-74CE408CB497}" type="presParOf" srcId="{5DDCE5CE-9201-40C5-86A8-980F27D53DD9}" destId="{8B9E255F-4AC1-411E-9C5E-B0E8B3DA56E6}" srcOrd="0" destOrd="0" presId="urn:microsoft.com/office/officeart/2005/8/layout/vList2"/>
    <dgm:cxn modelId="{2CFBE7AE-AC1C-4424-900D-EE1FC48C03F4}" type="presParOf" srcId="{5DDCE5CE-9201-40C5-86A8-980F27D53DD9}" destId="{37DA267D-F653-4236-B6E7-7BB8017D97FD}" srcOrd="1" destOrd="0" presId="urn:microsoft.com/office/officeart/2005/8/layout/vList2"/>
    <dgm:cxn modelId="{E56213F5-D66C-4D6E-A61C-3BD3CAF8588F}" type="presParOf" srcId="{5DDCE5CE-9201-40C5-86A8-980F27D53DD9}" destId="{0FE5B62C-2299-4B4D-8DC9-B8767CB078F8}" srcOrd="2" destOrd="0" presId="urn:microsoft.com/office/officeart/2005/8/layout/vList2"/>
    <dgm:cxn modelId="{DF4757D7-1FE1-4912-A1FE-4DB98AEE9808}" type="presParOf" srcId="{5DDCE5CE-9201-40C5-86A8-980F27D53DD9}" destId="{F4AF88A5-5195-41CC-B3C2-5548B35679B6}" srcOrd="3" destOrd="0" presId="urn:microsoft.com/office/officeart/2005/8/layout/vList2"/>
    <dgm:cxn modelId="{CF693843-895C-498D-83F2-8193C59D6E62}" type="presParOf" srcId="{5DDCE5CE-9201-40C5-86A8-980F27D53DD9}" destId="{23EE0F3B-0743-411F-943F-0FD31A528FB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979F23-38E0-462A-AB9F-2644114BDF8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300507F-7BEA-4BFF-9A3B-F7734C093B3A}">
      <dgm:prSet/>
      <dgm:spPr/>
      <dgm:t>
        <a:bodyPr/>
        <a:lstStyle/>
        <a:p>
          <a:pPr algn="ctr"/>
          <a:r>
            <a:rPr lang="en-US" dirty="0"/>
            <a:t>Insight-1: </a:t>
          </a:r>
        </a:p>
        <a:p>
          <a:pPr algn="ctr"/>
          <a:r>
            <a:rPr lang="en-US" dirty="0"/>
            <a:t>Transection type “PAYMENT” &amp; “CASH_OUT” are the most frequent transection in overall data set.</a:t>
          </a:r>
          <a:endParaRPr lang="en-IN" dirty="0"/>
        </a:p>
      </dgm:t>
    </dgm:pt>
    <dgm:pt modelId="{178B89E5-3C1C-440D-9C2F-BB62E3FB69CC}" type="parTrans" cxnId="{7503AF9E-2259-45A6-A544-3DAA0710409B}">
      <dgm:prSet/>
      <dgm:spPr/>
      <dgm:t>
        <a:bodyPr/>
        <a:lstStyle/>
        <a:p>
          <a:endParaRPr lang="en-IN"/>
        </a:p>
      </dgm:t>
    </dgm:pt>
    <dgm:pt modelId="{B7E42023-5B50-4D18-B2E3-2E477E338C21}" type="sibTrans" cxnId="{7503AF9E-2259-45A6-A544-3DAA0710409B}">
      <dgm:prSet/>
      <dgm:spPr/>
      <dgm:t>
        <a:bodyPr/>
        <a:lstStyle/>
        <a:p>
          <a:endParaRPr lang="en-IN"/>
        </a:p>
      </dgm:t>
    </dgm:pt>
    <dgm:pt modelId="{316A0FBB-705E-4CB3-A3E8-E04DAA67A61D}" type="pres">
      <dgm:prSet presAssocID="{25979F23-38E0-462A-AB9F-2644114BDF82}" presName="linear" presStyleCnt="0">
        <dgm:presLayoutVars>
          <dgm:animLvl val="lvl"/>
          <dgm:resizeHandles val="exact"/>
        </dgm:presLayoutVars>
      </dgm:prSet>
      <dgm:spPr/>
    </dgm:pt>
    <dgm:pt modelId="{C64AC36B-201C-425D-A18C-034495638218}" type="pres">
      <dgm:prSet presAssocID="{2300507F-7BEA-4BFF-9A3B-F7734C093B3A}" presName="parentText" presStyleLbl="node1" presStyleIdx="0" presStyleCnt="1">
        <dgm:presLayoutVars>
          <dgm:chMax val="0"/>
          <dgm:bulletEnabled val="1"/>
        </dgm:presLayoutVars>
      </dgm:prSet>
      <dgm:spPr/>
    </dgm:pt>
  </dgm:ptLst>
  <dgm:cxnLst>
    <dgm:cxn modelId="{8364C856-E036-458D-94E9-CCDC6EB5C5A0}" type="presOf" srcId="{2300507F-7BEA-4BFF-9A3B-F7734C093B3A}" destId="{C64AC36B-201C-425D-A18C-034495638218}" srcOrd="0" destOrd="0" presId="urn:microsoft.com/office/officeart/2005/8/layout/vList2"/>
    <dgm:cxn modelId="{ADF0F177-69B5-478F-87DD-5FFB5BC00675}" type="presOf" srcId="{25979F23-38E0-462A-AB9F-2644114BDF82}" destId="{316A0FBB-705E-4CB3-A3E8-E04DAA67A61D}" srcOrd="0" destOrd="0" presId="urn:microsoft.com/office/officeart/2005/8/layout/vList2"/>
    <dgm:cxn modelId="{7503AF9E-2259-45A6-A544-3DAA0710409B}" srcId="{25979F23-38E0-462A-AB9F-2644114BDF82}" destId="{2300507F-7BEA-4BFF-9A3B-F7734C093B3A}" srcOrd="0" destOrd="0" parTransId="{178B89E5-3C1C-440D-9C2F-BB62E3FB69CC}" sibTransId="{B7E42023-5B50-4D18-B2E3-2E477E338C21}"/>
    <dgm:cxn modelId="{12788017-A9D5-4994-9BFC-8AFE37A8F39F}" type="presParOf" srcId="{316A0FBB-705E-4CB3-A3E8-E04DAA67A61D}" destId="{C64AC36B-201C-425D-A18C-03449563821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129CC74-1BC4-4734-8764-3D3957B1740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212EAB9-C832-40E9-B2BA-7A1E419F4FCB}">
      <dgm:prSet/>
      <dgm:spPr/>
      <dgm:t>
        <a:bodyPr/>
        <a:lstStyle/>
        <a:p>
          <a:pPr algn="ctr"/>
          <a:r>
            <a:rPr lang="en-US" dirty="0"/>
            <a:t>Insight-2: </a:t>
          </a:r>
        </a:p>
        <a:p>
          <a:pPr algn="ctr"/>
          <a:r>
            <a:rPr lang="en-US" dirty="0"/>
            <a:t>In fraud transection  “TRANSFER” &amp; “CASH_OUT” type are the most frequent transection. </a:t>
          </a:r>
        </a:p>
        <a:p>
          <a:pPr algn="ctr"/>
          <a:r>
            <a:rPr lang="en-US" dirty="0"/>
            <a:t>These two types are mostly contributing in fraud transection, we need to handle it.</a:t>
          </a:r>
          <a:endParaRPr lang="en-IN" dirty="0"/>
        </a:p>
      </dgm:t>
    </dgm:pt>
    <dgm:pt modelId="{D4B4BB84-C3EA-49C5-9749-36CAD684BDE6}" type="parTrans" cxnId="{47EEE3F3-BE78-4AF6-9D8C-ED3312798DE0}">
      <dgm:prSet/>
      <dgm:spPr/>
      <dgm:t>
        <a:bodyPr/>
        <a:lstStyle/>
        <a:p>
          <a:endParaRPr lang="en-IN"/>
        </a:p>
      </dgm:t>
    </dgm:pt>
    <dgm:pt modelId="{31B527C0-B7BE-46A3-9284-9E0ED0437113}" type="sibTrans" cxnId="{47EEE3F3-BE78-4AF6-9D8C-ED3312798DE0}">
      <dgm:prSet/>
      <dgm:spPr/>
      <dgm:t>
        <a:bodyPr/>
        <a:lstStyle/>
        <a:p>
          <a:endParaRPr lang="en-IN"/>
        </a:p>
      </dgm:t>
    </dgm:pt>
    <dgm:pt modelId="{99136DA6-253B-422B-8AF1-5658E5619B03}" type="pres">
      <dgm:prSet presAssocID="{1129CC74-1BC4-4734-8764-3D3957B17400}" presName="linear" presStyleCnt="0">
        <dgm:presLayoutVars>
          <dgm:animLvl val="lvl"/>
          <dgm:resizeHandles val="exact"/>
        </dgm:presLayoutVars>
      </dgm:prSet>
      <dgm:spPr/>
    </dgm:pt>
    <dgm:pt modelId="{3CC7057E-CF46-46D0-9716-EA8F820D011F}" type="pres">
      <dgm:prSet presAssocID="{8212EAB9-C832-40E9-B2BA-7A1E419F4FCB}" presName="parentText" presStyleLbl="node1" presStyleIdx="0" presStyleCnt="1">
        <dgm:presLayoutVars>
          <dgm:chMax val="0"/>
          <dgm:bulletEnabled val="1"/>
        </dgm:presLayoutVars>
      </dgm:prSet>
      <dgm:spPr/>
    </dgm:pt>
  </dgm:ptLst>
  <dgm:cxnLst>
    <dgm:cxn modelId="{94CAF658-E27C-41BB-A7B7-E97390F0FAFA}" type="presOf" srcId="{1129CC74-1BC4-4734-8764-3D3957B17400}" destId="{99136DA6-253B-422B-8AF1-5658E5619B03}" srcOrd="0" destOrd="0" presId="urn:microsoft.com/office/officeart/2005/8/layout/vList2"/>
    <dgm:cxn modelId="{11D198BC-C24A-442F-9E15-769F915FB582}" type="presOf" srcId="{8212EAB9-C832-40E9-B2BA-7A1E419F4FCB}" destId="{3CC7057E-CF46-46D0-9716-EA8F820D011F}" srcOrd="0" destOrd="0" presId="urn:microsoft.com/office/officeart/2005/8/layout/vList2"/>
    <dgm:cxn modelId="{47EEE3F3-BE78-4AF6-9D8C-ED3312798DE0}" srcId="{1129CC74-1BC4-4734-8764-3D3957B17400}" destId="{8212EAB9-C832-40E9-B2BA-7A1E419F4FCB}" srcOrd="0" destOrd="0" parTransId="{D4B4BB84-C3EA-49C5-9749-36CAD684BDE6}" sibTransId="{31B527C0-B7BE-46A3-9284-9E0ED0437113}"/>
    <dgm:cxn modelId="{4EC45C12-8E74-4AC5-A647-0653CF003E48}" type="presParOf" srcId="{99136DA6-253B-422B-8AF1-5658E5619B03}" destId="{3CC7057E-CF46-46D0-9716-EA8F820D011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64CFBD5-6C86-431A-A7D7-0FA6AD5BEC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DA4BAA1-E8B2-45CD-8802-2E9948F3172E}">
      <dgm:prSet/>
      <dgm:spPr/>
      <dgm:t>
        <a:bodyPr/>
        <a:lstStyle/>
        <a:p>
          <a:pPr algn="ctr"/>
          <a:r>
            <a:rPr lang="en-US" dirty="0"/>
            <a:t>Insight-3:</a:t>
          </a:r>
        </a:p>
        <a:p>
          <a:pPr algn="ctr"/>
          <a:r>
            <a:rPr lang="en-US" dirty="0"/>
            <a:t>Transection type ‘TRANSFER’ </a:t>
          </a:r>
        </a:p>
        <a:p>
          <a:pPr algn="ctr"/>
          <a:r>
            <a:rPr lang="en-US" dirty="0"/>
            <a:t>has maximum “amount” that has been transferred as per the record in overall data. </a:t>
          </a:r>
          <a:endParaRPr lang="en-IN" dirty="0"/>
        </a:p>
      </dgm:t>
    </dgm:pt>
    <dgm:pt modelId="{86FCE8C3-0CB8-45A5-A9E8-49EC20508145}" type="parTrans" cxnId="{DC2419EB-F678-4868-A83E-61D1126FCB29}">
      <dgm:prSet/>
      <dgm:spPr/>
      <dgm:t>
        <a:bodyPr/>
        <a:lstStyle/>
        <a:p>
          <a:endParaRPr lang="en-IN"/>
        </a:p>
      </dgm:t>
    </dgm:pt>
    <dgm:pt modelId="{501D7306-E269-49E9-BA0E-31C2930D60A4}" type="sibTrans" cxnId="{DC2419EB-F678-4868-A83E-61D1126FCB29}">
      <dgm:prSet/>
      <dgm:spPr/>
      <dgm:t>
        <a:bodyPr/>
        <a:lstStyle/>
        <a:p>
          <a:endParaRPr lang="en-IN"/>
        </a:p>
      </dgm:t>
    </dgm:pt>
    <dgm:pt modelId="{2DDE06DB-2B1E-41A1-AA6E-C47955400F2C}" type="pres">
      <dgm:prSet presAssocID="{B64CFBD5-6C86-431A-A7D7-0FA6AD5BEC39}" presName="linear" presStyleCnt="0">
        <dgm:presLayoutVars>
          <dgm:animLvl val="lvl"/>
          <dgm:resizeHandles val="exact"/>
        </dgm:presLayoutVars>
      </dgm:prSet>
      <dgm:spPr/>
    </dgm:pt>
    <dgm:pt modelId="{04260E0E-DF69-4DAF-ABC4-9915948E140E}" type="pres">
      <dgm:prSet presAssocID="{FDA4BAA1-E8B2-45CD-8802-2E9948F3172E}" presName="parentText" presStyleLbl="node1" presStyleIdx="0" presStyleCnt="1" custScaleY="125650">
        <dgm:presLayoutVars>
          <dgm:chMax val="0"/>
          <dgm:bulletEnabled val="1"/>
        </dgm:presLayoutVars>
      </dgm:prSet>
      <dgm:spPr/>
    </dgm:pt>
  </dgm:ptLst>
  <dgm:cxnLst>
    <dgm:cxn modelId="{F18F647F-DACA-4BD9-90DE-A514760D7445}" type="presOf" srcId="{FDA4BAA1-E8B2-45CD-8802-2E9948F3172E}" destId="{04260E0E-DF69-4DAF-ABC4-9915948E140E}" srcOrd="0" destOrd="0" presId="urn:microsoft.com/office/officeart/2005/8/layout/vList2"/>
    <dgm:cxn modelId="{7C546D97-C86F-4632-9993-67C43C58D05C}" type="presOf" srcId="{B64CFBD5-6C86-431A-A7D7-0FA6AD5BEC39}" destId="{2DDE06DB-2B1E-41A1-AA6E-C47955400F2C}" srcOrd="0" destOrd="0" presId="urn:microsoft.com/office/officeart/2005/8/layout/vList2"/>
    <dgm:cxn modelId="{DC2419EB-F678-4868-A83E-61D1126FCB29}" srcId="{B64CFBD5-6C86-431A-A7D7-0FA6AD5BEC39}" destId="{FDA4BAA1-E8B2-45CD-8802-2E9948F3172E}" srcOrd="0" destOrd="0" parTransId="{86FCE8C3-0CB8-45A5-A9E8-49EC20508145}" sibTransId="{501D7306-E269-49E9-BA0E-31C2930D60A4}"/>
    <dgm:cxn modelId="{2E4DA5DD-A2AF-42B2-8C3F-DFE104B13999}" type="presParOf" srcId="{2DDE06DB-2B1E-41A1-AA6E-C47955400F2C}" destId="{04260E0E-DF69-4DAF-ABC4-9915948E140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69127-34A5-44F7-84CD-EBC6B2203A3B}">
      <dsp:nvSpPr>
        <dsp:cNvPr id="0" name=""/>
        <dsp:cNvSpPr/>
      </dsp:nvSpPr>
      <dsp:spPr>
        <a:xfrm>
          <a:off x="0" y="219429"/>
          <a:ext cx="10515600" cy="3912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Money laundering the process of accumulation huge amount of money through illegal source of income. These money moves through foreign bank and legal businesses to make it appear legal. These activities not only just weaken the financial institution but it also effects the overall economy.</a:t>
          </a:r>
          <a:endParaRPr lang="en-IN" sz="3800" kern="1200" dirty="0"/>
        </a:p>
      </dsp:txBody>
      <dsp:txXfrm>
        <a:off x="190992" y="410421"/>
        <a:ext cx="10133616" cy="35304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B77CF-BED5-44B5-A505-A348B25009C2}">
      <dsp:nvSpPr>
        <dsp:cNvPr id="0" name=""/>
        <dsp:cNvSpPr/>
      </dsp:nvSpPr>
      <dsp:spPr>
        <a:xfrm>
          <a:off x="0" y="77904"/>
          <a:ext cx="4663440" cy="1778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Insight-4:  </a:t>
          </a:r>
        </a:p>
        <a:p>
          <a:pPr marL="0" lvl="0" indent="0" algn="l" defTabSz="844550">
            <a:lnSpc>
              <a:spcPct val="90000"/>
            </a:lnSpc>
            <a:spcBef>
              <a:spcPct val="0"/>
            </a:spcBef>
            <a:spcAft>
              <a:spcPct val="35000"/>
            </a:spcAft>
            <a:buNone/>
          </a:pPr>
          <a:r>
            <a:rPr lang="en-US" sz="1900" kern="1200" dirty="0"/>
            <a:t>The maximum amount that has been transferred through transection type “TRANSFER” and “CASH_OUT” which are contributing to fraud transection. </a:t>
          </a:r>
          <a:endParaRPr lang="en-IN" sz="1900" kern="1200" dirty="0"/>
        </a:p>
      </dsp:txBody>
      <dsp:txXfrm>
        <a:off x="86814" y="164718"/>
        <a:ext cx="4489812" cy="1604772"/>
      </dsp:txXfrm>
    </dsp:sp>
    <dsp:sp modelId="{F7A17DC6-8E90-4903-B692-60B2B3A1665A}">
      <dsp:nvSpPr>
        <dsp:cNvPr id="0" name=""/>
        <dsp:cNvSpPr/>
      </dsp:nvSpPr>
      <dsp:spPr>
        <a:xfrm>
          <a:off x="0" y="1911024"/>
          <a:ext cx="4663440" cy="1778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Here transection limit should be placed to mitigate the risk of fraud transection. </a:t>
          </a:r>
          <a:endParaRPr lang="en-IN" sz="1900" kern="1200"/>
        </a:p>
      </dsp:txBody>
      <dsp:txXfrm>
        <a:off x="86814" y="1997838"/>
        <a:ext cx="4489812" cy="160477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BFBBC-B4B9-4020-B1EE-4272146B52FF}">
      <dsp:nvSpPr>
        <dsp:cNvPr id="0" name=""/>
        <dsp:cNvSpPr/>
      </dsp:nvSpPr>
      <dsp:spPr>
        <a:xfrm>
          <a:off x="0" y="290195"/>
          <a:ext cx="10772774" cy="20153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Data Preprocessing</a:t>
          </a:r>
        </a:p>
        <a:p>
          <a:pPr marL="0" lvl="0" indent="0" algn="ctr" defTabSz="2133600">
            <a:lnSpc>
              <a:spcPct val="90000"/>
            </a:lnSpc>
            <a:spcBef>
              <a:spcPct val="0"/>
            </a:spcBef>
            <a:spcAft>
              <a:spcPct val="35000"/>
            </a:spcAft>
            <a:buNone/>
          </a:pPr>
          <a:r>
            <a:rPr lang="en-IN" sz="3600" kern="1200" dirty="0"/>
            <a:t>(Preparing data for model building.)</a:t>
          </a:r>
        </a:p>
      </dsp:txBody>
      <dsp:txXfrm>
        <a:off x="98380" y="388575"/>
        <a:ext cx="10576014" cy="181856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BB676-2885-4729-9565-62CE244E4FD3}">
      <dsp:nvSpPr>
        <dsp:cNvPr id="0" name=""/>
        <dsp:cNvSpPr/>
      </dsp:nvSpPr>
      <dsp:spPr>
        <a:xfrm>
          <a:off x="4825" y="1684487"/>
          <a:ext cx="2468384" cy="96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73660" rIns="206248" bIns="73660" numCol="1" spcCol="1270" anchor="ctr" anchorCtr="0">
          <a:noAutofit/>
        </a:bodyPr>
        <a:lstStyle/>
        <a:p>
          <a:pPr marL="0" lvl="0" indent="0" algn="r" defTabSz="1289050">
            <a:lnSpc>
              <a:spcPct val="90000"/>
            </a:lnSpc>
            <a:spcBef>
              <a:spcPct val="0"/>
            </a:spcBef>
            <a:spcAft>
              <a:spcPct val="35000"/>
            </a:spcAft>
            <a:buNone/>
          </a:pPr>
          <a:r>
            <a:rPr lang="en-US" sz="2900" kern="1200"/>
            <a:t>Steps followed:</a:t>
          </a:r>
          <a:endParaRPr lang="en-IN" sz="2900" kern="1200"/>
        </a:p>
      </dsp:txBody>
      <dsp:txXfrm>
        <a:off x="4825" y="1684487"/>
        <a:ext cx="2468384" cy="968962"/>
      </dsp:txXfrm>
    </dsp:sp>
    <dsp:sp modelId="{50763B38-7E48-4793-BB14-981E68C1B39E}">
      <dsp:nvSpPr>
        <dsp:cNvPr id="0" name=""/>
        <dsp:cNvSpPr/>
      </dsp:nvSpPr>
      <dsp:spPr>
        <a:xfrm>
          <a:off x="2473210" y="49363"/>
          <a:ext cx="493676" cy="423921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1D292B-5B51-46E1-87CA-80D3468C414C}">
      <dsp:nvSpPr>
        <dsp:cNvPr id="0" name=""/>
        <dsp:cNvSpPr/>
      </dsp:nvSpPr>
      <dsp:spPr>
        <a:xfrm>
          <a:off x="3164357" y="49363"/>
          <a:ext cx="6714005" cy="42392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Separating predictor and target variable.</a:t>
          </a:r>
          <a:endParaRPr lang="en-IN" sz="2900" kern="1200" dirty="0"/>
        </a:p>
        <a:p>
          <a:pPr marL="285750" lvl="1" indent="-285750" algn="l" defTabSz="1289050">
            <a:lnSpc>
              <a:spcPct val="90000"/>
            </a:lnSpc>
            <a:spcBef>
              <a:spcPct val="0"/>
            </a:spcBef>
            <a:spcAft>
              <a:spcPct val="15000"/>
            </a:spcAft>
            <a:buChar char="•"/>
          </a:pPr>
          <a:r>
            <a:rPr lang="en-US" sz="2900" kern="1200" dirty="0"/>
            <a:t>Dropping non-significant variables.</a:t>
          </a:r>
          <a:endParaRPr lang="en-IN" sz="2900" kern="1200" dirty="0"/>
        </a:p>
        <a:p>
          <a:pPr marL="285750" lvl="1" indent="-285750" algn="l" defTabSz="1289050">
            <a:lnSpc>
              <a:spcPct val="90000"/>
            </a:lnSpc>
            <a:spcBef>
              <a:spcPct val="0"/>
            </a:spcBef>
            <a:spcAft>
              <a:spcPct val="15000"/>
            </a:spcAft>
            <a:buChar char="•"/>
          </a:pPr>
          <a:r>
            <a:rPr lang="en-US" sz="2900" kern="1200" dirty="0"/>
            <a:t>Label encoding by creating dummies variable and dropping first.</a:t>
          </a:r>
          <a:endParaRPr lang="en-IN" sz="2900" kern="1200" dirty="0"/>
        </a:p>
        <a:p>
          <a:pPr marL="285750" lvl="1" indent="-285750" algn="l" defTabSz="1289050">
            <a:lnSpc>
              <a:spcPct val="90000"/>
            </a:lnSpc>
            <a:spcBef>
              <a:spcPct val="0"/>
            </a:spcBef>
            <a:spcAft>
              <a:spcPct val="15000"/>
            </a:spcAft>
            <a:buChar char="•"/>
          </a:pPr>
          <a:r>
            <a:rPr lang="en-US" sz="2900" kern="1200"/>
            <a:t>Data balancing using “RandomOverSampler”.</a:t>
          </a:r>
          <a:endParaRPr lang="en-IN" sz="2900" kern="1200"/>
        </a:p>
        <a:p>
          <a:pPr marL="285750" lvl="1" indent="-285750" algn="l" defTabSz="1289050">
            <a:lnSpc>
              <a:spcPct val="90000"/>
            </a:lnSpc>
            <a:spcBef>
              <a:spcPct val="0"/>
            </a:spcBef>
            <a:spcAft>
              <a:spcPct val="15000"/>
            </a:spcAft>
            <a:buChar char="•"/>
          </a:pPr>
          <a:r>
            <a:rPr lang="en-US" sz="2900" kern="1200"/>
            <a:t>Data normalization using “MinMaxScaler”.</a:t>
          </a:r>
          <a:endParaRPr lang="en-IN" sz="2900" kern="1200"/>
        </a:p>
        <a:p>
          <a:pPr marL="285750" lvl="1" indent="-285750" algn="l" defTabSz="1289050">
            <a:lnSpc>
              <a:spcPct val="90000"/>
            </a:lnSpc>
            <a:spcBef>
              <a:spcPct val="0"/>
            </a:spcBef>
            <a:spcAft>
              <a:spcPct val="15000"/>
            </a:spcAft>
            <a:buChar char="•"/>
          </a:pPr>
          <a:r>
            <a:rPr lang="en-US" sz="2900" kern="1200"/>
            <a:t>Applying PCA for dimension reduction.</a:t>
          </a:r>
          <a:endParaRPr lang="en-IN" sz="2900" kern="1200"/>
        </a:p>
      </dsp:txBody>
      <dsp:txXfrm>
        <a:off x="3164357" y="49363"/>
        <a:ext cx="6714005" cy="423921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A27A0-FAD8-4554-8575-E4CD5E1E4C05}">
      <dsp:nvSpPr>
        <dsp:cNvPr id="0" name=""/>
        <dsp:cNvSpPr/>
      </dsp:nvSpPr>
      <dsp:spPr>
        <a:xfrm>
          <a:off x="0" y="72548"/>
          <a:ext cx="105156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Logistic Regression: Mean Accuracy = 0.8013, Std = 0.0016 </a:t>
          </a:r>
        </a:p>
      </dsp:txBody>
      <dsp:txXfrm>
        <a:off x="37467" y="110015"/>
        <a:ext cx="10440666" cy="692586"/>
      </dsp:txXfrm>
    </dsp:sp>
    <dsp:sp modelId="{7F81C10D-41B6-48D4-8B8C-8C6CE173E783}">
      <dsp:nvSpPr>
        <dsp:cNvPr id="0" name=""/>
        <dsp:cNvSpPr/>
      </dsp:nvSpPr>
      <dsp:spPr>
        <a:xfrm>
          <a:off x="0" y="932228"/>
          <a:ext cx="105156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Random Forest: Mean Accuracy = 0.9998, Std = 0.0001 </a:t>
          </a:r>
        </a:p>
      </dsp:txBody>
      <dsp:txXfrm>
        <a:off x="37467" y="969695"/>
        <a:ext cx="10440666" cy="692586"/>
      </dsp:txXfrm>
    </dsp:sp>
    <dsp:sp modelId="{1BC3E71E-1CD9-4A4D-9020-4B048D8F2965}">
      <dsp:nvSpPr>
        <dsp:cNvPr id="0" name=""/>
        <dsp:cNvSpPr/>
      </dsp:nvSpPr>
      <dsp:spPr>
        <a:xfrm>
          <a:off x="0" y="1791908"/>
          <a:ext cx="105156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K-Nearest Neighbors: Mean Accuracy = 0.9991, Std = 0.0001 </a:t>
          </a:r>
        </a:p>
      </dsp:txBody>
      <dsp:txXfrm>
        <a:off x="37467" y="1829375"/>
        <a:ext cx="10440666" cy="692586"/>
      </dsp:txXfrm>
    </dsp:sp>
    <dsp:sp modelId="{CFD4726C-1E75-4E9D-A7A5-A82E8D0A807A}">
      <dsp:nvSpPr>
        <dsp:cNvPr id="0" name=""/>
        <dsp:cNvSpPr/>
      </dsp:nvSpPr>
      <dsp:spPr>
        <a:xfrm>
          <a:off x="0" y="2651589"/>
          <a:ext cx="105156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Decision Tree: Mean Accuracy = 0.9997, Std = 0.0000 </a:t>
          </a:r>
        </a:p>
      </dsp:txBody>
      <dsp:txXfrm>
        <a:off x="37467" y="2689056"/>
        <a:ext cx="10440666" cy="692586"/>
      </dsp:txXfrm>
    </dsp:sp>
    <dsp:sp modelId="{5BA9359B-C3E8-4B7D-8B55-84FE617DE16A}">
      <dsp:nvSpPr>
        <dsp:cNvPr id="0" name=""/>
        <dsp:cNvSpPr/>
      </dsp:nvSpPr>
      <dsp:spPr>
        <a:xfrm>
          <a:off x="0" y="3511269"/>
          <a:ext cx="105156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XGBClassifier: Mean Accuracy = 0.9657, Std = 0.0018</a:t>
          </a:r>
        </a:p>
      </dsp:txBody>
      <dsp:txXfrm>
        <a:off x="37467" y="3548736"/>
        <a:ext cx="10440666" cy="69258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E3B0F-056E-4241-B858-74F623BDA5DC}">
      <dsp:nvSpPr>
        <dsp:cNvPr id="0" name=""/>
        <dsp:cNvSpPr/>
      </dsp:nvSpPr>
      <dsp:spPr>
        <a:xfrm>
          <a:off x="0" y="428229"/>
          <a:ext cx="5181600" cy="1712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Type-1 Error: There are 55 transection which model has predicted as Fraud transection, which is actually not a fraud transection.</a:t>
          </a:r>
          <a:endParaRPr lang="en-IN" sz="2400" kern="1200" dirty="0"/>
        </a:p>
      </dsp:txBody>
      <dsp:txXfrm>
        <a:off x="83616" y="511845"/>
        <a:ext cx="5014368" cy="1545648"/>
      </dsp:txXfrm>
    </dsp:sp>
    <dsp:sp modelId="{EE28C547-9DA9-4A21-9AB6-C1A10515F5F7}">
      <dsp:nvSpPr>
        <dsp:cNvPr id="0" name=""/>
        <dsp:cNvSpPr/>
      </dsp:nvSpPr>
      <dsp:spPr>
        <a:xfrm>
          <a:off x="0" y="2210229"/>
          <a:ext cx="5181600" cy="1712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Type-2 Error: There is 0 False Negative which means model has 100% correctly predicted all fraudulent transection.</a:t>
          </a:r>
          <a:endParaRPr lang="en-IN" sz="2400" kern="1200" dirty="0"/>
        </a:p>
      </dsp:txBody>
      <dsp:txXfrm>
        <a:off x="83616" y="2293845"/>
        <a:ext cx="5014368" cy="15456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2C469-398F-43CE-8123-E118E30FEB22}">
      <dsp:nvSpPr>
        <dsp:cNvPr id="0" name=""/>
        <dsp:cNvSpPr/>
      </dsp:nvSpPr>
      <dsp:spPr>
        <a:xfrm>
          <a:off x="0" y="16696"/>
          <a:ext cx="10328786" cy="308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just" defTabSz="1333500">
            <a:lnSpc>
              <a:spcPct val="90000"/>
            </a:lnSpc>
            <a:spcBef>
              <a:spcPct val="0"/>
            </a:spcBef>
            <a:spcAft>
              <a:spcPct val="35000"/>
            </a:spcAft>
            <a:buNone/>
          </a:pPr>
          <a:r>
            <a:rPr lang="en-US" sz="3000" kern="1200" dirty="0"/>
            <a:t>Our machine learning model for online payment fraud detection significantly enhances the security and reliability of financial transactions by accurately identifying fraudulent activities, thus protecting both businesses and customers, this innovation not only reduces financial losses but also strengthens trust in digital payment systems.</a:t>
          </a:r>
          <a:endParaRPr lang="en-IN" sz="3000" kern="1200" dirty="0"/>
        </a:p>
      </dsp:txBody>
      <dsp:txXfrm>
        <a:off x="150783" y="167479"/>
        <a:ext cx="10027220" cy="2787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A615EE-1341-49DC-A27D-C376E68F03DD}">
      <dsp:nvSpPr>
        <dsp:cNvPr id="0" name=""/>
        <dsp:cNvSpPr/>
      </dsp:nvSpPr>
      <dsp:spPr>
        <a:xfrm>
          <a:off x="1425844" y="198520"/>
          <a:ext cx="3751111" cy="1172222"/>
        </a:xfrm>
        <a:prstGeom prst="rect">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93985"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Drug trafficking </a:t>
          </a:r>
          <a:endParaRPr lang="en-IN" sz="3300" kern="1200"/>
        </a:p>
      </dsp:txBody>
      <dsp:txXfrm>
        <a:off x="1425844" y="198520"/>
        <a:ext cx="3751111" cy="1172222"/>
      </dsp:txXfrm>
    </dsp:sp>
    <dsp:sp modelId="{502E1A64-8657-4F06-9F21-B499BE14E2F8}">
      <dsp:nvSpPr>
        <dsp:cNvPr id="0" name=""/>
        <dsp:cNvSpPr/>
      </dsp:nvSpPr>
      <dsp:spPr>
        <a:xfrm>
          <a:off x="1269548" y="29199"/>
          <a:ext cx="820555" cy="1230833"/>
        </a:xfrm>
        <a:prstGeom prst="rect">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9F257E-91AA-4D9A-A6FD-804C7A42EC73}">
      <dsp:nvSpPr>
        <dsp:cNvPr id="0" name=""/>
        <dsp:cNvSpPr/>
      </dsp:nvSpPr>
      <dsp:spPr>
        <a:xfrm>
          <a:off x="5494940" y="198520"/>
          <a:ext cx="3751111" cy="1172222"/>
        </a:xfrm>
        <a:prstGeom prst="rect">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93985"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Smuggling</a:t>
          </a:r>
          <a:endParaRPr lang="en-IN" sz="3300" kern="1200"/>
        </a:p>
      </dsp:txBody>
      <dsp:txXfrm>
        <a:off x="5494940" y="198520"/>
        <a:ext cx="3751111" cy="1172222"/>
      </dsp:txXfrm>
    </dsp:sp>
    <dsp:sp modelId="{6600937D-BAB6-490B-AAE1-D5B302DFEED6}">
      <dsp:nvSpPr>
        <dsp:cNvPr id="0" name=""/>
        <dsp:cNvSpPr/>
      </dsp:nvSpPr>
      <dsp:spPr>
        <a:xfrm>
          <a:off x="5338643" y="29199"/>
          <a:ext cx="820555" cy="1230833"/>
        </a:xfrm>
        <a:prstGeom prst="rect">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F62FE6-0F57-4D66-8183-25EB91691A31}">
      <dsp:nvSpPr>
        <dsp:cNvPr id="0" name=""/>
        <dsp:cNvSpPr/>
      </dsp:nvSpPr>
      <dsp:spPr>
        <a:xfrm>
          <a:off x="1425844" y="1674218"/>
          <a:ext cx="3751111" cy="1172222"/>
        </a:xfrm>
        <a:prstGeom prst="rect">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93985"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Online Fraud</a:t>
          </a:r>
          <a:endParaRPr lang="en-IN" sz="3300" kern="1200"/>
        </a:p>
      </dsp:txBody>
      <dsp:txXfrm>
        <a:off x="1425844" y="1674218"/>
        <a:ext cx="3751111" cy="1172222"/>
      </dsp:txXfrm>
    </dsp:sp>
    <dsp:sp modelId="{8F459EC1-242C-4596-882B-22CE612C5D42}">
      <dsp:nvSpPr>
        <dsp:cNvPr id="0" name=""/>
        <dsp:cNvSpPr/>
      </dsp:nvSpPr>
      <dsp:spPr>
        <a:xfrm>
          <a:off x="1269548" y="1504897"/>
          <a:ext cx="820555" cy="1230833"/>
        </a:xfrm>
        <a:prstGeom prst="rect">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11E5B4-21FC-43D0-B34E-C12EF2C01149}">
      <dsp:nvSpPr>
        <dsp:cNvPr id="0" name=""/>
        <dsp:cNvSpPr/>
      </dsp:nvSpPr>
      <dsp:spPr>
        <a:xfrm>
          <a:off x="5494940" y="1674218"/>
          <a:ext cx="3751111" cy="1172222"/>
        </a:xfrm>
        <a:prstGeom prst="rect">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93985"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Organized crime</a:t>
          </a:r>
          <a:endParaRPr lang="en-IN" sz="3300" kern="1200"/>
        </a:p>
      </dsp:txBody>
      <dsp:txXfrm>
        <a:off x="5494940" y="1674218"/>
        <a:ext cx="3751111" cy="1172222"/>
      </dsp:txXfrm>
    </dsp:sp>
    <dsp:sp modelId="{CAEC93D3-B067-49F5-9317-9D0911CCDD39}">
      <dsp:nvSpPr>
        <dsp:cNvPr id="0" name=""/>
        <dsp:cNvSpPr/>
      </dsp:nvSpPr>
      <dsp:spPr>
        <a:xfrm>
          <a:off x="5338643" y="1504897"/>
          <a:ext cx="820555" cy="1230833"/>
        </a:xfrm>
        <a:prstGeom prst="rect">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B5A70-64A8-42CF-B2E3-377E2DC7F08C}">
      <dsp:nvSpPr>
        <dsp:cNvPr id="0" name=""/>
        <dsp:cNvSpPr/>
      </dsp:nvSpPr>
      <dsp:spPr>
        <a:xfrm>
          <a:off x="1425844" y="3149916"/>
          <a:ext cx="3751111" cy="1172222"/>
        </a:xfrm>
        <a:prstGeom prst="rect">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93985"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Tax Evasion</a:t>
          </a:r>
          <a:endParaRPr lang="en-IN" sz="3300" kern="1200"/>
        </a:p>
      </dsp:txBody>
      <dsp:txXfrm>
        <a:off x="1425844" y="3149916"/>
        <a:ext cx="3751111" cy="1172222"/>
      </dsp:txXfrm>
    </dsp:sp>
    <dsp:sp modelId="{A8DEB9B3-DCFE-491C-86D8-459AFEABE73E}">
      <dsp:nvSpPr>
        <dsp:cNvPr id="0" name=""/>
        <dsp:cNvSpPr/>
      </dsp:nvSpPr>
      <dsp:spPr>
        <a:xfrm>
          <a:off x="1269548" y="2980595"/>
          <a:ext cx="820555" cy="1230833"/>
        </a:xfrm>
        <a:prstGeom prst="rect">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B3A9E7-BDB7-41FC-AD76-BBCC778BDF84}">
      <dsp:nvSpPr>
        <dsp:cNvPr id="0" name=""/>
        <dsp:cNvSpPr/>
      </dsp:nvSpPr>
      <dsp:spPr>
        <a:xfrm>
          <a:off x="5494940" y="3149916"/>
          <a:ext cx="3751111" cy="1172222"/>
        </a:xfrm>
        <a:prstGeom prst="rect">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93985"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And many more..</a:t>
          </a:r>
          <a:endParaRPr lang="en-IN" sz="3300" kern="1200"/>
        </a:p>
      </dsp:txBody>
      <dsp:txXfrm>
        <a:off x="5494940" y="3149916"/>
        <a:ext cx="3751111" cy="1172222"/>
      </dsp:txXfrm>
    </dsp:sp>
    <dsp:sp modelId="{3E81D07A-9DD4-4003-8A1B-080F36B29126}">
      <dsp:nvSpPr>
        <dsp:cNvPr id="0" name=""/>
        <dsp:cNvSpPr/>
      </dsp:nvSpPr>
      <dsp:spPr>
        <a:xfrm>
          <a:off x="5338643" y="2980595"/>
          <a:ext cx="820555" cy="1230833"/>
        </a:xfrm>
        <a:prstGeom prst="rect">
          <a:avLst/>
        </a:prstGeom>
        <a:solidFill>
          <a:schemeClr val="accent1">
            <a:tint val="4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A64BA-5823-4B63-8E21-3D6EB1FC70BC}">
      <dsp:nvSpPr>
        <dsp:cNvPr id="0" name=""/>
        <dsp:cNvSpPr/>
      </dsp:nvSpPr>
      <dsp:spPr>
        <a:xfrm>
          <a:off x="0" y="74056"/>
          <a:ext cx="10515600" cy="2144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There are many ways machine learning can help to tackle money laundering issues few of them are as follows:</a:t>
          </a:r>
          <a:endParaRPr lang="en-IN" sz="3900" kern="1200"/>
        </a:p>
      </dsp:txBody>
      <dsp:txXfrm>
        <a:off x="104691" y="178747"/>
        <a:ext cx="10306218" cy="1935228"/>
      </dsp:txXfrm>
    </dsp:sp>
    <dsp:sp modelId="{65A42B7C-5C47-4ADA-9C49-7543EF0581C0}">
      <dsp:nvSpPr>
        <dsp:cNvPr id="0" name=""/>
        <dsp:cNvSpPr/>
      </dsp:nvSpPr>
      <dsp:spPr>
        <a:xfrm>
          <a:off x="0" y="2218666"/>
          <a:ext cx="10515600" cy="2058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t>Pattern Recognition</a:t>
          </a:r>
          <a:endParaRPr lang="en-IN" sz="3000" kern="1200"/>
        </a:p>
        <a:p>
          <a:pPr marL="285750" lvl="1" indent="-285750" algn="l" defTabSz="1333500">
            <a:lnSpc>
              <a:spcPct val="90000"/>
            </a:lnSpc>
            <a:spcBef>
              <a:spcPct val="0"/>
            </a:spcBef>
            <a:spcAft>
              <a:spcPct val="20000"/>
            </a:spcAft>
            <a:buChar char="•"/>
          </a:pPr>
          <a:r>
            <a:rPr lang="en-US" sz="3000" kern="1200"/>
            <a:t>Real-Time Monitoring</a:t>
          </a:r>
          <a:endParaRPr lang="en-IN" sz="3000" kern="1200"/>
        </a:p>
        <a:p>
          <a:pPr marL="285750" lvl="1" indent="-285750" algn="l" defTabSz="1333500">
            <a:lnSpc>
              <a:spcPct val="90000"/>
            </a:lnSpc>
            <a:spcBef>
              <a:spcPct val="0"/>
            </a:spcBef>
            <a:spcAft>
              <a:spcPct val="20000"/>
            </a:spcAft>
            <a:buChar char="•"/>
          </a:pPr>
          <a:r>
            <a:rPr lang="en-US" sz="3000" kern="1200"/>
            <a:t>Adaptive Learning</a:t>
          </a:r>
          <a:endParaRPr lang="en-IN" sz="3000" kern="1200"/>
        </a:p>
        <a:p>
          <a:pPr marL="285750" lvl="1" indent="-285750" algn="l" defTabSz="1333500">
            <a:lnSpc>
              <a:spcPct val="90000"/>
            </a:lnSpc>
            <a:spcBef>
              <a:spcPct val="0"/>
            </a:spcBef>
            <a:spcAft>
              <a:spcPct val="20000"/>
            </a:spcAft>
            <a:buChar char="•"/>
          </a:pPr>
          <a:r>
            <a:rPr lang="en-US" sz="3000" kern="1200"/>
            <a:t>Anomaly Detection</a:t>
          </a:r>
          <a:endParaRPr lang="en-IN" sz="3000" kern="1200"/>
        </a:p>
      </dsp:txBody>
      <dsp:txXfrm>
        <a:off x="0" y="2218666"/>
        <a:ext cx="10515600" cy="20586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CE6478-593C-4DD8-A94F-C56F50998060}">
      <dsp:nvSpPr>
        <dsp:cNvPr id="0" name=""/>
        <dsp:cNvSpPr/>
      </dsp:nvSpPr>
      <dsp:spPr>
        <a:xfrm>
          <a:off x="0" y="195353"/>
          <a:ext cx="6387822" cy="3376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Our project aims to build a machine learning model that can identify and classify fraudulent transactions from a given dataset.</a:t>
          </a:r>
          <a:endParaRPr lang="en-IN" sz="3900" kern="1200" dirty="0"/>
        </a:p>
      </dsp:txBody>
      <dsp:txXfrm>
        <a:off x="164833" y="360186"/>
        <a:ext cx="6058156" cy="3046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300C-3A13-491A-A9CD-8228D5786DC8}">
      <dsp:nvSpPr>
        <dsp:cNvPr id="0" name=""/>
        <dsp:cNvSpPr/>
      </dsp:nvSpPr>
      <dsp:spPr>
        <a:xfrm>
          <a:off x="0" y="13509"/>
          <a:ext cx="5181600" cy="4324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The dataset consists of 11 columns (variables) and a total of 6,362,620 records taken from a financial dataset. </a:t>
          </a:r>
          <a:endParaRPr lang="en-IN" sz="4200" kern="1200" dirty="0"/>
        </a:p>
      </dsp:txBody>
      <dsp:txXfrm>
        <a:off x="211096" y="224605"/>
        <a:ext cx="4759408" cy="39021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E255F-4AC1-411E-9C5E-B0E8B3DA56E6}">
      <dsp:nvSpPr>
        <dsp:cNvPr id="0" name=""/>
        <dsp:cNvSpPr/>
      </dsp:nvSpPr>
      <dsp:spPr>
        <a:xfrm>
          <a:off x="0" y="439850"/>
          <a:ext cx="4294239" cy="11188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Total number of fraudulent transection in records = 8213.</a:t>
          </a:r>
          <a:endParaRPr lang="en-IN" sz="2000" kern="1200" dirty="0"/>
        </a:p>
      </dsp:txBody>
      <dsp:txXfrm>
        <a:off x="54616" y="494466"/>
        <a:ext cx="4185007" cy="1009580"/>
      </dsp:txXfrm>
    </dsp:sp>
    <dsp:sp modelId="{0FE5B62C-2299-4B4D-8DC9-B8767CB078F8}">
      <dsp:nvSpPr>
        <dsp:cNvPr id="0" name=""/>
        <dsp:cNvSpPr/>
      </dsp:nvSpPr>
      <dsp:spPr>
        <a:xfrm>
          <a:off x="0" y="1616262"/>
          <a:ext cx="4294239" cy="11188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Total number of flagged transection having transection amount more than 200000 in single transection =16.</a:t>
          </a:r>
          <a:endParaRPr lang="en-IN" sz="2000" kern="1200"/>
        </a:p>
      </dsp:txBody>
      <dsp:txXfrm>
        <a:off x="54616" y="1670878"/>
        <a:ext cx="4185007" cy="1009580"/>
      </dsp:txXfrm>
    </dsp:sp>
    <dsp:sp modelId="{23EE0F3B-0743-411F-943F-0FD31A528FBC}">
      <dsp:nvSpPr>
        <dsp:cNvPr id="0" name=""/>
        <dsp:cNvSpPr/>
      </dsp:nvSpPr>
      <dsp:spPr>
        <a:xfrm>
          <a:off x="0" y="2792675"/>
          <a:ext cx="4294239" cy="11188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All 16 flagged transection are fraudulent transection. </a:t>
          </a:r>
          <a:endParaRPr lang="en-IN" sz="2000" kern="1200"/>
        </a:p>
      </dsp:txBody>
      <dsp:txXfrm>
        <a:off x="54616" y="2847291"/>
        <a:ext cx="4185007" cy="10095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AC36B-201C-425D-A18C-034495638218}">
      <dsp:nvSpPr>
        <dsp:cNvPr id="0" name=""/>
        <dsp:cNvSpPr/>
      </dsp:nvSpPr>
      <dsp:spPr>
        <a:xfrm>
          <a:off x="0" y="230015"/>
          <a:ext cx="4101821" cy="2798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Insight-1: </a:t>
          </a:r>
        </a:p>
        <a:p>
          <a:pPr marL="0" lvl="0" indent="0" algn="ctr" defTabSz="1155700">
            <a:lnSpc>
              <a:spcPct val="90000"/>
            </a:lnSpc>
            <a:spcBef>
              <a:spcPct val="0"/>
            </a:spcBef>
            <a:spcAft>
              <a:spcPct val="35000"/>
            </a:spcAft>
            <a:buNone/>
          </a:pPr>
          <a:r>
            <a:rPr lang="en-US" sz="2600" kern="1200" dirty="0"/>
            <a:t>Transection type “PAYMENT” &amp; “CASH_OUT” are the most frequent transection in overall data set.</a:t>
          </a:r>
          <a:endParaRPr lang="en-IN" sz="2600" kern="1200" dirty="0"/>
        </a:p>
      </dsp:txBody>
      <dsp:txXfrm>
        <a:off x="136618" y="366633"/>
        <a:ext cx="3828585" cy="252540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7057E-CF46-46D0-9716-EA8F820D011F}">
      <dsp:nvSpPr>
        <dsp:cNvPr id="0" name=""/>
        <dsp:cNvSpPr/>
      </dsp:nvSpPr>
      <dsp:spPr>
        <a:xfrm>
          <a:off x="0" y="183426"/>
          <a:ext cx="4961047" cy="3276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Insight-2: </a:t>
          </a:r>
        </a:p>
        <a:p>
          <a:pPr marL="0" lvl="0" indent="0" algn="ctr" defTabSz="1111250">
            <a:lnSpc>
              <a:spcPct val="90000"/>
            </a:lnSpc>
            <a:spcBef>
              <a:spcPct val="0"/>
            </a:spcBef>
            <a:spcAft>
              <a:spcPct val="35000"/>
            </a:spcAft>
            <a:buNone/>
          </a:pPr>
          <a:r>
            <a:rPr lang="en-US" sz="2500" kern="1200" dirty="0"/>
            <a:t>In fraud transection  “TRANSFER” &amp; “CASH_OUT” type are the most frequent transection. </a:t>
          </a:r>
        </a:p>
        <a:p>
          <a:pPr marL="0" lvl="0" indent="0" algn="ctr" defTabSz="1111250">
            <a:lnSpc>
              <a:spcPct val="90000"/>
            </a:lnSpc>
            <a:spcBef>
              <a:spcPct val="0"/>
            </a:spcBef>
            <a:spcAft>
              <a:spcPct val="35000"/>
            </a:spcAft>
            <a:buNone/>
          </a:pPr>
          <a:r>
            <a:rPr lang="en-US" sz="2500" kern="1200" dirty="0"/>
            <a:t>These two types are mostly contributing in fraud transection, we need to handle it.</a:t>
          </a:r>
          <a:endParaRPr lang="en-IN" sz="2500" kern="1200" dirty="0"/>
        </a:p>
      </dsp:txBody>
      <dsp:txXfrm>
        <a:off x="159921" y="343347"/>
        <a:ext cx="4641205" cy="29561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260E0E-DF69-4DAF-ABC4-9915948E140E}">
      <dsp:nvSpPr>
        <dsp:cNvPr id="0" name=""/>
        <dsp:cNvSpPr/>
      </dsp:nvSpPr>
      <dsp:spPr>
        <a:xfrm>
          <a:off x="0" y="57662"/>
          <a:ext cx="4902713" cy="32107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Insight-3:</a:t>
          </a:r>
        </a:p>
        <a:p>
          <a:pPr marL="0" lvl="0" indent="0" algn="ctr" defTabSz="1155700">
            <a:lnSpc>
              <a:spcPct val="90000"/>
            </a:lnSpc>
            <a:spcBef>
              <a:spcPct val="0"/>
            </a:spcBef>
            <a:spcAft>
              <a:spcPct val="35000"/>
            </a:spcAft>
            <a:buNone/>
          </a:pPr>
          <a:r>
            <a:rPr lang="en-US" sz="2600" kern="1200" dirty="0"/>
            <a:t>Transection type ‘TRANSFER’ </a:t>
          </a:r>
        </a:p>
        <a:p>
          <a:pPr marL="0" lvl="0" indent="0" algn="ctr" defTabSz="1155700">
            <a:lnSpc>
              <a:spcPct val="90000"/>
            </a:lnSpc>
            <a:spcBef>
              <a:spcPct val="0"/>
            </a:spcBef>
            <a:spcAft>
              <a:spcPct val="35000"/>
            </a:spcAft>
            <a:buNone/>
          </a:pPr>
          <a:r>
            <a:rPr lang="en-US" sz="2600" kern="1200" dirty="0"/>
            <a:t>has maximum “amount” that has been transferred as per the record in overall data. </a:t>
          </a:r>
          <a:endParaRPr lang="en-IN" sz="2600" kern="1200" dirty="0"/>
        </a:p>
      </dsp:txBody>
      <dsp:txXfrm>
        <a:off x="156734" y="214396"/>
        <a:ext cx="4589245" cy="289724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B007-CB10-549E-C40B-273A108A98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3C3497-F229-8176-16F1-5B08B958C4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935287-435C-B0B5-88CD-0C97646DF782}"/>
              </a:ext>
            </a:extLst>
          </p:cNvPr>
          <p:cNvSpPr>
            <a:spLocks noGrp="1"/>
          </p:cNvSpPr>
          <p:nvPr>
            <p:ph type="dt" sz="half" idx="10"/>
          </p:nvPr>
        </p:nvSpPr>
        <p:spPr/>
        <p:txBody>
          <a:bodyPr/>
          <a:lstStyle/>
          <a:p>
            <a:fld id="{5EBDB908-9F7B-4F34-B350-758ED5A8239B}" type="datetimeFigureOut">
              <a:rPr lang="en-IN" smtClean="0"/>
              <a:t>17-07-2024</a:t>
            </a:fld>
            <a:endParaRPr lang="en-IN"/>
          </a:p>
        </p:txBody>
      </p:sp>
      <p:sp>
        <p:nvSpPr>
          <p:cNvPr id="5" name="Footer Placeholder 4">
            <a:extLst>
              <a:ext uri="{FF2B5EF4-FFF2-40B4-BE49-F238E27FC236}">
                <a16:creationId xmlns:a16="http://schemas.microsoft.com/office/drawing/2014/main" id="{A861C73E-B929-C80C-38EF-2A7BA291AF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9D5ECF-29CD-6FA4-4BBE-533A56755DE1}"/>
              </a:ext>
            </a:extLst>
          </p:cNvPr>
          <p:cNvSpPr>
            <a:spLocks noGrp="1"/>
          </p:cNvSpPr>
          <p:nvPr>
            <p:ph type="sldNum" sz="quarter" idx="12"/>
          </p:nvPr>
        </p:nvSpPr>
        <p:spPr/>
        <p:txBody>
          <a:bodyPr/>
          <a:lstStyle/>
          <a:p>
            <a:fld id="{E94D1F17-1122-4207-8785-4AB91113B452}" type="slidenum">
              <a:rPr lang="en-IN" smtClean="0"/>
              <a:t>‹#›</a:t>
            </a:fld>
            <a:endParaRPr lang="en-IN"/>
          </a:p>
        </p:txBody>
      </p:sp>
    </p:spTree>
    <p:extLst>
      <p:ext uri="{BB962C8B-B14F-4D97-AF65-F5344CB8AC3E}">
        <p14:creationId xmlns:p14="http://schemas.microsoft.com/office/powerpoint/2010/main" val="57490806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E7D5D-6969-D082-5339-E5B4816B82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CE5BFE-49A1-651D-BEBC-2C5BE46B42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804D5A-1918-E760-7EFE-6B95184EE34E}"/>
              </a:ext>
            </a:extLst>
          </p:cNvPr>
          <p:cNvSpPr>
            <a:spLocks noGrp="1"/>
          </p:cNvSpPr>
          <p:nvPr>
            <p:ph type="dt" sz="half" idx="10"/>
          </p:nvPr>
        </p:nvSpPr>
        <p:spPr/>
        <p:txBody>
          <a:bodyPr/>
          <a:lstStyle/>
          <a:p>
            <a:fld id="{5EBDB908-9F7B-4F34-B350-758ED5A8239B}" type="datetimeFigureOut">
              <a:rPr lang="en-IN" smtClean="0"/>
              <a:t>17-07-2024</a:t>
            </a:fld>
            <a:endParaRPr lang="en-IN"/>
          </a:p>
        </p:txBody>
      </p:sp>
      <p:sp>
        <p:nvSpPr>
          <p:cNvPr id="5" name="Footer Placeholder 4">
            <a:extLst>
              <a:ext uri="{FF2B5EF4-FFF2-40B4-BE49-F238E27FC236}">
                <a16:creationId xmlns:a16="http://schemas.microsoft.com/office/drawing/2014/main" id="{DD696E8A-D1D6-6F19-880F-844A74A369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CAE0BF-1AF1-3362-0477-0702AB5D196E}"/>
              </a:ext>
            </a:extLst>
          </p:cNvPr>
          <p:cNvSpPr>
            <a:spLocks noGrp="1"/>
          </p:cNvSpPr>
          <p:nvPr>
            <p:ph type="sldNum" sz="quarter" idx="12"/>
          </p:nvPr>
        </p:nvSpPr>
        <p:spPr/>
        <p:txBody>
          <a:bodyPr/>
          <a:lstStyle/>
          <a:p>
            <a:fld id="{E94D1F17-1122-4207-8785-4AB91113B452}" type="slidenum">
              <a:rPr lang="en-IN" smtClean="0"/>
              <a:t>‹#›</a:t>
            </a:fld>
            <a:endParaRPr lang="en-IN"/>
          </a:p>
        </p:txBody>
      </p:sp>
    </p:spTree>
    <p:extLst>
      <p:ext uri="{BB962C8B-B14F-4D97-AF65-F5344CB8AC3E}">
        <p14:creationId xmlns:p14="http://schemas.microsoft.com/office/powerpoint/2010/main" val="43011073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E71E16-526E-1B53-27B6-8152ADB0D9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1C3BF3-1410-276D-CA32-5D19706F02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DB894C-D2CB-9D6A-A0B4-F4D46F2A1B20}"/>
              </a:ext>
            </a:extLst>
          </p:cNvPr>
          <p:cNvSpPr>
            <a:spLocks noGrp="1"/>
          </p:cNvSpPr>
          <p:nvPr>
            <p:ph type="dt" sz="half" idx="10"/>
          </p:nvPr>
        </p:nvSpPr>
        <p:spPr/>
        <p:txBody>
          <a:bodyPr/>
          <a:lstStyle/>
          <a:p>
            <a:fld id="{5EBDB908-9F7B-4F34-B350-758ED5A8239B}" type="datetimeFigureOut">
              <a:rPr lang="en-IN" smtClean="0"/>
              <a:t>17-07-2024</a:t>
            </a:fld>
            <a:endParaRPr lang="en-IN"/>
          </a:p>
        </p:txBody>
      </p:sp>
      <p:sp>
        <p:nvSpPr>
          <p:cNvPr id="5" name="Footer Placeholder 4">
            <a:extLst>
              <a:ext uri="{FF2B5EF4-FFF2-40B4-BE49-F238E27FC236}">
                <a16:creationId xmlns:a16="http://schemas.microsoft.com/office/drawing/2014/main" id="{A9BDD444-02B4-9834-35E2-7C9881BF2B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49879F-2D96-718B-14E8-D43D5197A6D1}"/>
              </a:ext>
            </a:extLst>
          </p:cNvPr>
          <p:cNvSpPr>
            <a:spLocks noGrp="1"/>
          </p:cNvSpPr>
          <p:nvPr>
            <p:ph type="sldNum" sz="quarter" idx="12"/>
          </p:nvPr>
        </p:nvSpPr>
        <p:spPr/>
        <p:txBody>
          <a:bodyPr/>
          <a:lstStyle/>
          <a:p>
            <a:fld id="{E94D1F17-1122-4207-8785-4AB91113B452}" type="slidenum">
              <a:rPr lang="en-IN" smtClean="0"/>
              <a:t>‹#›</a:t>
            </a:fld>
            <a:endParaRPr lang="en-IN"/>
          </a:p>
        </p:txBody>
      </p:sp>
    </p:spTree>
    <p:extLst>
      <p:ext uri="{BB962C8B-B14F-4D97-AF65-F5344CB8AC3E}">
        <p14:creationId xmlns:p14="http://schemas.microsoft.com/office/powerpoint/2010/main" val="335153898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B146-4401-DC98-3F25-14EEF96AFE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F436A-EEBD-6A6F-519D-F25038BA5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AC9A7-27AA-3CF0-A086-895E34C02EB7}"/>
              </a:ext>
            </a:extLst>
          </p:cNvPr>
          <p:cNvSpPr>
            <a:spLocks noGrp="1"/>
          </p:cNvSpPr>
          <p:nvPr>
            <p:ph type="dt" sz="half" idx="10"/>
          </p:nvPr>
        </p:nvSpPr>
        <p:spPr/>
        <p:txBody>
          <a:bodyPr/>
          <a:lstStyle/>
          <a:p>
            <a:fld id="{5EBDB908-9F7B-4F34-B350-758ED5A8239B}" type="datetimeFigureOut">
              <a:rPr lang="en-IN" smtClean="0"/>
              <a:t>17-07-2024</a:t>
            </a:fld>
            <a:endParaRPr lang="en-IN"/>
          </a:p>
        </p:txBody>
      </p:sp>
      <p:sp>
        <p:nvSpPr>
          <p:cNvPr id="5" name="Footer Placeholder 4">
            <a:extLst>
              <a:ext uri="{FF2B5EF4-FFF2-40B4-BE49-F238E27FC236}">
                <a16:creationId xmlns:a16="http://schemas.microsoft.com/office/drawing/2014/main" id="{5CCF27A2-34C1-B560-0B34-02547BFB4E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BF2FB0-BCBA-3289-59A5-FE8E34B43D2C}"/>
              </a:ext>
            </a:extLst>
          </p:cNvPr>
          <p:cNvSpPr>
            <a:spLocks noGrp="1"/>
          </p:cNvSpPr>
          <p:nvPr>
            <p:ph type="sldNum" sz="quarter" idx="12"/>
          </p:nvPr>
        </p:nvSpPr>
        <p:spPr/>
        <p:txBody>
          <a:bodyPr/>
          <a:lstStyle/>
          <a:p>
            <a:fld id="{E94D1F17-1122-4207-8785-4AB91113B452}" type="slidenum">
              <a:rPr lang="en-IN" smtClean="0"/>
              <a:t>‹#›</a:t>
            </a:fld>
            <a:endParaRPr lang="en-IN"/>
          </a:p>
        </p:txBody>
      </p:sp>
    </p:spTree>
    <p:extLst>
      <p:ext uri="{BB962C8B-B14F-4D97-AF65-F5344CB8AC3E}">
        <p14:creationId xmlns:p14="http://schemas.microsoft.com/office/powerpoint/2010/main" val="384048465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A243-3610-406A-91C2-842906FBFF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DEFACF-0D30-F07D-C55F-76224ECFE6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C6BEC2-0D77-AD1B-9429-740DA6100CB6}"/>
              </a:ext>
            </a:extLst>
          </p:cNvPr>
          <p:cNvSpPr>
            <a:spLocks noGrp="1"/>
          </p:cNvSpPr>
          <p:nvPr>
            <p:ph type="dt" sz="half" idx="10"/>
          </p:nvPr>
        </p:nvSpPr>
        <p:spPr/>
        <p:txBody>
          <a:bodyPr/>
          <a:lstStyle/>
          <a:p>
            <a:fld id="{5EBDB908-9F7B-4F34-B350-758ED5A8239B}" type="datetimeFigureOut">
              <a:rPr lang="en-IN" smtClean="0"/>
              <a:t>17-07-2024</a:t>
            </a:fld>
            <a:endParaRPr lang="en-IN"/>
          </a:p>
        </p:txBody>
      </p:sp>
      <p:sp>
        <p:nvSpPr>
          <p:cNvPr id="5" name="Footer Placeholder 4">
            <a:extLst>
              <a:ext uri="{FF2B5EF4-FFF2-40B4-BE49-F238E27FC236}">
                <a16:creationId xmlns:a16="http://schemas.microsoft.com/office/drawing/2014/main" id="{2CF57420-8C29-9A9D-2841-5DB2984307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6AE761-8AE3-E302-BA29-DD04C2D38C85}"/>
              </a:ext>
            </a:extLst>
          </p:cNvPr>
          <p:cNvSpPr>
            <a:spLocks noGrp="1"/>
          </p:cNvSpPr>
          <p:nvPr>
            <p:ph type="sldNum" sz="quarter" idx="12"/>
          </p:nvPr>
        </p:nvSpPr>
        <p:spPr/>
        <p:txBody>
          <a:bodyPr/>
          <a:lstStyle/>
          <a:p>
            <a:fld id="{E94D1F17-1122-4207-8785-4AB91113B452}" type="slidenum">
              <a:rPr lang="en-IN" smtClean="0"/>
              <a:t>‹#›</a:t>
            </a:fld>
            <a:endParaRPr lang="en-IN"/>
          </a:p>
        </p:txBody>
      </p:sp>
    </p:spTree>
    <p:extLst>
      <p:ext uri="{BB962C8B-B14F-4D97-AF65-F5344CB8AC3E}">
        <p14:creationId xmlns:p14="http://schemas.microsoft.com/office/powerpoint/2010/main" val="105707058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6EA48-FDEC-31B3-3270-9DDBFED0FD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D6E28A-0B80-C427-774A-A70FFCB614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AE4EA3-8AEB-423A-4825-377BB4CDDB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B3BE64-A3C6-8B7E-75CC-89BA70B1949C}"/>
              </a:ext>
            </a:extLst>
          </p:cNvPr>
          <p:cNvSpPr>
            <a:spLocks noGrp="1"/>
          </p:cNvSpPr>
          <p:nvPr>
            <p:ph type="dt" sz="half" idx="10"/>
          </p:nvPr>
        </p:nvSpPr>
        <p:spPr/>
        <p:txBody>
          <a:bodyPr/>
          <a:lstStyle/>
          <a:p>
            <a:fld id="{5EBDB908-9F7B-4F34-B350-758ED5A8239B}" type="datetimeFigureOut">
              <a:rPr lang="en-IN" smtClean="0"/>
              <a:t>17-07-2024</a:t>
            </a:fld>
            <a:endParaRPr lang="en-IN"/>
          </a:p>
        </p:txBody>
      </p:sp>
      <p:sp>
        <p:nvSpPr>
          <p:cNvPr id="6" name="Footer Placeholder 5">
            <a:extLst>
              <a:ext uri="{FF2B5EF4-FFF2-40B4-BE49-F238E27FC236}">
                <a16:creationId xmlns:a16="http://schemas.microsoft.com/office/drawing/2014/main" id="{F266A81F-7562-E547-01B5-4E460B4786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3BF372-6888-242F-F179-16C433C53105}"/>
              </a:ext>
            </a:extLst>
          </p:cNvPr>
          <p:cNvSpPr>
            <a:spLocks noGrp="1"/>
          </p:cNvSpPr>
          <p:nvPr>
            <p:ph type="sldNum" sz="quarter" idx="12"/>
          </p:nvPr>
        </p:nvSpPr>
        <p:spPr/>
        <p:txBody>
          <a:bodyPr/>
          <a:lstStyle/>
          <a:p>
            <a:fld id="{E94D1F17-1122-4207-8785-4AB91113B452}" type="slidenum">
              <a:rPr lang="en-IN" smtClean="0"/>
              <a:t>‹#›</a:t>
            </a:fld>
            <a:endParaRPr lang="en-IN"/>
          </a:p>
        </p:txBody>
      </p:sp>
    </p:spTree>
    <p:extLst>
      <p:ext uri="{BB962C8B-B14F-4D97-AF65-F5344CB8AC3E}">
        <p14:creationId xmlns:p14="http://schemas.microsoft.com/office/powerpoint/2010/main" val="346053372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652E-A90A-1E58-504A-8C46D95E8B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CA5C03-7722-5AA6-A659-D8D1AA06F7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8D531C-F2F6-B59A-8D4E-96B5DC47F4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98AF10-175E-0DB1-81A2-D18B0D4278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241C19-5433-C31B-8CB3-CD20C3E88E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45599A-EA3E-6F18-B7AE-CE94AEB5F03D}"/>
              </a:ext>
            </a:extLst>
          </p:cNvPr>
          <p:cNvSpPr>
            <a:spLocks noGrp="1"/>
          </p:cNvSpPr>
          <p:nvPr>
            <p:ph type="dt" sz="half" idx="10"/>
          </p:nvPr>
        </p:nvSpPr>
        <p:spPr/>
        <p:txBody>
          <a:bodyPr/>
          <a:lstStyle/>
          <a:p>
            <a:fld id="{5EBDB908-9F7B-4F34-B350-758ED5A8239B}" type="datetimeFigureOut">
              <a:rPr lang="en-IN" smtClean="0"/>
              <a:t>17-07-2024</a:t>
            </a:fld>
            <a:endParaRPr lang="en-IN"/>
          </a:p>
        </p:txBody>
      </p:sp>
      <p:sp>
        <p:nvSpPr>
          <p:cNvPr id="8" name="Footer Placeholder 7">
            <a:extLst>
              <a:ext uri="{FF2B5EF4-FFF2-40B4-BE49-F238E27FC236}">
                <a16:creationId xmlns:a16="http://schemas.microsoft.com/office/drawing/2014/main" id="{75D73A8E-291E-296B-E3B6-6FCAD931FE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BE2C67-C053-A25D-B9FB-0F719271C88F}"/>
              </a:ext>
            </a:extLst>
          </p:cNvPr>
          <p:cNvSpPr>
            <a:spLocks noGrp="1"/>
          </p:cNvSpPr>
          <p:nvPr>
            <p:ph type="sldNum" sz="quarter" idx="12"/>
          </p:nvPr>
        </p:nvSpPr>
        <p:spPr/>
        <p:txBody>
          <a:bodyPr/>
          <a:lstStyle/>
          <a:p>
            <a:fld id="{E94D1F17-1122-4207-8785-4AB91113B452}" type="slidenum">
              <a:rPr lang="en-IN" smtClean="0"/>
              <a:t>‹#›</a:t>
            </a:fld>
            <a:endParaRPr lang="en-IN"/>
          </a:p>
        </p:txBody>
      </p:sp>
    </p:spTree>
    <p:extLst>
      <p:ext uri="{BB962C8B-B14F-4D97-AF65-F5344CB8AC3E}">
        <p14:creationId xmlns:p14="http://schemas.microsoft.com/office/powerpoint/2010/main" val="412780074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C2F9-EA9E-C21F-B1CE-3D17A1ECAC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89CC4F-FDAC-3E84-739C-6ED21A925FF5}"/>
              </a:ext>
            </a:extLst>
          </p:cNvPr>
          <p:cNvSpPr>
            <a:spLocks noGrp="1"/>
          </p:cNvSpPr>
          <p:nvPr>
            <p:ph type="dt" sz="half" idx="10"/>
          </p:nvPr>
        </p:nvSpPr>
        <p:spPr/>
        <p:txBody>
          <a:bodyPr/>
          <a:lstStyle/>
          <a:p>
            <a:fld id="{5EBDB908-9F7B-4F34-B350-758ED5A8239B}" type="datetimeFigureOut">
              <a:rPr lang="en-IN" smtClean="0"/>
              <a:t>17-07-2024</a:t>
            </a:fld>
            <a:endParaRPr lang="en-IN"/>
          </a:p>
        </p:txBody>
      </p:sp>
      <p:sp>
        <p:nvSpPr>
          <p:cNvPr id="4" name="Footer Placeholder 3">
            <a:extLst>
              <a:ext uri="{FF2B5EF4-FFF2-40B4-BE49-F238E27FC236}">
                <a16:creationId xmlns:a16="http://schemas.microsoft.com/office/drawing/2014/main" id="{4CE644BA-2D33-AA10-4FE2-B7CD47ED69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AC79D6-B434-20EA-270E-AE0BD6C39531}"/>
              </a:ext>
            </a:extLst>
          </p:cNvPr>
          <p:cNvSpPr>
            <a:spLocks noGrp="1"/>
          </p:cNvSpPr>
          <p:nvPr>
            <p:ph type="sldNum" sz="quarter" idx="12"/>
          </p:nvPr>
        </p:nvSpPr>
        <p:spPr/>
        <p:txBody>
          <a:bodyPr/>
          <a:lstStyle/>
          <a:p>
            <a:fld id="{E94D1F17-1122-4207-8785-4AB91113B452}" type="slidenum">
              <a:rPr lang="en-IN" smtClean="0"/>
              <a:t>‹#›</a:t>
            </a:fld>
            <a:endParaRPr lang="en-IN"/>
          </a:p>
        </p:txBody>
      </p:sp>
    </p:spTree>
    <p:extLst>
      <p:ext uri="{BB962C8B-B14F-4D97-AF65-F5344CB8AC3E}">
        <p14:creationId xmlns:p14="http://schemas.microsoft.com/office/powerpoint/2010/main" val="345153353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9D130-48D1-CA92-F2F8-E7BF53608366}"/>
              </a:ext>
            </a:extLst>
          </p:cNvPr>
          <p:cNvSpPr>
            <a:spLocks noGrp="1"/>
          </p:cNvSpPr>
          <p:nvPr>
            <p:ph type="dt" sz="half" idx="10"/>
          </p:nvPr>
        </p:nvSpPr>
        <p:spPr/>
        <p:txBody>
          <a:bodyPr/>
          <a:lstStyle/>
          <a:p>
            <a:fld id="{5EBDB908-9F7B-4F34-B350-758ED5A8239B}" type="datetimeFigureOut">
              <a:rPr lang="en-IN" smtClean="0"/>
              <a:t>17-07-2024</a:t>
            </a:fld>
            <a:endParaRPr lang="en-IN"/>
          </a:p>
        </p:txBody>
      </p:sp>
      <p:sp>
        <p:nvSpPr>
          <p:cNvPr id="3" name="Footer Placeholder 2">
            <a:extLst>
              <a:ext uri="{FF2B5EF4-FFF2-40B4-BE49-F238E27FC236}">
                <a16:creationId xmlns:a16="http://schemas.microsoft.com/office/drawing/2014/main" id="{6B364C23-F907-602B-D630-A709156669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A969DF-5F31-7F1C-18D3-FE5F8B0E8FC5}"/>
              </a:ext>
            </a:extLst>
          </p:cNvPr>
          <p:cNvSpPr>
            <a:spLocks noGrp="1"/>
          </p:cNvSpPr>
          <p:nvPr>
            <p:ph type="sldNum" sz="quarter" idx="12"/>
          </p:nvPr>
        </p:nvSpPr>
        <p:spPr/>
        <p:txBody>
          <a:bodyPr/>
          <a:lstStyle/>
          <a:p>
            <a:fld id="{E94D1F17-1122-4207-8785-4AB91113B452}" type="slidenum">
              <a:rPr lang="en-IN" smtClean="0"/>
              <a:t>‹#›</a:t>
            </a:fld>
            <a:endParaRPr lang="en-IN"/>
          </a:p>
        </p:txBody>
      </p:sp>
    </p:spTree>
    <p:extLst>
      <p:ext uri="{BB962C8B-B14F-4D97-AF65-F5344CB8AC3E}">
        <p14:creationId xmlns:p14="http://schemas.microsoft.com/office/powerpoint/2010/main" val="315890835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C7779-020E-179E-DFD1-C3262070A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B259B0-0CF8-E138-3818-6290C9D826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0340EF-ED12-0AA6-44A2-D3D3BE917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D24CD0-2993-7BA9-49EC-6CA585512AF5}"/>
              </a:ext>
            </a:extLst>
          </p:cNvPr>
          <p:cNvSpPr>
            <a:spLocks noGrp="1"/>
          </p:cNvSpPr>
          <p:nvPr>
            <p:ph type="dt" sz="half" idx="10"/>
          </p:nvPr>
        </p:nvSpPr>
        <p:spPr/>
        <p:txBody>
          <a:bodyPr/>
          <a:lstStyle/>
          <a:p>
            <a:fld id="{5EBDB908-9F7B-4F34-B350-758ED5A8239B}" type="datetimeFigureOut">
              <a:rPr lang="en-IN" smtClean="0"/>
              <a:t>17-07-2024</a:t>
            </a:fld>
            <a:endParaRPr lang="en-IN"/>
          </a:p>
        </p:txBody>
      </p:sp>
      <p:sp>
        <p:nvSpPr>
          <p:cNvPr id="6" name="Footer Placeholder 5">
            <a:extLst>
              <a:ext uri="{FF2B5EF4-FFF2-40B4-BE49-F238E27FC236}">
                <a16:creationId xmlns:a16="http://schemas.microsoft.com/office/drawing/2014/main" id="{549E0C84-305C-9063-2AA9-D87A9786F5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823642-EAF1-D37C-30A6-3B0CB0111D7B}"/>
              </a:ext>
            </a:extLst>
          </p:cNvPr>
          <p:cNvSpPr>
            <a:spLocks noGrp="1"/>
          </p:cNvSpPr>
          <p:nvPr>
            <p:ph type="sldNum" sz="quarter" idx="12"/>
          </p:nvPr>
        </p:nvSpPr>
        <p:spPr/>
        <p:txBody>
          <a:bodyPr/>
          <a:lstStyle/>
          <a:p>
            <a:fld id="{E94D1F17-1122-4207-8785-4AB91113B452}" type="slidenum">
              <a:rPr lang="en-IN" smtClean="0"/>
              <a:t>‹#›</a:t>
            </a:fld>
            <a:endParaRPr lang="en-IN"/>
          </a:p>
        </p:txBody>
      </p:sp>
    </p:spTree>
    <p:extLst>
      <p:ext uri="{BB962C8B-B14F-4D97-AF65-F5344CB8AC3E}">
        <p14:creationId xmlns:p14="http://schemas.microsoft.com/office/powerpoint/2010/main" val="51099806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EA06-4E53-8F42-13AB-FAE17F1CE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0378B9-7130-63E6-ECEE-08B7EC18DE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91A2A9-784C-DEC0-9068-3255C55B1D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67C2F2-1FFF-FF56-CE7F-F3CEE5FE84F3}"/>
              </a:ext>
            </a:extLst>
          </p:cNvPr>
          <p:cNvSpPr>
            <a:spLocks noGrp="1"/>
          </p:cNvSpPr>
          <p:nvPr>
            <p:ph type="dt" sz="half" idx="10"/>
          </p:nvPr>
        </p:nvSpPr>
        <p:spPr/>
        <p:txBody>
          <a:bodyPr/>
          <a:lstStyle/>
          <a:p>
            <a:fld id="{5EBDB908-9F7B-4F34-B350-758ED5A8239B}" type="datetimeFigureOut">
              <a:rPr lang="en-IN" smtClean="0"/>
              <a:t>17-07-2024</a:t>
            </a:fld>
            <a:endParaRPr lang="en-IN"/>
          </a:p>
        </p:txBody>
      </p:sp>
      <p:sp>
        <p:nvSpPr>
          <p:cNvPr id="6" name="Footer Placeholder 5">
            <a:extLst>
              <a:ext uri="{FF2B5EF4-FFF2-40B4-BE49-F238E27FC236}">
                <a16:creationId xmlns:a16="http://schemas.microsoft.com/office/drawing/2014/main" id="{7A3BDFA0-CDB4-17DE-4A69-0E99F84DDF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FD98A4-34AC-FBD9-2D18-309FDD6C6EF7}"/>
              </a:ext>
            </a:extLst>
          </p:cNvPr>
          <p:cNvSpPr>
            <a:spLocks noGrp="1"/>
          </p:cNvSpPr>
          <p:nvPr>
            <p:ph type="sldNum" sz="quarter" idx="12"/>
          </p:nvPr>
        </p:nvSpPr>
        <p:spPr/>
        <p:txBody>
          <a:bodyPr/>
          <a:lstStyle/>
          <a:p>
            <a:fld id="{E94D1F17-1122-4207-8785-4AB91113B452}" type="slidenum">
              <a:rPr lang="en-IN" smtClean="0"/>
              <a:t>‹#›</a:t>
            </a:fld>
            <a:endParaRPr lang="en-IN"/>
          </a:p>
        </p:txBody>
      </p:sp>
    </p:spTree>
    <p:extLst>
      <p:ext uri="{BB962C8B-B14F-4D97-AF65-F5344CB8AC3E}">
        <p14:creationId xmlns:p14="http://schemas.microsoft.com/office/powerpoint/2010/main" val="351384041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CF4695-6ECB-D7BB-54DD-1ABB803EDE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51D8EE-20B3-7AE4-2A5A-3E9A79CF9E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C56020-A4FC-5C4D-AE8D-8EF297357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DB908-9F7B-4F34-B350-758ED5A8239B}" type="datetimeFigureOut">
              <a:rPr lang="en-IN" smtClean="0"/>
              <a:t>17-07-2024</a:t>
            </a:fld>
            <a:endParaRPr lang="en-IN"/>
          </a:p>
        </p:txBody>
      </p:sp>
      <p:sp>
        <p:nvSpPr>
          <p:cNvPr id="5" name="Footer Placeholder 4">
            <a:extLst>
              <a:ext uri="{FF2B5EF4-FFF2-40B4-BE49-F238E27FC236}">
                <a16:creationId xmlns:a16="http://schemas.microsoft.com/office/drawing/2014/main" id="{8B4AADAE-1081-16E0-83B3-E51F630E7A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6FEA90-8AAF-2A98-CD59-60F3762177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D1F17-1122-4207-8785-4AB91113B452}" type="slidenum">
              <a:rPr lang="en-IN" smtClean="0"/>
              <a:t>‹#›</a:t>
            </a:fld>
            <a:endParaRPr lang="en-IN"/>
          </a:p>
        </p:txBody>
      </p:sp>
    </p:spTree>
    <p:extLst>
      <p:ext uri="{BB962C8B-B14F-4D97-AF65-F5344CB8AC3E}">
        <p14:creationId xmlns:p14="http://schemas.microsoft.com/office/powerpoint/2010/main" val="617876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6.png"/><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7.png"/><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34.jpg"/><Relationship Id="rId2" Type="http://schemas.openxmlformats.org/officeDocument/2006/relationships/diagramData" Target="../diagrams/data14.xml"/><Relationship Id="rId1" Type="http://schemas.openxmlformats.org/officeDocument/2006/relationships/slideLayout" Target="../slideLayouts/slideLayout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jfif"/><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jpg"/><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4.png"/><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5.png"/><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3">
            <a:extLst>
              <a:ext uri="{FF2B5EF4-FFF2-40B4-BE49-F238E27FC236}">
                <a16:creationId xmlns:a16="http://schemas.microsoft.com/office/drawing/2014/main" id="{4249DAE3-6D4E-5048-BE96-71BE105A2D95}"/>
              </a:ext>
            </a:extLst>
          </p:cNvPr>
          <p:cNvSpPr/>
          <p:nvPr/>
        </p:nvSpPr>
        <p:spPr>
          <a:xfrm>
            <a:off x="6054050" y="-16042"/>
            <a:ext cx="6137952" cy="6883757"/>
          </a:xfrm>
          <a:custGeom>
            <a:avLst/>
            <a:gdLst>
              <a:gd name="connsiteX0" fmla="*/ 1710490 w 6320591"/>
              <a:gd name="connsiteY0" fmla="*/ 0 h 6841958"/>
              <a:gd name="connsiteX1" fmla="*/ 6320591 w 6320591"/>
              <a:gd name="connsiteY1" fmla="*/ 0 h 6841958"/>
              <a:gd name="connsiteX2" fmla="*/ 6320591 w 6320591"/>
              <a:gd name="connsiteY2" fmla="*/ 6841958 h 6841958"/>
              <a:gd name="connsiteX3" fmla="*/ 0 w 6320591"/>
              <a:gd name="connsiteY3" fmla="*/ 6841958 h 6841958"/>
              <a:gd name="connsiteX0" fmla="*/ 3603459 w 6320591"/>
              <a:gd name="connsiteY0" fmla="*/ 16042 h 6841958"/>
              <a:gd name="connsiteX1" fmla="*/ 6320591 w 6320591"/>
              <a:gd name="connsiteY1" fmla="*/ 0 h 6841958"/>
              <a:gd name="connsiteX2" fmla="*/ 6320591 w 6320591"/>
              <a:gd name="connsiteY2" fmla="*/ 6841958 h 6841958"/>
              <a:gd name="connsiteX3" fmla="*/ 0 w 6320591"/>
              <a:gd name="connsiteY3" fmla="*/ 6841958 h 6841958"/>
              <a:gd name="connsiteX4" fmla="*/ 3603459 w 6320591"/>
              <a:gd name="connsiteY4" fmla="*/ 16042 h 6841958"/>
              <a:gd name="connsiteX0" fmla="*/ 4186947 w 6904079"/>
              <a:gd name="connsiteY0" fmla="*/ 16042 h 6841958"/>
              <a:gd name="connsiteX1" fmla="*/ 6904079 w 6904079"/>
              <a:gd name="connsiteY1" fmla="*/ 0 h 6841958"/>
              <a:gd name="connsiteX2" fmla="*/ 6904079 w 6904079"/>
              <a:gd name="connsiteY2" fmla="*/ 6841958 h 6841958"/>
              <a:gd name="connsiteX3" fmla="*/ 0 w 6904079"/>
              <a:gd name="connsiteY3" fmla="*/ 6825991 h 6841958"/>
              <a:gd name="connsiteX4" fmla="*/ 4186947 w 6904079"/>
              <a:gd name="connsiteY4" fmla="*/ 16042 h 6841958"/>
              <a:gd name="connsiteX0" fmla="*/ 4851475 w 6904079"/>
              <a:gd name="connsiteY0" fmla="*/ 32009 h 6841958"/>
              <a:gd name="connsiteX1" fmla="*/ 6904079 w 6904079"/>
              <a:gd name="connsiteY1" fmla="*/ 0 h 6841958"/>
              <a:gd name="connsiteX2" fmla="*/ 6904079 w 6904079"/>
              <a:gd name="connsiteY2" fmla="*/ 6841958 h 6841958"/>
              <a:gd name="connsiteX3" fmla="*/ 0 w 6904079"/>
              <a:gd name="connsiteY3" fmla="*/ 6825991 h 6841958"/>
              <a:gd name="connsiteX4" fmla="*/ 4851475 w 6904079"/>
              <a:gd name="connsiteY4" fmla="*/ 32009 h 6841958"/>
              <a:gd name="connsiteX0" fmla="*/ 4148824 w 6201428"/>
              <a:gd name="connsiteY0" fmla="*/ 32009 h 6851628"/>
              <a:gd name="connsiteX1" fmla="*/ 6201428 w 6201428"/>
              <a:gd name="connsiteY1" fmla="*/ 0 h 6851628"/>
              <a:gd name="connsiteX2" fmla="*/ 6201428 w 6201428"/>
              <a:gd name="connsiteY2" fmla="*/ 6841958 h 6851628"/>
              <a:gd name="connsiteX3" fmla="*/ 0 w 6201428"/>
              <a:gd name="connsiteY3" fmla="*/ 6851628 h 6851628"/>
              <a:gd name="connsiteX4" fmla="*/ 4148824 w 6201428"/>
              <a:gd name="connsiteY4" fmla="*/ 32009 h 6851628"/>
              <a:gd name="connsiteX0" fmla="*/ 4135812 w 6201428"/>
              <a:gd name="connsiteY0" fmla="*/ 32009 h 6851628"/>
              <a:gd name="connsiteX1" fmla="*/ 6201428 w 6201428"/>
              <a:gd name="connsiteY1" fmla="*/ 0 h 6851628"/>
              <a:gd name="connsiteX2" fmla="*/ 6201428 w 6201428"/>
              <a:gd name="connsiteY2" fmla="*/ 6841958 h 6851628"/>
              <a:gd name="connsiteX3" fmla="*/ 0 w 6201428"/>
              <a:gd name="connsiteY3" fmla="*/ 6851628 h 6851628"/>
              <a:gd name="connsiteX4" fmla="*/ 4135812 w 6201428"/>
              <a:gd name="connsiteY4" fmla="*/ 32009 h 685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1428" h="6851628">
                <a:moveTo>
                  <a:pt x="4135812" y="32009"/>
                </a:moveTo>
                <a:lnTo>
                  <a:pt x="6201428" y="0"/>
                </a:lnTo>
                <a:lnTo>
                  <a:pt x="6201428" y="6841958"/>
                </a:lnTo>
                <a:lnTo>
                  <a:pt x="0" y="6851628"/>
                </a:lnTo>
                <a:cubicBezTo>
                  <a:pt x="570163" y="4570975"/>
                  <a:pt x="3565649" y="2312662"/>
                  <a:pt x="4135812" y="32009"/>
                </a:cubicBezTo>
                <a:close/>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 name="Subtitle 2">
            <a:extLst>
              <a:ext uri="{FF2B5EF4-FFF2-40B4-BE49-F238E27FC236}">
                <a16:creationId xmlns:a16="http://schemas.microsoft.com/office/drawing/2014/main" id="{1CD0C48B-E0FF-2F79-EBBB-5CA8FFD92079}"/>
              </a:ext>
            </a:extLst>
          </p:cNvPr>
          <p:cNvSpPr>
            <a:spLocks noGrp="1"/>
          </p:cNvSpPr>
          <p:nvPr>
            <p:ph type="subTitle" idx="1"/>
          </p:nvPr>
        </p:nvSpPr>
        <p:spPr>
          <a:xfrm>
            <a:off x="1369901" y="3847767"/>
            <a:ext cx="9027712" cy="2387600"/>
          </a:xfrm>
        </p:spPr>
        <p:txBody>
          <a:bodyPr>
            <a:normAutofit fontScale="92500" lnSpcReduction="10000"/>
          </a:bodyPr>
          <a:lstStyle/>
          <a:p>
            <a:endParaRPr lang="en-US" sz="4800" spc="-120" dirty="0">
              <a:solidFill>
                <a:schemeClr val="bg1"/>
              </a:solidFill>
              <a:ea typeface="+mj-ea"/>
              <a:cs typeface="+mj-cs"/>
            </a:endParaRPr>
          </a:p>
          <a:p>
            <a:pPr algn="r"/>
            <a:r>
              <a:rPr lang="en-US" sz="4000" spc="-120" dirty="0">
                <a:solidFill>
                  <a:schemeClr val="bg1"/>
                </a:solidFill>
                <a:ea typeface="+mj-ea"/>
                <a:cs typeface="+mj-cs"/>
              </a:rPr>
              <a:t>By </a:t>
            </a:r>
          </a:p>
          <a:p>
            <a:pPr algn="r"/>
            <a:r>
              <a:rPr lang="en-US" sz="4000" spc="-120" dirty="0">
                <a:solidFill>
                  <a:schemeClr val="bg1"/>
                </a:solidFill>
                <a:ea typeface="+mj-ea"/>
                <a:cs typeface="+mj-cs"/>
              </a:rPr>
              <a:t>Tarique Anwar</a:t>
            </a:r>
          </a:p>
          <a:p>
            <a:pPr algn="r"/>
            <a:r>
              <a:rPr lang="en-US" sz="2400" spc="-120" dirty="0">
                <a:solidFill>
                  <a:schemeClr val="bg1"/>
                </a:solidFill>
                <a:ea typeface="+mj-ea"/>
                <a:cs typeface="+mj-cs"/>
              </a:rPr>
              <a:t>Email: tarique.dhs@gmail.com </a:t>
            </a:r>
            <a:endParaRPr lang="en-IN" sz="2400" spc="-120" dirty="0">
              <a:solidFill>
                <a:schemeClr val="bg1"/>
              </a:solidFill>
              <a:ea typeface="+mj-ea"/>
              <a:cs typeface="+mj-cs"/>
            </a:endParaRPr>
          </a:p>
        </p:txBody>
      </p:sp>
      <p:sp>
        <p:nvSpPr>
          <p:cNvPr id="4" name="Date Placeholder 3">
            <a:extLst>
              <a:ext uri="{FF2B5EF4-FFF2-40B4-BE49-F238E27FC236}">
                <a16:creationId xmlns:a16="http://schemas.microsoft.com/office/drawing/2014/main" id="{B9653C86-CB81-26B4-2C06-7DFE5CC06518}"/>
              </a:ext>
            </a:extLst>
          </p:cNvPr>
          <p:cNvSpPr>
            <a:spLocks noGrp="1"/>
          </p:cNvSpPr>
          <p:nvPr>
            <p:ph type="dt" sz="half" idx="10"/>
          </p:nvPr>
        </p:nvSpPr>
        <p:spPr/>
        <p:txBody>
          <a:bodyPr/>
          <a:lstStyle/>
          <a:p>
            <a:fld id="{087E2DDF-4A8C-4AA7-8603-5DD47C1BB656}" type="datetime1">
              <a:rPr lang="en-IN"/>
              <a:t>17-07-2024</a:t>
            </a:fld>
            <a:endParaRPr lang="en-IN" dirty="0">
              <a:solidFill>
                <a:schemeClr val="accent1"/>
              </a:solidFill>
            </a:endParaRPr>
          </a:p>
        </p:txBody>
      </p:sp>
      <p:sp>
        <p:nvSpPr>
          <p:cNvPr id="6" name="Footer Placeholder 5">
            <a:extLst>
              <a:ext uri="{FF2B5EF4-FFF2-40B4-BE49-F238E27FC236}">
                <a16:creationId xmlns:a16="http://schemas.microsoft.com/office/drawing/2014/main" id="{10CB6D08-E13B-8606-4E95-86B7BD685CE2}"/>
              </a:ext>
            </a:extLst>
          </p:cNvPr>
          <p:cNvSpPr>
            <a:spLocks noGrp="1"/>
          </p:cNvSpPr>
          <p:nvPr>
            <p:ph type="ftr" sz="quarter" idx="11"/>
          </p:nvPr>
        </p:nvSpPr>
        <p:spPr/>
        <p:txBody>
          <a:bodyPr/>
          <a:lstStyle/>
          <a:p>
            <a:r>
              <a:rPr lang="en-IN" dirty="0"/>
              <a:t>Money Laundering Classification Project</a:t>
            </a:r>
          </a:p>
        </p:txBody>
      </p:sp>
      <p:sp>
        <p:nvSpPr>
          <p:cNvPr id="5" name="Slide Number Placeholder 4">
            <a:extLst>
              <a:ext uri="{FF2B5EF4-FFF2-40B4-BE49-F238E27FC236}">
                <a16:creationId xmlns:a16="http://schemas.microsoft.com/office/drawing/2014/main" id="{5C000F84-5E72-5916-394A-B14A83B60AEB}"/>
              </a:ext>
            </a:extLst>
          </p:cNvPr>
          <p:cNvSpPr>
            <a:spLocks noGrp="1"/>
          </p:cNvSpPr>
          <p:nvPr>
            <p:ph type="sldNum" sz="quarter" idx="12"/>
          </p:nvPr>
        </p:nvSpPr>
        <p:spPr/>
        <p:txBody>
          <a:bodyPr/>
          <a:lstStyle/>
          <a:p>
            <a:fld id="{D1D139D9-79DC-49E1-856A-F49062A2BCF9}" type="slidenum">
              <a:rPr lang="en-IN"/>
              <a:t>1</a:t>
            </a:fld>
            <a:endParaRPr lang="en-IN" dirty="0">
              <a:solidFill>
                <a:schemeClr val="accent2"/>
              </a:solidFill>
            </a:endParaRPr>
          </a:p>
        </p:txBody>
      </p:sp>
      <p:sp>
        <p:nvSpPr>
          <p:cNvPr id="2" name="Rectangle 1">
            <a:extLst>
              <a:ext uri="{FF2B5EF4-FFF2-40B4-BE49-F238E27FC236}">
                <a16:creationId xmlns:a16="http://schemas.microsoft.com/office/drawing/2014/main" id="{F1786EE2-1261-AF38-2B39-6B810466D6A6}"/>
              </a:ext>
            </a:extLst>
          </p:cNvPr>
          <p:cNvSpPr/>
          <p:nvPr/>
        </p:nvSpPr>
        <p:spPr>
          <a:xfrm>
            <a:off x="2144661" y="2095046"/>
            <a:ext cx="7902677" cy="2150217"/>
          </a:xfrm>
          <a:prstGeom prst="rect">
            <a:avLst/>
          </a:prstGeom>
        </p:spPr>
        <p:txBody>
          <a:bodyPr/>
          <a:lstStyle/>
          <a:p>
            <a:pPr lvl="0" defTabSz="914400">
              <a:lnSpc>
                <a:spcPct val="85000"/>
              </a:lnSpc>
              <a:spcBef>
                <a:spcPct val="0"/>
              </a:spcBef>
            </a:pPr>
            <a:r>
              <a:rPr lang="en-US" sz="5400" dirty="0">
                <a:latin typeface="Arial Black" panose="020B0A04020102020204" pitchFamily="34" charset="0"/>
              </a:rPr>
              <a:t>Money Laundering Classification using Machine Learning.</a:t>
            </a:r>
            <a:endParaRPr lang="en-IN" sz="5400" dirty="0">
              <a:latin typeface="Arial Black" panose="020B0A04020102020204" pitchFamily="34" charset="0"/>
            </a:endParaRPr>
          </a:p>
        </p:txBody>
      </p:sp>
    </p:spTree>
    <p:extLst>
      <p:ext uri="{BB962C8B-B14F-4D97-AF65-F5344CB8AC3E}">
        <p14:creationId xmlns:p14="http://schemas.microsoft.com/office/powerpoint/2010/main" val="203234024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4DFB-F13F-E6F4-E9DC-C3B0A71ACD55}"/>
              </a:ext>
            </a:extLst>
          </p:cNvPr>
          <p:cNvSpPr>
            <a:spLocks noGrp="1"/>
          </p:cNvSpPr>
          <p:nvPr>
            <p:ph type="title"/>
          </p:nvPr>
        </p:nvSpPr>
        <p:spPr/>
        <p:txBody>
          <a:bodyPr/>
          <a:lstStyle/>
          <a:p>
            <a:r>
              <a:rPr lang="en-US" u="sng" dirty="0"/>
              <a:t>Analysis of transection based on amount on overall data:</a:t>
            </a:r>
            <a:endParaRPr lang="en-IN" u="sng" dirty="0"/>
          </a:p>
        </p:txBody>
      </p:sp>
      <p:graphicFrame>
        <p:nvGraphicFramePr>
          <p:cNvPr id="7" name="Content Placeholder 6">
            <a:extLst>
              <a:ext uri="{FF2B5EF4-FFF2-40B4-BE49-F238E27FC236}">
                <a16:creationId xmlns:a16="http://schemas.microsoft.com/office/drawing/2014/main" id="{4AC689F1-C89B-815C-082B-62E176441B0B}"/>
              </a:ext>
            </a:extLst>
          </p:cNvPr>
          <p:cNvGraphicFramePr>
            <a:graphicFrameLocks noGrp="1"/>
          </p:cNvGraphicFramePr>
          <p:nvPr>
            <p:ph sz="half" idx="1"/>
            <p:extLst>
              <p:ext uri="{D42A27DB-BD31-4B8C-83A1-F6EECF244321}">
                <p14:modId xmlns:p14="http://schemas.microsoft.com/office/powerpoint/2010/main" val="750886310"/>
              </p:ext>
            </p:extLst>
          </p:nvPr>
        </p:nvGraphicFramePr>
        <p:xfrm>
          <a:off x="762001" y="2479068"/>
          <a:ext cx="4902713" cy="3326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FAC9C752-E7DE-0596-A9BF-0A722DE7A95D}"/>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5973977" y="2657122"/>
            <a:ext cx="5235925" cy="3147979"/>
          </a:xfrm>
        </p:spPr>
      </p:pic>
      <p:sp>
        <p:nvSpPr>
          <p:cNvPr id="3" name="Date Placeholder 2">
            <a:extLst>
              <a:ext uri="{FF2B5EF4-FFF2-40B4-BE49-F238E27FC236}">
                <a16:creationId xmlns:a16="http://schemas.microsoft.com/office/drawing/2014/main" id="{3BF55231-05F8-6036-616C-9EE8A59DD884}"/>
              </a:ext>
            </a:extLst>
          </p:cNvPr>
          <p:cNvSpPr>
            <a:spLocks noGrp="1"/>
          </p:cNvSpPr>
          <p:nvPr>
            <p:ph type="dt" sz="half" idx="10"/>
          </p:nvPr>
        </p:nvSpPr>
        <p:spPr/>
        <p:txBody>
          <a:bodyPr/>
          <a:lstStyle/>
          <a:p>
            <a:fld id="{414F2D71-041A-495B-9A4B-28304F6847B7}" type="datetime1">
              <a:rPr lang="en-IN" smtClean="0"/>
              <a:t>17-07-2024</a:t>
            </a:fld>
            <a:endParaRPr lang="en-IN" dirty="0"/>
          </a:p>
        </p:txBody>
      </p:sp>
      <p:sp>
        <p:nvSpPr>
          <p:cNvPr id="5" name="Footer Placeholder 4">
            <a:extLst>
              <a:ext uri="{FF2B5EF4-FFF2-40B4-BE49-F238E27FC236}">
                <a16:creationId xmlns:a16="http://schemas.microsoft.com/office/drawing/2014/main" id="{3D2F12B1-7FB4-24FC-A5CC-FCEC4A1E0674}"/>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A5813291-9978-BFF0-4ACE-E052256D3D13}"/>
              </a:ext>
            </a:extLst>
          </p:cNvPr>
          <p:cNvSpPr>
            <a:spLocks noGrp="1"/>
          </p:cNvSpPr>
          <p:nvPr>
            <p:ph type="sldNum" sz="quarter" idx="12"/>
          </p:nvPr>
        </p:nvSpPr>
        <p:spPr/>
        <p:txBody>
          <a:bodyPr/>
          <a:lstStyle/>
          <a:p>
            <a:fld id="{D1D139D9-79DC-49E1-856A-F49062A2BCF9}" type="slidenum">
              <a:rPr lang="en-IN" smtClean="0"/>
              <a:t>10</a:t>
            </a:fld>
            <a:endParaRPr lang="en-IN" dirty="0"/>
          </a:p>
        </p:txBody>
      </p:sp>
    </p:spTree>
    <p:extLst>
      <p:ext uri="{BB962C8B-B14F-4D97-AF65-F5344CB8AC3E}">
        <p14:creationId xmlns:p14="http://schemas.microsoft.com/office/powerpoint/2010/main" val="152229697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FB299-8D93-E5EF-E2FB-B11576751D14}"/>
              </a:ext>
            </a:extLst>
          </p:cNvPr>
          <p:cNvSpPr>
            <a:spLocks noGrp="1"/>
          </p:cNvSpPr>
          <p:nvPr>
            <p:ph type="title"/>
          </p:nvPr>
        </p:nvSpPr>
        <p:spPr/>
        <p:txBody>
          <a:bodyPr/>
          <a:lstStyle/>
          <a:p>
            <a:r>
              <a:rPr lang="en-US" u="sng" dirty="0"/>
              <a:t>Analysis of fraud transection based on amount:</a:t>
            </a:r>
            <a:endParaRPr lang="en-IN" dirty="0"/>
          </a:p>
        </p:txBody>
      </p:sp>
      <p:graphicFrame>
        <p:nvGraphicFramePr>
          <p:cNvPr id="7" name="Content Placeholder 6">
            <a:extLst>
              <a:ext uri="{FF2B5EF4-FFF2-40B4-BE49-F238E27FC236}">
                <a16:creationId xmlns:a16="http://schemas.microsoft.com/office/drawing/2014/main" id="{5451343B-2952-4FE3-C354-E14A2DE3AD03}"/>
              </a:ext>
            </a:extLst>
          </p:cNvPr>
          <p:cNvGraphicFramePr>
            <a:graphicFrameLocks noGrp="1"/>
          </p:cNvGraphicFramePr>
          <p:nvPr>
            <p:ph sz="half" idx="1"/>
          </p:nvPr>
        </p:nvGraphicFramePr>
        <p:xfrm>
          <a:off x="777203" y="2157731"/>
          <a:ext cx="4663440" cy="376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2B6480D5-49DB-D906-E002-329BA183677E}"/>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5792263" y="2157731"/>
            <a:ext cx="5855422" cy="3874359"/>
          </a:xfrm>
        </p:spPr>
      </p:pic>
      <p:sp>
        <p:nvSpPr>
          <p:cNvPr id="3" name="Date Placeholder 2">
            <a:extLst>
              <a:ext uri="{FF2B5EF4-FFF2-40B4-BE49-F238E27FC236}">
                <a16:creationId xmlns:a16="http://schemas.microsoft.com/office/drawing/2014/main" id="{31034877-E762-A1A4-9949-EC32ED225FC8}"/>
              </a:ext>
            </a:extLst>
          </p:cNvPr>
          <p:cNvSpPr>
            <a:spLocks noGrp="1"/>
          </p:cNvSpPr>
          <p:nvPr>
            <p:ph type="dt" sz="half" idx="10"/>
          </p:nvPr>
        </p:nvSpPr>
        <p:spPr/>
        <p:txBody>
          <a:bodyPr/>
          <a:lstStyle/>
          <a:p>
            <a:fld id="{6BFF8DAA-4426-4271-A159-63BDF08C1047}" type="datetime1">
              <a:rPr lang="en-IN" smtClean="0"/>
              <a:t>17-07-2024</a:t>
            </a:fld>
            <a:endParaRPr lang="en-IN" dirty="0"/>
          </a:p>
        </p:txBody>
      </p:sp>
      <p:sp>
        <p:nvSpPr>
          <p:cNvPr id="5" name="Footer Placeholder 4">
            <a:extLst>
              <a:ext uri="{FF2B5EF4-FFF2-40B4-BE49-F238E27FC236}">
                <a16:creationId xmlns:a16="http://schemas.microsoft.com/office/drawing/2014/main" id="{5647D0EF-D6E8-FB08-9D54-483FECDEE5FD}"/>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81A6A1ED-CED4-FBB1-8801-D9FA0E174815}"/>
              </a:ext>
            </a:extLst>
          </p:cNvPr>
          <p:cNvSpPr>
            <a:spLocks noGrp="1"/>
          </p:cNvSpPr>
          <p:nvPr>
            <p:ph type="sldNum" sz="quarter" idx="12"/>
          </p:nvPr>
        </p:nvSpPr>
        <p:spPr/>
        <p:txBody>
          <a:bodyPr/>
          <a:lstStyle/>
          <a:p>
            <a:fld id="{D1D139D9-79DC-49E1-856A-F49062A2BCF9}" type="slidenum">
              <a:rPr lang="en-IN" smtClean="0"/>
              <a:t>11</a:t>
            </a:fld>
            <a:endParaRPr lang="en-IN" dirty="0"/>
          </a:p>
        </p:txBody>
      </p:sp>
    </p:spTree>
    <p:extLst>
      <p:ext uri="{BB962C8B-B14F-4D97-AF65-F5344CB8AC3E}">
        <p14:creationId xmlns:p14="http://schemas.microsoft.com/office/powerpoint/2010/main" val="374825866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BC425AA-AA19-BAE0-A2D3-47732E9BA05A}"/>
              </a:ext>
            </a:extLst>
          </p:cNvPr>
          <p:cNvSpPr>
            <a:spLocks noGrp="1"/>
          </p:cNvSpPr>
          <p:nvPr>
            <p:ph type="title"/>
          </p:nvPr>
        </p:nvSpPr>
        <p:spPr/>
        <p:txBody>
          <a:bodyPr/>
          <a:lstStyle/>
          <a:p>
            <a:r>
              <a:rPr lang="en-US" u="sng" dirty="0"/>
              <a:t>Distribution of time in overall data:</a:t>
            </a:r>
            <a:endParaRPr lang="en-IN" u="sng" dirty="0"/>
          </a:p>
        </p:txBody>
      </p:sp>
      <p:pic>
        <p:nvPicPr>
          <p:cNvPr id="12" name="Content Placeholder 11">
            <a:extLst>
              <a:ext uri="{FF2B5EF4-FFF2-40B4-BE49-F238E27FC236}">
                <a16:creationId xmlns:a16="http://schemas.microsoft.com/office/drawing/2014/main" id="{AE2CFCA8-6811-25C0-C91D-C5052A9AF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793" y="2157731"/>
            <a:ext cx="9970413" cy="3304349"/>
          </a:xfrm>
        </p:spPr>
      </p:pic>
      <p:sp>
        <p:nvSpPr>
          <p:cNvPr id="2" name="Date Placeholder 1">
            <a:extLst>
              <a:ext uri="{FF2B5EF4-FFF2-40B4-BE49-F238E27FC236}">
                <a16:creationId xmlns:a16="http://schemas.microsoft.com/office/drawing/2014/main" id="{D967CAF5-FA5B-37E3-10F2-4E207C81B6A2}"/>
              </a:ext>
            </a:extLst>
          </p:cNvPr>
          <p:cNvSpPr>
            <a:spLocks noGrp="1"/>
          </p:cNvSpPr>
          <p:nvPr>
            <p:ph type="dt" sz="half" idx="10"/>
          </p:nvPr>
        </p:nvSpPr>
        <p:spPr/>
        <p:txBody>
          <a:bodyPr/>
          <a:lstStyle/>
          <a:p>
            <a:fld id="{CF16D268-3C04-46EA-8D35-764AF2903095}" type="datetime1">
              <a:rPr lang="en-IN" smtClean="0"/>
              <a:t>17-07-2024</a:t>
            </a:fld>
            <a:endParaRPr lang="en-IN" dirty="0"/>
          </a:p>
        </p:txBody>
      </p:sp>
      <p:sp>
        <p:nvSpPr>
          <p:cNvPr id="4" name="Footer Placeholder 3">
            <a:extLst>
              <a:ext uri="{FF2B5EF4-FFF2-40B4-BE49-F238E27FC236}">
                <a16:creationId xmlns:a16="http://schemas.microsoft.com/office/drawing/2014/main" id="{A8656BA2-49C8-6760-86FE-0137A4609ED2}"/>
              </a:ext>
            </a:extLst>
          </p:cNvPr>
          <p:cNvSpPr>
            <a:spLocks noGrp="1"/>
          </p:cNvSpPr>
          <p:nvPr>
            <p:ph type="ftr" sz="quarter" idx="11"/>
          </p:nvPr>
        </p:nvSpPr>
        <p:spPr/>
        <p:txBody>
          <a:bodyPr/>
          <a:lstStyle/>
          <a:p>
            <a:r>
              <a:rPr lang="en-IN"/>
              <a:t>Money Laundering Classification Project</a:t>
            </a:r>
            <a:endParaRPr lang="en-IN" dirty="0"/>
          </a:p>
        </p:txBody>
      </p:sp>
      <p:sp>
        <p:nvSpPr>
          <p:cNvPr id="3" name="Slide Number Placeholder 2">
            <a:extLst>
              <a:ext uri="{FF2B5EF4-FFF2-40B4-BE49-F238E27FC236}">
                <a16:creationId xmlns:a16="http://schemas.microsoft.com/office/drawing/2014/main" id="{EF83487D-F461-E845-6E1D-791E71A21C8C}"/>
              </a:ext>
            </a:extLst>
          </p:cNvPr>
          <p:cNvSpPr>
            <a:spLocks noGrp="1"/>
          </p:cNvSpPr>
          <p:nvPr>
            <p:ph type="sldNum" sz="quarter" idx="12"/>
          </p:nvPr>
        </p:nvSpPr>
        <p:spPr/>
        <p:txBody>
          <a:bodyPr/>
          <a:lstStyle/>
          <a:p>
            <a:fld id="{D1D139D9-79DC-49E1-856A-F49062A2BCF9}" type="slidenum">
              <a:rPr lang="en-IN" smtClean="0"/>
              <a:t>12</a:t>
            </a:fld>
            <a:endParaRPr lang="en-IN" dirty="0"/>
          </a:p>
        </p:txBody>
      </p:sp>
      <p:sp>
        <p:nvSpPr>
          <p:cNvPr id="13" name="TextBox 12">
            <a:extLst>
              <a:ext uri="{FF2B5EF4-FFF2-40B4-BE49-F238E27FC236}">
                <a16:creationId xmlns:a16="http://schemas.microsoft.com/office/drawing/2014/main" id="{D10E88E8-302B-09EB-F008-0EC7A155AF2E}"/>
              </a:ext>
            </a:extLst>
          </p:cNvPr>
          <p:cNvSpPr txBox="1"/>
          <p:nvPr/>
        </p:nvSpPr>
        <p:spPr>
          <a:xfrm>
            <a:off x="1412617" y="5329344"/>
            <a:ext cx="9261988" cy="646331"/>
          </a:xfrm>
          <a:prstGeom prst="rect">
            <a:avLst/>
          </a:prstGeom>
          <a:noFill/>
        </p:spPr>
        <p:txBody>
          <a:bodyPr wrap="square" rtlCol="0">
            <a:spAutoFit/>
          </a:bodyPr>
          <a:lstStyle/>
          <a:p>
            <a:r>
              <a:rPr lang="en-US" dirty="0"/>
              <a:t>Most of the transection are occurred withing the time limit of 0 to 400, where at time 100 and beyond time 400 there are minimum transection are recorded in over all datasets.</a:t>
            </a:r>
            <a:endParaRPr lang="en-IN" dirty="0"/>
          </a:p>
        </p:txBody>
      </p:sp>
    </p:spTree>
    <p:extLst>
      <p:ext uri="{BB962C8B-B14F-4D97-AF65-F5344CB8AC3E}">
        <p14:creationId xmlns:p14="http://schemas.microsoft.com/office/powerpoint/2010/main" val="84698034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DD65B-2703-B771-722E-3E9D1CE30C97}"/>
              </a:ext>
            </a:extLst>
          </p:cNvPr>
          <p:cNvSpPr>
            <a:spLocks noGrp="1"/>
          </p:cNvSpPr>
          <p:nvPr>
            <p:ph type="title"/>
          </p:nvPr>
        </p:nvSpPr>
        <p:spPr/>
        <p:txBody>
          <a:bodyPr/>
          <a:lstStyle/>
          <a:p>
            <a:r>
              <a:rPr lang="en-US" u="sng" dirty="0"/>
              <a:t>Analysis of fraud transection on the basis of amount:</a:t>
            </a:r>
            <a:endParaRPr lang="en-IN" u="sng" dirty="0"/>
          </a:p>
        </p:txBody>
      </p:sp>
      <p:pic>
        <p:nvPicPr>
          <p:cNvPr id="10" name="Content Placeholder 9">
            <a:extLst>
              <a:ext uri="{FF2B5EF4-FFF2-40B4-BE49-F238E27FC236}">
                <a16:creationId xmlns:a16="http://schemas.microsoft.com/office/drawing/2014/main" id="{79D605DB-3215-443A-1118-27ED2FA1D5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1" y="2050026"/>
            <a:ext cx="9676873" cy="3408207"/>
          </a:xfrm>
        </p:spPr>
      </p:pic>
      <p:sp>
        <p:nvSpPr>
          <p:cNvPr id="3" name="Date Placeholder 2">
            <a:extLst>
              <a:ext uri="{FF2B5EF4-FFF2-40B4-BE49-F238E27FC236}">
                <a16:creationId xmlns:a16="http://schemas.microsoft.com/office/drawing/2014/main" id="{67F25528-9183-F6E5-4824-5B22994C6578}"/>
              </a:ext>
            </a:extLst>
          </p:cNvPr>
          <p:cNvSpPr>
            <a:spLocks noGrp="1"/>
          </p:cNvSpPr>
          <p:nvPr>
            <p:ph type="dt" sz="half" idx="10"/>
          </p:nvPr>
        </p:nvSpPr>
        <p:spPr/>
        <p:txBody>
          <a:bodyPr/>
          <a:lstStyle/>
          <a:p>
            <a:fld id="{EADCA976-B994-4C28-A05F-A49C895A0741}" type="datetime1">
              <a:rPr lang="en-IN" smtClean="0"/>
              <a:t>17-07-2024</a:t>
            </a:fld>
            <a:endParaRPr lang="en-IN" dirty="0"/>
          </a:p>
        </p:txBody>
      </p:sp>
      <p:sp>
        <p:nvSpPr>
          <p:cNvPr id="5" name="Footer Placeholder 4">
            <a:extLst>
              <a:ext uri="{FF2B5EF4-FFF2-40B4-BE49-F238E27FC236}">
                <a16:creationId xmlns:a16="http://schemas.microsoft.com/office/drawing/2014/main" id="{A36B5956-4A9B-4281-F0C5-20F2987CE64A}"/>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57C7E967-AB14-5866-7FC3-4BED8414DE96}"/>
              </a:ext>
            </a:extLst>
          </p:cNvPr>
          <p:cNvSpPr>
            <a:spLocks noGrp="1"/>
          </p:cNvSpPr>
          <p:nvPr>
            <p:ph type="sldNum" sz="quarter" idx="12"/>
          </p:nvPr>
        </p:nvSpPr>
        <p:spPr/>
        <p:txBody>
          <a:bodyPr/>
          <a:lstStyle/>
          <a:p>
            <a:fld id="{D1D139D9-79DC-49E1-856A-F49062A2BCF9}" type="slidenum">
              <a:rPr lang="en-IN" smtClean="0"/>
              <a:t>13</a:t>
            </a:fld>
            <a:endParaRPr lang="en-IN" dirty="0"/>
          </a:p>
        </p:txBody>
      </p:sp>
      <p:pic>
        <p:nvPicPr>
          <p:cNvPr id="6" name="Picture 5">
            <a:extLst>
              <a:ext uri="{FF2B5EF4-FFF2-40B4-BE49-F238E27FC236}">
                <a16:creationId xmlns:a16="http://schemas.microsoft.com/office/drawing/2014/main" id="{19F4A349-6975-7904-A291-9683D09B1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732" y="2929322"/>
            <a:ext cx="4901194" cy="3182118"/>
          </a:xfrm>
          <a:prstGeom prst="rect">
            <a:avLst/>
          </a:prstGeom>
        </p:spPr>
      </p:pic>
    </p:spTree>
    <p:extLst>
      <p:ext uri="{BB962C8B-B14F-4D97-AF65-F5344CB8AC3E}">
        <p14:creationId xmlns:p14="http://schemas.microsoft.com/office/powerpoint/2010/main" val="50158866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6A74-094F-132B-AF6C-5FDEF6BC8399}"/>
              </a:ext>
            </a:extLst>
          </p:cNvPr>
          <p:cNvSpPr>
            <a:spLocks noGrp="1"/>
          </p:cNvSpPr>
          <p:nvPr>
            <p:ph type="title"/>
          </p:nvPr>
        </p:nvSpPr>
        <p:spPr/>
        <p:txBody>
          <a:bodyPr/>
          <a:lstStyle/>
          <a:p>
            <a:r>
              <a:rPr lang="en-US" u="sng" dirty="0"/>
              <a:t>Analysis of fraud transection on the basis of transection type:</a:t>
            </a:r>
            <a:endParaRPr lang="en-IN" u="sng" dirty="0"/>
          </a:p>
        </p:txBody>
      </p:sp>
      <p:pic>
        <p:nvPicPr>
          <p:cNvPr id="8" name="Content Placeholder 7">
            <a:extLst>
              <a:ext uri="{FF2B5EF4-FFF2-40B4-BE49-F238E27FC236}">
                <a16:creationId xmlns:a16="http://schemas.microsoft.com/office/drawing/2014/main" id="{A3397F0E-55AB-195A-06E9-5CE6D12E7B4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2001" y="2157731"/>
            <a:ext cx="10064073" cy="2827224"/>
          </a:xfrm>
        </p:spPr>
      </p:pic>
      <p:pic>
        <p:nvPicPr>
          <p:cNvPr id="6" name="Content Placeholder 5">
            <a:extLst>
              <a:ext uri="{FF2B5EF4-FFF2-40B4-BE49-F238E27FC236}">
                <a16:creationId xmlns:a16="http://schemas.microsoft.com/office/drawing/2014/main" id="{5CD3769D-7543-1EBF-A5FC-9E2C2242292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96116" y="3174232"/>
            <a:ext cx="2999238" cy="3182118"/>
          </a:xfrm>
        </p:spPr>
      </p:pic>
      <p:sp>
        <p:nvSpPr>
          <p:cNvPr id="3" name="Date Placeholder 2">
            <a:extLst>
              <a:ext uri="{FF2B5EF4-FFF2-40B4-BE49-F238E27FC236}">
                <a16:creationId xmlns:a16="http://schemas.microsoft.com/office/drawing/2014/main" id="{8CA66C3E-F344-B3E3-5E50-EF1FFDAE5092}"/>
              </a:ext>
            </a:extLst>
          </p:cNvPr>
          <p:cNvSpPr>
            <a:spLocks noGrp="1"/>
          </p:cNvSpPr>
          <p:nvPr>
            <p:ph type="dt" sz="half" idx="10"/>
          </p:nvPr>
        </p:nvSpPr>
        <p:spPr/>
        <p:txBody>
          <a:bodyPr/>
          <a:lstStyle/>
          <a:p>
            <a:fld id="{672E8598-B899-4077-8551-045028E83047}" type="datetime1">
              <a:rPr lang="en-IN" smtClean="0"/>
              <a:t>17-07-2024</a:t>
            </a:fld>
            <a:endParaRPr lang="en-IN" dirty="0"/>
          </a:p>
        </p:txBody>
      </p:sp>
      <p:sp>
        <p:nvSpPr>
          <p:cNvPr id="5" name="Footer Placeholder 4">
            <a:extLst>
              <a:ext uri="{FF2B5EF4-FFF2-40B4-BE49-F238E27FC236}">
                <a16:creationId xmlns:a16="http://schemas.microsoft.com/office/drawing/2014/main" id="{FF9FAC03-458F-2B9F-CEAD-0F45BF8D8099}"/>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6E88DD6D-CBD3-345F-E7B6-622D6ACF24A7}"/>
              </a:ext>
            </a:extLst>
          </p:cNvPr>
          <p:cNvSpPr>
            <a:spLocks noGrp="1"/>
          </p:cNvSpPr>
          <p:nvPr>
            <p:ph type="sldNum" sz="quarter" idx="12"/>
          </p:nvPr>
        </p:nvSpPr>
        <p:spPr/>
        <p:txBody>
          <a:bodyPr/>
          <a:lstStyle/>
          <a:p>
            <a:fld id="{D1D139D9-79DC-49E1-856A-F49062A2BCF9}" type="slidenum">
              <a:rPr lang="en-IN" smtClean="0"/>
              <a:t>14</a:t>
            </a:fld>
            <a:endParaRPr lang="en-IN" dirty="0"/>
          </a:p>
        </p:txBody>
      </p:sp>
    </p:spTree>
    <p:extLst>
      <p:ext uri="{BB962C8B-B14F-4D97-AF65-F5344CB8AC3E}">
        <p14:creationId xmlns:p14="http://schemas.microsoft.com/office/powerpoint/2010/main" val="312504862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8DFC-77D0-0FB6-7FE9-71EF6B30EDA3}"/>
              </a:ext>
            </a:extLst>
          </p:cNvPr>
          <p:cNvSpPr>
            <a:spLocks noGrp="1"/>
          </p:cNvSpPr>
          <p:nvPr>
            <p:ph type="title"/>
          </p:nvPr>
        </p:nvSpPr>
        <p:spPr/>
        <p:txBody>
          <a:bodyPr/>
          <a:lstStyle/>
          <a:p>
            <a:r>
              <a:rPr lang="en-US" u="sng" dirty="0"/>
              <a:t>Analysis of fraud transection on the basis of oldbalanceOrg:</a:t>
            </a:r>
            <a:endParaRPr lang="en-IN" dirty="0"/>
          </a:p>
        </p:txBody>
      </p:sp>
      <p:pic>
        <p:nvPicPr>
          <p:cNvPr id="5" name="Content Placeholder 4">
            <a:extLst>
              <a:ext uri="{FF2B5EF4-FFF2-40B4-BE49-F238E27FC236}">
                <a16:creationId xmlns:a16="http://schemas.microsoft.com/office/drawing/2014/main" id="{C4761DBA-03CD-DF79-74FE-BC58A1B141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0194" y="2113602"/>
            <a:ext cx="10032508" cy="3182117"/>
          </a:xfrm>
        </p:spPr>
      </p:pic>
      <p:sp>
        <p:nvSpPr>
          <p:cNvPr id="3" name="Date Placeholder 2">
            <a:extLst>
              <a:ext uri="{FF2B5EF4-FFF2-40B4-BE49-F238E27FC236}">
                <a16:creationId xmlns:a16="http://schemas.microsoft.com/office/drawing/2014/main" id="{585EA0B7-97ED-6BE4-7A9C-E09862E26DC7}"/>
              </a:ext>
            </a:extLst>
          </p:cNvPr>
          <p:cNvSpPr>
            <a:spLocks noGrp="1"/>
          </p:cNvSpPr>
          <p:nvPr>
            <p:ph type="dt" sz="half" idx="10"/>
          </p:nvPr>
        </p:nvSpPr>
        <p:spPr/>
        <p:txBody>
          <a:bodyPr/>
          <a:lstStyle/>
          <a:p>
            <a:fld id="{3CCF8B07-FFA2-46C0-B2AC-3BB391393A53}" type="datetime1">
              <a:rPr lang="en-IN" smtClean="0"/>
              <a:t>17-07-2024</a:t>
            </a:fld>
            <a:endParaRPr lang="en-IN" dirty="0"/>
          </a:p>
        </p:txBody>
      </p:sp>
      <p:sp>
        <p:nvSpPr>
          <p:cNvPr id="6" name="Footer Placeholder 5">
            <a:extLst>
              <a:ext uri="{FF2B5EF4-FFF2-40B4-BE49-F238E27FC236}">
                <a16:creationId xmlns:a16="http://schemas.microsoft.com/office/drawing/2014/main" id="{590EA106-F806-4A23-FCD7-24A52754E53D}"/>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C8D2464F-B0CF-3455-0971-8DA544F563F7}"/>
              </a:ext>
            </a:extLst>
          </p:cNvPr>
          <p:cNvSpPr>
            <a:spLocks noGrp="1"/>
          </p:cNvSpPr>
          <p:nvPr>
            <p:ph type="sldNum" sz="quarter" idx="12"/>
          </p:nvPr>
        </p:nvSpPr>
        <p:spPr/>
        <p:txBody>
          <a:bodyPr/>
          <a:lstStyle/>
          <a:p>
            <a:fld id="{D1D139D9-79DC-49E1-856A-F49062A2BCF9}" type="slidenum">
              <a:rPr lang="en-IN" smtClean="0"/>
              <a:t>15</a:t>
            </a:fld>
            <a:endParaRPr lang="en-IN" dirty="0"/>
          </a:p>
        </p:txBody>
      </p:sp>
      <p:pic>
        <p:nvPicPr>
          <p:cNvPr id="7" name="Picture 6">
            <a:extLst>
              <a:ext uri="{FF2B5EF4-FFF2-40B4-BE49-F238E27FC236}">
                <a16:creationId xmlns:a16="http://schemas.microsoft.com/office/drawing/2014/main" id="{0FA4038C-D92B-9E39-6836-3AE48D1E30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493" y="2751319"/>
            <a:ext cx="4782321" cy="3182118"/>
          </a:xfrm>
          <a:prstGeom prst="rect">
            <a:avLst/>
          </a:prstGeom>
        </p:spPr>
      </p:pic>
    </p:spTree>
    <p:extLst>
      <p:ext uri="{BB962C8B-B14F-4D97-AF65-F5344CB8AC3E}">
        <p14:creationId xmlns:p14="http://schemas.microsoft.com/office/powerpoint/2010/main" val="133572413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466B-E3C9-7F78-A9BC-28B99929E4AD}"/>
              </a:ext>
            </a:extLst>
          </p:cNvPr>
          <p:cNvSpPr>
            <a:spLocks noGrp="1"/>
          </p:cNvSpPr>
          <p:nvPr>
            <p:ph type="title"/>
          </p:nvPr>
        </p:nvSpPr>
        <p:spPr/>
        <p:txBody>
          <a:bodyPr/>
          <a:lstStyle/>
          <a:p>
            <a:r>
              <a:rPr lang="en-US" u="sng" dirty="0"/>
              <a:t>Analysis of fraud transection on the basis of newbalanceOrig:</a:t>
            </a:r>
            <a:endParaRPr lang="en-IN" dirty="0"/>
          </a:p>
        </p:txBody>
      </p:sp>
      <p:pic>
        <p:nvPicPr>
          <p:cNvPr id="5" name="Content Placeholder 4">
            <a:extLst>
              <a:ext uri="{FF2B5EF4-FFF2-40B4-BE49-F238E27FC236}">
                <a16:creationId xmlns:a16="http://schemas.microsoft.com/office/drawing/2014/main" id="{E34368E7-D2AE-4839-69DD-4736C616B4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67116"/>
            <a:ext cx="10420140" cy="3289787"/>
          </a:xfrm>
        </p:spPr>
      </p:pic>
      <p:sp>
        <p:nvSpPr>
          <p:cNvPr id="3" name="Date Placeholder 2">
            <a:extLst>
              <a:ext uri="{FF2B5EF4-FFF2-40B4-BE49-F238E27FC236}">
                <a16:creationId xmlns:a16="http://schemas.microsoft.com/office/drawing/2014/main" id="{1D07A2DD-8F14-73E2-B96B-AA08262BDA0B}"/>
              </a:ext>
            </a:extLst>
          </p:cNvPr>
          <p:cNvSpPr>
            <a:spLocks noGrp="1"/>
          </p:cNvSpPr>
          <p:nvPr>
            <p:ph type="dt" sz="half" idx="10"/>
          </p:nvPr>
        </p:nvSpPr>
        <p:spPr/>
        <p:txBody>
          <a:bodyPr/>
          <a:lstStyle/>
          <a:p>
            <a:fld id="{47E4F2BB-1951-404F-9A6D-00C82B2FD5A8}" type="datetime1">
              <a:rPr lang="en-IN" smtClean="0"/>
              <a:t>17-07-2024</a:t>
            </a:fld>
            <a:endParaRPr lang="en-IN" dirty="0"/>
          </a:p>
        </p:txBody>
      </p:sp>
      <p:sp>
        <p:nvSpPr>
          <p:cNvPr id="6" name="Footer Placeholder 5">
            <a:extLst>
              <a:ext uri="{FF2B5EF4-FFF2-40B4-BE49-F238E27FC236}">
                <a16:creationId xmlns:a16="http://schemas.microsoft.com/office/drawing/2014/main" id="{4D46D3AB-0AFB-674F-68F3-ADE176182FBE}"/>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8C29B432-A3BE-2BD4-9152-85E611A5F874}"/>
              </a:ext>
            </a:extLst>
          </p:cNvPr>
          <p:cNvSpPr>
            <a:spLocks noGrp="1"/>
          </p:cNvSpPr>
          <p:nvPr>
            <p:ph type="sldNum" sz="quarter" idx="12"/>
          </p:nvPr>
        </p:nvSpPr>
        <p:spPr/>
        <p:txBody>
          <a:bodyPr/>
          <a:lstStyle/>
          <a:p>
            <a:fld id="{D1D139D9-79DC-49E1-856A-F49062A2BCF9}" type="slidenum">
              <a:rPr lang="en-IN" smtClean="0"/>
              <a:t>16</a:t>
            </a:fld>
            <a:endParaRPr lang="en-IN" dirty="0"/>
          </a:p>
        </p:txBody>
      </p:sp>
      <p:pic>
        <p:nvPicPr>
          <p:cNvPr id="7" name="Picture 6">
            <a:extLst>
              <a:ext uri="{FF2B5EF4-FFF2-40B4-BE49-F238E27FC236}">
                <a16:creationId xmlns:a16="http://schemas.microsoft.com/office/drawing/2014/main" id="{610B6DB3-163D-A02B-2223-43FAFF295F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8270" y="2898697"/>
            <a:ext cx="4782321" cy="3182118"/>
          </a:xfrm>
          <a:prstGeom prst="rect">
            <a:avLst/>
          </a:prstGeom>
        </p:spPr>
      </p:pic>
    </p:spTree>
    <p:extLst>
      <p:ext uri="{BB962C8B-B14F-4D97-AF65-F5344CB8AC3E}">
        <p14:creationId xmlns:p14="http://schemas.microsoft.com/office/powerpoint/2010/main" val="106053446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B702-83BD-554A-F69D-750CC4B93AEB}"/>
              </a:ext>
            </a:extLst>
          </p:cNvPr>
          <p:cNvSpPr>
            <a:spLocks noGrp="1"/>
          </p:cNvSpPr>
          <p:nvPr>
            <p:ph type="title"/>
          </p:nvPr>
        </p:nvSpPr>
        <p:spPr/>
        <p:txBody>
          <a:bodyPr/>
          <a:lstStyle/>
          <a:p>
            <a:r>
              <a:rPr lang="en-US" u="sng" dirty="0"/>
              <a:t>Analysis of fraud transection on the basis of </a:t>
            </a:r>
            <a:r>
              <a:rPr lang="en-US" u="sng" dirty="0" err="1"/>
              <a:t>oldbalanceDest</a:t>
            </a:r>
            <a:r>
              <a:rPr lang="en-US" u="sng" dirty="0"/>
              <a:t>:</a:t>
            </a:r>
            <a:endParaRPr lang="en-IN" dirty="0"/>
          </a:p>
        </p:txBody>
      </p:sp>
      <p:pic>
        <p:nvPicPr>
          <p:cNvPr id="5" name="Content Placeholder 4">
            <a:extLst>
              <a:ext uri="{FF2B5EF4-FFF2-40B4-BE49-F238E27FC236}">
                <a16:creationId xmlns:a16="http://schemas.microsoft.com/office/drawing/2014/main" id="{8A9F12BC-4F68-66C2-1C81-E0730F6E71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294" y="2157732"/>
            <a:ext cx="10565174" cy="3387662"/>
          </a:xfrm>
        </p:spPr>
      </p:pic>
      <p:sp>
        <p:nvSpPr>
          <p:cNvPr id="3" name="Date Placeholder 2">
            <a:extLst>
              <a:ext uri="{FF2B5EF4-FFF2-40B4-BE49-F238E27FC236}">
                <a16:creationId xmlns:a16="http://schemas.microsoft.com/office/drawing/2014/main" id="{FF91D04E-109A-0EE6-E15C-5618B3B7910B}"/>
              </a:ext>
            </a:extLst>
          </p:cNvPr>
          <p:cNvSpPr>
            <a:spLocks noGrp="1"/>
          </p:cNvSpPr>
          <p:nvPr>
            <p:ph type="dt" sz="half" idx="10"/>
          </p:nvPr>
        </p:nvSpPr>
        <p:spPr/>
        <p:txBody>
          <a:bodyPr/>
          <a:lstStyle/>
          <a:p>
            <a:fld id="{7EEF4E14-3A94-4DA8-87E3-3BDCC584153E}" type="datetime1">
              <a:rPr lang="en-IN" smtClean="0"/>
              <a:t>17-07-2024</a:t>
            </a:fld>
            <a:endParaRPr lang="en-IN" dirty="0"/>
          </a:p>
        </p:txBody>
      </p:sp>
      <p:sp>
        <p:nvSpPr>
          <p:cNvPr id="6" name="Footer Placeholder 5">
            <a:extLst>
              <a:ext uri="{FF2B5EF4-FFF2-40B4-BE49-F238E27FC236}">
                <a16:creationId xmlns:a16="http://schemas.microsoft.com/office/drawing/2014/main" id="{908B045D-0DF6-0B5A-8107-AE899BF9D5FF}"/>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61642355-9C48-7B24-CC17-D6A7A60201D2}"/>
              </a:ext>
            </a:extLst>
          </p:cNvPr>
          <p:cNvSpPr>
            <a:spLocks noGrp="1"/>
          </p:cNvSpPr>
          <p:nvPr>
            <p:ph type="sldNum" sz="quarter" idx="12"/>
          </p:nvPr>
        </p:nvSpPr>
        <p:spPr/>
        <p:txBody>
          <a:bodyPr/>
          <a:lstStyle/>
          <a:p>
            <a:fld id="{D1D139D9-79DC-49E1-856A-F49062A2BCF9}" type="slidenum">
              <a:rPr lang="en-IN" smtClean="0"/>
              <a:t>17</a:t>
            </a:fld>
            <a:endParaRPr lang="en-IN" dirty="0"/>
          </a:p>
        </p:txBody>
      </p:sp>
      <p:pic>
        <p:nvPicPr>
          <p:cNvPr id="7" name="Picture 6">
            <a:extLst>
              <a:ext uri="{FF2B5EF4-FFF2-40B4-BE49-F238E27FC236}">
                <a16:creationId xmlns:a16="http://schemas.microsoft.com/office/drawing/2014/main" id="{1603097C-8146-E947-6664-2890F510E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1686" y="2944071"/>
            <a:ext cx="4901194" cy="3182118"/>
          </a:xfrm>
          <a:prstGeom prst="rect">
            <a:avLst/>
          </a:prstGeom>
        </p:spPr>
      </p:pic>
    </p:spTree>
    <p:extLst>
      <p:ext uri="{BB962C8B-B14F-4D97-AF65-F5344CB8AC3E}">
        <p14:creationId xmlns:p14="http://schemas.microsoft.com/office/powerpoint/2010/main" val="371909918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3C67-1946-8D15-3F63-C7BF2253F8E2}"/>
              </a:ext>
            </a:extLst>
          </p:cNvPr>
          <p:cNvSpPr>
            <a:spLocks noGrp="1"/>
          </p:cNvSpPr>
          <p:nvPr>
            <p:ph type="title"/>
          </p:nvPr>
        </p:nvSpPr>
        <p:spPr/>
        <p:txBody>
          <a:bodyPr/>
          <a:lstStyle/>
          <a:p>
            <a:r>
              <a:rPr lang="en-US" u="sng" dirty="0"/>
              <a:t>Analysis of fraud transection on the basis of </a:t>
            </a:r>
            <a:r>
              <a:rPr lang="en-US" u="sng" dirty="0" err="1"/>
              <a:t>newbalanceDest</a:t>
            </a:r>
            <a:r>
              <a:rPr lang="en-US" u="sng" dirty="0"/>
              <a:t>:</a:t>
            </a:r>
            <a:endParaRPr lang="en-IN" dirty="0"/>
          </a:p>
        </p:txBody>
      </p:sp>
      <p:pic>
        <p:nvPicPr>
          <p:cNvPr id="5" name="Content Placeholder 4">
            <a:extLst>
              <a:ext uri="{FF2B5EF4-FFF2-40B4-BE49-F238E27FC236}">
                <a16:creationId xmlns:a16="http://schemas.microsoft.com/office/drawing/2014/main" id="{5201F99B-9DA7-BC4D-E77E-B1ADB2EA9F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315" y="2157731"/>
            <a:ext cx="10787443" cy="3387663"/>
          </a:xfrm>
        </p:spPr>
      </p:pic>
      <p:sp>
        <p:nvSpPr>
          <p:cNvPr id="3" name="Date Placeholder 2">
            <a:extLst>
              <a:ext uri="{FF2B5EF4-FFF2-40B4-BE49-F238E27FC236}">
                <a16:creationId xmlns:a16="http://schemas.microsoft.com/office/drawing/2014/main" id="{6EEFDF16-BFF1-7314-5277-F28A87A1ACDE}"/>
              </a:ext>
            </a:extLst>
          </p:cNvPr>
          <p:cNvSpPr>
            <a:spLocks noGrp="1"/>
          </p:cNvSpPr>
          <p:nvPr>
            <p:ph type="dt" sz="half" idx="10"/>
          </p:nvPr>
        </p:nvSpPr>
        <p:spPr/>
        <p:txBody>
          <a:bodyPr/>
          <a:lstStyle/>
          <a:p>
            <a:fld id="{3F466E0C-401E-4256-9474-09249CFB4D31}" type="datetime1">
              <a:rPr lang="en-IN" smtClean="0"/>
              <a:t>17-07-2024</a:t>
            </a:fld>
            <a:endParaRPr lang="en-IN" dirty="0"/>
          </a:p>
        </p:txBody>
      </p:sp>
      <p:sp>
        <p:nvSpPr>
          <p:cNvPr id="6" name="Footer Placeholder 5">
            <a:extLst>
              <a:ext uri="{FF2B5EF4-FFF2-40B4-BE49-F238E27FC236}">
                <a16:creationId xmlns:a16="http://schemas.microsoft.com/office/drawing/2014/main" id="{483CB56F-56BD-D893-35B1-4BAF4E67C5CD}"/>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580877F9-EAF9-F044-5D36-CC4CF51C3A73}"/>
              </a:ext>
            </a:extLst>
          </p:cNvPr>
          <p:cNvSpPr>
            <a:spLocks noGrp="1"/>
          </p:cNvSpPr>
          <p:nvPr>
            <p:ph type="sldNum" sz="quarter" idx="12"/>
          </p:nvPr>
        </p:nvSpPr>
        <p:spPr/>
        <p:txBody>
          <a:bodyPr/>
          <a:lstStyle/>
          <a:p>
            <a:fld id="{D1D139D9-79DC-49E1-856A-F49062A2BCF9}" type="slidenum">
              <a:rPr lang="en-IN" smtClean="0"/>
              <a:t>18</a:t>
            </a:fld>
            <a:endParaRPr lang="en-IN" dirty="0"/>
          </a:p>
        </p:txBody>
      </p:sp>
      <p:pic>
        <p:nvPicPr>
          <p:cNvPr id="7" name="Picture 6">
            <a:extLst>
              <a:ext uri="{FF2B5EF4-FFF2-40B4-BE49-F238E27FC236}">
                <a16:creationId xmlns:a16="http://schemas.microsoft.com/office/drawing/2014/main" id="{AB5EF4E2-4411-F0F9-B37F-8376114B0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611" y="2988315"/>
            <a:ext cx="4901194" cy="3182118"/>
          </a:xfrm>
          <a:prstGeom prst="rect">
            <a:avLst/>
          </a:prstGeom>
        </p:spPr>
      </p:pic>
    </p:spTree>
    <p:extLst>
      <p:ext uri="{BB962C8B-B14F-4D97-AF65-F5344CB8AC3E}">
        <p14:creationId xmlns:p14="http://schemas.microsoft.com/office/powerpoint/2010/main" val="195906035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746F5CF9-1728-3EC5-6BCF-4A162C77A7E3}"/>
              </a:ext>
            </a:extLst>
          </p:cNvPr>
          <p:cNvGraphicFramePr/>
          <p:nvPr/>
        </p:nvGraphicFramePr>
        <p:xfrm>
          <a:off x="709612" y="2020529"/>
          <a:ext cx="10772775" cy="2595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2994D4FA-4F39-E285-32F3-987F8C362D25}"/>
              </a:ext>
            </a:extLst>
          </p:cNvPr>
          <p:cNvSpPr>
            <a:spLocks noGrp="1"/>
          </p:cNvSpPr>
          <p:nvPr>
            <p:ph type="dt" sz="half" idx="10"/>
          </p:nvPr>
        </p:nvSpPr>
        <p:spPr/>
        <p:txBody>
          <a:bodyPr/>
          <a:lstStyle/>
          <a:p>
            <a:fld id="{6E5601F0-4485-4D04-B04C-B1F7DB100C52}" type="datetime1">
              <a:rPr lang="en-IN" smtClean="0"/>
              <a:t>17-07-2024</a:t>
            </a:fld>
            <a:endParaRPr lang="en-IN" dirty="0"/>
          </a:p>
        </p:txBody>
      </p:sp>
      <p:sp>
        <p:nvSpPr>
          <p:cNvPr id="5" name="Footer Placeholder 4">
            <a:extLst>
              <a:ext uri="{FF2B5EF4-FFF2-40B4-BE49-F238E27FC236}">
                <a16:creationId xmlns:a16="http://schemas.microsoft.com/office/drawing/2014/main" id="{F585E0D5-8294-C8AB-ABD7-339725CB603F}"/>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27F2A577-4A18-D43F-9143-60CB92EFDC43}"/>
              </a:ext>
            </a:extLst>
          </p:cNvPr>
          <p:cNvSpPr>
            <a:spLocks noGrp="1"/>
          </p:cNvSpPr>
          <p:nvPr>
            <p:ph type="sldNum" sz="quarter" idx="12"/>
          </p:nvPr>
        </p:nvSpPr>
        <p:spPr/>
        <p:txBody>
          <a:bodyPr/>
          <a:lstStyle/>
          <a:p>
            <a:fld id="{D1D139D9-79DC-49E1-856A-F49062A2BCF9}" type="slidenum">
              <a:rPr lang="en-IN" smtClean="0"/>
              <a:t>19</a:t>
            </a:fld>
            <a:endParaRPr lang="en-IN" dirty="0"/>
          </a:p>
        </p:txBody>
      </p:sp>
    </p:spTree>
    <p:extLst>
      <p:ext uri="{BB962C8B-B14F-4D97-AF65-F5344CB8AC3E}">
        <p14:creationId xmlns:p14="http://schemas.microsoft.com/office/powerpoint/2010/main" val="279294496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68F2D-CDA1-D01D-ECF8-5D08A72AA9A2}"/>
              </a:ext>
            </a:extLst>
          </p:cNvPr>
          <p:cNvSpPr>
            <a:spLocks noGrp="1"/>
          </p:cNvSpPr>
          <p:nvPr>
            <p:ph type="title"/>
          </p:nvPr>
        </p:nvSpPr>
        <p:spPr/>
        <p:txBody>
          <a:bodyPr/>
          <a:lstStyle/>
          <a:p>
            <a:r>
              <a:rPr lang="en-US" u="sng" dirty="0"/>
              <a:t>Introduction:</a:t>
            </a:r>
            <a:endParaRPr lang="en-IN" u="sng" dirty="0"/>
          </a:p>
        </p:txBody>
      </p:sp>
      <p:sp>
        <p:nvSpPr>
          <p:cNvPr id="5" name="Date Placeholder 4">
            <a:extLst>
              <a:ext uri="{FF2B5EF4-FFF2-40B4-BE49-F238E27FC236}">
                <a16:creationId xmlns:a16="http://schemas.microsoft.com/office/drawing/2014/main" id="{2F456F90-BDBE-BAFC-1E01-7020EEA1A4A9}"/>
              </a:ext>
            </a:extLst>
          </p:cNvPr>
          <p:cNvSpPr>
            <a:spLocks noGrp="1"/>
          </p:cNvSpPr>
          <p:nvPr>
            <p:ph type="dt" sz="half" idx="10"/>
          </p:nvPr>
        </p:nvSpPr>
        <p:spPr/>
        <p:txBody>
          <a:bodyPr/>
          <a:lstStyle/>
          <a:p>
            <a:fld id="{056B9066-8306-486D-B648-DB7F123F76A4}" type="datetime1">
              <a:rPr lang="en-IN" smtClean="0"/>
              <a:t>17-07-2024</a:t>
            </a:fld>
            <a:endParaRPr lang="en-IN" dirty="0"/>
          </a:p>
        </p:txBody>
      </p:sp>
      <p:sp>
        <p:nvSpPr>
          <p:cNvPr id="6" name="Footer Placeholder 5">
            <a:extLst>
              <a:ext uri="{FF2B5EF4-FFF2-40B4-BE49-F238E27FC236}">
                <a16:creationId xmlns:a16="http://schemas.microsoft.com/office/drawing/2014/main" id="{2705E53E-970D-8157-1159-1BF32D49BFFD}"/>
              </a:ext>
            </a:extLst>
          </p:cNvPr>
          <p:cNvSpPr>
            <a:spLocks noGrp="1"/>
          </p:cNvSpPr>
          <p:nvPr>
            <p:ph type="ftr" sz="quarter" idx="11"/>
          </p:nvPr>
        </p:nvSpPr>
        <p:spPr/>
        <p:txBody>
          <a:bodyPr/>
          <a:lstStyle/>
          <a:p>
            <a:r>
              <a:rPr lang="en-IN"/>
              <a:t>Money Laundering Classification Project</a:t>
            </a:r>
            <a:endParaRPr lang="en-IN" dirty="0"/>
          </a:p>
        </p:txBody>
      </p:sp>
      <p:sp>
        <p:nvSpPr>
          <p:cNvPr id="7" name="Slide Number Placeholder 6">
            <a:extLst>
              <a:ext uri="{FF2B5EF4-FFF2-40B4-BE49-F238E27FC236}">
                <a16:creationId xmlns:a16="http://schemas.microsoft.com/office/drawing/2014/main" id="{3E9295CE-9F9D-2DD7-8180-B106CA182C82}"/>
              </a:ext>
            </a:extLst>
          </p:cNvPr>
          <p:cNvSpPr>
            <a:spLocks noGrp="1"/>
          </p:cNvSpPr>
          <p:nvPr>
            <p:ph type="sldNum" sz="quarter" idx="12"/>
          </p:nvPr>
        </p:nvSpPr>
        <p:spPr/>
        <p:txBody>
          <a:bodyPr/>
          <a:lstStyle/>
          <a:p>
            <a:fld id="{D1D139D9-79DC-49E1-856A-F49062A2BCF9}" type="slidenum">
              <a:rPr lang="en-IN" smtClean="0"/>
              <a:t>2</a:t>
            </a:fld>
            <a:endParaRPr lang="en-IN" dirty="0"/>
          </a:p>
        </p:txBody>
      </p:sp>
      <p:graphicFrame>
        <p:nvGraphicFramePr>
          <p:cNvPr id="4" name="Content Placeholder 3">
            <a:extLst>
              <a:ext uri="{FF2B5EF4-FFF2-40B4-BE49-F238E27FC236}">
                <a16:creationId xmlns:a16="http://schemas.microsoft.com/office/drawing/2014/main" id="{1773C942-3C19-B107-5CEC-F6F8473322A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696739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5512-5F05-0539-C879-FDAC4781668F}"/>
              </a:ext>
            </a:extLst>
          </p:cNvPr>
          <p:cNvSpPr>
            <a:spLocks noGrp="1"/>
          </p:cNvSpPr>
          <p:nvPr>
            <p:ph type="title"/>
          </p:nvPr>
        </p:nvSpPr>
        <p:spPr/>
        <p:txBody>
          <a:bodyPr/>
          <a:lstStyle/>
          <a:p>
            <a:r>
              <a:rPr lang="en-US" u="sng" dirty="0"/>
              <a:t>Data Preprocessing:</a:t>
            </a:r>
            <a:endParaRPr lang="en-IN" u="sng" dirty="0"/>
          </a:p>
        </p:txBody>
      </p:sp>
      <p:graphicFrame>
        <p:nvGraphicFramePr>
          <p:cNvPr id="5" name="Content Placeholder 4">
            <a:extLst>
              <a:ext uri="{FF2B5EF4-FFF2-40B4-BE49-F238E27FC236}">
                <a16:creationId xmlns:a16="http://schemas.microsoft.com/office/drawing/2014/main" id="{0ECF0683-DF62-F07E-876F-D1478BE714EF}"/>
              </a:ext>
            </a:extLst>
          </p:cNvPr>
          <p:cNvGraphicFramePr>
            <a:graphicFrameLocks noGrp="1"/>
          </p:cNvGraphicFramePr>
          <p:nvPr>
            <p:ph sz="half" idx="1"/>
          </p:nvPr>
        </p:nvGraphicFramePr>
        <p:xfrm>
          <a:off x="1133855" y="2020529"/>
          <a:ext cx="9883189" cy="4337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A370F4DC-05AA-30E5-8AE5-2FB1FEA11F93}"/>
              </a:ext>
            </a:extLst>
          </p:cNvPr>
          <p:cNvSpPr>
            <a:spLocks noGrp="1"/>
          </p:cNvSpPr>
          <p:nvPr>
            <p:ph type="dt" sz="half" idx="10"/>
          </p:nvPr>
        </p:nvSpPr>
        <p:spPr/>
        <p:txBody>
          <a:bodyPr/>
          <a:lstStyle/>
          <a:p>
            <a:fld id="{E899C98B-F3EC-4AE5-B0DB-71B24EC16C94}" type="datetime1">
              <a:rPr lang="en-IN" smtClean="0"/>
              <a:t>17-07-2024</a:t>
            </a:fld>
            <a:endParaRPr lang="en-IN" dirty="0"/>
          </a:p>
        </p:txBody>
      </p:sp>
      <p:sp>
        <p:nvSpPr>
          <p:cNvPr id="6" name="Footer Placeholder 5">
            <a:extLst>
              <a:ext uri="{FF2B5EF4-FFF2-40B4-BE49-F238E27FC236}">
                <a16:creationId xmlns:a16="http://schemas.microsoft.com/office/drawing/2014/main" id="{FEAFF850-0D84-C040-2D77-F96F31318C0A}"/>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BF595FF1-40CB-1679-3305-1E0D7DACD04D}"/>
              </a:ext>
            </a:extLst>
          </p:cNvPr>
          <p:cNvSpPr>
            <a:spLocks noGrp="1"/>
          </p:cNvSpPr>
          <p:nvPr>
            <p:ph type="sldNum" sz="quarter" idx="12"/>
          </p:nvPr>
        </p:nvSpPr>
        <p:spPr/>
        <p:txBody>
          <a:bodyPr/>
          <a:lstStyle/>
          <a:p>
            <a:fld id="{D1D139D9-79DC-49E1-856A-F49062A2BCF9}" type="slidenum">
              <a:rPr lang="en-IN" smtClean="0"/>
              <a:t>20</a:t>
            </a:fld>
            <a:endParaRPr lang="en-IN" dirty="0"/>
          </a:p>
        </p:txBody>
      </p:sp>
    </p:spTree>
    <p:extLst>
      <p:ext uri="{BB962C8B-B14F-4D97-AF65-F5344CB8AC3E}">
        <p14:creationId xmlns:p14="http://schemas.microsoft.com/office/powerpoint/2010/main" val="157665802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0431-44EF-AE49-383B-D8EB7E14D757}"/>
              </a:ext>
            </a:extLst>
          </p:cNvPr>
          <p:cNvSpPr>
            <a:spLocks noGrp="1"/>
          </p:cNvSpPr>
          <p:nvPr>
            <p:ph type="title"/>
          </p:nvPr>
        </p:nvSpPr>
        <p:spPr/>
        <p:txBody>
          <a:bodyPr/>
          <a:lstStyle/>
          <a:p>
            <a:r>
              <a:rPr lang="en-US" u="sng" dirty="0"/>
              <a:t>Separating predictor and target variables while dropping non-significant variable:</a:t>
            </a:r>
            <a:endParaRPr lang="en-IN" u="sng" dirty="0"/>
          </a:p>
        </p:txBody>
      </p:sp>
      <p:pic>
        <p:nvPicPr>
          <p:cNvPr id="10" name="Content Placeholder 9">
            <a:extLst>
              <a:ext uri="{FF2B5EF4-FFF2-40B4-BE49-F238E27FC236}">
                <a16:creationId xmlns:a16="http://schemas.microsoft.com/office/drawing/2014/main" id="{70DD3611-F4B0-AB31-221D-D8F1E799BB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224" y="2364208"/>
            <a:ext cx="10439780" cy="3657599"/>
          </a:xfrm>
        </p:spPr>
      </p:pic>
      <p:sp>
        <p:nvSpPr>
          <p:cNvPr id="3" name="Date Placeholder 2">
            <a:extLst>
              <a:ext uri="{FF2B5EF4-FFF2-40B4-BE49-F238E27FC236}">
                <a16:creationId xmlns:a16="http://schemas.microsoft.com/office/drawing/2014/main" id="{5D40CFDB-D2E0-F5EC-99AD-9EF73C2F4AB8}"/>
              </a:ext>
            </a:extLst>
          </p:cNvPr>
          <p:cNvSpPr>
            <a:spLocks noGrp="1"/>
          </p:cNvSpPr>
          <p:nvPr>
            <p:ph type="dt" sz="half" idx="10"/>
          </p:nvPr>
        </p:nvSpPr>
        <p:spPr/>
        <p:txBody>
          <a:bodyPr/>
          <a:lstStyle/>
          <a:p>
            <a:fld id="{6C1F6969-3735-4326-8034-AB771F656D71}" type="datetime1">
              <a:rPr lang="en-IN" smtClean="0"/>
              <a:t>17-07-2024</a:t>
            </a:fld>
            <a:endParaRPr lang="en-IN" dirty="0"/>
          </a:p>
        </p:txBody>
      </p:sp>
      <p:sp>
        <p:nvSpPr>
          <p:cNvPr id="5" name="Footer Placeholder 4">
            <a:extLst>
              <a:ext uri="{FF2B5EF4-FFF2-40B4-BE49-F238E27FC236}">
                <a16:creationId xmlns:a16="http://schemas.microsoft.com/office/drawing/2014/main" id="{361A7842-65B5-CDAB-1CDA-FFCA5AEB651F}"/>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B2CF52F8-4A91-8112-F7D0-FA34F557E155}"/>
              </a:ext>
            </a:extLst>
          </p:cNvPr>
          <p:cNvSpPr>
            <a:spLocks noGrp="1"/>
          </p:cNvSpPr>
          <p:nvPr>
            <p:ph type="sldNum" sz="quarter" idx="12"/>
          </p:nvPr>
        </p:nvSpPr>
        <p:spPr/>
        <p:txBody>
          <a:bodyPr/>
          <a:lstStyle/>
          <a:p>
            <a:fld id="{D1D139D9-79DC-49E1-856A-F49062A2BCF9}" type="slidenum">
              <a:rPr lang="en-IN" smtClean="0"/>
              <a:t>21</a:t>
            </a:fld>
            <a:endParaRPr lang="en-IN" dirty="0"/>
          </a:p>
        </p:txBody>
      </p:sp>
    </p:spTree>
    <p:extLst>
      <p:ext uri="{BB962C8B-B14F-4D97-AF65-F5344CB8AC3E}">
        <p14:creationId xmlns:p14="http://schemas.microsoft.com/office/powerpoint/2010/main" val="302307097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A6BF-9F96-F1DE-1940-E4794A03DA6B}"/>
              </a:ext>
            </a:extLst>
          </p:cNvPr>
          <p:cNvSpPr>
            <a:spLocks noGrp="1"/>
          </p:cNvSpPr>
          <p:nvPr>
            <p:ph type="title"/>
          </p:nvPr>
        </p:nvSpPr>
        <p:spPr/>
        <p:txBody>
          <a:bodyPr/>
          <a:lstStyle/>
          <a:p>
            <a:r>
              <a:rPr lang="en-IN" u="sng" dirty="0"/>
              <a:t>Correlation Analysis:</a:t>
            </a:r>
            <a:endParaRPr lang="en-IN" u="sng" dirty="0">
              <a:solidFill>
                <a:srgbClr val="002060"/>
              </a:solidFill>
            </a:endParaRPr>
          </a:p>
        </p:txBody>
      </p:sp>
      <p:pic>
        <p:nvPicPr>
          <p:cNvPr id="16" name="Content Placeholder 15">
            <a:extLst>
              <a:ext uri="{FF2B5EF4-FFF2-40B4-BE49-F238E27FC236}">
                <a16:creationId xmlns:a16="http://schemas.microsoft.com/office/drawing/2014/main" id="{7C8885D8-85BC-61C4-9031-5552327D49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4555" y="1706791"/>
            <a:ext cx="8332838" cy="5151209"/>
          </a:xfrm>
        </p:spPr>
      </p:pic>
      <p:sp>
        <p:nvSpPr>
          <p:cNvPr id="3" name="Date Placeholder 2">
            <a:extLst>
              <a:ext uri="{FF2B5EF4-FFF2-40B4-BE49-F238E27FC236}">
                <a16:creationId xmlns:a16="http://schemas.microsoft.com/office/drawing/2014/main" id="{077F6CFD-ECE4-1849-18D3-010CD116D3BD}"/>
              </a:ext>
            </a:extLst>
          </p:cNvPr>
          <p:cNvSpPr>
            <a:spLocks noGrp="1"/>
          </p:cNvSpPr>
          <p:nvPr>
            <p:ph type="dt" sz="half" idx="10"/>
          </p:nvPr>
        </p:nvSpPr>
        <p:spPr/>
        <p:txBody>
          <a:bodyPr/>
          <a:lstStyle/>
          <a:p>
            <a:fld id="{483F03CA-46B2-4667-894E-B22DE2C3B6E2}" type="datetime1">
              <a:rPr lang="en-IN" smtClean="0"/>
              <a:t>17-07-2024</a:t>
            </a:fld>
            <a:endParaRPr lang="en-IN" dirty="0"/>
          </a:p>
        </p:txBody>
      </p:sp>
      <p:sp>
        <p:nvSpPr>
          <p:cNvPr id="5" name="Footer Placeholder 4">
            <a:extLst>
              <a:ext uri="{FF2B5EF4-FFF2-40B4-BE49-F238E27FC236}">
                <a16:creationId xmlns:a16="http://schemas.microsoft.com/office/drawing/2014/main" id="{CFEF2ED4-81D7-E1A3-ABCC-621FC4DEFDB3}"/>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1AEA0E40-9708-BE40-6298-8B775D7CBC9C}"/>
              </a:ext>
            </a:extLst>
          </p:cNvPr>
          <p:cNvSpPr>
            <a:spLocks noGrp="1"/>
          </p:cNvSpPr>
          <p:nvPr>
            <p:ph type="sldNum" sz="quarter" idx="12"/>
          </p:nvPr>
        </p:nvSpPr>
        <p:spPr/>
        <p:txBody>
          <a:bodyPr/>
          <a:lstStyle/>
          <a:p>
            <a:fld id="{D1D139D9-79DC-49E1-856A-F49062A2BCF9}" type="slidenum">
              <a:rPr lang="en-IN" smtClean="0"/>
              <a:t>22</a:t>
            </a:fld>
            <a:endParaRPr lang="en-IN" dirty="0"/>
          </a:p>
        </p:txBody>
      </p:sp>
    </p:spTree>
    <p:extLst>
      <p:ext uri="{BB962C8B-B14F-4D97-AF65-F5344CB8AC3E}">
        <p14:creationId xmlns:p14="http://schemas.microsoft.com/office/powerpoint/2010/main" val="396003478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B08B-7980-FD82-5A29-E84FA54302F9}"/>
              </a:ext>
            </a:extLst>
          </p:cNvPr>
          <p:cNvSpPr>
            <a:spLocks noGrp="1"/>
          </p:cNvSpPr>
          <p:nvPr>
            <p:ph type="title"/>
          </p:nvPr>
        </p:nvSpPr>
        <p:spPr/>
        <p:txBody>
          <a:bodyPr/>
          <a:lstStyle/>
          <a:p>
            <a:r>
              <a:rPr lang="en-US" u="sng" dirty="0"/>
              <a:t>Dropping highly correlated variables:</a:t>
            </a:r>
            <a:endParaRPr lang="en-IN" u="sng" dirty="0"/>
          </a:p>
        </p:txBody>
      </p:sp>
      <p:pic>
        <p:nvPicPr>
          <p:cNvPr id="5" name="Content Placeholder 4">
            <a:extLst>
              <a:ext uri="{FF2B5EF4-FFF2-40B4-BE49-F238E27FC236}">
                <a16:creationId xmlns:a16="http://schemas.microsoft.com/office/drawing/2014/main" id="{D983689F-0CD7-C8C1-84BF-E6F53C0B5C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901" y="1902543"/>
            <a:ext cx="10806421" cy="973675"/>
          </a:xfrm>
        </p:spPr>
      </p:pic>
      <p:sp>
        <p:nvSpPr>
          <p:cNvPr id="3" name="Date Placeholder 2">
            <a:extLst>
              <a:ext uri="{FF2B5EF4-FFF2-40B4-BE49-F238E27FC236}">
                <a16:creationId xmlns:a16="http://schemas.microsoft.com/office/drawing/2014/main" id="{A28F1F12-78B8-795C-883C-4E3B9D1F23F0}"/>
              </a:ext>
            </a:extLst>
          </p:cNvPr>
          <p:cNvSpPr>
            <a:spLocks noGrp="1"/>
          </p:cNvSpPr>
          <p:nvPr>
            <p:ph type="dt" sz="half" idx="10"/>
          </p:nvPr>
        </p:nvSpPr>
        <p:spPr/>
        <p:txBody>
          <a:bodyPr/>
          <a:lstStyle/>
          <a:p>
            <a:fld id="{9A4F671B-4EF1-4941-BD7C-64186D567A9D}" type="datetime1">
              <a:rPr lang="en-IN" smtClean="0"/>
              <a:t>17-07-2024</a:t>
            </a:fld>
            <a:endParaRPr lang="en-IN" dirty="0"/>
          </a:p>
        </p:txBody>
      </p:sp>
      <p:sp>
        <p:nvSpPr>
          <p:cNvPr id="6" name="Footer Placeholder 5">
            <a:extLst>
              <a:ext uri="{FF2B5EF4-FFF2-40B4-BE49-F238E27FC236}">
                <a16:creationId xmlns:a16="http://schemas.microsoft.com/office/drawing/2014/main" id="{B4F5DDC3-C3C0-5A48-8165-3FCE7F5AE538}"/>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29D1E131-850B-8C11-D2E9-8924D6A624E3}"/>
              </a:ext>
            </a:extLst>
          </p:cNvPr>
          <p:cNvSpPr>
            <a:spLocks noGrp="1"/>
          </p:cNvSpPr>
          <p:nvPr>
            <p:ph type="sldNum" sz="quarter" idx="12"/>
          </p:nvPr>
        </p:nvSpPr>
        <p:spPr/>
        <p:txBody>
          <a:bodyPr/>
          <a:lstStyle/>
          <a:p>
            <a:fld id="{D1D139D9-79DC-49E1-856A-F49062A2BCF9}" type="slidenum">
              <a:rPr lang="en-IN" smtClean="0"/>
              <a:t>23</a:t>
            </a:fld>
            <a:endParaRPr lang="en-IN" dirty="0"/>
          </a:p>
        </p:txBody>
      </p:sp>
      <p:pic>
        <p:nvPicPr>
          <p:cNvPr id="7" name="Picture 6">
            <a:extLst>
              <a:ext uri="{FF2B5EF4-FFF2-40B4-BE49-F238E27FC236}">
                <a16:creationId xmlns:a16="http://schemas.microsoft.com/office/drawing/2014/main" id="{4EDB4D58-5619-52A7-C76F-5EAD7027EC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24" y="2876218"/>
            <a:ext cx="9893712" cy="3542364"/>
          </a:xfrm>
          <a:prstGeom prst="rect">
            <a:avLst/>
          </a:prstGeom>
        </p:spPr>
      </p:pic>
    </p:spTree>
    <p:extLst>
      <p:ext uri="{BB962C8B-B14F-4D97-AF65-F5344CB8AC3E}">
        <p14:creationId xmlns:p14="http://schemas.microsoft.com/office/powerpoint/2010/main" val="175323999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2267-C02D-E52A-867A-E880C95FAB1B}"/>
              </a:ext>
            </a:extLst>
          </p:cNvPr>
          <p:cNvSpPr>
            <a:spLocks noGrp="1"/>
          </p:cNvSpPr>
          <p:nvPr>
            <p:ph type="title"/>
          </p:nvPr>
        </p:nvSpPr>
        <p:spPr/>
        <p:txBody>
          <a:bodyPr/>
          <a:lstStyle/>
          <a:p>
            <a:r>
              <a:rPr lang="en-US" u="sng" dirty="0"/>
              <a:t>Balancing datasets:</a:t>
            </a:r>
            <a:endParaRPr lang="en-IN" u="sng" dirty="0"/>
          </a:p>
        </p:txBody>
      </p:sp>
      <p:sp>
        <p:nvSpPr>
          <p:cNvPr id="4" name="Text Placeholder 3">
            <a:extLst>
              <a:ext uri="{FF2B5EF4-FFF2-40B4-BE49-F238E27FC236}">
                <a16:creationId xmlns:a16="http://schemas.microsoft.com/office/drawing/2014/main" id="{1736EE71-CA8E-4816-5F81-ED8D5343C841}"/>
              </a:ext>
            </a:extLst>
          </p:cNvPr>
          <p:cNvSpPr>
            <a:spLocks noGrp="1"/>
          </p:cNvSpPr>
          <p:nvPr>
            <p:ph type="body" idx="1"/>
          </p:nvPr>
        </p:nvSpPr>
        <p:spPr/>
        <p:txBody>
          <a:bodyPr>
            <a:normAutofit/>
          </a:bodyPr>
          <a:lstStyle/>
          <a:p>
            <a:pPr algn="ctr"/>
            <a:r>
              <a:rPr lang="en-US" sz="3200" b="1" u="sng" cap="none" dirty="0">
                <a:solidFill>
                  <a:srgbClr val="0070C0"/>
                </a:solidFill>
              </a:rPr>
              <a:t>Imbalance Dataset</a:t>
            </a:r>
            <a:endParaRPr lang="en-IN" sz="3200" b="1" u="sng" cap="none" dirty="0">
              <a:solidFill>
                <a:srgbClr val="0070C0"/>
              </a:solidFill>
            </a:endParaRPr>
          </a:p>
        </p:txBody>
      </p:sp>
      <p:pic>
        <p:nvPicPr>
          <p:cNvPr id="9" name="Content Placeholder 8">
            <a:extLst>
              <a:ext uri="{FF2B5EF4-FFF2-40B4-BE49-F238E27FC236}">
                <a16:creationId xmlns:a16="http://schemas.microsoft.com/office/drawing/2014/main" id="{15175CBD-64C5-779B-CE92-C4218295ADE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8703" y="2953632"/>
            <a:ext cx="4911393" cy="2842483"/>
          </a:xfrm>
        </p:spPr>
      </p:pic>
      <p:sp>
        <p:nvSpPr>
          <p:cNvPr id="6" name="Text Placeholder 5">
            <a:extLst>
              <a:ext uri="{FF2B5EF4-FFF2-40B4-BE49-F238E27FC236}">
                <a16:creationId xmlns:a16="http://schemas.microsoft.com/office/drawing/2014/main" id="{47C1E39A-4DE5-09DC-843D-E396210B0126}"/>
              </a:ext>
            </a:extLst>
          </p:cNvPr>
          <p:cNvSpPr>
            <a:spLocks noGrp="1"/>
          </p:cNvSpPr>
          <p:nvPr>
            <p:ph type="body" sz="quarter" idx="3"/>
          </p:nvPr>
        </p:nvSpPr>
        <p:spPr/>
        <p:txBody>
          <a:bodyPr>
            <a:normAutofit/>
          </a:bodyPr>
          <a:lstStyle/>
          <a:p>
            <a:pPr algn="ctr"/>
            <a:r>
              <a:rPr lang="en-US" sz="3200" b="1" u="sng" cap="none" dirty="0">
                <a:solidFill>
                  <a:srgbClr val="0070C0"/>
                </a:solidFill>
              </a:rPr>
              <a:t>Balanced Dataset</a:t>
            </a:r>
            <a:endParaRPr lang="en-IN" sz="3200" b="1" u="sng" cap="none" dirty="0">
              <a:solidFill>
                <a:srgbClr val="0070C0"/>
              </a:solidFill>
            </a:endParaRPr>
          </a:p>
        </p:txBody>
      </p:sp>
      <p:pic>
        <p:nvPicPr>
          <p:cNvPr id="11" name="Content Placeholder 10">
            <a:extLst>
              <a:ext uri="{FF2B5EF4-FFF2-40B4-BE49-F238E27FC236}">
                <a16:creationId xmlns:a16="http://schemas.microsoft.com/office/drawing/2014/main" id="{D3995BF8-9BA3-C1FD-B286-8538CF291B1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953632"/>
            <a:ext cx="5928823" cy="2459026"/>
          </a:xfrm>
        </p:spPr>
      </p:pic>
      <p:sp>
        <p:nvSpPr>
          <p:cNvPr id="3" name="Date Placeholder 2">
            <a:extLst>
              <a:ext uri="{FF2B5EF4-FFF2-40B4-BE49-F238E27FC236}">
                <a16:creationId xmlns:a16="http://schemas.microsoft.com/office/drawing/2014/main" id="{4FF0AED5-31AB-D845-6211-DA82AABD26A4}"/>
              </a:ext>
            </a:extLst>
          </p:cNvPr>
          <p:cNvSpPr>
            <a:spLocks noGrp="1"/>
          </p:cNvSpPr>
          <p:nvPr>
            <p:ph type="dt" sz="half" idx="10"/>
          </p:nvPr>
        </p:nvSpPr>
        <p:spPr/>
        <p:txBody>
          <a:bodyPr/>
          <a:lstStyle/>
          <a:p>
            <a:fld id="{014039EE-E4A6-4E4A-8C7F-55964A6A3B9C}" type="datetime1">
              <a:rPr lang="en-IN" smtClean="0"/>
              <a:t>17-07-2024</a:t>
            </a:fld>
            <a:endParaRPr lang="en-IN" dirty="0"/>
          </a:p>
        </p:txBody>
      </p:sp>
      <p:sp>
        <p:nvSpPr>
          <p:cNvPr id="7" name="Footer Placeholder 6">
            <a:extLst>
              <a:ext uri="{FF2B5EF4-FFF2-40B4-BE49-F238E27FC236}">
                <a16:creationId xmlns:a16="http://schemas.microsoft.com/office/drawing/2014/main" id="{BA87C710-1E3B-AD77-8239-4C0A1D2DE9DD}"/>
              </a:ext>
            </a:extLst>
          </p:cNvPr>
          <p:cNvSpPr>
            <a:spLocks noGrp="1"/>
          </p:cNvSpPr>
          <p:nvPr>
            <p:ph type="ftr" sz="quarter" idx="11"/>
          </p:nvPr>
        </p:nvSpPr>
        <p:spPr/>
        <p:txBody>
          <a:bodyPr/>
          <a:lstStyle/>
          <a:p>
            <a:r>
              <a:rPr lang="en-IN"/>
              <a:t>Money Laundering Classification Project</a:t>
            </a:r>
            <a:endParaRPr lang="en-IN" dirty="0"/>
          </a:p>
        </p:txBody>
      </p:sp>
      <p:sp>
        <p:nvSpPr>
          <p:cNvPr id="5" name="Slide Number Placeholder 4">
            <a:extLst>
              <a:ext uri="{FF2B5EF4-FFF2-40B4-BE49-F238E27FC236}">
                <a16:creationId xmlns:a16="http://schemas.microsoft.com/office/drawing/2014/main" id="{5109B85C-7BD7-4AB4-65C5-AAA1E4917F74}"/>
              </a:ext>
            </a:extLst>
          </p:cNvPr>
          <p:cNvSpPr>
            <a:spLocks noGrp="1"/>
          </p:cNvSpPr>
          <p:nvPr>
            <p:ph type="sldNum" sz="quarter" idx="12"/>
          </p:nvPr>
        </p:nvSpPr>
        <p:spPr/>
        <p:txBody>
          <a:bodyPr/>
          <a:lstStyle/>
          <a:p>
            <a:fld id="{D1D139D9-79DC-49E1-856A-F49062A2BCF9}" type="slidenum">
              <a:rPr lang="en-IN" smtClean="0"/>
              <a:t>24</a:t>
            </a:fld>
            <a:endParaRPr lang="en-IN" dirty="0"/>
          </a:p>
        </p:txBody>
      </p:sp>
    </p:spTree>
    <p:extLst>
      <p:ext uri="{BB962C8B-B14F-4D97-AF65-F5344CB8AC3E}">
        <p14:creationId xmlns:p14="http://schemas.microsoft.com/office/powerpoint/2010/main" val="196127867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3AD0E2-71F7-E692-4124-31A527C968BD}"/>
              </a:ext>
            </a:extLst>
          </p:cNvPr>
          <p:cNvSpPr>
            <a:spLocks noGrp="1"/>
          </p:cNvSpPr>
          <p:nvPr>
            <p:ph type="title"/>
          </p:nvPr>
        </p:nvSpPr>
        <p:spPr/>
        <p:txBody>
          <a:bodyPr/>
          <a:lstStyle/>
          <a:p>
            <a:r>
              <a:rPr lang="en-US" u="sng" dirty="0"/>
              <a:t>Scaling the data:</a:t>
            </a:r>
            <a:endParaRPr lang="en-IN" u="sng" dirty="0"/>
          </a:p>
        </p:txBody>
      </p:sp>
      <p:pic>
        <p:nvPicPr>
          <p:cNvPr id="13" name="Content Placeholder 12">
            <a:extLst>
              <a:ext uri="{FF2B5EF4-FFF2-40B4-BE49-F238E27FC236}">
                <a16:creationId xmlns:a16="http://schemas.microsoft.com/office/drawing/2014/main" id="{B8721594-ECB1-2C99-D631-EB328E5C12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1" y="2157731"/>
            <a:ext cx="10658384" cy="2827224"/>
          </a:xfrm>
        </p:spPr>
      </p:pic>
      <p:sp>
        <p:nvSpPr>
          <p:cNvPr id="2" name="Date Placeholder 1">
            <a:extLst>
              <a:ext uri="{FF2B5EF4-FFF2-40B4-BE49-F238E27FC236}">
                <a16:creationId xmlns:a16="http://schemas.microsoft.com/office/drawing/2014/main" id="{204A2EB3-AEFE-F148-EA0B-C69317D5198B}"/>
              </a:ext>
            </a:extLst>
          </p:cNvPr>
          <p:cNvSpPr>
            <a:spLocks noGrp="1"/>
          </p:cNvSpPr>
          <p:nvPr>
            <p:ph type="dt" sz="half" idx="10"/>
          </p:nvPr>
        </p:nvSpPr>
        <p:spPr/>
        <p:txBody>
          <a:bodyPr/>
          <a:lstStyle/>
          <a:p>
            <a:fld id="{4C0923BF-EDC0-43CA-BFC1-874C838A6513}" type="datetime1">
              <a:rPr lang="en-IN" smtClean="0"/>
              <a:t>17-07-2024</a:t>
            </a:fld>
            <a:endParaRPr lang="en-IN" dirty="0"/>
          </a:p>
        </p:txBody>
      </p:sp>
      <p:sp>
        <p:nvSpPr>
          <p:cNvPr id="4" name="Footer Placeholder 3">
            <a:extLst>
              <a:ext uri="{FF2B5EF4-FFF2-40B4-BE49-F238E27FC236}">
                <a16:creationId xmlns:a16="http://schemas.microsoft.com/office/drawing/2014/main" id="{E734A9C2-1E2A-FDBA-3B73-84FF14B95300}"/>
              </a:ext>
            </a:extLst>
          </p:cNvPr>
          <p:cNvSpPr>
            <a:spLocks noGrp="1"/>
          </p:cNvSpPr>
          <p:nvPr>
            <p:ph type="ftr" sz="quarter" idx="11"/>
          </p:nvPr>
        </p:nvSpPr>
        <p:spPr/>
        <p:txBody>
          <a:bodyPr/>
          <a:lstStyle/>
          <a:p>
            <a:r>
              <a:rPr lang="en-IN"/>
              <a:t>Money Laundering Classification Project</a:t>
            </a:r>
            <a:endParaRPr lang="en-IN" dirty="0"/>
          </a:p>
        </p:txBody>
      </p:sp>
      <p:sp>
        <p:nvSpPr>
          <p:cNvPr id="3" name="Slide Number Placeholder 2">
            <a:extLst>
              <a:ext uri="{FF2B5EF4-FFF2-40B4-BE49-F238E27FC236}">
                <a16:creationId xmlns:a16="http://schemas.microsoft.com/office/drawing/2014/main" id="{BB30522A-54C3-DF96-73EE-CF2B2152C880}"/>
              </a:ext>
            </a:extLst>
          </p:cNvPr>
          <p:cNvSpPr>
            <a:spLocks noGrp="1"/>
          </p:cNvSpPr>
          <p:nvPr>
            <p:ph type="sldNum" sz="quarter" idx="12"/>
          </p:nvPr>
        </p:nvSpPr>
        <p:spPr/>
        <p:txBody>
          <a:bodyPr/>
          <a:lstStyle/>
          <a:p>
            <a:fld id="{D1D139D9-79DC-49E1-856A-F49062A2BCF9}" type="slidenum">
              <a:rPr lang="en-IN" smtClean="0"/>
              <a:t>25</a:t>
            </a:fld>
            <a:endParaRPr lang="en-IN" dirty="0"/>
          </a:p>
        </p:txBody>
      </p:sp>
    </p:spTree>
    <p:extLst>
      <p:ext uri="{BB962C8B-B14F-4D97-AF65-F5344CB8AC3E}">
        <p14:creationId xmlns:p14="http://schemas.microsoft.com/office/powerpoint/2010/main" val="384769965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8E35-09DF-B665-7F74-AEE69852AAA7}"/>
              </a:ext>
            </a:extLst>
          </p:cNvPr>
          <p:cNvSpPr>
            <a:spLocks noGrp="1"/>
          </p:cNvSpPr>
          <p:nvPr>
            <p:ph type="title"/>
          </p:nvPr>
        </p:nvSpPr>
        <p:spPr/>
        <p:txBody>
          <a:bodyPr/>
          <a:lstStyle/>
          <a:p>
            <a:r>
              <a:rPr lang="en-US" u="sng" dirty="0"/>
              <a:t>Applying PCA:</a:t>
            </a:r>
            <a:endParaRPr lang="en-IN" u="sng" dirty="0"/>
          </a:p>
        </p:txBody>
      </p:sp>
      <p:pic>
        <p:nvPicPr>
          <p:cNvPr id="5" name="Content Placeholder 4">
            <a:extLst>
              <a:ext uri="{FF2B5EF4-FFF2-40B4-BE49-F238E27FC236}">
                <a16:creationId xmlns:a16="http://schemas.microsoft.com/office/drawing/2014/main" id="{B0ED1429-400D-02A4-41C7-CFB0191707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223" y="2472026"/>
            <a:ext cx="10345073" cy="3934664"/>
          </a:xfrm>
        </p:spPr>
      </p:pic>
      <p:sp>
        <p:nvSpPr>
          <p:cNvPr id="3" name="Date Placeholder 2">
            <a:extLst>
              <a:ext uri="{FF2B5EF4-FFF2-40B4-BE49-F238E27FC236}">
                <a16:creationId xmlns:a16="http://schemas.microsoft.com/office/drawing/2014/main" id="{48ACEB7E-CA6D-7C37-E710-2A1C77484C92}"/>
              </a:ext>
            </a:extLst>
          </p:cNvPr>
          <p:cNvSpPr>
            <a:spLocks noGrp="1"/>
          </p:cNvSpPr>
          <p:nvPr>
            <p:ph type="dt" sz="half" idx="10"/>
          </p:nvPr>
        </p:nvSpPr>
        <p:spPr/>
        <p:txBody>
          <a:bodyPr/>
          <a:lstStyle/>
          <a:p>
            <a:fld id="{EDF3CE81-8557-401A-AC6A-87EECAB60BC5}" type="datetime1">
              <a:rPr lang="en-IN" smtClean="0"/>
              <a:t>17-07-2024</a:t>
            </a:fld>
            <a:endParaRPr lang="en-IN" dirty="0"/>
          </a:p>
        </p:txBody>
      </p:sp>
      <p:sp>
        <p:nvSpPr>
          <p:cNvPr id="6" name="Footer Placeholder 5">
            <a:extLst>
              <a:ext uri="{FF2B5EF4-FFF2-40B4-BE49-F238E27FC236}">
                <a16:creationId xmlns:a16="http://schemas.microsoft.com/office/drawing/2014/main" id="{33B64A60-A461-7909-11C2-0ED7699F4288}"/>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D28F96C1-292B-9E6E-4385-9517B5BA631D}"/>
              </a:ext>
            </a:extLst>
          </p:cNvPr>
          <p:cNvSpPr>
            <a:spLocks noGrp="1"/>
          </p:cNvSpPr>
          <p:nvPr>
            <p:ph type="sldNum" sz="quarter" idx="12"/>
          </p:nvPr>
        </p:nvSpPr>
        <p:spPr/>
        <p:txBody>
          <a:bodyPr/>
          <a:lstStyle/>
          <a:p>
            <a:fld id="{D1D139D9-79DC-49E1-856A-F49062A2BCF9}" type="slidenum">
              <a:rPr lang="en-IN" smtClean="0"/>
              <a:t>26</a:t>
            </a:fld>
            <a:endParaRPr lang="en-IN" dirty="0"/>
          </a:p>
        </p:txBody>
      </p:sp>
    </p:spTree>
    <p:extLst>
      <p:ext uri="{BB962C8B-B14F-4D97-AF65-F5344CB8AC3E}">
        <p14:creationId xmlns:p14="http://schemas.microsoft.com/office/powerpoint/2010/main" val="211867039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51E2-4D49-DB6D-CA33-CF237A430E30}"/>
              </a:ext>
            </a:extLst>
          </p:cNvPr>
          <p:cNvSpPr>
            <a:spLocks noGrp="1"/>
          </p:cNvSpPr>
          <p:nvPr>
            <p:ph type="title"/>
          </p:nvPr>
        </p:nvSpPr>
        <p:spPr/>
        <p:txBody>
          <a:bodyPr/>
          <a:lstStyle/>
          <a:p>
            <a:r>
              <a:rPr lang="en-US" u="sng" dirty="0"/>
              <a:t>Splitting the data into train_test_split:</a:t>
            </a:r>
            <a:endParaRPr lang="en-IN" u="sng" dirty="0"/>
          </a:p>
        </p:txBody>
      </p:sp>
      <p:pic>
        <p:nvPicPr>
          <p:cNvPr id="5" name="Content Placeholder 4">
            <a:extLst>
              <a:ext uri="{FF2B5EF4-FFF2-40B4-BE49-F238E27FC236}">
                <a16:creationId xmlns:a16="http://schemas.microsoft.com/office/drawing/2014/main" id="{89F5F6A2-E288-54C4-5240-8DC4AD757D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54" y="2370501"/>
            <a:ext cx="11221491" cy="2329769"/>
          </a:xfrm>
        </p:spPr>
      </p:pic>
      <p:sp>
        <p:nvSpPr>
          <p:cNvPr id="3" name="Date Placeholder 2">
            <a:extLst>
              <a:ext uri="{FF2B5EF4-FFF2-40B4-BE49-F238E27FC236}">
                <a16:creationId xmlns:a16="http://schemas.microsoft.com/office/drawing/2014/main" id="{593A3810-0B97-53D7-C33C-7EBFFA4B69D7}"/>
              </a:ext>
            </a:extLst>
          </p:cNvPr>
          <p:cNvSpPr>
            <a:spLocks noGrp="1"/>
          </p:cNvSpPr>
          <p:nvPr>
            <p:ph type="dt" sz="half" idx="10"/>
          </p:nvPr>
        </p:nvSpPr>
        <p:spPr/>
        <p:txBody>
          <a:bodyPr/>
          <a:lstStyle/>
          <a:p>
            <a:fld id="{81600EFF-EEF9-4101-BA34-AF98462424B1}" type="datetime1">
              <a:rPr lang="en-IN" smtClean="0"/>
              <a:t>17-07-2024</a:t>
            </a:fld>
            <a:endParaRPr lang="en-IN" dirty="0"/>
          </a:p>
        </p:txBody>
      </p:sp>
      <p:sp>
        <p:nvSpPr>
          <p:cNvPr id="6" name="Footer Placeholder 5">
            <a:extLst>
              <a:ext uri="{FF2B5EF4-FFF2-40B4-BE49-F238E27FC236}">
                <a16:creationId xmlns:a16="http://schemas.microsoft.com/office/drawing/2014/main" id="{1BD5D9E1-DF66-4535-E4D8-033AD324F1E9}"/>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A2985E28-1739-15DC-02A6-2FAF0FE11A2B}"/>
              </a:ext>
            </a:extLst>
          </p:cNvPr>
          <p:cNvSpPr>
            <a:spLocks noGrp="1"/>
          </p:cNvSpPr>
          <p:nvPr>
            <p:ph type="sldNum" sz="quarter" idx="12"/>
          </p:nvPr>
        </p:nvSpPr>
        <p:spPr/>
        <p:txBody>
          <a:bodyPr/>
          <a:lstStyle/>
          <a:p>
            <a:fld id="{D1D139D9-79DC-49E1-856A-F49062A2BCF9}" type="slidenum">
              <a:rPr lang="en-IN" smtClean="0"/>
              <a:t>27</a:t>
            </a:fld>
            <a:endParaRPr lang="en-IN" dirty="0"/>
          </a:p>
        </p:txBody>
      </p:sp>
    </p:spTree>
    <p:extLst>
      <p:ext uri="{BB962C8B-B14F-4D97-AF65-F5344CB8AC3E}">
        <p14:creationId xmlns:p14="http://schemas.microsoft.com/office/powerpoint/2010/main" val="181837733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54A6-1694-6EBD-24D1-BE2A0572FB43}"/>
              </a:ext>
            </a:extLst>
          </p:cNvPr>
          <p:cNvSpPr>
            <a:spLocks noGrp="1"/>
          </p:cNvSpPr>
          <p:nvPr>
            <p:ph type="title"/>
          </p:nvPr>
        </p:nvSpPr>
        <p:spPr/>
        <p:txBody>
          <a:bodyPr/>
          <a:lstStyle/>
          <a:p>
            <a:r>
              <a:rPr lang="en-IN" u="sng" dirty="0"/>
              <a:t>Model Training &amp; Selection:</a:t>
            </a:r>
          </a:p>
        </p:txBody>
      </p:sp>
      <p:graphicFrame>
        <p:nvGraphicFramePr>
          <p:cNvPr id="7" name="Content Placeholder 6">
            <a:extLst>
              <a:ext uri="{FF2B5EF4-FFF2-40B4-BE49-F238E27FC236}">
                <a16:creationId xmlns:a16="http://schemas.microsoft.com/office/drawing/2014/main" id="{8DA5364F-8556-50DE-0EC8-D110153F553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8AAF2BE9-5018-6347-5EDB-62E9DB3609E3}"/>
              </a:ext>
            </a:extLst>
          </p:cNvPr>
          <p:cNvSpPr>
            <a:spLocks noGrp="1"/>
          </p:cNvSpPr>
          <p:nvPr>
            <p:ph type="dt" sz="half" idx="10"/>
          </p:nvPr>
        </p:nvSpPr>
        <p:spPr/>
        <p:txBody>
          <a:bodyPr/>
          <a:lstStyle/>
          <a:p>
            <a:fld id="{1F917CD7-63DA-4242-9F17-CDFF2F3DE93F}" type="datetime1">
              <a:rPr lang="en-IN" smtClean="0"/>
              <a:t>17-07-2024</a:t>
            </a:fld>
            <a:endParaRPr lang="en-IN" dirty="0"/>
          </a:p>
        </p:txBody>
      </p:sp>
      <p:sp>
        <p:nvSpPr>
          <p:cNvPr id="5" name="Footer Placeholder 4">
            <a:extLst>
              <a:ext uri="{FF2B5EF4-FFF2-40B4-BE49-F238E27FC236}">
                <a16:creationId xmlns:a16="http://schemas.microsoft.com/office/drawing/2014/main" id="{7B775CC9-E057-0F5A-0BFC-B0D3049D696B}"/>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19D09D8D-DD42-C59E-0406-8715BC603C47}"/>
              </a:ext>
            </a:extLst>
          </p:cNvPr>
          <p:cNvSpPr>
            <a:spLocks noGrp="1"/>
          </p:cNvSpPr>
          <p:nvPr>
            <p:ph type="sldNum" sz="quarter" idx="12"/>
          </p:nvPr>
        </p:nvSpPr>
        <p:spPr/>
        <p:txBody>
          <a:bodyPr/>
          <a:lstStyle/>
          <a:p>
            <a:fld id="{D1D139D9-79DC-49E1-856A-F49062A2BCF9}" type="slidenum">
              <a:rPr lang="en-IN" smtClean="0"/>
              <a:t>28</a:t>
            </a:fld>
            <a:endParaRPr lang="en-IN" dirty="0"/>
          </a:p>
        </p:txBody>
      </p:sp>
    </p:spTree>
    <p:extLst>
      <p:ext uri="{BB962C8B-B14F-4D97-AF65-F5344CB8AC3E}">
        <p14:creationId xmlns:p14="http://schemas.microsoft.com/office/powerpoint/2010/main" val="1115662389"/>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1EBAA-D944-1200-594A-B60711E89D60}"/>
              </a:ext>
            </a:extLst>
          </p:cNvPr>
          <p:cNvSpPr>
            <a:spLocks noGrp="1"/>
          </p:cNvSpPr>
          <p:nvPr>
            <p:ph type="title"/>
          </p:nvPr>
        </p:nvSpPr>
        <p:spPr/>
        <p:txBody>
          <a:bodyPr/>
          <a:lstStyle/>
          <a:p>
            <a:r>
              <a:rPr lang="en-IN" u="sng" dirty="0"/>
              <a:t>Model Training &amp; Selection:</a:t>
            </a:r>
            <a:endParaRPr lang="en-IN" dirty="0"/>
          </a:p>
        </p:txBody>
      </p:sp>
      <p:pic>
        <p:nvPicPr>
          <p:cNvPr id="5" name="Content Placeholder 4">
            <a:extLst>
              <a:ext uri="{FF2B5EF4-FFF2-40B4-BE49-F238E27FC236}">
                <a16:creationId xmlns:a16="http://schemas.microsoft.com/office/drawing/2014/main" id="{CFC4016D-6506-9E95-AE9F-5315EFBE17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1" y="1642654"/>
            <a:ext cx="6248227" cy="5075327"/>
          </a:xfrm>
        </p:spPr>
      </p:pic>
      <p:sp>
        <p:nvSpPr>
          <p:cNvPr id="3" name="Date Placeholder 2">
            <a:extLst>
              <a:ext uri="{FF2B5EF4-FFF2-40B4-BE49-F238E27FC236}">
                <a16:creationId xmlns:a16="http://schemas.microsoft.com/office/drawing/2014/main" id="{6B2C6D66-2978-BC0D-F109-25BDBA6BB2C7}"/>
              </a:ext>
            </a:extLst>
          </p:cNvPr>
          <p:cNvSpPr>
            <a:spLocks noGrp="1"/>
          </p:cNvSpPr>
          <p:nvPr>
            <p:ph type="dt" sz="half" idx="10"/>
          </p:nvPr>
        </p:nvSpPr>
        <p:spPr/>
        <p:txBody>
          <a:bodyPr/>
          <a:lstStyle/>
          <a:p>
            <a:fld id="{7DCFFEEB-7781-4ACF-A320-F65E94589D96}" type="datetime1">
              <a:rPr lang="en-IN" smtClean="0"/>
              <a:t>17-07-2024</a:t>
            </a:fld>
            <a:endParaRPr lang="en-IN" dirty="0"/>
          </a:p>
        </p:txBody>
      </p:sp>
      <p:sp>
        <p:nvSpPr>
          <p:cNvPr id="6" name="Footer Placeholder 5">
            <a:extLst>
              <a:ext uri="{FF2B5EF4-FFF2-40B4-BE49-F238E27FC236}">
                <a16:creationId xmlns:a16="http://schemas.microsoft.com/office/drawing/2014/main" id="{E82CC0BD-EB30-674C-5BFA-92741B563922}"/>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A60EAAC3-053B-585A-ABCE-42C089EC18F2}"/>
              </a:ext>
            </a:extLst>
          </p:cNvPr>
          <p:cNvSpPr>
            <a:spLocks noGrp="1"/>
          </p:cNvSpPr>
          <p:nvPr>
            <p:ph type="sldNum" sz="quarter" idx="12"/>
          </p:nvPr>
        </p:nvSpPr>
        <p:spPr/>
        <p:txBody>
          <a:bodyPr/>
          <a:lstStyle/>
          <a:p>
            <a:fld id="{D1D139D9-79DC-49E1-856A-F49062A2BCF9}" type="slidenum">
              <a:rPr lang="en-IN" smtClean="0"/>
              <a:t>29</a:t>
            </a:fld>
            <a:endParaRPr lang="en-IN" dirty="0"/>
          </a:p>
        </p:txBody>
      </p:sp>
    </p:spTree>
    <p:extLst>
      <p:ext uri="{BB962C8B-B14F-4D97-AF65-F5344CB8AC3E}">
        <p14:creationId xmlns:p14="http://schemas.microsoft.com/office/powerpoint/2010/main" val="236540099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3D80-ACAE-3F64-9E3D-0C0EFE655A52}"/>
              </a:ext>
            </a:extLst>
          </p:cNvPr>
          <p:cNvSpPr>
            <a:spLocks noGrp="1"/>
          </p:cNvSpPr>
          <p:nvPr>
            <p:ph type="title"/>
          </p:nvPr>
        </p:nvSpPr>
        <p:spPr/>
        <p:txBody>
          <a:bodyPr/>
          <a:lstStyle/>
          <a:p>
            <a:r>
              <a:rPr lang="en-US" u="sng" dirty="0"/>
              <a:t>Money Laundering Resources:</a:t>
            </a:r>
            <a:endParaRPr lang="en-IN" u="sng" dirty="0"/>
          </a:p>
        </p:txBody>
      </p:sp>
      <p:graphicFrame>
        <p:nvGraphicFramePr>
          <p:cNvPr id="7" name="Content Placeholder 6">
            <a:extLst>
              <a:ext uri="{FF2B5EF4-FFF2-40B4-BE49-F238E27FC236}">
                <a16:creationId xmlns:a16="http://schemas.microsoft.com/office/drawing/2014/main" id="{EF823808-5AD0-160E-8A5D-79B40CDE025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481D8C2-A7EB-34B8-E94E-ED57106DF103}"/>
              </a:ext>
            </a:extLst>
          </p:cNvPr>
          <p:cNvSpPr>
            <a:spLocks noGrp="1"/>
          </p:cNvSpPr>
          <p:nvPr>
            <p:ph type="dt" sz="half" idx="10"/>
          </p:nvPr>
        </p:nvSpPr>
        <p:spPr/>
        <p:txBody>
          <a:bodyPr/>
          <a:lstStyle/>
          <a:p>
            <a:fld id="{D60CD40C-39B7-4E92-8997-E6994B727609}" type="datetime1">
              <a:rPr lang="en-IN" smtClean="0"/>
              <a:t>17-07-2024</a:t>
            </a:fld>
            <a:endParaRPr lang="en-IN" dirty="0"/>
          </a:p>
        </p:txBody>
      </p:sp>
      <p:sp>
        <p:nvSpPr>
          <p:cNvPr id="5" name="Footer Placeholder 4">
            <a:extLst>
              <a:ext uri="{FF2B5EF4-FFF2-40B4-BE49-F238E27FC236}">
                <a16:creationId xmlns:a16="http://schemas.microsoft.com/office/drawing/2014/main" id="{682215DF-8006-E54D-BFC5-4AD3B9D0D171}"/>
              </a:ext>
            </a:extLst>
          </p:cNvPr>
          <p:cNvSpPr>
            <a:spLocks noGrp="1"/>
          </p:cNvSpPr>
          <p:nvPr>
            <p:ph type="ftr" sz="quarter" idx="11"/>
          </p:nvPr>
        </p:nvSpPr>
        <p:spPr/>
        <p:txBody>
          <a:bodyPr/>
          <a:lstStyle/>
          <a:p>
            <a:r>
              <a:rPr lang="en-IN"/>
              <a:t>Money Laundering Classification Project</a:t>
            </a:r>
            <a:endParaRPr lang="en-IN" dirty="0"/>
          </a:p>
        </p:txBody>
      </p:sp>
      <p:sp>
        <p:nvSpPr>
          <p:cNvPr id="6" name="Slide Number Placeholder 5">
            <a:extLst>
              <a:ext uri="{FF2B5EF4-FFF2-40B4-BE49-F238E27FC236}">
                <a16:creationId xmlns:a16="http://schemas.microsoft.com/office/drawing/2014/main" id="{1F57E7C5-53B3-767A-DEDC-BE853E5C8ED2}"/>
              </a:ext>
            </a:extLst>
          </p:cNvPr>
          <p:cNvSpPr>
            <a:spLocks noGrp="1"/>
          </p:cNvSpPr>
          <p:nvPr>
            <p:ph type="sldNum" sz="quarter" idx="12"/>
          </p:nvPr>
        </p:nvSpPr>
        <p:spPr/>
        <p:txBody>
          <a:bodyPr/>
          <a:lstStyle/>
          <a:p>
            <a:fld id="{D1D139D9-79DC-49E1-856A-F49062A2BCF9}" type="slidenum">
              <a:rPr lang="en-IN" smtClean="0"/>
              <a:t>3</a:t>
            </a:fld>
            <a:endParaRPr lang="en-IN" dirty="0"/>
          </a:p>
        </p:txBody>
      </p:sp>
    </p:spTree>
    <p:extLst>
      <p:ext uri="{BB962C8B-B14F-4D97-AF65-F5344CB8AC3E}">
        <p14:creationId xmlns:p14="http://schemas.microsoft.com/office/powerpoint/2010/main" val="146580046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A3754F-A4AE-4BFF-8356-0A168A144BB8}"/>
              </a:ext>
            </a:extLst>
          </p:cNvPr>
          <p:cNvSpPr>
            <a:spLocks noGrp="1"/>
          </p:cNvSpPr>
          <p:nvPr>
            <p:ph type="title"/>
          </p:nvPr>
        </p:nvSpPr>
        <p:spPr/>
        <p:txBody>
          <a:bodyPr/>
          <a:lstStyle/>
          <a:p>
            <a:r>
              <a:rPr lang="en-US" u="sng" dirty="0"/>
              <a:t>Training the best model:</a:t>
            </a:r>
            <a:endParaRPr lang="en-IN" u="sng" dirty="0"/>
          </a:p>
        </p:txBody>
      </p:sp>
      <p:pic>
        <p:nvPicPr>
          <p:cNvPr id="10" name="Content Placeholder 9">
            <a:extLst>
              <a:ext uri="{FF2B5EF4-FFF2-40B4-BE49-F238E27FC236}">
                <a16:creationId xmlns:a16="http://schemas.microsoft.com/office/drawing/2014/main" id="{F5ADC111-F2F9-F96B-94A0-81DA526EB0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067446"/>
            <a:ext cx="9593611" cy="2416064"/>
          </a:xfrm>
        </p:spPr>
      </p:pic>
      <p:sp>
        <p:nvSpPr>
          <p:cNvPr id="2" name="Date Placeholder 1">
            <a:extLst>
              <a:ext uri="{FF2B5EF4-FFF2-40B4-BE49-F238E27FC236}">
                <a16:creationId xmlns:a16="http://schemas.microsoft.com/office/drawing/2014/main" id="{FE098EE6-AB2C-119B-570E-262B73F84672}"/>
              </a:ext>
            </a:extLst>
          </p:cNvPr>
          <p:cNvSpPr>
            <a:spLocks noGrp="1"/>
          </p:cNvSpPr>
          <p:nvPr>
            <p:ph type="dt" sz="half" idx="10"/>
          </p:nvPr>
        </p:nvSpPr>
        <p:spPr/>
        <p:txBody>
          <a:bodyPr/>
          <a:lstStyle/>
          <a:p>
            <a:fld id="{0C6F802C-66EB-404C-8EAD-040AA7EA3341}" type="datetime1">
              <a:rPr lang="en-IN" smtClean="0"/>
              <a:t>17-07-2024</a:t>
            </a:fld>
            <a:endParaRPr lang="en-IN" dirty="0"/>
          </a:p>
        </p:txBody>
      </p:sp>
      <p:sp>
        <p:nvSpPr>
          <p:cNvPr id="4" name="Footer Placeholder 3">
            <a:extLst>
              <a:ext uri="{FF2B5EF4-FFF2-40B4-BE49-F238E27FC236}">
                <a16:creationId xmlns:a16="http://schemas.microsoft.com/office/drawing/2014/main" id="{5861F478-D4CD-AAEF-14EF-D737D7B5F4D8}"/>
              </a:ext>
            </a:extLst>
          </p:cNvPr>
          <p:cNvSpPr>
            <a:spLocks noGrp="1"/>
          </p:cNvSpPr>
          <p:nvPr>
            <p:ph type="ftr" sz="quarter" idx="11"/>
          </p:nvPr>
        </p:nvSpPr>
        <p:spPr/>
        <p:txBody>
          <a:bodyPr/>
          <a:lstStyle/>
          <a:p>
            <a:r>
              <a:rPr lang="en-IN"/>
              <a:t>Money Laundering Classification Project</a:t>
            </a:r>
            <a:endParaRPr lang="en-IN" dirty="0"/>
          </a:p>
        </p:txBody>
      </p:sp>
      <p:sp>
        <p:nvSpPr>
          <p:cNvPr id="3" name="Slide Number Placeholder 2">
            <a:extLst>
              <a:ext uri="{FF2B5EF4-FFF2-40B4-BE49-F238E27FC236}">
                <a16:creationId xmlns:a16="http://schemas.microsoft.com/office/drawing/2014/main" id="{82AF072F-1744-CE53-84F6-EC5F01FE5093}"/>
              </a:ext>
            </a:extLst>
          </p:cNvPr>
          <p:cNvSpPr>
            <a:spLocks noGrp="1"/>
          </p:cNvSpPr>
          <p:nvPr>
            <p:ph type="sldNum" sz="quarter" idx="12"/>
          </p:nvPr>
        </p:nvSpPr>
        <p:spPr/>
        <p:txBody>
          <a:bodyPr/>
          <a:lstStyle/>
          <a:p>
            <a:fld id="{D1D139D9-79DC-49E1-856A-F49062A2BCF9}" type="slidenum">
              <a:rPr lang="en-IN" smtClean="0"/>
              <a:t>30</a:t>
            </a:fld>
            <a:endParaRPr lang="en-IN" dirty="0"/>
          </a:p>
        </p:txBody>
      </p:sp>
      <p:pic>
        <p:nvPicPr>
          <p:cNvPr id="12" name="Picture 11">
            <a:extLst>
              <a:ext uri="{FF2B5EF4-FFF2-40B4-BE49-F238E27FC236}">
                <a16:creationId xmlns:a16="http://schemas.microsoft.com/office/drawing/2014/main" id="{4CCDEB62-9C3F-228F-155A-CF7D55E6B2F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14147" y="3624650"/>
            <a:ext cx="5532061" cy="2775945"/>
          </a:xfrm>
          <a:prstGeom prst="rect">
            <a:avLst/>
          </a:prstGeom>
        </p:spPr>
      </p:pic>
    </p:spTree>
    <p:extLst>
      <p:ext uri="{BB962C8B-B14F-4D97-AF65-F5344CB8AC3E}">
        <p14:creationId xmlns:p14="http://schemas.microsoft.com/office/powerpoint/2010/main" val="2061488512"/>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2D3F-7E43-BF05-469F-BE57AB9EDC72}"/>
              </a:ext>
            </a:extLst>
          </p:cNvPr>
          <p:cNvSpPr>
            <a:spLocks noGrp="1"/>
          </p:cNvSpPr>
          <p:nvPr>
            <p:ph type="title"/>
          </p:nvPr>
        </p:nvSpPr>
        <p:spPr>
          <a:xfrm>
            <a:off x="700086" y="425791"/>
            <a:ext cx="10772775" cy="1658198"/>
          </a:xfrm>
        </p:spPr>
        <p:txBody>
          <a:bodyPr/>
          <a:lstStyle/>
          <a:p>
            <a:r>
              <a:rPr lang="en-IN" u="sng" dirty="0"/>
              <a:t>Model Evaluation:</a:t>
            </a:r>
          </a:p>
        </p:txBody>
      </p:sp>
      <p:pic>
        <p:nvPicPr>
          <p:cNvPr id="10" name="Content Placeholder 9">
            <a:extLst>
              <a:ext uri="{FF2B5EF4-FFF2-40B4-BE49-F238E27FC236}">
                <a16:creationId xmlns:a16="http://schemas.microsoft.com/office/drawing/2014/main" id="{76A1C007-8F8F-59B3-CB02-6B129AA5BD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1" y="1742169"/>
            <a:ext cx="5782309" cy="4968347"/>
          </a:xfrm>
        </p:spPr>
      </p:pic>
      <p:sp>
        <p:nvSpPr>
          <p:cNvPr id="3" name="Date Placeholder 2">
            <a:extLst>
              <a:ext uri="{FF2B5EF4-FFF2-40B4-BE49-F238E27FC236}">
                <a16:creationId xmlns:a16="http://schemas.microsoft.com/office/drawing/2014/main" id="{4069BFB9-38F4-12E3-D448-57B82EB5103D}"/>
              </a:ext>
            </a:extLst>
          </p:cNvPr>
          <p:cNvSpPr>
            <a:spLocks noGrp="1"/>
          </p:cNvSpPr>
          <p:nvPr>
            <p:ph type="dt" sz="half" idx="10"/>
          </p:nvPr>
        </p:nvSpPr>
        <p:spPr/>
        <p:txBody>
          <a:bodyPr/>
          <a:lstStyle/>
          <a:p>
            <a:fld id="{7DCC8FF7-3B4C-4931-A754-C94BC2A65AAA}" type="datetime1">
              <a:rPr lang="en-IN" smtClean="0"/>
              <a:t>17-07-2024</a:t>
            </a:fld>
            <a:endParaRPr lang="en-IN" dirty="0"/>
          </a:p>
        </p:txBody>
      </p:sp>
      <p:sp>
        <p:nvSpPr>
          <p:cNvPr id="5" name="Footer Placeholder 4">
            <a:extLst>
              <a:ext uri="{FF2B5EF4-FFF2-40B4-BE49-F238E27FC236}">
                <a16:creationId xmlns:a16="http://schemas.microsoft.com/office/drawing/2014/main" id="{651869B5-2C38-BAAB-7ABB-5F851FCA28E3}"/>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654D7A84-2B45-47DC-B330-E4BF4BCCD246}"/>
              </a:ext>
            </a:extLst>
          </p:cNvPr>
          <p:cNvSpPr>
            <a:spLocks noGrp="1"/>
          </p:cNvSpPr>
          <p:nvPr>
            <p:ph type="sldNum" sz="quarter" idx="12"/>
          </p:nvPr>
        </p:nvSpPr>
        <p:spPr/>
        <p:txBody>
          <a:bodyPr/>
          <a:lstStyle/>
          <a:p>
            <a:fld id="{D1D139D9-79DC-49E1-856A-F49062A2BCF9}" type="slidenum">
              <a:rPr lang="en-IN" smtClean="0"/>
              <a:t>31</a:t>
            </a:fld>
            <a:endParaRPr lang="en-IN" dirty="0"/>
          </a:p>
        </p:txBody>
      </p:sp>
    </p:spTree>
    <p:extLst>
      <p:ext uri="{BB962C8B-B14F-4D97-AF65-F5344CB8AC3E}">
        <p14:creationId xmlns:p14="http://schemas.microsoft.com/office/powerpoint/2010/main" val="3139285018"/>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2E60-8E62-C931-508B-9DDC0A94E89D}"/>
              </a:ext>
            </a:extLst>
          </p:cNvPr>
          <p:cNvSpPr>
            <a:spLocks noGrp="1"/>
          </p:cNvSpPr>
          <p:nvPr>
            <p:ph type="title"/>
          </p:nvPr>
        </p:nvSpPr>
        <p:spPr/>
        <p:txBody>
          <a:bodyPr/>
          <a:lstStyle/>
          <a:p>
            <a:r>
              <a:rPr lang="en-IN" u="sng" dirty="0"/>
              <a:t>Confusion Matrix :</a:t>
            </a:r>
            <a:endParaRPr lang="en-IN" dirty="0"/>
          </a:p>
        </p:txBody>
      </p:sp>
      <p:graphicFrame>
        <p:nvGraphicFramePr>
          <p:cNvPr id="7" name="Content Placeholder 6">
            <a:extLst>
              <a:ext uri="{FF2B5EF4-FFF2-40B4-BE49-F238E27FC236}">
                <a16:creationId xmlns:a16="http://schemas.microsoft.com/office/drawing/2014/main" id="{5AF1B100-9A92-B13F-CADD-08C79D823B6B}"/>
              </a:ext>
            </a:extLst>
          </p:cNvPr>
          <p:cNvGraphicFramePr>
            <a:graphicFrameLocks noGrp="1"/>
          </p:cNvGraphicFramePr>
          <p:nvPr>
            <p:ph sz="half" idx="1"/>
            <p:extLst>
              <p:ext uri="{D42A27DB-BD31-4B8C-83A1-F6EECF244321}">
                <p14:modId xmlns:p14="http://schemas.microsoft.com/office/powerpoint/2010/main" val="1595718546"/>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DDA8BD84-8BF6-CA31-ACA6-5970E3EBA6E8}"/>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rcRect/>
          <a:stretch/>
        </p:blipFill>
        <p:spPr>
          <a:xfrm>
            <a:off x="6199241" y="2460633"/>
            <a:ext cx="5159316" cy="2657057"/>
          </a:xfrm>
        </p:spPr>
      </p:pic>
      <p:sp>
        <p:nvSpPr>
          <p:cNvPr id="3" name="Date Placeholder 2">
            <a:extLst>
              <a:ext uri="{FF2B5EF4-FFF2-40B4-BE49-F238E27FC236}">
                <a16:creationId xmlns:a16="http://schemas.microsoft.com/office/drawing/2014/main" id="{66431785-C545-9E9B-5701-172AB147A592}"/>
              </a:ext>
            </a:extLst>
          </p:cNvPr>
          <p:cNvSpPr>
            <a:spLocks noGrp="1"/>
          </p:cNvSpPr>
          <p:nvPr>
            <p:ph type="dt" sz="half" idx="10"/>
          </p:nvPr>
        </p:nvSpPr>
        <p:spPr/>
        <p:txBody>
          <a:bodyPr/>
          <a:lstStyle/>
          <a:p>
            <a:fld id="{5BBE8558-BF0D-49C1-B01E-873C4BF8E553}" type="datetime1">
              <a:rPr lang="en-IN" smtClean="0"/>
              <a:t>17-07-2024</a:t>
            </a:fld>
            <a:endParaRPr lang="en-IN" dirty="0"/>
          </a:p>
        </p:txBody>
      </p:sp>
      <p:sp>
        <p:nvSpPr>
          <p:cNvPr id="5" name="Footer Placeholder 4">
            <a:extLst>
              <a:ext uri="{FF2B5EF4-FFF2-40B4-BE49-F238E27FC236}">
                <a16:creationId xmlns:a16="http://schemas.microsoft.com/office/drawing/2014/main" id="{22C07B8D-74C1-5107-6A2E-5CCE511A82D5}"/>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ACAFBBF6-DA1F-4957-E915-FEA3380C95F2}"/>
              </a:ext>
            </a:extLst>
          </p:cNvPr>
          <p:cNvSpPr>
            <a:spLocks noGrp="1"/>
          </p:cNvSpPr>
          <p:nvPr>
            <p:ph type="sldNum" sz="quarter" idx="12"/>
          </p:nvPr>
        </p:nvSpPr>
        <p:spPr/>
        <p:txBody>
          <a:bodyPr/>
          <a:lstStyle/>
          <a:p>
            <a:fld id="{D1D139D9-79DC-49E1-856A-F49062A2BCF9}" type="slidenum">
              <a:rPr lang="en-IN" smtClean="0"/>
              <a:t>32</a:t>
            </a:fld>
            <a:endParaRPr lang="en-IN" dirty="0"/>
          </a:p>
        </p:txBody>
      </p:sp>
    </p:spTree>
    <p:extLst>
      <p:ext uri="{BB962C8B-B14F-4D97-AF65-F5344CB8AC3E}">
        <p14:creationId xmlns:p14="http://schemas.microsoft.com/office/powerpoint/2010/main" val="13564337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BB4683A-0E03-FA74-5E42-F9B02C2BD213}"/>
              </a:ext>
            </a:extLst>
          </p:cNvPr>
          <p:cNvSpPr>
            <a:spLocks noGrp="1"/>
          </p:cNvSpPr>
          <p:nvPr>
            <p:ph type="title"/>
          </p:nvPr>
        </p:nvSpPr>
        <p:spPr/>
        <p:txBody>
          <a:bodyPr/>
          <a:lstStyle/>
          <a:p>
            <a:r>
              <a:rPr lang="en-US" u="sng" dirty="0"/>
              <a:t>Conclusion:</a:t>
            </a:r>
            <a:endParaRPr lang="en-IN" u="sng" dirty="0"/>
          </a:p>
        </p:txBody>
      </p:sp>
      <p:graphicFrame>
        <p:nvGraphicFramePr>
          <p:cNvPr id="17" name="Content Placeholder 16">
            <a:extLst>
              <a:ext uri="{FF2B5EF4-FFF2-40B4-BE49-F238E27FC236}">
                <a16:creationId xmlns:a16="http://schemas.microsoft.com/office/drawing/2014/main" id="{FFE0A963-0596-8775-95C2-9E06D6D85C17}"/>
              </a:ext>
            </a:extLst>
          </p:cNvPr>
          <p:cNvGraphicFramePr>
            <a:graphicFrameLocks noGrp="1"/>
          </p:cNvGraphicFramePr>
          <p:nvPr>
            <p:ph sz="half" idx="1"/>
            <p:extLst>
              <p:ext uri="{D42A27DB-BD31-4B8C-83A1-F6EECF244321}">
                <p14:modId xmlns:p14="http://schemas.microsoft.com/office/powerpoint/2010/main" val="1225598561"/>
              </p:ext>
            </p:extLst>
          </p:nvPr>
        </p:nvGraphicFramePr>
        <p:xfrm>
          <a:off x="762001" y="2157731"/>
          <a:ext cx="10328786" cy="3122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EB8EDD0E-4F56-4E31-34D1-7FB9127F5DCE}"/>
              </a:ext>
            </a:extLst>
          </p:cNvPr>
          <p:cNvSpPr>
            <a:spLocks noGrp="1"/>
          </p:cNvSpPr>
          <p:nvPr>
            <p:ph type="dt" sz="half" idx="10"/>
          </p:nvPr>
        </p:nvSpPr>
        <p:spPr/>
        <p:txBody>
          <a:bodyPr/>
          <a:lstStyle/>
          <a:p>
            <a:fld id="{30759BE0-5B5C-4D72-8FCD-E81E872648FF}" type="datetime1">
              <a:rPr lang="en-IN" smtClean="0"/>
              <a:t>17-07-2024</a:t>
            </a:fld>
            <a:endParaRPr lang="en-IN" dirty="0"/>
          </a:p>
        </p:txBody>
      </p:sp>
      <p:sp>
        <p:nvSpPr>
          <p:cNvPr id="4" name="Footer Placeholder 3">
            <a:extLst>
              <a:ext uri="{FF2B5EF4-FFF2-40B4-BE49-F238E27FC236}">
                <a16:creationId xmlns:a16="http://schemas.microsoft.com/office/drawing/2014/main" id="{CA16E8D2-77B7-5FCF-D075-CA25B7A03BF9}"/>
              </a:ext>
            </a:extLst>
          </p:cNvPr>
          <p:cNvSpPr>
            <a:spLocks noGrp="1"/>
          </p:cNvSpPr>
          <p:nvPr>
            <p:ph type="ftr" sz="quarter" idx="11"/>
          </p:nvPr>
        </p:nvSpPr>
        <p:spPr/>
        <p:txBody>
          <a:bodyPr/>
          <a:lstStyle/>
          <a:p>
            <a:r>
              <a:rPr lang="en-IN"/>
              <a:t>Money Laundering Classification Project</a:t>
            </a:r>
            <a:endParaRPr lang="en-IN" dirty="0"/>
          </a:p>
        </p:txBody>
      </p:sp>
      <p:sp>
        <p:nvSpPr>
          <p:cNvPr id="3" name="Slide Number Placeholder 2">
            <a:extLst>
              <a:ext uri="{FF2B5EF4-FFF2-40B4-BE49-F238E27FC236}">
                <a16:creationId xmlns:a16="http://schemas.microsoft.com/office/drawing/2014/main" id="{26B26E4A-0824-0F65-59D8-C56F3C31DAB6}"/>
              </a:ext>
            </a:extLst>
          </p:cNvPr>
          <p:cNvSpPr>
            <a:spLocks noGrp="1"/>
          </p:cNvSpPr>
          <p:nvPr>
            <p:ph type="sldNum" sz="quarter" idx="12"/>
          </p:nvPr>
        </p:nvSpPr>
        <p:spPr/>
        <p:txBody>
          <a:bodyPr/>
          <a:lstStyle/>
          <a:p>
            <a:fld id="{D1D139D9-79DC-49E1-856A-F49062A2BCF9}" type="slidenum">
              <a:rPr lang="en-IN" smtClean="0"/>
              <a:t>33</a:t>
            </a:fld>
            <a:endParaRPr lang="en-IN" dirty="0"/>
          </a:p>
        </p:txBody>
      </p:sp>
    </p:spTree>
    <p:extLst>
      <p:ext uri="{BB962C8B-B14F-4D97-AF65-F5344CB8AC3E}">
        <p14:creationId xmlns:p14="http://schemas.microsoft.com/office/powerpoint/2010/main" val="89134774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0BEC-50BB-39D7-1578-7873FD8C5969}"/>
              </a:ext>
            </a:extLst>
          </p:cNvPr>
          <p:cNvSpPr>
            <a:spLocks noGrp="1"/>
          </p:cNvSpPr>
          <p:nvPr>
            <p:ph type="title"/>
          </p:nvPr>
        </p:nvSpPr>
        <p:spPr/>
        <p:txBody>
          <a:bodyPr/>
          <a:lstStyle/>
          <a:p>
            <a:r>
              <a:rPr lang="en-US" u="sng" dirty="0"/>
              <a:t>How machine learning can tackle money laundering issues?</a:t>
            </a:r>
            <a:endParaRPr lang="en-IN" u="sng" dirty="0"/>
          </a:p>
        </p:txBody>
      </p:sp>
      <p:graphicFrame>
        <p:nvGraphicFramePr>
          <p:cNvPr id="7" name="Content Placeholder 6">
            <a:extLst>
              <a:ext uri="{FF2B5EF4-FFF2-40B4-BE49-F238E27FC236}">
                <a16:creationId xmlns:a16="http://schemas.microsoft.com/office/drawing/2014/main" id="{592FEEA5-0EE2-8D34-A232-70D2BC3D632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5E396D46-7C55-735C-FF67-0454CFA901AC}"/>
              </a:ext>
            </a:extLst>
          </p:cNvPr>
          <p:cNvSpPr>
            <a:spLocks noGrp="1"/>
          </p:cNvSpPr>
          <p:nvPr>
            <p:ph type="dt" sz="half" idx="10"/>
          </p:nvPr>
        </p:nvSpPr>
        <p:spPr/>
        <p:txBody>
          <a:bodyPr/>
          <a:lstStyle/>
          <a:p>
            <a:fld id="{D60CD40C-39B7-4E92-8997-E6994B727609}" type="datetime1">
              <a:rPr lang="en-IN" smtClean="0"/>
              <a:t>17-07-2024</a:t>
            </a:fld>
            <a:endParaRPr lang="en-IN" dirty="0"/>
          </a:p>
        </p:txBody>
      </p:sp>
      <p:sp>
        <p:nvSpPr>
          <p:cNvPr id="5" name="Footer Placeholder 4">
            <a:extLst>
              <a:ext uri="{FF2B5EF4-FFF2-40B4-BE49-F238E27FC236}">
                <a16:creationId xmlns:a16="http://schemas.microsoft.com/office/drawing/2014/main" id="{AD0E5A05-9368-9DAC-4CA5-72FF828C7486}"/>
              </a:ext>
            </a:extLst>
          </p:cNvPr>
          <p:cNvSpPr>
            <a:spLocks noGrp="1"/>
          </p:cNvSpPr>
          <p:nvPr>
            <p:ph type="ftr" sz="quarter" idx="11"/>
          </p:nvPr>
        </p:nvSpPr>
        <p:spPr/>
        <p:txBody>
          <a:bodyPr/>
          <a:lstStyle/>
          <a:p>
            <a:r>
              <a:rPr lang="en-IN"/>
              <a:t>Money Laundering Classification Project</a:t>
            </a:r>
            <a:endParaRPr lang="en-IN" dirty="0"/>
          </a:p>
        </p:txBody>
      </p:sp>
      <p:sp>
        <p:nvSpPr>
          <p:cNvPr id="6" name="Slide Number Placeholder 5">
            <a:extLst>
              <a:ext uri="{FF2B5EF4-FFF2-40B4-BE49-F238E27FC236}">
                <a16:creationId xmlns:a16="http://schemas.microsoft.com/office/drawing/2014/main" id="{64BC0F0C-9C34-D847-D497-373ADB883A61}"/>
              </a:ext>
            </a:extLst>
          </p:cNvPr>
          <p:cNvSpPr>
            <a:spLocks noGrp="1"/>
          </p:cNvSpPr>
          <p:nvPr>
            <p:ph type="sldNum" sz="quarter" idx="12"/>
          </p:nvPr>
        </p:nvSpPr>
        <p:spPr/>
        <p:txBody>
          <a:bodyPr/>
          <a:lstStyle/>
          <a:p>
            <a:fld id="{D1D139D9-79DC-49E1-856A-F49062A2BCF9}" type="slidenum">
              <a:rPr lang="en-IN" smtClean="0"/>
              <a:t>4</a:t>
            </a:fld>
            <a:endParaRPr lang="en-IN" dirty="0"/>
          </a:p>
        </p:txBody>
      </p:sp>
    </p:spTree>
    <p:extLst>
      <p:ext uri="{BB962C8B-B14F-4D97-AF65-F5344CB8AC3E}">
        <p14:creationId xmlns:p14="http://schemas.microsoft.com/office/powerpoint/2010/main" val="201014871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8689-9E12-D91D-5889-5491023A98D4}"/>
              </a:ext>
            </a:extLst>
          </p:cNvPr>
          <p:cNvSpPr>
            <a:spLocks noGrp="1"/>
          </p:cNvSpPr>
          <p:nvPr>
            <p:ph type="title"/>
          </p:nvPr>
        </p:nvSpPr>
        <p:spPr/>
        <p:txBody>
          <a:bodyPr/>
          <a:lstStyle/>
          <a:p>
            <a:r>
              <a:rPr lang="en-IN" u="sng" dirty="0"/>
              <a:t>Project Objectives</a:t>
            </a:r>
            <a:r>
              <a:rPr lang="en-US" u="sng" dirty="0"/>
              <a:t>:</a:t>
            </a:r>
            <a:endParaRPr lang="en-IN" u="sng" dirty="0"/>
          </a:p>
        </p:txBody>
      </p:sp>
      <p:graphicFrame>
        <p:nvGraphicFramePr>
          <p:cNvPr id="9" name="Content Placeholder 8">
            <a:extLst>
              <a:ext uri="{FF2B5EF4-FFF2-40B4-BE49-F238E27FC236}">
                <a16:creationId xmlns:a16="http://schemas.microsoft.com/office/drawing/2014/main" id="{B602CD89-9B94-14B2-5564-5F39FA11C950}"/>
              </a:ext>
            </a:extLst>
          </p:cNvPr>
          <p:cNvGraphicFramePr>
            <a:graphicFrameLocks noGrp="1"/>
          </p:cNvGraphicFramePr>
          <p:nvPr>
            <p:ph sz="half" idx="1"/>
          </p:nvPr>
        </p:nvGraphicFramePr>
        <p:xfrm>
          <a:off x="676655" y="1998134"/>
          <a:ext cx="6387822" cy="376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DEAE72C3-7F79-D765-1C0F-2C1093BDE376}"/>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7480928" y="1787567"/>
            <a:ext cx="3784523" cy="3784523"/>
          </a:xfrm>
        </p:spPr>
      </p:pic>
      <p:sp>
        <p:nvSpPr>
          <p:cNvPr id="3" name="Date Placeholder 2">
            <a:extLst>
              <a:ext uri="{FF2B5EF4-FFF2-40B4-BE49-F238E27FC236}">
                <a16:creationId xmlns:a16="http://schemas.microsoft.com/office/drawing/2014/main" id="{6CB34C2B-0440-FC5E-8AF8-49700C43502A}"/>
              </a:ext>
            </a:extLst>
          </p:cNvPr>
          <p:cNvSpPr>
            <a:spLocks noGrp="1"/>
          </p:cNvSpPr>
          <p:nvPr>
            <p:ph type="dt" sz="half" idx="10"/>
          </p:nvPr>
        </p:nvSpPr>
        <p:spPr/>
        <p:txBody>
          <a:bodyPr/>
          <a:lstStyle/>
          <a:p>
            <a:fld id="{915684CC-8A18-47A7-A3D9-2733674A878D}" type="datetime1">
              <a:rPr lang="en-IN" smtClean="0"/>
              <a:t>17-07-2024</a:t>
            </a:fld>
            <a:endParaRPr lang="en-IN" dirty="0"/>
          </a:p>
        </p:txBody>
      </p:sp>
      <p:sp>
        <p:nvSpPr>
          <p:cNvPr id="7" name="Footer Placeholder 6">
            <a:extLst>
              <a:ext uri="{FF2B5EF4-FFF2-40B4-BE49-F238E27FC236}">
                <a16:creationId xmlns:a16="http://schemas.microsoft.com/office/drawing/2014/main" id="{ED0CA3ED-1D69-0656-6B6B-75F3A87803AA}"/>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EA09A59B-B08A-9177-1DE5-FE6C895F88A2}"/>
              </a:ext>
            </a:extLst>
          </p:cNvPr>
          <p:cNvSpPr>
            <a:spLocks noGrp="1"/>
          </p:cNvSpPr>
          <p:nvPr>
            <p:ph type="sldNum" sz="quarter" idx="12"/>
          </p:nvPr>
        </p:nvSpPr>
        <p:spPr/>
        <p:txBody>
          <a:bodyPr/>
          <a:lstStyle/>
          <a:p>
            <a:fld id="{D1D139D9-79DC-49E1-856A-F49062A2BCF9}" type="slidenum">
              <a:rPr lang="en-IN" smtClean="0"/>
              <a:t>5</a:t>
            </a:fld>
            <a:endParaRPr lang="en-IN" dirty="0"/>
          </a:p>
        </p:txBody>
      </p:sp>
    </p:spTree>
    <p:extLst>
      <p:ext uri="{BB962C8B-B14F-4D97-AF65-F5344CB8AC3E}">
        <p14:creationId xmlns:p14="http://schemas.microsoft.com/office/powerpoint/2010/main" val="324435677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6779-FE3C-1E62-2510-3AED5A73190B}"/>
              </a:ext>
            </a:extLst>
          </p:cNvPr>
          <p:cNvSpPr>
            <a:spLocks noGrp="1"/>
          </p:cNvSpPr>
          <p:nvPr>
            <p:ph type="title"/>
          </p:nvPr>
        </p:nvSpPr>
        <p:spPr/>
        <p:txBody>
          <a:bodyPr/>
          <a:lstStyle/>
          <a:p>
            <a:r>
              <a:rPr lang="en-IN" u="sng" dirty="0"/>
              <a:t>Dataset Overview:</a:t>
            </a:r>
          </a:p>
        </p:txBody>
      </p:sp>
      <p:pic>
        <p:nvPicPr>
          <p:cNvPr id="7" name="Content Placeholder 6">
            <a:extLst>
              <a:ext uri="{FF2B5EF4-FFF2-40B4-BE49-F238E27FC236}">
                <a16:creationId xmlns:a16="http://schemas.microsoft.com/office/drawing/2014/main" id="{A67E81E4-4C44-1397-846D-7A85D740D3D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54048" y="1739494"/>
            <a:ext cx="4147344" cy="4105767"/>
          </a:xfrm>
        </p:spPr>
      </p:pic>
      <p:sp>
        <p:nvSpPr>
          <p:cNvPr id="3" name="Date Placeholder 2">
            <a:extLst>
              <a:ext uri="{FF2B5EF4-FFF2-40B4-BE49-F238E27FC236}">
                <a16:creationId xmlns:a16="http://schemas.microsoft.com/office/drawing/2014/main" id="{9A54F390-FDBA-9111-3ECA-869D73B2EDA4}"/>
              </a:ext>
            </a:extLst>
          </p:cNvPr>
          <p:cNvSpPr>
            <a:spLocks noGrp="1"/>
          </p:cNvSpPr>
          <p:nvPr>
            <p:ph type="dt" sz="half" idx="10"/>
          </p:nvPr>
        </p:nvSpPr>
        <p:spPr/>
        <p:txBody>
          <a:bodyPr/>
          <a:lstStyle/>
          <a:p>
            <a:fld id="{2D36D814-A148-478D-B09E-A550B2CAA4CB}" type="datetime1">
              <a:rPr lang="en-IN" smtClean="0"/>
              <a:t>17-07-2024</a:t>
            </a:fld>
            <a:endParaRPr lang="en-IN" dirty="0"/>
          </a:p>
        </p:txBody>
      </p:sp>
      <p:sp>
        <p:nvSpPr>
          <p:cNvPr id="6" name="Footer Placeholder 5">
            <a:extLst>
              <a:ext uri="{FF2B5EF4-FFF2-40B4-BE49-F238E27FC236}">
                <a16:creationId xmlns:a16="http://schemas.microsoft.com/office/drawing/2014/main" id="{FE5F8770-1DA6-F413-2040-A81000F2910A}"/>
              </a:ext>
            </a:extLst>
          </p:cNvPr>
          <p:cNvSpPr>
            <a:spLocks noGrp="1"/>
          </p:cNvSpPr>
          <p:nvPr>
            <p:ph type="ftr" sz="quarter" idx="11"/>
          </p:nvPr>
        </p:nvSpPr>
        <p:spPr/>
        <p:txBody>
          <a:bodyPr/>
          <a:lstStyle/>
          <a:p>
            <a:r>
              <a:rPr lang="en-IN"/>
              <a:t>Money Laundering Classification Project</a:t>
            </a:r>
            <a:endParaRPr lang="en-IN" dirty="0"/>
          </a:p>
        </p:txBody>
      </p:sp>
      <p:sp>
        <p:nvSpPr>
          <p:cNvPr id="5" name="Slide Number Placeholder 4">
            <a:extLst>
              <a:ext uri="{FF2B5EF4-FFF2-40B4-BE49-F238E27FC236}">
                <a16:creationId xmlns:a16="http://schemas.microsoft.com/office/drawing/2014/main" id="{A37F4DE0-1807-8C7C-DD29-226BB06A9254}"/>
              </a:ext>
            </a:extLst>
          </p:cNvPr>
          <p:cNvSpPr>
            <a:spLocks noGrp="1"/>
          </p:cNvSpPr>
          <p:nvPr>
            <p:ph type="sldNum" sz="quarter" idx="12"/>
          </p:nvPr>
        </p:nvSpPr>
        <p:spPr/>
        <p:txBody>
          <a:bodyPr/>
          <a:lstStyle/>
          <a:p>
            <a:fld id="{D1D139D9-79DC-49E1-856A-F49062A2BCF9}" type="slidenum">
              <a:rPr lang="en-IN" smtClean="0"/>
              <a:t>6</a:t>
            </a:fld>
            <a:endParaRPr lang="en-IN" dirty="0"/>
          </a:p>
        </p:txBody>
      </p:sp>
      <p:graphicFrame>
        <p:nvGraphicFramePr>
          <p:cNvPr id="9" name="Content Placeholder 8">
            <a:extLst>
              <a:ext uri="{FF2B5EF4-FFF2-40B4-BE49-F238E27FC236}">
                <a16:creationId xmlns:a16="http://schemas.microsoft.com/office/drawing/2014/main" id="{4E04ACDA-5340-8062-6EC7-D2A215871D48}"/>
              </a:ext>
            </a:extLst>
          </p:cNvPr>
          <p:cNvGraphicFramePr>
            <a:graphicFrameLocks noGrp="1"/>
          </p:cNvGraphicFramePr>
          <p:nvPr>
            <p:ph sz="half" idx="1"/>
            <p:extLst>
              <p:ext uri="{D42A27DB-BD31-4B8C-83A1-F6EECF244321}">
                <p14:modId xmlns:p14="http://schemas.microsoft.com/office/powerpoint/2010/main" val="638877138"/>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619925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0CA9-CDB9-C0BB-9DD9-D0F5217AE3C9}"/>
              </a:ext>
            </a:extLst>
          </p:cNvPr>
          <p:cNvSpPr>
            <a:spLocks noGrp="1"/>
          </p:cNvSpPr>
          <p:nvPr>
            <p:ph type="title"/>
          </p:nvPr>
        </p:nvSpPr>
        <p:spPr/>
        <p:txBody>
          <a:bodyPr/>
          <a:lstStyle/>
          <a:p>
            <a:r>
              <a:rPr lang="en-US" u="sng" dirty="0"/>
              <a:t>Basic Insights:</a:t>
            </a:r>
            <a:endParaRPr lang="en-IN" u="sng" dirty="0"/>
          </a:p>
        </p:txBody>
      </p:sp>
      <p:graphicFrame>
        <p:nvGraphicFramePr>
          <p:cNvPr id="4" name="Content Placeholder 3">
            <a:extLst>
              <a:ext uri="{FF2B5EF4-FFF2-40B4-BE49-F238E27FC236}">
                <a16:creationId xmlns:a16="http://schemas.microsoft.com/office/drawing/2014/main" id="{1BB35BE2-E813-B2A4-C292-CD53D9657E18}"/>
              </a:ext>
            </a:extLst>
          </p:cNvPr>
          <p:cNvGraphicFramePr>
            <a:graphicFrameLocks noGrp="1"/>
          </p:cNvGraphicFramePr>
          <p:nvPr>
            <p:ph sz="half" idx="1"/>
            <p:extLst>
              <p:ext uri="{D42A27DB-BD31-4B8C-83A1-F6EECF244321}">
                <p14:modId xmlns:p14="http://schemas.microsoft.com/office/powerpoint/2010/main" val="1423667814"/>
              </p:ext>
            </p:extLst>
          </p:nvPr>
        </p:nvGraphicFramePr>
        <p:xfrm>
          <a:off x="838200" y="1825625"/>
          <a:ext cx="429423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C04028CF-FE19-61F1-B220-FFF22DCDE7C9}"/>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5605567" y="2270937"/>
            <a:ext cx="6346954" cy="3333408"/>
          </a:xfrm>
        </p:spPr>
      </p:pic>
      <p:sp>
        <p:nvSpPr>
          <p:cNvPr id="3" name="Date Placeholder 2">
            <a:extLst>
              <a:ext uri="{FF2B5EF4-FFF2-40B4-BE49-F238E27FC236}">
                <a16:creationId xmlns:a16="http://schemas.microsoft.com/office/drawing/2014/main" id="{5B50B3D3-6D8B-7A3D-9362-D1DFD76D5C22}"/>
              </a:ext>
            </a:extLst>
          </p:cNvPr>
          <p:cNvSpPr>
            <a:spLocks noGrp="1"/>
          </p:cNvSpPr>
          <p:nvPr>
            <p:ph type="dt" sz="half" idx="10"/>
          </p:nvPr>
        </p:nvSpPr>
        <p:spPr/>
        <p:txBody>
          <a:bodyPr/>
          <a:lstStyle/>
          <a:p>
            <a:fld id="{5EB921D6-FFE9-4676-A763-BAD4AF0B15B2}" type="datetime1">
              <a:rPr lang="en-IN" smtClean="0"/>
              <a:t>17-07-2024</a:t>
            </a:fld>
            <a:endParaRPr lang="en-IN" dirty="0"/>
          </a:p>
        </p:txBody>
      </p:sp>
      <p:sp>
        <p:nvSpPr>
          <p:cNvPr id="7" name="Footer Placeholder 6">
            <a:extLst>
              <a:ext uri="{FF2B5EF4-FFF2-40B4-BE49-F238E27FC236}">
                <a16:creationId xmlns:a16="http://schemas.microsoft.com/office/drawing/2014/main" id="{FEB3E4CC-DE07-7F35-01D5-C7F996F059EB}"/>
              </a:ext>
            </a:extLst>
          </p:cNvPr>
          <p:cNvSpPr>
            <a:spLocks noGrp="1"/>
          </p:cNvSpPr>
          <p:nvPr>
            <p:ph type="ftr" sz="quarter" idx="11"/>
          </p:nvPr>
        </p:nvSpPr>
        <p:spPr/>
        <p:txBody>
          <a:bodyPr/>
          <a:lstStyle/>
          <a:p>
            <a:r>
              <a:rPr lang="en-IN"/>
              <a:t>Money Laundering Classification Project</a:t>
            </a:r>
            <a:endParaRPr lang="en-IN" dirty="0"/>
          </a:p>
        </p:txBody>
      </p:sp>
      <p:sp>
        <p:nvSpPr>
          <p:cNvPr id="5" name="Slide Number Placeholder 4">
            <a:extLst>
              <a:ext uri="{FF2B5EF4-FFF2-40B4-BE49-F238E27FC236}">
                <a16:creationId xmlns:a16="http://schemas.microsoft.com/office/drawing/2014/main" id="{B2E709B8-D1E1-B8A8-A512-6C6414F44351}"/>
              </a:ext>
            </a:extLst>
          </p:cNvPr>
          <p:cNvSpPr>
            <a:spLocks noGrp="1"/>
          </p:cNvSpPr>
          <p:nvPr>
            <p:ph type="sldNum" sz="quarter" idx="12"/>
          </p:nvPr>
        </p:nvSpPr>
        <p:spPr/>
        <p:txBody>
          <a:bodyPr/>
          <a:lstStyle/>
          <a:p>
            <a:fld id="{D1D139D9-79DC-49E1-856A-F49062A2BCF9}" type="slidenum">
              <a:rPr lang="en-IN" smtClean="0"/>
              <a:t>7</a:t>
            </a:fld>
            <a:endParaRPr lang="en-IN" dirty="0"/>
          </a:p>
        </p:txBody>
      </p:sp>
    </p:spTree>
    <p:extLst>
      <p:ext uri="{BB962C8B-B14F-4D97-AF65-F5344CB8AC3E}">
        <p14:creationId xmlns:p14="http://schemas.microsoft.com/office/powerpoint/2010/main" val="183123507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FE9E-C76B-28D1-106A-22000B8A1F8F}"/>
              </a:ext>
            </a:extLst>
          </p:cNvPr>
          <p:cNvSpPr>
            <a:spLocks noGrp="1"/>
          </p:cNvSpPr>
          <p:nvPr>
            <p:ph type="title"/>
          </p:nvPr>
        </p:nvSpPr>
        <p:spPr/>
        <p:txBody>
          <a:bodyPr/>
          <a:lstStyle/>
          <a:p>
            <a:r>
              <a:rPr lang="en-US" u="sng" dirty="0"/>
              <a:t>Analysis of transection type based on count:</a:t>
            </a:r>
            <a:endParaRPr lang="en-IN" u="sng" dirty="0"/>
          </a:p>
        </p:txBody>
      </p:sp>
      <p:graphicFrame>
        <p:nvGraphicFramePr>
          <p:cNvPr id="7" name="Content Placeholder 6">
            <a:extLst>
              <a:ext uri="{FF2B5EF4-FFF2-40B4-BE49-F238E27FC236}">
                <a16:creationId xmlns:a16="http://schemas.microsoft.com/office/drawing/2014/main" id="{D56CF283-8153-93AA-572E-9DF6E8D11B11}"/>
              </a:ext>
            </a:extLst>
          </p:cNvPr>
          <p:cNvGraphicFramePr>
            <a:graphicFrameLocks noGrp="1"/>
          </p:cNvGraphicFramePr>
          <p:nvPr>
            <p:ph sz="half" idx="1"/>
          </p:nvPr>
        </p:nvGraphicFramePr>
        <p:xfrm>
          <a:off x="676656" y="2389960"/>
          <a:ext cx="4101821" cy="3258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9592A073-510A-1A49-1312-C4997519046B}"/>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4797909" y="2389961"/>
            <a:ext cx="6266067" cy="3767328"/>
          </a:xfrm>
        </p:spPr>
      </p:pic>
      <p:sp>
        <p:nvSpPr>
          <p:cNvPr id="3" name="Date Placeholder 2">
            <a:extLst>
              <a:ext uri="{FF2B5EF4-FFF2-40B4-BE49-F238E27FC236}">
                <a16:creationId xmlns:a16="http://schemas.microsoft.com/office/drawing/2014/main" id="{61EABE99-499B-4B3B-1668-EDAEE1789270}"/>
              </a:ext>
            </a:extLst>
          </p:cNvPr>
          <p:cNvSpPr>
            <a:spLocks noGrp="1"/>
          </p:cNvSpPr>
          <p:nvPr>
            <p:ph type="dt" sz="half" idx="10"/>
          </p:nvPr>
        </p:nvSpPr>
        <p:spPr/>
        <p:txBody>
          <a:bodyPr/>
          <a:lstStyle/>
          <a:p>
            <a:fld id="{90AA1B94-9324-4E96-9E91-8B699E36DB04}" type="datetime1">
              <a:rPr lang="en-IN" smtClean="0"/>
              <a:t>17-07-2024</a:t>
            </a:fld>
            <a:endParaRPr lang="en-IN" dirty="0"/>
          </a:p>
        </p:txBody>
      </p:sp>
      <p:sp>
        <p:nvSpPr>
          <p:cNvPr id="5" name="Footer Placeholder 4">
            <a:extLst>
              <a:ext uri="{FF2B5EF4-FFF2-40B4-BE49-F238E27FC236}">
                <a16:creationId xmlns:a16="http://schemas.microsoft.com/office/drawing/2014/main" id="{603C8091-2FBA-BA6A-F286-3B3E0A332302}"/>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D43C7C99-9806-7AD4-DE94-38E0D0E727BA}"/>
              </a:ext>
            </a:extLst>
          </p:cNvPr>
          <p:cNvSpPr>
            <a:spLocks noGrp="1"/>
          </p:cNvSpPr>
          <p:nvPr>
            <p:ph type="sldNum" sz="quarter" idx="12"/>
          </p:nvPr>
        </p:nvSpPr>
        <p:spPr/>
        <p:txBody>
          <a:bodyPr/>
          <a:lstStyle/>
          <a:p>
            <a:fld id="{D1D139D9-79DC-49E1-856A-F49062A2BCF9}" type="slidenum">
              <a:rPr lang="en-IN" smtClean="0"/>
              <a:t>8</a:t>
            </a:fld>
            <a:endParaRPr lang="en-IN" dirty="0"/>
          </a:p>
        </p:txBody>
      </p:sp>
    </p:spTree>
    <p:extLst>
      <p:ext uri="{BB962C8B-B14F-4D97-AF65-F5344CB8AC3E}">
        <p14:creationId xmlns:p14="http://schemas.microsoft.com/office/powerpoint/2010/main" val="414557240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DE321-6C58-5545-883E-A03A17461F54}"/>
              </a:ext>
            </a:extLst>
          </p:cNvPr>
          <p:cNvSpPr>
            <a:spLocks noGrp="1"/>
          </p:cNvSpPr>
          <p:nvPr>
            <p:ph type="title"/>
          </p:nvPr>
        </p:nvSpPr>
        <p:spPr/>
        <p:txBody>
          <a:bodyPr/>
          <a:lstStyle/>
          <a:p>
            <a:r>
              <a:rPr lang="en-US" u="sng" dirty="0"/>
              <a:t>Analysis of fraud transection based on count:</a:t>
            </a:r>
            <a:endParaRPr lang="en-IN" u="sng" dirty="0"/>
          </a:p>
        </p:txBody>
      </p:sp>
      <p:graphicFrame>
        <p:nvGraphicFramePr>
          <p:cNvPr id="7" name="Content Placeholder 6">
            <a:extLst>
              <a:ext uri="{FF2B5EF4-FFF2-40B4-BE49-F238E27FC236}">
                <a16:creationId xmlns:a16="http://schemas.microsoft.com/office/drawing/2014/main" id="{D1EC3CD9-5D63-6AAB-9973-D7A39A1ED554}"/>
              </a:ext>
            </a:extLst>
          </p:cNvPr>
          <p:cNvGraphicFramePr>
            <a:graphicFrameLocks noGrp="1"/>
          </p:cNvGraphicFramePr>
          <p:nvPr>
            <p:ph sz="half" idx="1"/>
            <p:extLst>
              <p:ext uri="{D42A27DB-BD31-4B8C-83A1-F6EECF244321}">
                <p14:modId xmlns:p14="http://schemas.microsoft.com/office/powerpoint/2010/main" val="779130274"/>
              </p:ext>
            </p:extLst>
          </p:nvPr>
        </p:nvGraphicFramePr>
        <p:xfrm>
          <a:off x="657223" y="1873045"/>
          <a:ext cx="4961047" cy="3642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A68A4AB7-C5D8-410B-6FA9-A8B1E24CA5DA}"/>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5819685" y="2134088"/>
            <a:ext cx="5951066" cy="3778862"/>
          </a:xfrm>
        </p:spPr>
      </p:pic>
      <p:sp>
        <p:nvSpPr>
          <p:cNvPr id="3" name="Date Placeholder 2">
            <a:extLst>
              <a:ext uri="{FF2B5EF4-FFF2-40B4-BE49-F238E27FC236}">
                <a16:creationId xmlns:a16="http://schemas.microsoft.com/office/drawing/2014/main" id="{8E40726A-C856-1FF4-639A-333C24CB1997}"/>
              </a:ext>
            </a:extLst>
          </p:cNvPr>
          <p:cNvSpPr>
            <a:spLocks noGrp="1"/>
          </p:cNvSpPr>
          <p:nvPr>
            <p:ph type="dt" sz="half" idx="10"/>
          </p:nvPr>
        </p:nvSpPr>
        <p:spPr/>
        <p:txBody>
          <a:bodyPr/>
          <a:lstStyle/>
          <a:p>
            <a:fld id="{88D10F7E-6EBB-439F-B833-58FA92CA3724}" type="datetime1">
              <a:rPr lang="en-IN" smtClean="0"/>
              <a:t>17-07-2024</a:t>
            </a:fld>
            <a:endParaRPr lang="en-IN" dirty="0"/>
          </a:p>
        </p:txBody>
      </p:sp>
      <p:sp>
        <p:nvSpPr>
          <p:cNvPr id="5" name="Footer Placeholder 4">
            <a:extLst>
              <a:ext uri="{FF2B5EF4-FFF2-40B4-BE49-F238E27FC236}">
                <a16:creationId xmlns:a16="http://schemas.microsoft.com/office/drawing/2014/main" id="{221E53D6-42F0-475F-119E-544F6DE9ADEE}"/>
              </a:ext>
            </a:extLst>
          </p:cNvPr>
          <p:cNvSpPr>
            <a:spLocks noGrp="1"/>
          </p:cNvSpPr>
          <p:nvPr>
            <p:ph type="ftr" sz="quarter" idx="11"/>
          </p:nvPr>
        </p:nvSpPr>
        <p:spPr/>
        <p:txBody>
          <a:bodyPr/>
          <a:lstStyle/>
          <a:p>
            <a:r>
              <a:rPr lang="en-IN"/>
              <a:t>Money Laundering Classification Project</a:t>
            </a:r>
            <a:endParaRPr lang="en-IN" dirty="0"/>
          </a:p>
        </p:txBody>
      </p:sp>
      <p:sp>
        <p:nvSpPr>
          <p:cNvPr id="4" name="Slide Number Placeholder 3">
            <a:extLst>
              <a:ext uri="{FF2B5EF4-FFF2-40B4-BE49-F238E27FC236}">
                <a16:creationId xmlns:a16="http://schemas.microsoft.com/office/drawing/2014/main" id="{6E716D8A-01D4-B00C-F022-E75C31E8C28A}"/>
              </a:ext>
            </a:extLst>
          </p:cNvPr>
          <p:cNvSpPr>
            <a:spLocks noGrp="1"/>
          </p:cNvSpPr>
          <p:nvPr>
            <p:ph type="sldNum" sz="quarter" idx="12"/>
          </p:nvPr>
        </p:nvSpPr>
        <p:spPr/>
        <p:txBody>
          <a:bodyPr/>
          <a:lstStyle/>
          <a:p>
            <a:fld id="{D1D139D9-79DC-49E1-856A-F49062A2BCF9}" type="slidenum">
              <a:rPr lang="en-IN" smtClean="0"/>
              <a:t>9</a:t>
            </a:fld>
            <a:endParaRPr lang="en-IN" dirty="0"/>
          </a:p>
        </p:txBody>
      </p:sp>
    </p:spTree>
    <p:extLst>
      <p:ext uri="{BB962C8B-B14F-4D97-AF65-F5344CB8AC3E}">
        <p14:creationId xmlns:p14="http://schemas.microsoft.com/office/powerpoint/2010/main" val="92397724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931</Words>
  <Application>Microsoft Office PowerPoint</Application>
  <PresentationFormat>Widescreen</PresentationFormat>
  <Paragraphs>183</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Arial Black</vt:lpstr>
      <vt:lpstr>Calibri</vt:lpstr>
      <vt:lpstr>Calibri Light</vt:lpstr>
      <vt:lpstr>Office Theme</vt:lpstr>
      <vt:lpstr>PowerPoint Presentation</vt:lpstr>
      <vt:lpstr>Introduction:</vt:lpstr>
      <vt:lpstr>Money Laundering Resources:</vt:lpstr>
      <vt:lpstr>How machine learning can tackle money laundering issues?</vt:lpstr>
      <vt:lpstr>Project Objectives:</vt:lpstr>
      <vt:lpstr>Dataset Overview:</vt:lpstr>
      <vt:lpstr>Basic Insights:</vt:lpstr>
      <vt:lpstr>Analysis of transection type based on count:</vt:lpstr>
      <vt:lpstr>Analysis of fraud transection based on count:</vt:lpstr>
      <vt:lpstr>Analysis of transection based on amount on overall data:</vt:lpstr>
      <vt:lpstr>Analysis of fraud transection based on amount:</vt:lpstr>
      <vt:lpstr>Distribution of time in overall data:</vt:lpstr>
      <vt:lpstr>Analysis of fraud transection on the basis of amount:</vt:lpstr>
      <vt:lpstr>Analysis of fraud transection on the basis of transection type:</vt:lpstr>
      <vt:lpstr>Analysis of fraud transection on the basis of oldbalanceOrg:</vt:lpstr>
      <vt:lpstr>Analysis of fraud transection on the basis of newbalanceOrig:</vt:lpstr>
      <vt:lpstr>Analysis of fraud transection on the basis of oldbalanceDest:</vt:lpstr>
      <vt:lpstr>Analysis of fraud transection on the basis of newbalanceDest:</vt:lpstr>
      <vt:lpstr>PowerPoint Presentation</vt:lpstr>
      <vt:lpstr>Data Preprocessing:</vt:lpstr>
      <vt:lpstr>Separating predictor and target variables while dropping non-significant variable:</vt:lpstr>
      <vt:lpstr>Correlation Analysis:</vt:lpstr>
      <vt:lpstr>Dropping highly correlated variables:</vt:lpstr>
      <vt:lpstr>Balancing datasets:</vt:lpstr>
      <vt:lpstr>Scaling the data:</vt:lpstr>
      <vt:lpstr>Applying PCA:</vt:lpstr>
      <vt:lpstr>Splitting the data into train_test_split:</vt:lpstr>
      <vt:lpstr>Model Training &amp; Selection:</vt:lpstr>
      <vt:lpstr>Model Training &amp; Selection:</vt:lpstr>
      <vt:lpstr>Training the best model:</vt:lpstr>
      <vt:lpstr>Model Evaluation:</vt:lpstr>
      <vt:lpstr>Confusion Matrix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Tarique Anwar</dc:creator>
  <cp:lastModifiedBy>Tarique Anwar</cp:lastModifiedBy>
  <cp:revision>4</cp:revision>
  <dcterms:created xsi:type="dcterms:W3CDTF">2024-07-17T02:26:08Z</dcterms:created>
  <dcterms:modified xsi:type="dcterms:W3CDTF">2024-07-17T07:22:51Z</dcterms:modified>
</cp:coreProperties>
</file>