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61" r:id="rId5"/>
    <p:sldId id="262" r:id="rId6"/>
    <p:sldId id="265" r:id="rId7"/>
    <p:sldId id="267" r:id="rId8"/>
    <p:sldId id="268" r:id="rId9"/>
    <p:sldId id="277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32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A846-C9B6-49A9-9A77-866452B7EB62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D964-8F74-4660-B1B8-7F23DE61B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A846-C9B6-49A9-9A77-866452B7EB62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D964-8F74-4660-B1B8-7F23DE61B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A846-C9B6-49A9-9A77-866452B7EB62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D964-8F74-4660-B1B8-7F23DE61B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A846-C9B6-49A9-9A77-866452B7EB62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D964-8F74-4660-B1B8-7F23DE61B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A846-C9B6-49A9-9A77-866452B7EB62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D964-8F74-4660-B1B8-7F23DE61B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A846-C9B6-49A9-9A77-866452B7EB62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D964-8F74-4660-B1B8-7F23DE61B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A846-C9B6-49A9-9A77-866452B7EB62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D964-8F74-4660-B1B8-7F23DE61B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A846-C9B6-49A9-9A77-866452B7EB62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D964-8F74-4660-B1B8-7F23DE61B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A846-C9B6-49A9-9A77-866452B7EB62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D964-8F74-4660-B1B8-7F23DE61B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A846-C9B6-49A9-9A77-866452B7EB62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D964-8F74-4660-B1B8-7F23DE61B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A846-C9B6-49A9-9A77-866452B7EB62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D964-8F74-4660-B1B8-7F23DE61B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8A846-C9B6-49A9-9A77-866452B7EB62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FD964-8F74-4660-B1B8-7F23DE61B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ock-market-prediction-using-machine-learning-1-638.jpg"/>
          <p:cNvPicPr>
            <a:picLocks noChangeAspect="1"/>
          </p:cNvPicPr>
          <p:nvPr/>
        </p:nvPicPr>
        <p:blipFill>
          <a:blip r:embed="rId2"/>
          <a:srcRect r="59167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-1219200" y="228600"/>
            <a:ext cx="9906000" cy="2743201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Stock Prices Prediction</a:t>
            </a:r>
            <a:br>
              <a:rPr lang="en-US" sz="60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>Using</a:t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4000" b="1" dirty="0" smtClean="0">
                <a:solidFill>
                  <a:srgbClr val="FF0000"/>
                </a:solidFill>
              </a:rPr>
              <a:t>Machine  Learning 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971800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 Submitted By</a:t>
            </a:r>
          </a:p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Md. </a:t>
            </a:r>
            <a:r>
              <a:rPr lang="en-US" sz="3600" dirty="0" err="1" smtClean="0">
                <a:solidFill>
                  <a:schemeClr val="accent6">
                    <a:lumMod val="75000"/>
                  </a:schemeClr>
                </a:solidFill>
              </a:rPr>
              <a:t>Tariqul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 Islam</a:t>
            </a:r>
          </a:p>
          <a:p>
            <a:r>
              <a:rPr lang="en-US" sz="3600" dirty="0" err="1" smtClean="0">
                <a:solidFill>
                  <a:schemeClr val="accent6">
                    <a:lumMod val="75000"/>
                  </a:schemeClr>
                </a:solidFill>
              </a:rPr>
              <a:t>Subir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 Roy</a:t>
            </a:r>
          </a:p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2800" dirty="0" smtClean="0">
                <a:solidFill>
                  <a:schemeClr val="bg2"/>
                </a:solidFill>
              </a:rPr>
              <a:t>Submitted To</a:t>
            </a:r>
          </a:p>
          <a:p>
            <a:r>
              <a:rPr lang="en-US" sz="2800" dirty="0" smtClean="0">
                <a:solidFill>
                  <a:schemeClr val="bg2"/>
                </a:solidFill>
              </a:rPr>
              <a:t>                                                          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Md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Mynoddin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                                              </a:t>
            </a:r>
          </a:p>
          <a:p>
            <a:r>
              <a:rPr lang="en-US" sz="280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                                                       Lecturer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of IT dept. in UITS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 descr="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103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28</Words>
  <Application>Microsoft Office PowerPoint</Application>
  <PresentationFormat>On-screen Show (4:3)</PresentationFormat>
  <Paragraphs>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Stock Prices Prediction Using Machine 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hridoy</dc:creator>
  <cp:lastModifiedBy>Windows User</cp:lastModifiedBy>
  <cp:revision>27</cp:revision>
  <dcterms:created xsi:type="dcterms:W3CDTF">2019-07-30T17:50:37Z</dcterms:created>
  <dcterms:modified xsi:type="dcterms:W3CDTF">2019-08-01T04:38:00Z</dcterms:modified>
</cp:coreProperties>
</file>