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5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08/09/2024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08/09/2024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08/09/2024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ariqulismail/" TargetMode="External"/><Relationship Id="rId2" Type="http://schemas.openxmlformats.org/officeDocument/2006/relationships/hyperlink" Target="https://tariqulismail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ariqulismai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1444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72284" y="572569"/>
            <a:ext cx="7375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85B0E"/>
                </a:solidFill>
              </a:rPr>
              <a:t>DARAZ headphone data analysis of Bangladesh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82" y="3894"/>
            <a:ext cx="1677033" cy="5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1" y="239282"/>
            <a:ext cx="11312760" cy="56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379" y="191118"/>
            <a:ext cx="5640225" cy="35327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8045" y="4042161"/>
            <a:ext cx="10246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Word cloud analysis is a popular tool for visualizing text data due to its simplicity and effectiveness. A word cloud, also known as a text or tag cloud, is a visual representation of text data where the size of each word indicates its frequency or importance within a given text. Word cloud analysis is often used for visualizing the most prominent terms in textual data like documents, reviews, articles, or any collection of words.</a:t>
            </a:r>
          </a:p>
        </p:txBody>
      </p:sp>
    </p:spTree>
    <p:extLst>
      <p:ext uri="{BB962C8B-B14F-4D97-AF65-F5344CB8AC3E}">
        <p14:creationId xmlns:p14="http://schemas.microsoft.com/office/powerpoint/2010/main" val="42550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545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Analysis By Python</a:t>
            </a:r>
          </a:p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4" y="454790"/>
            <a:ext cx="6033331" cy="56589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92254" y="649480"/>
            <a:ext cx="5665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Different price range segments for headphones in Bangladesh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Brand with most product offerings for the </a:t>
            </a:r>
            <a:r>
              <a:rPr lang="en-US" dirty="0" err="1"/>
              <a:t>Bd</a:t>
            </a:r>
            <a:r>
              <a:rPr lang="en-US" dirty="0"/>
              <a:t> Market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Brand catering to all different segments (low price range, mid price range, high price range)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Most common color and type (on the ear/in the ear </a:t>
            </a:r>
            <a:r>
              <a:rPr lang="en-US" dirty="0" smtClean="0"/>
              <a:t>etc.) </a:t>
            </a:r>
            <a:r>
              <a:rPr lang="en-US" dirty="0"/>
              <a:t>offered by various brands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Compare Two Brands based on details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Are higher rated headphones always high-priced or expensive? and so on…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107"/>
            <a:ext cx="5644094" cy="57342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8545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Analysis By SQL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92254" y="649480"/>
            <a:ext cx="5665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Different price range segments for headphones in Bangladesh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Brand with most product offerings for the </a:t>
            </a:r>
            <a:r>
              <a:rPr lang="en-US" dirty="0" err="1"/>
              <a:t>Bd</a:t>
            </a:r>
            <a:r>
              <a:rPr lang="en-US" dirty="0"/>
              <a:t> Market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Brand catering to all different segments (low price range, mid price range, high price range)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Most common color and type (on the ear/in the ear </a:t>
            </a:r>
            <a:r>
              <a:rPr lang="en-US" dirty="0" smtClean="0"/>
              <a:t>etc.) </a:t>
            </a:r>
            <a:r>
              <a:rPr lang="en-US" dirty="0"/>
              <a:t>offered by various brands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Compare Two Brands based on details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Are higher rated headphones always high-priced or expensive? and so on…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0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3899" y="2444097"/>
            <a:ext cx="7819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85B0E"/>
                </a:solidFill>
              </a:rPr>
              <a:t>THANK YOU</a:t>
            </a:r>
            <a:endParaRPr lang="en-US" sz="4800" dirty="0">
              <a:solidFill>
                <a:srgbClr val="F85B0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0216" y="6121007"/>
            <a:ext cx="3691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hlinkClick r:id="rId2"/>
              </a:rPr>
              <a:t>https://tariqulismail.com</a:t>
            </a:r>
            <a:r>
              <a:rPr lang="en-US" sz="1200" dirty="0" smtClean="0">
                <a:solidFill>
                  <a:srgbClr val="FFFFFF"/>
                </a:solidFill>
                <a:hlinkClick r:id="rId2"/>
              </a:rPr>
              <a:t>/</a:t>
            </a:r>
            <a:endParaRPr lang="en-US" sz="1200" dirty="0" smtClean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  <a:hlinkClick r:id="rId3"/>
              </a:rPr>
              <a:t>https://www.linkedin.com/in/tariqulismail</a:t>
            </a:r>
            <a:r>
              <a:rPr lang="en-US" sz="1200" dirty="0" smtClean="0">
                <a:solidFill>
                  <a:srgbClr val="FFFFFF"/>
                </a:solidFill>
                <a:hlinkClick r:id="rId3"/>
              </a:rPr>
              <a:t>/</a:t>
            </a:r>
            <a:endParaRPr lang="en-US" sz="1200" dirty="0" smtClean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  <a:hlinkClick r:id="rId4"/>
              </a:rPr>
              <a:t>https://</a:t>
            </a:r>
            <a:r>
              <a:rPr lang="en-US" sz="1200" dirty="0" smtClean="0">
                <a:solidFill>
                  <a:srgbClr val="FFFFFF"/>
                </a:solidFill>
                <a:hlinkClick r:id="rId4"/>
              </a:rPr>
              <a:t>github.com/tariqulismail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418</TotalTime>
  <Words>253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Rockwell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DARAZ headphone data analysis of Bangladesh</dc:title>
  <dc:creator>DELL</dc:creator>
  <cp:lastModifiedBy>DELL</cp:lastModifiedBy>
  <cp:revision>14</cp:revision>
  <dcterms:created xsi:type="dcterms:W3CDTF">2024-09-08T00:26:44Z</dcterms:created>
  <dcterms:modified xsi:type="dcterms:W3CDTF">2024-09-08T07:24:47Z</dcterms:modified>
</cp:coreProperties>
</file>