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AF9B"/>
    <a:srgbClr val="C8C7A8"/>
    <a:srgbClr val="FACDAE"/>
    <a:srgbClr val="FC9D99"/>
    <a:srgbClr val="FF4266"/>
    <a:srgbClr val="93D6CA"/>
    <a:srgbClr val="F47B44"/>
    <a:srgbClr val="FC4A7E"/>
    <a:srgbClr val="FACDB0"/>
    <a:srgbClr val="34D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71" y="3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02/09/2024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02/09/2024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02/09/2024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02/09/2024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02/09/2024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02/09/2024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02/09/2024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02/09/2024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02/09/2024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02/09/2024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02/09/2024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69C-A3BC-48FB-828D-5A6E6B919454}" type="datetimeFigureOut">
              <a:rPr lang="en-US" smtClean="0"/>
              <a:t>02/09/2024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0010A3B-A076-4F4E-B4CF-EB2607C0268B}"/>
              </a:ext>
            </a:extLst>
          </p:cNvPr>
          <p:cNvGrpSpPr/>
          <p:nvPr/>
        </p:nvGrpSpPr>
        <p:grpSpPr>
          <a:xfrm>
            <a:off x="6676289" y="2352787"/>
            <a:ext cx="5143501" cy="2109491"/>
            <a:chOff x="6879611" y="2270384"/>
            <a:chExt cx="5143501" cy="21094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345BBC-45C2-4177-8EB0-87EBD8BF9165}"/>
                </a:ext>
              </a:extLst>
            </p:cNvPr>
            <p:cNvSpPr txBox="1"/>
            <p:nvPr/>
          </p:nvSpPr>
          <p:spPr>
            <a:xfrm>
              <a:off x="6879611" y="3035648"/>
              <a:ext cx="4674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Weather Data Analysis 1901-2023</a:t>
              </a:r>
              <a:endParaRPr lang="en-US" sz="2400" dirty="0">
                <a:solidFill>
                  <a:srgbClr val="FACDB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3E096-BB55-472B-BC17-90588069DAE9}"/>
                </a:ext>
              </a:extLst>
            </p:cNvPr>
            <p:cNvSpPr txBox="1"/>
            <p:nvPr/>
          </p:nvSpPr>
          <p:spPr>
            <a:xfrm>
              <a:off x="6879612" y="2270384"/>
              <a:ext cx="514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Bangladesh</a:t>
              </a:r>
              <a:endParaRPr lang="en-US" sz="4800" dirty="0">
                <a:solidFill>
                  <a:srgbClr val="FACDB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2A125-AE2A-4E24-AEC3-D5CE82BD7E65}"/>
                </a:ext>
              </a:extLst>
            </p:cNvPr>
            <p:cNvSpPr txBox="1"/>
            <p:nvPr/>
          </p:nvSpPr>
          <p:spPr>
            <a:xfrm>
              <a:off x="6879612" y="3518100"/>
              <a:ext cx="3336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Abu Md. Tariqul Ismail</a:t>
              </a:r>
              <a:endParaRPr lang="en-US" sz="2400" dirty="0">
                <a:solidFill>
                  <a:srgbClr val="FACDB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7ECD8E-21C0-4877-BBB9-DF7908AD8DA0}"/>
                </a:ext>
              </a:extLst>
            </p:cNvPr>
            <p:cNvSpPr txBox="1"/>
            <p:nvPr/>
          </p:nvSpPr>
          <p:spPr>
            <a:xfrm>
              <a:off x="6879612" y="3979765"/>
              <a:ext cx="2942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www.tariqulismai.com</a:t>
              </a:r>
              <a:endParaRPr lang="en-US" sz="2000" dirty="0">
                <a:solidFill>
                  <a:srgbClr val="FACDB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" name="Group 225"/>
          <p:cNvGrpSpPr/>
          <p:nvPr/>
        </p:nvGrpSpPr>
        <p:grpSpPr>
          <a:xfrm>
            <a:off x="-5683404" y="0"/>
            <a:ext cx="10729913" cy="6858000"/>
            <a:chOff x="1570915" y="0"/>
            <a:chExt cx="10729913" cy="6858000"/>
          </a:xfrm>
        </p:grpSpPr>
        <p:grpSp>
          <p:nvGrpSpPr>
            <p:cNvPr id="10" name="Group 224"/>
            <p:cNvGrpSpPr/>
            <p:nvPr/>
          </p:nvGrpSpPr>
          <p:grpSpPr>
            <a:xfrm>
              <a:off x="1570915" y="0"/>
              <a:ext cx="10729913" cy="6858000"/>
              <a:chOff x="1298557" y="-38023"/>
              <a:chExt cx="10729913" cy="685800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268DA095-5AA6-45CB-914D-549D391484B4}"/>
                  </a:ext>
                </a:extLst>
              </p:cNvPr>
              <p:cNvGrpSpPr/>
              <p:nvPr/>
            </p:nvGrpSpPr>
            <p:grpSpPr>
              <a:xfrm>
                <a:off x="1298557" y="-38023"/>
                <a:ext cx="10729913" cy="6858000"/>
                <a:chOff x="10249606" y="0"/>
                <a:chExt cx="10729913" cy="6858000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56761E50-ACF4-4AEB-91B2-4D1260FF3876}"/>
                    </a:ext>
                  </a:extLst>
                </p:cNvPr>
                <p:cNvGrpSpPr/>
                <p:nvPr/>
              </p:nvGrpSpPr>
              <p:grpSpPr>
                <a:xfrm>
                  <a:off x="10249606" y="0"/>
                  <a:ext cx="10729913" cy="6858000"/>
                  <a:chOff x="-4114800" y="0"/>
                  <a:chExt cx="10729913" cy="6858000"/>
                </a:xfrm>
                <a:effectLst>
                  <a:outerShdw blurRad="254000" dist="88900" algn="l" rotWithShape="0">
                    <a:schemeClr val="tx1">
                      <a:lumMod val="95000"/>
                      <a:lumOff val="5000"/>
                      <a:alpha val="51000"/>
                    </a:schemeClr>
                  </a:outerShdw>
                </a:effectLst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01A82F37-F384-44AF-8D4D-8E5AB51F36CD}"/>
                      </a:ext>
                    </a:extLst>
                  </p:cNvPr>
                  <p:cNvSpPr/>
                  <p:nvPr/>
                </p:nvSpPr>
                <p:spPr>
                  <a:xfrm>
                    <a:off x="-4114800" y="0"/>
                    <a:ext cx="9848850" cy="6858000"/>
                  </a:xfrm>
                  <a:prstGeom prst="rect">
                    <a:avLst/>
                  </a:prstGeom>
                  <a:solidFill>
                    <a:srgbClr val="C8C7A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84CE4060-9EA1-4A18-9D41-27A4057CDEAD}"/>
                      </a:ext>
                    </a:extLst>
                  </p:cNvPr>
                  <p:cNvGrpSpPr/>
                  <p:nvPr/>
                </p:nvGrpSpPr>
                <p:grpSpPr>
                  <a:xfrm>
                    <a:off x="5734050" y="2952212"/>
                    <a:ext cx="881063" cy="923330"/>
                    <a:chOff x="8401050" y="3607250"/>
                    <a:chExt cx="881063" cy="923330"/>
                  </a:xfrm>
                </p:grpSpPr>
                <p:sp>
                  <p:nvSpPr>
                    <p:cNvPr id="2" name="Rectangle: Top Corners Rounded 1">
                      <a:extLst>
                        <a:ext uri="{FF2B5EF4-FFF2-40B4-BE49-F238E27FC236}">
                          <a16:creationId xmlns:a16="http://schemas.microsoft.com/office/drawing/2014/main" id="{C5D1EB51-A0E9-4F9E-8E46-8B3E890D1A1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400703" y="3628384"/>
                      <a:ext cx="881757" cy="881063"/>
                    </a:xfrm>
                    <a:prstGeom prst="round2SameRect">
                      <a:avLst/>
                    </a:prstGeom>
                    <a:solidFill>
                      <a:srgbClr val="C8C7A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" name="TextBox 2">
                      <a:extLst>
                        <a:ext uri="{FF2B5EF4-FFF2-40B4-BE49-F238E27FC236}">
                          <a16:creationId xmlns:a16="http://schemas.microsoft.com/office/drawing/2014/main" id="{E7756F21-0986-45B4-9493-6206B3F28A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13922" y="3607250"/>
                      <a:ext cx="674370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5400" b="1" dirty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A</a:t>
                      </a:r>
                    </a:p>
                  </p:txBody>
                </p:sp>
              </p:grpSp>
            </p:grp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E3A0C94-13E7-49D6-B11B-7824CA51F9B4}"/>
                    </a:ext>
                  </a:extLst>
                </p:cNvPr>
                <p:cNvCxnSpPr/>
                <p:nvPr/>
              </p:nvCxnSpPr>
              <p:spPr>
                <a:xfrm flipH="1">
                  <a:off x="14732332" y="3360687"/>
                  <a:ext cx="407654" cy="0"/>
                </a:xfrm>
                <a:prstGeom prst="line">
                  <a:avLst/>
                </a:prstGeom>
                <a:ln>
                  <a:solidFill>
                    <a:srgbClr val="FACD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Rectangle 4"/>
              <p:cNvSpPr/>
              <p:nvPr/>
            </p:nvSpPr>
            <p:spPr>
              <a:xfrm>
                <a:off x="6366185" y="400050"/>
                <a:ext cx="2272990" cy="7142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2172" y="819150"/>
              <a:ext cx="6745996" cy="4914900"/>
            </a:xfrm>
            <a:prstGeom prst="rect">
              <a:avLst/>
            </a:prstGeom>
          </p:spPr>
        </p:pic>
      </p:grpSp>
      <p:grpSp>
        <p:nvGrpSpPr>
          <p:cNvPr id="38" name="Group B37"/>
          <p:cNvGrpSpPr/>
          <p:nvPr/>
        </p:nvGrpSpPr>
        <p:grpSpPr>
          <a:xfrm>
            <a:off x="-5145560" y="31811"/>
            <a:ext cx="9059567" cy="6858000"/>
            <a:chOff x="2634089" y="0"/>
            <a:chExt cx="9059567" cy="6858000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7BD0F8CB-278A-496F-BBAC-6FC9B9EC1783}"/>
                </a:ext>
              </a:extLst>
            </p:cNvPr>
            <p:cNvGrpSpPr/>
            <p:nvPr/>
          </p:nvGrpSpPr>
          <p:grpSpPr>
            <a:xfrm>
              <a:off x="2634089" y="0"/>
              <a:ext cx="9059567" cy="6858000"/>
              <a:chOff x="1" y="0"/>
              <a:chExt cx="10729912" cy="68580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9F87DD0-B660-4FD3-9876-F10CFF006B32}"/>
                  </a:ext>
                </a:extLst>
              </p:cNvPr>
              <p:cNvGrpSpPr/>
              <p:nvPr/>
            </p:nvGrpSpPr>
            <p:grpSpPr>
              <a:xfrm>
                <a:off x="1" y="0"/>
                <a:ext cx="10729912" cy="6858000"/>
                <a:chOff x="-5219699" y="0"/>
                <a:chExt cx="10729912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275D813-8D64-4748-8D21-48563217B55D}"/>
                    </a:ext>
                  </a:extLst>
                </p:cNvPr>
                <p:cNvSpPr/>
                <p:nvPr/>
              </p:nvSpPr>
              <p:spPr>
                <a:xfrm>
                  <a:off x="-5219699" y="0"/>
                  <a:ext cx="9848851" cy="6858000"/>
                </a:xfrm>
                <a:prstGeom prst="rect">
                  <a:avLst/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BC0D95A8-67B5-4055-9C4F-3DBEE1C07201}"/>
                    </a:ext>
                  </a:extLst>
                </p:cNvPr>
                <p:cNvGrpSpPr/>
                <p:nvPr/>
              </p:nvGrpSpPr>
              <p:grpSpPr>
                <a:xfrm>
                  <a:off x="4629150" y="2511334"/>
                  <a:ext cx="881063" cy="923330"/>
                  <a:chOff x="8401050" y="3607250"/>
                  <a:chExt cx="881063" cy="923330"/>
                </a:xfrm>
              </p:grpSpPr>
              <p:sp>
                <p:nvSpPr>
                  <p:cNvPr id="13" name="Rectangle: Top Corners Rounded 12">
                    <a:extLst>
                      <a:ext uri="{FF2B5EF4-FFF2-40B4-BE49-F238E27FC236}">
                        <a16:creationId xmlns:a16="http://schemas.microsoft.com/office/drawing/2014/main" id="{4398BEEC-1423-4336-B5D8-03839CBA690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00703" y="3628384"/>
                    <a:ext cx="881757" cy="881063"/>
                  </a:xfrm>
                  <a:prstGeom prst="round2SameRect">
                    <a:avLst/>
                  </a:prstGeom>
                  <a:solidFill>
                    <a:srgbClr val="FACDB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456715B-D0FD-4499-8AFC-ED7C0F550A86}"/>
                      </a:ext>
                    </a:extLst>
                  </p:cNvPr>
                  <p:cNvSpPr txBox="1"/>
                  <p:nvPr/>
                </p:nvSpPr>
                <p:spPr>
                  <a:xfrm>
                    <a:off x="8513922" y="3607250"/>
                    <a:ext cx="67437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solidFill>
                          <a:srgbClr val="C8C7A8"/>
                        </a:solidFill>
                        <a:latin typeface="DAGGERSQUARE" pitchFamily="50" charset="0"/>
                      </a:rPr>
                      <a:t>B</a:t>
                    </a:r>
                  </a:p>
                </p:txBody>
              </p:sp>
            </p:grp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43B5457-F591-49E3-B0D8-BB4174F6F4C5}"/>
                  </a:ext>
                </a:extLst>
              </p:cNvPr>
              <p:cNvSpPr/>
              <p:nvPr/>
            </p:nvSpPr>
            <p:spPr>
              <a:xfrm>
                <a:off x="7501569" y="85734"/>
                <a:ext cx="2172300" cy="2164836"/>
              </a:xfrm>
              <a:custGeom>
                <a:avLst/>
                <a:gdLst>
                  <a:gd name="connsiteX0" fmla="*/ 168278 w 1847850"/>
                  <a:gd name="connsiteY0" fmla="*/ 0 h 1841500"/>
                  <a:gd name="connsiteX1" fmla="*/ 1679572 w 1847850"/>
                  <a:gd name="connsiteY1" fmla="*/ 0 h 1841500"/>
                  <a:gd name="connsiteX2" fmla="*/ 1847850 w 1847850"/>
                  <a:gd name="connsiteY2" fmla="*/ 168278 h 1841500"/>
                  <a:gd name="connsiteX3" fmla="*/ 1847850 w 1847850"/>
                  <a:gd name="connsiteY3" fmla="*/ 711200 h 1841500"/>
                  <a:gd name="connsiteX4" fmla="*/ 1847850 w 1847850"/>
                  <a:gd name="connsiteY4" fmla="*/ 841372 h 1841500"/>
                  <a:gd name="connsiteX5" fmla="*/ 1847410 w 1847850"/>
                  <a:gd name="connsiteY5" fmla="*/ 843554 h 1841500"/>
                  <a:gd name="connsiteX6" fmla="*/ 1844088 w 1847850"/>
                  <a:gd name="connsiteY6" fmla="*/ 1841500 h 1841500"/>
                  <a:gd name="connsiteX7" fmla="*/ 1440279 w 1847850"/>
                  <a:gd name="connsiteY7" fmla="*/ 1009650 h 1841500"/>
                  <a:gd name="connsiteX8" fmla="*/ 168278 w 1847850"/>
                  <a:gd name="connsiteY8" fmla="*/ 1009650 h 1841500"/>
                  <a:gd name="connsiteX9" fmla="*/ 0 w 1847850"/>
                  <a:gd name="connsiteY9" fmla="*/ 841372 h 1841500"/>
                  <a:gd name="connsiteX10" fmla="*/ 0 w 1847850"/>
                  <a:gd name="connsiteY10" fmla="*/ 168278 h 1841500"/>
                  <a:gd name="connsiteX11" fmla="*/ 168278 w 1847850"/>
                  <a:gd name="connsiteY11" fmla="*/ 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850" h="1841500">
                    <a:moveTo>
                      <a:pt x="168278" y="0"/>
                    </a:moveTo>
                    <a:lnTo>
                      <a:pt x="1679572" y="0"/>
                    </a:lnTo>
                    <a:cubicBezTo>
                      <a:pt x="1772509" y="0"/>
                      <a:pt x="1847850" y="75341"/>
                      <a:pt x="1847850" y="168278"/>
                    </a:cubicBezTo>
                    <a:lnTo>
                      <a:pt x="1847850" y="711200"/>
                    </a:lnTo>
                    <a:lnTo>
                      <a:pt x="1847850" y="841372"/>
                    </a:lnTo>
                    <a:lnTo>
                      <a:pt x="1847410" y="843554"/>
                    </a:lnTo>
                    <a:lnTo>
                      <a:pt x="1844088" y="1841500"/>
                    </a:lnTo>
                    <a:lnTo>
                      <a:pt x="1440279" y="1009650"/>
                    </a:lnTo>
                    <a:lnTo>
                      <a:pt x="168278" y="1009650"/>
                    </a:lnTo>
                    <a:cubicBezTo>
                      <a:pt x="75341" y="1009650"/>
                      <a:pt x="0" y="934309"/>
                      <a:pt x="0" y="841372"/>
                    </a:cubicBezTo>
                    <a:lnTo>
                      <a:pt x="0" y="168278"/>
                    </a:lnTo>
                    <a:cubicBezTo>
                      <a:pt x="0" y="75341"/>
                      <a:pt x="75341" y="0"/>
                      <a:pt x="168278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4230" y="98086"/>
              <a:ext cx="6744316" cy="6357027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-7896609" y="15906"/>
            <a:ext cx="10729913" cy="6858000"/>
            <a:chOff x="-7896609" y="15906"/>
            <a:chExt cx="10729913" cy="6858000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6E63A556-ED80-4CB3-B3C4-7604C96C4387}"/>
                </a:ext>
              </a:extLst>
            </p:cNvPr>
            <p:cNvGrpSpPr/>
            <p:nvPr/>
          </p:nvGrpSpPr>
          <p:grpSpPr>
            <a:xfrm>
              <a:off x="-7896609" y="15906"/>
              <a:ext cx="10729913" cy="6858000"/>
              <a:chOff x="-2818452" y="15906"/>
              <a:chExt cx="10729913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6AB1F5F-FC4D-4A86-A9E5-BBEB8A5FDA63}"/>
                  </a:ext>
                </a:extLst>
              </p:cNvPr>
              <p:cNvGrpSpPr/>
              <p:nvPr/>
            </p:nvGrpSpPr>
            <p:grpSpPr>
              <a:xfrm>
                <a:off x="-2818452" y="15906"/>
                <a:ext cx="10729913" cy="6858000"/>
                <a:chOff x="-7941065" y="15906"/>
                <a:chExt cx="10729913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E61F369-01B8-42C0-AB81-1CDAED90BB31}"/>
                    </a:ext>
                  </a:extLst>
                </p:cNvPr>
                <p:cNvSpPr/>
                <p:nvPr/>
              </p:nvSpPr>
              <p:spPr>
                <a:xfrm>
                  <a:off x="-7941065" y="15906"/>
                  <a:ext cx="9848850" cy="6858000"/>
                </a:xfrm>
                <a:prstGeom prst="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2B5E647-0CEC-423F-B558-37B9E35FDE29}"/>
                    </a:ext>
                  </a:extLst>
                </p:cNvPr>
                <p:cNvGrpSpPr/>
                <p:nvPr/>
              </p:nvGrpSpPr>
              <p:grpSpPr>
                <a:xfrm>
                  <a:off x="1907785" y="2065575"/>
                  <a:ext cx="881063" cy="923330"/>
                  <a:chOff x="6784585" y="3623156"/>
                  <a:chExt cx="881063" cy="923330"/>
                </a:xfrm>
              </p:grpSpPr>
              <p:sp>
                <p:nvSpPr>
                  <p:cNvPr id="16" name="Rectangle: Top Corners Rounded 15">
                    <a:extLst>
                      <a:ext uri="{FF2B5EF4-FFF2-40B4-BE49-F238E27FC236}">
                        <a16:creationId xmlns:a16="http://schemas.microsoft.com/office/drawing/2014/main" id="{8FBCEB8D-B1DF-412C-A248-C5E7E6FECF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784238" y="3644290"/>
                    <a:ext cx="881757" cy="881063"/>
                  </a:xfrm>
                  <a:prstGeom prst="round2SameRect">
                    <a:avLst/>
                  </a:prstGeom>
                  <a:solidFill>
                    <a:srgbClr val="FC9D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547BC8A-CC83-433F-B204-2012A7E0FDD3}"/>
                      </a:ext>
                    </a:extLst>
                  </p:cNvPr>
                  <p:cNvSpPr txBox="1"/>
                  <p:nvPr/>
                </p:nvSpPr>
                <p:spPr>
                  <a:xfrm>
                    <a:off x="6897457" y="3623156"/>
                    <a:ext cx="67437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solidFill>
                          <a:srgbClr val="FACDB0"/>
                        </a:solidFill>
                        <a:latin typeface="DAGGERSQUARE" pitchFamily="50" charset="0"/>
                      </a:rPr>
                      <a:t>C</a:t>
                    </a:r>
                  </a:p>
                </p:txBody>
              </p:sp>
            </p:grpSp>
          </p:grp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498C019-E9D8-49A5-8221-D7EC5870A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8755" y="6504613"/>
                <a:ext cx="4330495" cy="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89957" y="96625"/>
              <a:ext cx="8869630" cy="6423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7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6026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0.61003 -0.008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95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0.67083 -0.0027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4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7" y="625009"/>
            <a:ext cx="11715750" cy="1984841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6" y="2695576"/>
            <a:ext cx="11715750" cy="201929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6" y="4800601"/>
            <a:ext cx="11715750" cy="197963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2447925" y="200025"/>
            <a:ext cx="664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Analysis Of Rain from 1901 - 2023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2447925" y="200025"/>
            <a:ext cx="664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Analysis Of Temperature from 1901 - 2023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5" y="569357"/>
            <a:ext cx="11960529" cy="18976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5" y="2551183"/>
            <a:ext cx="11960529" cy="21160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44" y="4751458"/>
            <a:ext cx="11960529" cy="191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4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0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4751</TotalTime>
  <Words>28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DAGGERSQUARE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DELL</cp:lastModifiedBy>
  <cp:revision>60</cp:revision>
  <dcterms:created xsi:type="dcterms:W3CDTF">2017-11-09T17:58:25Z</dcterms:created>
  <dcterms:modified xsi:type="dcterms:W3CDTF">2024-09-02T09:16:49Z</dcterms:modified>
</cp:coreProperties>
</file>