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9" r:id="rId2"/>
    <p:sldId id="457" r:id="rId3"/>
    <p:sldId id="460" r:id="rId4"/>
    <p:sldId id="445" r:id="rId5"/>
    <p:sldId id="463" r:id="rId6"/>
    <p:sldId id="459" r:id="rId7"/>
    <p:sldId id="449" r:id="rId8"/>
    <p:sldId id="462" r:id="rId9"/>
    <p:sldId id="454" r:id="rId10"/>
    <p:sldId id="464" r:id="rId11"/>
    <p:sldId id="318" r:id="rId12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E47B"/>
    <a:srgbClr val="323C70"/>
    <a:srgbClr val="404040"/>
    <a:srgbClr val="F67E48"/>
    <a:srgbClr val="CC4408"/>
    <a:srgbClr val="7280C1"/>
    <a:srgbClr val="6F559B"/>
    <a:srgbClr val="A0AFD5"/>
    <a:srgbClr val="3C97A6"/>
    <a:srgbClr val="F30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 autoAdjust="0"/>
  </p:normalViewPr>
  <p:slideViewPr>
    <p:cSldViewPr>
      <p:cViewPr>
        <p:scale>
          <a:sx n="100" d="100"/>
          <a:sy n="100" d="100"/>
        </p:scale>
        <p:origin x="926" y="298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jpeg"/><Relationship Id="rId2" Type="http://schemas.openxmlformats.org/officeDocument/2006/relationships/tags" Target="../tags/tag3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6.webp"/><Relationship Id="rId5" Type="http://schemas.openxmlformats.org/officeDocument/2006/relationships/image" Target="../media/image5.emf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2" Type="http://schemas.openxmlformats.org/officeDocument/2006/relationships/tags" Target="../tags/tag4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8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1213868" y="0"/>
            <a:ext cx="7930132" cy="514985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7"/>
          <p:cNvSpPr/>
          <p:nvPr/>
        </p:nvSpPr>
        <p:spPr bwMode="auto">
          <a:xfrm>
            <a:off x="1213868" y="0"/>
            <a:ext cx="9261475" cy="5149850"/>
          </a:xfrm>
          <a:custGeom>
            <a:avLst/>
            <a:gdLst>
              <a:gd name="T0" fmla="*/ 2000 w 2000"/>
              <a:gd name="T1" fmla="*/ 0 h 2000"/>
              <a:gd name="T2" fmla="*/ 1587 w 2000"/>
              <a:gd name="T3" fmla="*/ 0 h 2000"/>
              <a:gd name="T4" fmla="*/ 0 w 2000"/>
              <a:gd name="T5" fmla="*/ 2000 h 2000"/>
              <a:gd name="T6" fmla="*/ 2000 w 2000"/>
              <a:gd name="T7" fmla="*/ 67 h 2000"/>
              <a:gd name="T8" fmla="*/ 2000 w 2000"/>
              <a:gd name="T9" fmla="*/ 0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0" h="2000">
                <a:moveTo>
                  <a:pt x="2000" y="0"/>
                </a:moveTo>
                <a:cubicBezTo>
                  <a:pt x="1587" y="0"/>
                  <a:pt x="1587" y="0"/>
                  <a:pt x="1587" y="0"/>
                </a:cubicBezTo>
                <a:cubicBezTo>
                  <a:pt x="0" y="2000"/>
                  <a:pt x="0" y="2000"/>
                  <a:pt x="0" y="2000"/>
                </a:cubicBezTo>
                <a:cubicBezTo>
                  <a:pt x="14" y="1987"/>
                  <a:pt x="1549" y="490"/>
                  <a:pt x="2000" y="67"/>
                </a:cubicBezTo>
                <a:cubicBezTo>
                  <a:pt x="2000" y="0"/>
                  <a:pt x="2000" y="0"/>
                  <a:pt x="2000" y="0"/>
                </a:cubicBezTo>
              </a:path>
            </a:pathLst>
          </a:custGeom>
          <a:solidFill>
            <a:srgbClr val="F67E4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666" y="1794178"/>
            <a:ext cx="4198899" cy="34115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组合 17"/>
          <p:cNvGrpSpPr/>
          <p:nvPr/>
        </p:nvGrpSpPr>
        <p:grpSpPr>
          <a:xfrm>
            <a:off x="499908" y="2460930"/>
            <a:ext cx="1632651" cy="339111"/>
            <a:chOff x="1113571" y="4897566"/>
            <a:chExt cx="1800860" cy="339111"/>
          </a:xfrm>
        </p:grpSpPr>
        <p:sp>
          <p:nvSpPr>
            <p:cNvPr id="19" name="圆角矩形 18"/>
            <p:cNvSpPr/>
            <p:nvPr/>
          </p:nvSpPr>
          <p:spPr>
            <a:xfrm>
              <a:off x="1113571" y="4897566"/>
              <a:ext cx="1800860" cy="339111"/>
            </a:xfrm>
            <a:prstGeom prst="roundRect">
              <a:avLst>
                <a:gd name="adj" fmla="val 3918"/>
              </a:avLst>
            </a:prstGeom>
            <a:blipFill dpi="0" rotWithShape="1">
              <a:blip r:embed="rId6"/>
              <a:srcRect/>
              <a:tile tx="0" ty="0" sx="100000" sy="100000" flip="none" algn="ctr"/>
            </a:blip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50436" y="4898123"/>
              <a:ext cx="168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2019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级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-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饶治文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99908" y="530413"/>
            <a:ext cx="3831498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2019</a:t>
            </a:r>
            <a:r>
              <a:rPr kumimoji="0" lang="zh-CN" altLang="en-US" sz="9600" b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级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95536" y="179417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我们的顶岗实习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6">
            <a:extLst>
              <a:ext uri="{FF2B5EF4-FFF2-40B4-BE49-F238E27FC236}">
                <a16:creationId xmlns:a16="http://schemas.microsoft.com/office/drawing/2014/main" id="{A859AEA9-ABDB-DCDA-8878-2E6ED48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499" y="1128320"/>
            <a:ext cx="6985000" cy="110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rgbClr val="001140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</a:t>
            </a:r>
            <a:r>
              <a:rPr lang="zh-CN" altLang="en-US" sz="1400" dirty="0">
                <a:solidFill>
                  <a:srgbClr val="001140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对专升本少一点担心</a:t>
            </a:r>
            <a:endParaRPr lang="en-US" altLang="zh-CN" sz="1400" dirty="0">
              <a:solidFill>
                <a:srgbClr val="001140"/>
              </a:solidFill>
              <a:latin typeface="Helvetica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rgbClr val="001140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</a:t>
            </a:r>
            <a:r>
              <a:rPr lang="zh-CN" altLang="en-US" sz="1400" dirty="0">
                <a:solidFill>
                  <a:srgbClr val="001140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对将来少一点迷茫</a:t>
            </a:r>
          </a:p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rgbClr val="001140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1400" dirty="0">
                <a:solidFill>
                  <a:srgbClr val="001140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对未来多一份期待</a:t>
            </a:r>
          </a:p>
          <a:p>
            <a:pPr lvl="0" algn="r">
              <a:lnSpc>
                <a:spcPct val="120000"/>
              </a:lnSpc>
            </a:pPr>
            <a:endParaRPr lang="zh-CN" altLang="en-US" sz="1400" dirty="0">
              <a:solidFill>
                <a:srgbClr val="001140"/>
              </a:solidFill>
              <a:latin typeface="Helvetica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任意多边形 36">
            <a:extLst>
              <a:ext uri="{FF2B5EF4-FFF2-40B4-BE49-F238E27FC236}">
                <a16:creationId xmlns:a16="http://schemas.microsoft.com/office/drawing/2014/main" id="{AC5EC3F7-B0B7-7B4B-FB6A-B75172C03401}"/>
              </a:ext>
            </a:extLst>
          </p:cNvPr>
          <p:cNvSpPr/>
          <p:nvPr/>
        </p:nvSpPr>
        <p:spPr bwMode="auto">
          <a:xfrm flipV="1">
            <a:off x="4260196" y="855086"/>
            <a:ext cx="623608" cy="45719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DF73B9-876E-FE63-F636-A12F74229CA5}"/>
              </a:ext>
            </a:extLst>
          </p:cNvPr>
          <p:cNvSpPr txBox="1"/>
          <p:nvPr/>
        </p:nvSpPr>
        <p:spPr>
          <a:xfrm>
            <a:off x="4201959" y="414398"/>
            <a:ext cx="740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1140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分享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B668A2-EE44-E31C-A644-C2EF8CC63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15765"/>
            <a:ext cx="9144000" cy="2803777"/>
          </a:xfrm>
          <a:prstGeom prst="rect">
            <a:avLst/>
          </a:prstGeom>
        </p:spPr>
      </p:pic>
      <p:sp>
        <p:nvSpPr>
          <p:cNvPr id="9" name="等腰三角形 8">
            <a:extLst>
              <a:ext uri="{FF2B5EF4-FFF2-40B4-BE49-F238E27FC236}">
                <a16:creationId xmlns:a16="http://schemas.microsoft.com/office/drawing/2014/main" id="{1DBA7836-70A1-CC2B-815D-C0050E1D0BC2}"/>
              </a:ext>
            </a:extLst>
          </p:cNvPr>
          <p:cNvSpPr/>
          <p:nvPr/>
        </p:nvSpPr>
        <p:spPr>
          <a:xfrm rot="10800000">
            <a:off x="4339971" y="794"/>
            <a:ext cx="464058" cy="3048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  <p:extLst>
      <p:ext uri="{BB962C8B-B14F-4D97-AF65-F5344CB8AC3E}">
        <p14:creationId xmlns:p14="http://schemas.microsoft.com/office/powerpoint/2010/main" val="312252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>
            <a:off x="1213868" y="0"/>
            <a:ext cx="7930132" cy="514985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213868" y="0"/>
            <a:ext cx="9261475" cy="5149850"/>
          </a:xfrm>
          <a:custGeom>
            <a:avLst/>
            <a:gdLst>
              <a:gd name="T0" fmla="*/ 2000 w 2000"/>
              <a:gd name="T1" fmla="*/ 0 h 2000"/>
              <a:gd name="T2" fmla="*/ 1587 w 2000"/>
              <a:gd name="T3" fmla="*/ 0 h 2000"/>
              <a:gd name="T4" fmla="*/ 0 w 2000"/>
              <a:gd name="T5" fmla="*/ 2000 h 2000"/>
              <a:gd name="T6" fmla="*/ 2000 w 2000"/>
              <a:gd name="T7" fmla="*/ 67 h 2000"/>
              <a:gd name="T8" fmla="*/ 2000 w 2000"/>
              <a:gd name="T9" fmla="*/ 0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0" h="2000">
                <a:moveTo>
                  <a:pt x="2000" y="0"/>
                </a:moveTo>
                <a:cubicBezTo>
                  <a:pt x="1587" y="0"/>
                  <a:pt x="1587" y="0"/>
                  <a:pt x="1587" y="0"/>
                </a:cubicBezTo>
                <a:cubicBezTo>
                  <a:pt x="0" y="2000"/>
                  <a:pt x="0" y="2000"/>
                  <a:pt x="0" y="2000"/>
                </a:cubicBezTo>
                <a:cubicBezTo>
                  <a:pt x="14" y="1987"/>
                  <a:pt x="1549" y="490"/>
                  <a:pt x="2000" y="67"/>
                </a:cubicBezTo>
                <a:cubicBezTo>
                  <a:pt x="2000" y="0"/>
                  <a:pt x="2000" y="0"/>
                  <a:pt x="2000" y="0"/>
                </a:cubicBezTo>
              </a:path>
            </a:pathLst>
          </a:custGeom>
          <a:solidFill>
            <a:srgbClr val="F67E4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236" y="1738328"/>
            <a:ext cx="4198899" cy="34115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框 17"/>
          <p:cNvSpPr txBox="1"/>
          <p:nvPr/>
        </p:nvSpPr>
        <p:spPr>
          <a:xfrm>
            <a:off x="499908" y="530413"/>
            <a:ext cx="1664238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祝</a:t>
            </a:r>
            <a:r>
              <a:rPr kumimoji="0" lang="en-US" altLang="zh-CN" sz="9600" b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:</a:t>
            </a:r>
            <a:endParaRPr kumimoji="0" lang="zh-CN" altLang="en-US" sz="9600" b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9908" y="1934603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生活愉快，学习顺利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49295" y="1831789"/>
            <a:ext cx="2742064" cy="690745"/>
            <a:chOff x="1487488" y="2807457"/>
            <a:chExt cx="2613001" cy="658233"/>
          </a:xfrm>
        </p:grpSpPr>
        <p:sp>
          <p:nvSpPr>
            <p:cNvPr id="29" name="iS1ide-Rounded Rectangle 28"/>
            <p:cNvSpPr/>
            <p:nvPr/>
          </p:nvSpPr>
          <p:spPr>
            <a:xfrm>
              <a:off x="1487488" y="2915323"/>
              <a:ext cx="2613001" cy="442502"/>
            </a:xfrm>
            <a:prstGeom prst="roundRect">
              <a:avLst>
                <a:gd name="adj" fmla="val 21525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S1ide-Freeform 29"/>
            <p:cNvSpPr/>
            <p:nvPr/>
          </p:nvSpPr>
          <p:spPr>
            <a:xfrm>
              <a:off x="1769354" y="2807457"/>
              <a:ext cx="658232" cy="658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šḻïďê-Rectangle 30"/>
            <p:cNvSpPr/>
            <p:nvPr/>
          </p:nvSpPr>
          <p:spPr>
            <a:xfrm>
              <a:off x="2474831" y="3007343"/>
              <a:ext cx="1499260" cy="234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2019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级大数据一班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877220" y="2915323"/>
              <a:ext cx="442502" cy="442502"/>
              <a:chOff x="0" y="0"/>
              <a:chExt cx="885002" cy="885002"/>
            </a:xfrm>
          </p:grpSpPr>
          <p:sp>
            <p:nvSpPr>
              <p:cNvPr id="33" name="ïšḻïďê-Freeform 32"/>
              <p:cNvSpPr/>
              <p:nvPr/>
            </p:nvSpPr>
            <p:spPr>
              <a:xfrm>
                <a:off x="0" y="0"/>
                <a:ext cx="885002" cy="885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635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šḻïďê-Freeform 33"/>
              <p:cNvSpPr/>
              <p:nvPr/>
            </p:nvSpPr>
            <p:spPr>
              <a:xfrm>
                <a:off x="205258" y="215586"/>
                <a:ext cx="449085" cy="449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727" y="0"/>
                    </a:moveTo>
                    <a:cubicBezTo>
                      <a:pt x="3608" y="0"/>
                      <a:pt x="2704" y="903"/>
                      <a:pt x="2704" y="2023"/>
                    </a:cubicBezTo>
                    <a:lnTo>
                      <a:pt x="2704" y="3375"/>
                    </a:lnTo>
                    <a:lnTo>
                      <a:pt x="2023" y="3375"/>
                    </a:lnTo>
                    <a:cubicBezTo>
                      <a:pt x="904" y="3375"/>
                      <a:pt x="0" y="4278"/>
                      <a:pt x="0" y="5397"/>
                    </a:cubicBezTo>
                    <a:lnTo>
                      <a:pt x="0" y="18896"/>
                    </a:lnTo>
                    <a:cubicBezTo>
                      <a:pt x="0" y="20387"/>
                      <a:pt x="1213" y="21600"/>
                      <a:pt x="2704" y="21600"/>
                    </a:cubicBezTo>
                    <a:lnTo>
                      <a:pt x="18896" y="21600"/>
                    </a:lnTo>
                    <a:cubicBezTo>
                      <a:pt x="20387" y="21600"/>
                      <a:pt x="21600" y="20387"/>
                      <a:pt x="21600" y="18896"/>
                    </a:cubicBezTo>
                    <a:lnTo>
                      <a:pt x="21600" y="2023"/>
                    </a:lnTo>
                    <a:cubicBezTo>
                      <a:pt x="21600" y="903"/>
                      <a:pt x="20696" y="0"/>
                      <a:pt x="19577" y="0"/>
                    </a:cubicBezTo>
                    <a:lnTo>
                      <a:pt x="4727" y="0"/>
                    </a:lnTo>
                    <a:close/>
                    <a:moveTo>
                      <a:pt x="4696" y="1321"/>
                    </a:moveTo>
                    <a:lnTo>
                      <a:pt x="19546" y="1321"/>
                    </a:lnTo>
                    <a:cubicBezTo>
                      <a:pt x="19919" y="1321"/>
                      <a:pt x="20217" y="1619"/>
                      <a:pt x="20217" y="1992"/>
                    </a:cubicBezTo>
                    <a:cubicBezTo>
                      <a:pt x="20217" y="1992"/>
                      <a:pt x="20217" y="18865"/>
                      <a:pt x="20217" y="18865"/>
                    </a:cubicBezTo>
                    <a:cubicBezTo>
                      <a:pt x="20217" y="19608"/>
                      <a:pt x="19610" y="20217"/>
                      <a:pt x="18865" y="20217"/>
                    </a:cubicBezTo>
                    <a:lnTo>
                      <a:pt x="2673" y="20217"/>
                    </a:lnTo>
                    <a:cubicBezTo>
                      <a:pt x="1928" y="20217"/>
                      <a:pt x="1321" y="19608"/>
                      <a:pt x="1321" y="18865"/>
                    </a:cubicBezTo>
                    <a:lnTo>
                      <a:pt x="1321" y="5366"/>
                    </a:lnTo>
                    <a:cubicBezTo>
                      <a:pt x="1321" y="4994"/>
                      <a:pt x="1620" y="4696"/>
                      <a:pt x="1992" y="4696"/>
                    </a:cubicBezTo>
                    <a:lnTo>
                      <a:pt x="2673" y="4696"/>
                    </a:lnTo>
                    <a:lnTo>
                      <a:pt x="2673" y="18194"/>
                    </a:lnTo>
                    <a:cubicBezTo>
                      <a:pt x="2673" y="18567"/>
                      <a:pt x="2971" y="18865"/>
                      <a:pt x="3344" y="18865"/>
                    </a:cubicBezTo>
                    <a:cubicBezTo>
                      <a:pt x="3717" y="18865"/>
                      <a:pt x="4025" y="18567"/>
                      <a:pt x="4025" y="18194"/>
                    </a:cubicBezTo>
                    <a:lnTo>
                      <a:pt x="4025" y="1992"/>
                    </a:lnTo>
                    <a:cubicBezTo>
                      <a:pt x="4025" y="1619"/>
                      <a:pt x="4323" y="1321"/>
                      <a:pt x="4696" y="1321"/>
                    </a:cubicBezTo>
                    <a:close/>
                    <a:moveTo>
                      <a:pt x="5955" y="2642"/>
                    </a:moveTo>
                    <a:cubicBezTo>
                      <a:pt x="5582" y="2642"/>
                      <a:pt x="5284" y="2940"/>
                      <a:pt x="5284" y="3313"/>
                    </a:cubicBezTo>
                    <a:lnTo>
                      <a:pt x="5284" y="8039"/>
                    </a:lnTo>
                    <a:cubicBezTo>
                      <a:pt x="5284" y="8412"/>
                      <a:pt x="5582" y="8710"/>
                      <a:pt x="5955" y="8710"/>
                    </a:cubicBezTo>
                    <a:lnTo>
                      <a:pt x="10681" y="8710"/>
                    </a:lnTo>
                    <a:cubicBezTo>
                      <a:pt x="11054" y="8710"/>
                      <a:pt x="11362" y="8412"/>
                      <a:pt x="11362" y="8039"/>
                    </a:cubicBezTo>
                    <a:lnTo>
                      <a:pt x="11362" y="3313"/>
                    </a:lnTo>
                    <a:cubicBezTo>
                      <a:pt x="11362" y="2940"/>
                      <a:pt x="11054" y="2642"/>
                      <a:pt x="10681" y="2642"/>
                    </a:cubicBezTo>
                    <a:lnTo>
                      <a:pt x="5955" y="2642"/>
                    </a:lnTo>
                    <a:close/>
                    <a:moveTo>
                      <a:pt x="6605" y="3963"/>
                    </a:moveTo>
                    <a:lnTo>
                      <a:pt x="9980" y="3963"/>
                    </a:lnTo>
                    <a:lnTo>
                      <a:pt x="9980" y="7338"/>
                    </a:lnTo>
                    <a:lnTo>
                      <a:pt x="6605" y="7338"/>
                    </a:lnTo>
                    <a:cubicBezTo>
                      <a:pt x="6605" y="7338"/>
                      <a:pt x="6605" y="3963"/>
                      <a:pt x="6605" y="3963"/>
                    </a:cubicBezTo>
                    <a:close/>
                    <a:moveTo>
                      <a:pt x="13045" y="3963"/>
                    </a:moveTo>
                    <a:cubicBezTo>
                      <a:pt x="12858" y="3963"/>
                      <a:pt x="12704" y="4117"/>
                      <a:pt x="12704" y="4303"/>
                    </a:cubicBezTo>
                    <a:cubicBezTo>
                      <a:pt x="12704" y="4490"/>
                      <a:pt x="12858" y="4634"/>
                      <a:pt x="13045" y="4634"/>
                    </a:cubicBezTo>
                    <a:lnTo>
                      <a:pt x="18442" y="4634"/>
                    </a:lnTo>
                    <a:cubicBezTo>
                      <a:pt x="18629" y="4634"/>
                      <a:pt x="18783" y="4490"/>
                      <a:pt x="18783" y="4303"/>
                    </a:cubicBezTo>
                    <a:cubicBezTo>
                      <a:pt x="18783" y="4117"/>
                      <a:pt x="18629" y="3963"/>
                      <a:pt x="18442" y="3963"/>
                    </a:cubicBezTo>
                    <a:lnTo>
                      <a:pt x="13045" y="3963"/>
                    </a:lnTo>
                    <a:close/>
                    <a:moveTo>
                      <a:pt x="13045" y="5986"/>
                    </a:moveTo>
                    <a:cubicBezTo>
                      <a:pt x="12858" y="5986"/>
                      <a:pt x="12704" y="6140"/>
                      <a:pt x="12704" y="6326"/>
                    </a:cubicBezTo>
                    <a:cubicBezTo>
                      <a:pt x="12704" y="6512"/>
                      <a:pt x="12858" y="6667"/>
                      <a:pt x="13045" y="6667"/>
                    </a:cubicBezTo>
                    <a:lnTo>
                      <a:pt x="18442" y="6667"/>
                    </a:lnTo>
                    <a:cubicBezTo>
                      <a:pt x="18629" y="6667"/>
                      <a:pt x="18783" y="6512"/>
                      <a:pt x="18783" y="6326"/>
                    </a:cubicBezTo>
                    <a:cubicBezTo>
                      <a:pt x="18783" y="6140"/>
                      <a:pt x="18629" y="5986"/>
                      <a:pt x="18442" y="5986"/>
                    </a:cubicBezTo>
                    <a:lnTo>
                      <a:pt x="13045" y="5986"/>
                    </a:lnTo>
                    <a:close/>
                    <a:moveTo>
                      <a:pt x="13045" y="8008"/>
                    </a:moveTo>
                    <a:cubicBezTo>
                      <a:pt x="12858" y="8008"/>
                      <a:pt x="12704" y="8163"/>
                      <a:pt x="12704" y="8349"/>
                    </a:cubicBezTo>
                    <a:cubicBezTo>
                      <a:pt x="12704" y="8535"/>
                      <a:pt x="12858" y="8690"/>
                      <a:pt x="13045" y="8690"/>
                    </a:cubicBezTo>
                    <a:lnTo>
                      <a:pt x="18442" y="8690"/>
                    </a:lnTo>
                    <a:cubicBezTo>
                      <a:pt x="18629" y="8690"/>
                      <a:pt x="18783" y="8535"/>
                      <a:pt x="18783" y="8349"/>
                    </a:cubicBezTo>
                    <a:cubicBezTo>
                      <a:pt x="18783" y="8163"/>
                      <a:pt x="18629" y="8008"/>
                      <a:pt x="18442" y="8008"/>
                    </a:cubicBezTo>
                    <a:lnTo>
                      <a:pt x="13045" y="8008"/>
                    </a:lnTo>
                    <a:close/>
                    <a:moveTo>
                      <a:pt x="5624" y="10041"/>
                    </a:moveTo>
                    <a:cubicBezTo>
                      <a:pt x="5439" y="10041"/>
                      <a:pt x="5284" y="10186"/>
                      <a:pt x="5284" y="10372"/>
                    </a:cubicBezTo>
                    <a:cubicBezTo>
                      <a:pt x="5284" y="10558"/>
                      <a:pt x="5439" y="10712"/>
                      <a:pt x="5624" y="10712"/>
                    </a:cubicBezTo>
                    <a:lnTo>
                      <a:pt x="18442" y="10712"/>
                    </a:lnTo>
                    <a:cubicBezTo>
                      <a:pt x="18628" y="10712"/>
                      <a:pt x="18783" y="10558"/>
                      <a:pt x="18783" y="10372"/>
                    </a:cubicBezTo>
                    <a:cubicBezTo>
                      <a:pt x="18783" y="10186"/>
                      <a:pt x="18628" y="10041"/>
                      <a:pt x="18442" y="10041"/>
                    </a:cubicBezTo>
                    <a:lnTo>
                      <a:pt x="5624" y="10041"/>
                    </a:lnTo>
                    <a:close/>
                    <a:moveTo>
                      <a:pt x="5624" y="12064"/>
                    </a:moveTo>
                    <a:cubicBezTo>
                      <a:pt x="5439" y="12064"/>
                      <a:pt x="5284" y="12209"/>
                      <a:pt x="5284" y="12394"/>
                    </a:cubicBezTo>
                    <a:cubicBezTo>
                      <a:pt x="5284" y="12582"/>
                      <a:pt x="5439" y="12735"/>
                      <a:pt x="5624" y="12735"/>
                    </a:cubicBezTo>
                    <a:lnTo>
                      <a:pt x="18442" y="12735"/>
                    </a:lnTo>
                    <a:cubicBezTo>
                      <a:pt x="18628" y="12735"/>
                      <a:pt x="18783" y="12582"/>
                      <a:pt x="18783" y="12394"/>
                    </a:cubicBezTo>
                    <a:cubicBezTo>
                      <a:pt x="18783" y="12209"/>
                      <a:pt x="18628" y="12064"/>
                      <a:pt x="18442" y="12064"/>
                    </a:cubicBezTo>
                    <a:lnTo>
                      <a:pt x="5624" y="12064"/>
                    </a:lnTo>
                    <a:close/>
                    <a:moveTo>
                      <a:pt x="5624" y="14087"/>
                    </a:moveTo>
                    <a:cubicBezTo>
                      <a:pt x="5439" y="14087"/>
                      <a:pt x="5284" y="14241"/>
                      <a:pt x="5284" y="14428"/>
                    </a:cubicBezTo>
                    <a:cubicBezTo>
                      <a:pt x="5284" y="14615"/>
                      <a:pt x="5439" y="14758"/>
                      <a:pt x="5624" y="14758"/>
                    </a:cubicBezTo>
                    <a:lnTo>
                      <a:pt x="11022" y="14758"/>
                    </a:lnTo>
                    <a:cubicBezTo>
                      <a:pt x="11208" y="14758"/>
                      <a:pt x="11362" y="14615"/>
                      <a:pt x="11362" y="14428"/>
                    </a:cubicBezTo>
                    <a:cubicBezTo>
                      <a:pt x="11362" y="14241"/>
                      <a:pt x="11208" y="14087"/>
                      <a:pt x="11022" y="14087"/>
                    </a:cubicBezTo>
                    <a:lnTo>
                      <a:pt x="5624" y="14087"/>
                    </a:lnTo>
                    <a:close/>
                    <a:moveTo>
                      <a:pt x="13045" y="14087"/>
                    </a:moveTo>
                    <a:cubicBezTo>
                      <a:pt x="12859" y="14087"/>
                      <a:pt x="12704" y="14241"/>
                      <a:pt x="12704" y="14428"/>
                    </a:cubicBezTo>
                    <a:cubicBezTo>
                      <a:pt x="12704" y="14615"/>
                      <a:pt x="12859" y="14758"/>
                      <a:pt x="13045" y="14758"/>
                    </a:cubicBezTo>
                    <a:lnTo>
                      <a:pt x="18442" y="14758"/>
                    </a:lnTo>
                    <a:cubicBezTo>
                      <a:pt x="18628" y="14758"/>
                      <a:pt x="18783" y="14615"/>
                      <a:pt x="18783" y="14428"/>
                    </a:cubicBezTo>
                    <a:cubicBezTo>
                      <a:pt x="18783" y="14241"/>
                      <a:pt x="18628" y="14087"/>
                      <a:pt x="18442" y="14087"/>
                    </a:cubicBezTo>
                    <a:lnTo>
                      <a:pt x="13045" y="14087"/>
                    </a:lnTo>
                    <a:close/>
                    <a:moveTo>
                      <a:pt x="5624" y="16110"/>
                    </a:moveTo>
                    <a:cubicBezTo>
                      <a:pt x="5439" y="16110"/>
                      <a:pt x="5284" y="16264"/>
                      <a:pt x="5284" y="16450"/>
                    </a:cubicBezTo>
                    <a:cubicBezTo>
                      <a:pt x="5284" y="16637"/>
                      <a:pt x="5439" y="16791"/>
                      <a:pt x="5624" y="16791"/>
                    </a:cubicBezTo>
                    <a:lnTo>
                      <a:pt x="11022" y="16791"/>
                    </a:lnTo>
                    <a:cubicBezTo>
                      <a:pt x="11208" y="16791"/>
                      <a:pt x="11362" y="16637"/>
                      <a:pt x="11362" y="16450"/>
                    </a:cubicBezTo>
                    <a:cubicBezTo>
                      <a:pt x="11362" y="16264"/>
                      <a:pt x="11208" y="16110"/>
                      <a:pt x="11022" y="16110"/>
                    </a:cubicBezTo>
                    <a:lnTo>
                      <a:pt x="5624" y="16110"/>
                    </a:lnTo>
                    <a:close/>
                    <a:moveTo>
                      <a:pt x="13045" y="16110"/>
                    </a:moveTo>
                    <a:cubicBezTo>
                      <a:pt x="12859" y="16110"/>
                      <a:pt x="12704" y="16264"/>
                      <a:pt x="12704" y="16450"/>
                    </a:cubicBezTo>
                    <a:cubicBezTo>
                      <a:pt x="12704" y="16637"/>
                      <a:pt x="12859" y="16791"/>
                      <a:pt x="13045" y="16791"/>
                    </a:cubicBezTo>
                    <a:lnTo>
                      <a:pt x="18442" y="16791"/>
                    </a:lnTo>
                    <a:cubicBezTo>
                      <a:pt x="18628" y="16791"/>
                      <a:pt x="18783" y="16637"/>
                      <a:pt x="18783" y="16450"/>
                    </a:cubicBezTo>
                    <a:cubicBezTo>
                      <a:pt x="18783" y="16264"/>
                      <a:pt x="18628" y="16110"/>
                      <a:pt x="18442" y="16110"/>
                    </a:cubicBezTo>
                    <a:lnTo>
                      <a:pt x="13045" y="16110"/>
                    </a:lnTo>
                    <a:close/>
                    <a:moveTo>
                      <a:pt x="5624" y="18132"/>
                    </a:moveTo>
                    <a:cubicBezTo>
                      <a:pt x="5439" y="18132"/>
                      <a:pt x="5284" y="18287"/>
                      <a:pt x="5284" y="18473"/>
                    </a:cubicBezTo>
                    <a:cubicBezTo>
                      <a:pt x="5284" y="18660"/>
                      <a:pt x="5439" y="18814"/>
                      <a:pt x="5624" y="18814"/>
                    </a:cubicBezTo>
                    <a:lnTo>
                      <a:pt x="11022" y="18814"/>
                    </a:lnTo>
                    <a:cubicBezTo>
                      <a:pt x="11208" y="18814"/>
                      <a:pt x="11362" y="18660"/>
                      <a:pt x="11362" y="18473"/>
                    </a:cubicBezTo>
                    <a:cubicBezTo>
                      <a:pt x="11362" y="18287"/>
                      <a:pt x="11208" y="18132"/>
                      <a:pt x="11022" y="18132"/>
                    </a:cubicBezTo>
                    <a:lnTo>
                      <a:pt x="5624" y="18132"/>
                    </a:lnTo>
                    <a:close/>
                    <a:moveTo>
                      <a:pt x="13045" y="18132"/>
                    </a:moveTo>
                    <a:cubicBezTo>
                      <a:pt x="12859" y="18132"/>
                      <a:pt x="12704" y="18287"/>
                      <a:pt x="12704" y="18473"/>
                    </a:cubicBezTo>
                    <a:cubicBezTo>
                      <a:pt x="12704" y="18660"/>
                      <a:pt x="12859" y="18814"/>
                      <a:pt x="13045" y="18814"/>
                    </a:cubicBezTo>
                    <a:lnTo>
                      <a:pt x="18442" y="18814"/>
                    </a:lnTo>
                    <a:cubicBezTo>
                      <a:pt x="18628" y="18814"/>
                      <a:pt x="18783" y="18660"/>
                      <a:pt x="18783" y="18473"/>
                    </a:cubicBezTo>
                    <a:cubicBezTo>
                      <a:pt x="18783" y="18287"/>
                      <a:pt x="18628" y="18132"/>
                      <a:pt x="18442" y="18132"/>
                    </a:cubicBezTo>
                    <a:lnTo>
                      <a:pt x="13045" y="18132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854861" y="986387"/>
            <a:ext cx="2766326" cy="696857"/>
            <a:chOff x="1487488" y="3410050"/>
            <a:chExt cx="2613001" cy="658233"/>
          </a:xfrm>
        </p:grpSpPr>
        <p:sp>
          <p:nvSpPr>
            <p:cNvPr id="23" name="ïšḻïďê-Rounded Rectangle 22"/>
            <p:cNvSpPr/>
            <p:nvPr/>
          </p:nvSpPr>
          <p:spPr>
            <a:xfrm>
              <a:off x="1487488" y="3517916"/>
              <a:ext cx="2613001" cy="442502"/>
            </a:xfrm>
            <a:prstGeom prst="roundRect">
              <a:avLst>
                <a:gd name="adj" fmla="val 21525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šḻïďê-Freeform 23"/>
            <p:cNvSpPr/>
            <p:nvPr/>
          </p:nvSpPr>
          <p:spPr>
            <a:xfrm>
              <a:off x="1769354" y="3410050"/>
              <a:ext cx="658232" cy="658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5" name="ïšḻïďê-Rectangle 24"/>
            <p:cNvSpPr/>
            <p:nvPr/>
          </p:nvSpPr>
          <p:spPr>
            <a:xfrm>
              <a:off x="2474831" y="3603889"/>
              <a:ext cx="1499260" cy="234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饶治文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877220" y="3517915"/>
              <a:ext cx="442502" cy="442503"/>
              <a:chOff x="0" y="0"/>
              <a:chExt cx="885002" cy="885002"/>
            </a:xfrm>
          </p:grpSpPr>
          <p:sp>
            <p:nvSpPr>
              <p:cNvPr id="27" name="ïšḻïďê-Freeform 26"/>
              <p:cNvSpPr/>
              <p:nvPr/>
            </p:nvSpPr>
            <p:spPr>
              <a:xfrm>
                <a:off x="0" y="0"/>
                <a:ext cx="885002" cy="885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6350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šḻïďê-Freeform 27"/>
              <p:cNvSpPr/>
              <p:nvPr/>
            </p:nvSpPr>
            <p:spPr>
              <a:xfrm>
                <a:off x="160666" y="222246"/>
                <a:ext cx="512869" cy="449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82" y="0"/>
                    </a:moveTo>
                    <a:cubicBezTo>
                      <a:pt x="10633" y="0"/>
                      <a:pt x="10476" y="23"/>
                      <a:pt x="10320" y="63"/>
                    </a:cubicBezTo>
                    <a:lnTo>
                      <a:pt x="1569" y="2361"/>
                    </a:lnTo>
                    <a:cubicBezTo>
                      <a:pt x="647" y="2604"/>
                      <a:pt x="0" y="3536"/>
                      <a:pt x="0" y="4617"/>
                    </a:cubicBezTo>
                    <a:cubicBezTo>
                      <a:pt x="0" y="5699"/>
                      <a:pt x="647" y="6620"/>
                      <a:pt x="1569" y="6863"/>
                    </a:cubicBezTo>
                    <a:lnTo>
                      <a:pt x="3369" y="7337"/>
                    </a:lnTo>
                    <a:lnTo>
                      <a:pt x="3369" y="13841"/>
                    </a:lnTo>
                    <a:cubicBezTo>
                      <a:pt x="3369" y="15882"/>
                      <a:pt x="5418" y="17689"/>
                      <a:pt x="10782" y="17689"/>
                    </a:cubicBezTo>
                    <a:cubicBezTo>
                      <a:pt x="16144" y="17689"/>
                      <a:pt x="18185" y="15882"/>
                      <a:pt x="18185" y="13841"/>
                    </a:cubicBezTo>
                    <a:lnTo>
                      <a:pt x="18185" y="7337"/>
                    </a:lnTo>
                    <a:lnTo>
                      <a:pt x="19985" y="6863"/>
                    </a:lnTo>
                    <a:cubicBezTo>
                      <a:pt x="20907" y="6620"/>
                      <a:pt x="21554" y="5699"/>
                      <a:pt x="21554" y="4617"/>
                    </a:cubicBezTo>
                    <a:cubicBezTo>
                      <a:pt x="21554" y="3536"/>
                      <a:pt x="20906" y="2604"/>
                      <a:pt x="19985" y="2361"/>
                    </a:cubicBezTo>
                    <a:lnTo>
                      <a:pt x="11225" y="53"/>
                    </a:lnTo>
                    <a:cubicBezTo>
                      <a:pt x="11078" y="15"/>
                      <a:pt x="10930" y="0"/>
                      <a:pt x="10782" y="0"/>
                    </a:cubicBezTo>
                    <a:close/>
                    <a:moveTo>
                      <a:pt x="10615" y="1687"/>
                    </a:moveTo>
                    <a:cubicBezTo>
                      <a:pt x="10666" y="1687"/>
                      <a:pt x="10713" y="1695"/>
                      <a:pt x="10763" y="1708"/>
                    </a:cubicBezTo>
                    <a:lnTo>
                      <a:pt x="19523" y="4016"/>
                    </a:lnTo>
                    <a:cubicBezTo>
                      <a:pt x="19830" y="4097"/>
                      <a:pt x="20040" y="4407"/>
                      <a:pt x="20040" y="4765"/>
                    </a:cubicBezTo>
                    <a:cubicBezTo>
                      <a:pt x="20040" y="5123"/>
                      <a:pt x="19830" y="5433"/>
                      <a:pt x="19523" y="5513"/>
                    </a:cubicBezTo>
                    <a:lnTo>
                      <a:pt x="10763" y="7822"/>
                    </a:lnTo>
                    <a:cubicBezTo>
                      <a:pt x="10713" y="7835"/>
                      <a:pt x="10666" y="7843"/>
                      <a:pt x="10615" y="7843"/>
                    </a:cubicBezTo>
                    <a:cubicBezTo>
                      <a:pt x="10564" y="7843"/>
                      <a:pt x="10508" y="7835"/>
                      <a:pt x="10458" y="7822"/>
                    </a:cubicBezTo>
                    <a:lnTo>
                      <a:pt x="1708" y="5513"/>
                    </a:lnTo>
                    <a:cubicBezTo>
                      <a:pt x="1402" y="5433"/>
                      <a:pt x="1182" y="5123"/>
                      <a:pt x="1182" y="4765"/>
                    </a:cubicBezTo>
                    <a:cubicBezTo>
                      <a:pt x="1182" y="4407"/>
                      <a:pt x="1402" y="4097"/>
                      <a:pt x="1708" y="4016"/>
                    </a:cubicBezTo>
                    <a:lnTo>
                      <a:pt x="10458" y="1708"/>
                    </a:lnTo>
                    <a:cubicBezTo>
                      <a:pt x="10508" y="1695"/>
                      <a:pt x="10564" y="1687"/>
                      <a:pt x="10615" y="1687"/>
                    </a:cubicBezTo>
                    <a:close/>
                    <a:moveTo>
                      <a:pt x="4726" y="7759"/>
                    </a:moveTo>
                    <a:lnTo>
                      <a:pt x="10338" y="9235"/>
                    </a:lnTo>
                    <a:cubicBezTo>
                      <a:pt x="10486" y="9272"/>
                      <a:pt x="10642" y="9298"/>
                      <a:pt x="10791" y="9298"/>
                    </a:cubicBezTo>
                    <a:cubicBezTo>
                      <a:pt x="10939" y="9298"/>
                      <a:pt x="11086" y="9275"/>
                      <a:pt x="11243" y="9235"/>
                    </a:cubicBezTo>
                    <a:lnTo>
                      <a:pt x="16846" y="7759"/>
                    </a:lnTo>
                    <a:cubicBezTo>
                      <a:pt x="16846" y="7759"/>
                      <a:pt x="16846" y="13915"/>
                      <a:pt x="16846" y="13915"/>
                    </a:cubicBezTo>
                    <a:cubicBezTo>
                      <a:pt x="16846" y="14765"/>
                      <a:pt x="14832" y="16213"/>
                      <a:pt x="10791" y="16213"/>
                    </a:cubicBezTo>
                    <a:cubicBezTo>
                      <a:pt x="6749" y="16213"/>
                      <a:pt x="4726" y="14765"/>
                      <a:pt x="4726" y="13915"/>
                    </a:cubicBezTo>
                    <a:lnTo>
                      <a:pt x="4726" y="7759"/>
                    </a:lnTo>
                    <a:close/>
                    <a:moveTo>
                      <a:pt x="20252" y="7759"/>
                    </a:moveTo>
                    <a:cubicBezTo>
                      <a:pt x="19881" y="7759"/>
                      <a:pt x="19578" y="8103"/>
                      <a:pt x="19578" y="8528"/>
                    </a:cubicBezTo>
                    <a:lnTo>
                      <a:pt x="19578" y="15454"/>
                    </a:lnTo>
                    <a:cubicBezTo>
                      <a:pt x="19578" y="15880"/>
                      <a:pt x="19881" y="16224"/>
                      <a:pt x="20252" y="16224"/>
                    </a:cubicBezTo>
                    <a:cubicBezTo>
                      <a:pt x="20624" y="16224"/>
                      <a:pt x="20926" y="15880"/>
                      <a:pt x="20926" y="15454"/>
                    </a:cubicBezTo>
                    <a:lnTo>
                      <a:pt x="20926" y="8528"/>
                    </a:lnTo>
                    <a:cubicBezTo>
                      <a:pt x="20926" y="8103"/>
                      <a:pt x="20624" y="7759"/>
                      <a:pt x="20252" y="7759"/>
                    </a:cubicBezTo>
                    <a:close/>
                    <a:moveTo>
                      <a:pt x="20252" y="16993"/>
                    </a:moveTo>
                    <a:cubicBezTo>
                      <a:pt x="19509" y="16993"/>
                      <a:pt x="18905" y="19222"/>
                      <a:pt x="18905" y="20071"/>
                    </a:cubicBezTo>
                    <a:cubicBezTo>
                      <a:pt x="18905" y="20920"/>
                      <a:pt x="19509" y="21600"/>
                      <a:pt x="20252" y="21600"/>
                    </a:cubicBezTo>
                    <a:cubicBezTo>
                      <a:pt x="20995" y="21600"/>
                      <a:pt x="21600" y="20920"/>
                      <a:pt x="21600" y="20071"/>
                    </a:cubicBezTo>
                    <a:cubicBezTo>
                      <a:pt x="21600" y="19222"/>
                      <a:pt x="20995" y="16993"/>
                      <a:pt x="20252" y="16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003458" y="2734161"/>
            <a:ext cx="1740559" cy="2149509"/>
            <a:chOff x="748381" y="2564614"/>
            <a:chExt cx="2320746" cy="1324804"/>
          </a:xfrm>
        </p:grpSpPr>
        <p:sp>
          <p:nvSpPr>
            <p:cNvPr id="14" name="i$liḋe-Freeform 13"/>
            <p:cNvSpPr/>
            <p:nvPr/>
          </p:nvSpPr>
          <p:spPr>
            <a:xfrm>
              <a:off x="748381" y="2564614"/>
              <a:ext cx="484752" cy="218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0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$liḋe-文本框 196"/>
            <p:cNvSpPr txBox="1"/>
            <p:nvPr/>
          </p:nvSpPr>
          <p:spPr>
            <a:xfrm>
              <a:off x="763056" y="2908685"/>
              <a:ext cx="2306071" cy="98073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r>
                <a:rPr lang="zh-CN" altLang="en-US" sz="1000" dirty="0"/>
                <a:t>在校期间荣获奖项</a:t>
              </a:r>
              <a:r>
                <a:rPr lang="en-US" altLang="zh-CN" sz="1000" dirty="0"/>
                <a:t>14</a:t>
              </a:r>
              <a:r>
                <a:rPr lang="zh-CN" altLang="en-US" sz="1000" dirty="0"/>
                <a:t>项，国家</a:t>
              </a:r>
              <a:r>
                <a:rPr lang="en-US" altLang="zh-CN" sz="1000" dirty="0"/>
                <a:t>2</a:t>
              </a:r>
              <a:r>
                <a:rPr lang="zh-CN" altLang="en-US" sz="1000" dirty="0"/>
                <a:t>项，省级</a:t>
              </a:r>
              <a:r>
                <a:rPr lang="en-US" altLang="zh-CN" sz="1000" dirty="0"/>
                <a:t>4</a:t>
              </a:r>
              <a:r>
                <a:rPr lang="zh-CN" altLang="en-US" sz="1000" dirty="0"/>
                <a:t>项，市级</a:t>
              </a:r>
              <a:r>
                <a:rPr lang="en-US" altLang="zh-CN" sz="1000" dirty="0"/>
                <a:t>1</a:t>
              </a:r>
              <a:r>
                <a:rPr lang="zh-CN" altLang="en-US" sz="1000" dirty="0"/>
                <a:t>项，学校</a:t>
              </a:r>
              <a:r>
                <a:rPr lang="en-US" altLang="zh-CN" sz="1000" dirty="0"/>
                <a:t>7</a:t>
              </a:r>
              <a:r>
                <a:rPr lang="zh-CN" altLang="en-US" sz="1000" dirty="0"/>
                <a:t>项。</a:t>
              </a:r>
              <a:endParaRPr lang="en-US" altLang="zh-CN" sz="1000" dirty="0"/>
            </a:p>
            <a:p>
              <a:endParaRPr lang="en-US" altLang="zh-CN" sz="1000" dirty="0"/>
            </a:p>
            <a:p>
              <a:r>
                <a:rPr lang="zh-CN" altLang="en-US" sz="1000" dirty="0"/>
                <a:t>其中两次奖学金，</a:t>
              </a:r>
              <a:endParaRPr lang="en-US" altLang="zh-CN" sz="1000" dirty="0"/>
            </a:p>
            <a:p>
              <a:r>
                <a:rPr lang="zh-CN" altLang="en-US" sz="1000" dirty="0"/>
                <a:t>一次专升本免试名额</a:t>
              </a:r>
            </a:p>
          </p:txBody>
        </p:sp>
        <p:sp>
          <p:nvSpPr>
            <p:cNvPr id="16" name="i$liḋe-Rectangle 15"/>
            <p:cNvSpPr/>
            <p:nvPr/>
          </p:nvSpPr>
          <p:spPr>
            <a:xfrm>
              <a:off x="1371496" y="2600908"/>
              <a:ext cx="1697631" cy="30777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1"/>
                  </a:solidFill>
                </a:rPr>
                <a:t>情况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9295" y="2734161"/>
            <a:ext cx="2940157" cy="2342609"/>
            <a:chOff x="875420" y="4136081"/>
            <a:chExt cx="2718075" cy="2101555"/>
          </a:xfrm>
        </p:grpSpPr>
        <p:sp>
          <p:nvSpPr>
            <p:cNvPr id="11" name="i$liḋe-Freeform 10"/>
            <p:cNvSpPr/>
            <p:nvPr/>
          </p:nvSpPr>
          <p:spPr>
            <a:xfrm>
              <a:off x="875420" y="4147203"/>
              <a:ext cx="218144" cy="201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38" y="6750"/>
                  </a:moveTo>
                  <a:cubicBezTo>
                    <a:pt x="19938" y="7481"/>
                    <a:pt x="19530" y="8241"/>
                    <a:pt x="18712" y="9028"/>
                  </a:cubicBezTo>
                  <a:cubicBezTo>
                    <a:pt x="17894" y="9816"/>
                    <a:pt x="16875" y="10345"/>
                    <a:pt x="15655" y="10618"/>
                  </a:cubicBezTo>
                  <a:cubicBezTo>
                    <a:pt x="16295" y="9099"/>
                    <a:pt x="16616" y="7359"/>
                    <a:pt x="16616" y="5400"/>
                  </a:cubicBezTo>
                  <a:lnTo>
                    <a:pt x="19938" y="5400"/>
                  </a:lnTo>
                  <a:cubicBezTo>
                    <a:pt x="19938" y="5400"/>
                    <a:pt x="19938" y="6750"/>
                    <a:pt x="19938" y="6750"/>
                  </a:cubicBezTo>
                  <a:close/>
                  <a:moveTo>
                    <a:pt x="2889" y="9028"/>
                  </a:moveTo>
                  <a:cubicBezTo>
                    <a:pt x="2070" y="8241"/>
                    <a:pt x="1662" y="7481"/>
                    <a:pt x="1662" y="6750"/>
                  </a:cubicBezTo>
                  <a:lnTo>
                    <a:pt x="1662" y="5400"/>
                  </a:lnTo>
                  <a:lnTo>
                    <a:pt x="4984" y="5400"/>
                  </a:lnTo>
                  <a:cubicBezTo>
                    <a:pt x="4984" y="7359"/>
                    <a:pt x="5305" y="9098"/>
                    <a:pt x="5945" y="10617"/>
                  </a:cubicBezTo>
                  <a:cubicBezTo>
                    <a:pt x="4725" y="10345"/>
                    <a:pt x="3706" y="9815"/>
                    <a:pt x="2889" y="9028"/>
                  </a:cubicBezTo>
                  <a:cubicBezTo>
                    <a:pt x="2889" y="9028"/>
                    <a:pt x="2889" y="9028"/>
                    <a:pt x="2889" y="9028"/>
                  </a:cubicBezTo>
                  <a:close/>
                  <a:moveTo>
                    <a:pt x="21237" y="3993"/>
                  </a:moveTo>
                  <a:cubicBezTo>
                    <a:pt x="20994" y="3731"/>
                    <a:pt x="20700" y="3600"/>
                    <a:pt x="20354" y="3600"/>
                  </a:cubicBezTo>
                  <a:lnTo>
                    <a:pt x="16616" y="3600"/>
                  </a:lnTo>
                  <a:lnTo>
                    <a:pt x="16616" y="2250"/>
                  </a:lnTo>
                  <a:cubicBezTo>
                    <a:pt x="16616" y="1631"/>
                    <a:pt x="16413" y="1102"/>
                    <a:pt x="16006" y="661"/>
                  </a:cubicBezTo>
                  <a:cubicBezTo>
                    <a:pt x="15599" y="220"/>
                    <a:pt x="15109" y="0"/>
                    <a:pt x="14538" y="0"/>
                  </a:cubicBezTo>
                  <a:lnTo>
                    <a:pt x="7062" y="0"/>
                  </a:lnTo>
                  <a:cubicBezTo>
                    <a:pt x="6491" y="0"/>
                    <a:pt x="6001" y="220"/>
                    <a:pt x="5595" y="661"/>
                  </a:cubicBezTo>
                  <a:cubicBezTo>
                    <a:pt x="5188" y="1102"/>
                    <a:pt x="4984" y="1631"/>
                    <a:pt x="4984" y="2250"/>
                  </a:cubicBezTo>
                  <a:lnTo>
                    <a:pt x="4984" y="3600"/>
                  </a:lnTo>
                  <a:lnTo>
                    <a:pt x="1246" y="3600"/>
                  </a:lnTo>
                  <a:cubicBezTo>
                    <a:pt x="900" y="3600"/>
                    <a:pt x="606" y="3731"/>
                    <a:pt x="363" y="3993"/>
                  </a:cubicBezTo>
                  <a:cubicBezTo>
                    <a:pt x="121" y="4256"/>
                    <a:pt x="0" y="4575"/>
                    <a:pt x="0" y="4950"/>
                  </a:cubicBezTo>
                  <a:lnTo>
                    <a:pt x="0" y="6750"/>
                  </a:lnTo>
                  <a:cubicBezTo>
                    <a:pt x="0" y="7416"/>
                    <a:pt x="180" y="8086"/>
                    <a:pt x="538" y="8761"/>
                  </a:cubicBezTo>
                  <a:cubicBezTo>
                    <a:pt x="898" y="9436"/>
                    <a:pt x="1382" y="10045"/>
                    <a:pt x="1992" y="10589"/>
                  </a:cubicBezTo>
                  <a:cubicBezTo>
                    <a:pt x="2602" y="11132"/>
                    <a:pt x="3351" y="11590"/>
                    <a:pt x="4238" y="11960"/>
                  </a:cubicBezTo>
                  <a:cubicBezTo>
                    <a:pt x="5125" y="12331"/>
                    <a:pt x="6058" y="12539"/>
                    <a:pt x="7036" y="12585"/>
                  </a:cubicBezTo>
                  <a:cubicBezTo>
                    <a:pt x="7399" y="13092"/>
                    <a:pt x="7810" y="13538"/>
                    <a:pt x="8269" y="13922"/>
                  </a:cubicBezTo>
                  <a:cubicBezTo>
                    <a:pt x="8598" y="14241"/>
                    <a:pt x="8824" y="14580"/>
                    <a:pt x="8950" y="14941"/>
                  </a:cubicBezTo>
                  <a:cubicBezTo>
                    <a:pt x="9076" y="15303"/>
                    <a:pt x="9139" y="15722"/>
                    <a:pt x="9139" y="16200"/>
                  </a:cubicBezTo>
                  <a:cubicBezTo>
                    <a:pt x="9139" y="16706"/>
                    <a:pt x="9006" y="17132"/>
                    <a:pt x="8743" y="17480"/>
                  </a:cubicBezTo>
                  <a:cubicBezTo>
                    <a:pt x="8479" y="17827"/>
                    <a:pt x="8057" y="18000"/>
                    <a:pt x="7477" y="18000"/>
                  </a:cubicBezTo>
                  <a:cubicBezTo>
                    <a:pt x="6828" y="18000"/>
                    <a:pt x="6250" y="18213"/>
                    <a:pt x="5744" y="18640"/>
                  </a:cubicBezTo>
                  <a:cubicBezTo>
                    <a:pt x="5238" y="19067"/>
                    <a:pt x="4984" y="19603"/>
                    <a:pt x="4984" y="20250"/>
                  </a:cubicBezTo>
                  <a:lnTo>
                    <a:pt x="4984" y="21150"/>
                  </a:lnTo>
                  <a:cubicBezTo>
                    <a:pt x="4984" y="21281"/>
                    <a:pt x="5023" y="21389"/>
                    <a:pt x="5101" y="21474"/>
                  </a:cubicBezTo>
                  <a:cubicBezTo>
                    <a:pt x="5180" y="21558"/>
                    <a:pt x="5278" y="21600"/>
                    <a:pt x="5400" y="21600"/>
                  </a:cubicBezTo>
                  <a:lnTo>
                    <a:pt x="16200" y="21600"/>
                  </a:lnTo>
                  <a:cubicBezTo>
                    <a:pt x="16322" y="21600"/>
                    <a:pt x="16421" y="21558"/>
                    <a:pt x="16499" y="21474"/>
                  </a:cubicBezTo>
                  <a:cubicBezTo>
                    <a:pt x="16577" y="21389"/>
                    <a:pt x="16616" y="21281"/>
                    <a:pt x="16616" y="21150"/>
                  </a:cubicBezTo>
                  <a:lnTo>
                    <a:pt x="16616" y="20250"/>
                  </a:lnTo>
                  <a:cubicBezTo>
                    <a:pt x="16616" y="19603"/>
                    <a:pt x="16362" y="19067"/>
                    <a:pt x="15856" y="18640"/>
                  </a:cubicBezTo>
                  <a:cubicBezTo>
                    <a:pt x="15349" y="18213"/>
                    <a:pt x="14772" y="18000"/>
                    <a:pt x="14123" y="18000"/>
                  </a:cubicBezTo>
                  <a:cubicBezTo>
                    <a:pt x="13543" y="18000"/>
                    <a:pt x="13121" y="17827"/>
                    <a:pt x="12857" y="17480"/>
                  </a:cubicBezTo>
                  <a:cubicBezTo>
                    <a:pt x="12594" y="17132"/>
                    <a:pt x="12462" y="16706"/>
                    <a:pt x="12462" y="16200"/>
                  </a:cubicBezTo>
                  <a:cubicBezTo>
                    <a:pt x="12462" y="15722"/>
                    <a:pt x="12524" y="15303"/>
                    <a:pt x="12650" y="14941"/>
                  </a:cubicBezTo>
                  <a:cubicBezTo>
                    <a:pt x="12776" y="14580"/>
                    <a:pt x="13003" y="14241"/>
                    <a:pt x="13331" y="13922"/>
                  </a:cubicBezTo>
                  <a:cubicBezTo>
                    <a:pt x="13790" y="13537"/>
                    <a:pt x="14201" y="13092"/>
                    <a:pt x="14564" y="12585"/>
                  </a:cubicBezTo>
                  <a:cubicBezTo>
                    <a:pt x="15543" y="12539"/>
                    <a:pt x="16475" y="12331"/>
                    <a:pt x="17362" y="11960"/>
                  </a:cubicBezTo>
                  <a:cubicBezTo>
                    <a:pt x="18249" y="11590"/>
                    <a:pt x="18998" y="11132"/>
                    <a:pt x="19608" y="10589"/>
                  </a:cubicBezTo>
                  <a:cubicBezTo>
                    <a:pt x="20218" y="10045"/>
                    <a:pt x="20702" y="9436"/>
                    <a:pt x="21062" y="8761"/>
                  </a:cubicBezTo>
                  <a:cubicBezTo>
                    <a:pt x="21420" y="8086"/>
                    <a:pt x="21600" y="7416"/>
                    <a:pt x="21600" y="6750"/>
                  </a:cubicBezTo>
                  <a:lnTo>
                    <a:pt x="21600" y="4950"/>
                  </a:lnTo>
                  <a:cubicBezTo>
                    <a:pt x="21600" y="4575"/>
                    <a:pt x="21479" y="4256"/>
                    <a:pt x="21237" y="3993"/>
                  </a:cubicBezTo>
                  <a:cubicBezTo>
                    <a:pt x="21237" y="3993"/>
                    <a:pt x="21237" y="3993"/>
                    <a:pt x="21237" y="399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$liḋe-文本框 200"/>
            <p:cNvSpPr txBox="1"/>
            <p:nvPr/>
          </p:nvSpPr>
          <p:spPr>
            <a:xfrm>
              <a:off x="883925" y="4489158"/>
              <a:ext cx="2709570" cy="1748478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lnSpcReduction="10000"/>
            </a:bodyPr>
            <a:lstStyle/>
            <a:p>
              <a:r>
                <a:rPr lang="en-US" altLang="zh-CN" sz="1000" dirty="0"/>
                <a:t>2020-2021</a:t>
              </a:r>
              <a:r>
                <a:rPr lang="zh-CN" altLang="en-US" sz="1000" dirty="0"/>
                <a:t>年国家励志奖学金</a:t>
              </a:r>
              <a:endParaRPr lang="en-US" altLang="zh-CN" sz="1000" dirty="0"/>
            </a:p>
            <a:p>
              <a:r>
                <a:rPr lang="en-US" altLang="zh-CN" sz="1000" dirty="0"/>
                <a:t>2020-2021</a:t>
              </a:r>
              <a:r>
                <a:rPr lang="zh-CN" altLang="en-US" sz="1000" dirty="0"/>
                <a:t>年学年获得国家奖学金</a:t>
              </a:r>
              <a:endParaRPr lang="en-US" altLang="zh-CN" sz="1000" dirty="0"/>
            </a:p>
            <a:p>
              <a:r>
                <a:rPr lang="en-US" altLang="zh-CN" sz="1000" dirty="0"/>
                <a:t>2019</a:t>
              </a:r>
              <a:r>
                <a:rPr lang="zh-CN" altLang="en-US" sz="1000" dirty="0"/>
                <a:t>军训“优秀学员”</a:t>
              </a:r>
              <a:endParaRPr lang="en-US" altLang="zh-CN" sz="1000" dirty="0"/>
            </a:p>
            <a:p>
              <a:r>
                <a:rPr lang="en-US" altLang="zh-CN" sz="1000" dirty="0"/>
                <a:t>2019</a:t>
              </a:r>
              <a:r>
                <a:rPr lang="zh-CN" altLang="en-US" sz="1000" dirty="0"/>
                <a:t>大数据学院打字比赛第二名</a:t>
              </a:r>
              <a:endParaRPr lang="en-US" altLang="zh-CN" sz="1000" dirty="0"/>
            </a:p>
            <a:p>
              <a:r>
                <a:rPr lang="en-US" altLang="zh-CN" sz="1000" dirty="0"/>
                <a:t>2019</a:t>
              </a:r>
              <a:r>
                <a:rPr lang="zh-CN" altLang="en-US" sz="1000" dirty="0"/>
                <a:t>大数据学院</a:t>
              </a:r>
              <a:r>
                <a:rPr lang="en-US" altLang="zh-CN" sz="1000" dirty="0" err="1"/>
                <a:t>ps</a:t>
              </a:r>
              <a:r>
                <a:rPr lang="zh-CN" altLang="en-US" sz="1000" dirty="0"/>
                <a:t>比赛三等奖</a:t>
              </a:r>
              <a:endParaRPr lang="en-US" altLang="zh-CN" sz="1000" dirty="0"/>
            </a:p>
            <a:p>
              <a:r>
                <a:rPr lang="en-US" altLang="zh-CN" sz="1000" dirty="0"/>
                <a:t>2019</a:t>
              </a:r>
              <a:r>
                <a:rPr lang="zh-CN" altLang="en-US" sz="1000" dirty="0"/>
                <a:t>云南理工职业学院禁毒防艾手抄报比赛三等奖</a:t>
              </a:r>
              <a:endParaRPr lang="en-US" altLang="zh-CN" sz="1000" dirty="0"/>
            </a:p>
            <a:p>
              <a:r>
                <a:rPr lang="en-US" altLang="zh-CN" sz="1000" dirty="0"/>
                <a:t>2020</a:t>
              </a:r>
              <a:r>
                <a:rPr lang="zh-CN" altLang="en-US" sz="1000" dirty="0"/>
                <a:t>微信小程序应用开发比赛西南赛区三等奖</a:t>
              </a:r>
              <a:endParaRPr lang="en-US" altLang="zh-CN" sz="1000" dirty="0"/>
            </a:p>
            <a:p>
              <a:r>
                <a:rPr lang="en-US" altLang="zh-CN" sz="1000" dirty="0"/>
                <a:t>2020</a:t>
              </a:r>
              <a:r>
                <a:rPr lang="zh-CN" altLang="en-US" sz="1000" dirty="0"/>
                <a:t>年安宁市大学生创新创业大赛铜奖</a:t>
              </a:r>
              <a:endParaRPr lang="en-US" altLang="zh-CN" sz="1000" dirty="0"/>
            </a:p>
            <a:p>
              <a:r>
                <a:rPr lang="en-US" altLang="zh-CN" sz="1000" dirty="0"/>
                <a:t>2020</a:t>
              </a:r>
              <a:r>
                <a:rPr lang="zh-CN" altLang="en-US" sz="1000" dirty="0"/>
                <a:t>云南理工职业学院模拟求职比赛二等奖</a:t>
              </a:r>
              <a:endParaRPr lang="en-US" altLang="zh-CN" sz="1000" dirty="0"/>
            </a:p>
            <a:p>
              <a:r>
                <a:rPr lang="en-US" altLang="zh-CN" sz="1000" dirty="0"/>
                <a:t>2020</a:t>
              </a:r>
              <a:r>
                <a:rPr lang="zh-CN" altLang="en-US" sz="1000" dirty="0"/>
                <a:t>云南省大学生模拟求职大赛三等奖</a:t>
              </a:r>
              <a:endParaRPr lang="en-US" altLang="zh-CN" sz="1000" dirty="0"/>
            </a:p>
            <a:p>
              <a:r>
                <a:rPr lang="en-US" altLang="zh-CN" sz="1000" dirty="0"/>
                <a:t>2021</a:t>
              </a:r>
              <a:r>
                <a:rPr lang="zh-CN" altLang="en-US" sz="1000" dirty="0"/>
                <a:t>云南省职业院校技能大赛移动应用开发二等奖</a:t>
              </a:r>
              <a:endParaRPr lang="en-US" altLang="zh-CN" sz="1000" dirty="0"/>
            </a:p>
            <a:p>
              <a:r>
                <a:rPr lang="en-US" altLang="zh-CN" sz="1000" dirty="0"/>
                <a:t>2021</a:t>
              </a:r>
              <a:r>
                <a:rPr lang="zh-CN" altLang="en-US" sz="1000" dirty="0"/>
                <a:t>云南省大学生职业生涯规划大赛优秀奖</a:t>
              </a:r>
              <a:endParaRPr lang="en-US" altLang="zh-CN" sz="1000" dirty="0"/>
            </a:p>
            <a:p>
              <a:r>
                <a:rPr lang="en-US" altLang="zh-CN" sz="1000" dirty="0"/>
                <a:t>2021</a:t>
              </a:r>
              <a:r>
                <a:rPr lang="zh-CN" altLang="en-US" sz="1000" dirty="0"/>
                <a:t>云南理工职业学院优秀共青团干部</a:t>
              </a:r>
              <a:endParaRPr lang="en-US" altLang="zh-CN" sz="1000" dirty="0"/>
            </a:p>
            <a:p>
              <a:endParaRPr lang="en-US" altLang="zh-CN" sz="1000" dirty="0"/>
            </a:p>
            <a:p>
              <a:endParaRPr lang="en-US" altLang="zh-CN" sz="1000" dirty="0"/>
            </a:p>
            <a:p>
              <a:endParaRPr lang="en-US" altLang="zh-CN" sz="1000" dirty="0"/>
            </a:p>
            <a:p>
              <a:endParaRPr lang="en-US" altLang="zh-CN" sz="1000" dirty="0"/>
            </a:p>
            <a:p>
              <a:endParaRPr lang="zh-CN" altLang="en-US" sz="1000" dirty="0"/>
            </a:p>
          </p:txBody>
        </p:sp>
        <p:sp>
          <p:nvSpPr>
            <p:cNvPr id="13" name="i$liḋe-Rectangle 12"/>
            <p:cNvSpPr/>
            <p:nvPr/>
          </p:nvSpPr>
          <p:spPr>
            <a:xfrm>
              <a:off x="1371496" y="4136081"/>
              <a:ext cx="1697631" cy="237571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/>
                  </a:solidFill>
                </a:rPr>
                <a:t>获奖</a:t>
              </a:r>
            </a:p>
          </p:txBody>
        </p:sp>
      </p:grpSp>
      <p:cxnSp>
        <p:nvCxnSpPr>
          <p:cNvPr id="10" name="i$liḋe-Straight Connector 9"/>
          <p:cNvCxnSpPr>
            <a:cxnSpLocks/>
          </p:cNvCxnSpPr>
          <p:nvPr/>
        </p:nvCxnSpPr>
        <p:spPr>
          <a:xfrm>
            <a:off x="915447" y="2643758"/>
            <a:ext cx="44090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等腰三角形 146"/>
          <p:cNvSpPr/>
          <p:nvPr/>
        </p:nvSpPr>
        <p:spPr>
          <a:xfrm rot="10800000">
            <a:off x="4339971" y="794"/>
            <a:ext cx="464058" cy="3048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48" name="文本框 147"/>
          <p:cNvSpPr txBox="1"/>
          <p:nvPr/>
        </p:nvSpPr>
        <p:spPr>
          <a:xfrm>
            <a:off x="3864114" y="4582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</a:p>
        </p:txBody>
      </p:sp>
      <p:cxnSp>
        <p:nvCxnSpPr>
          <p:cNvPr id="150" name="直接连接符 149"/>
          <p:cNvCxnSpPr/>
          <p:nvPr/>
        </p:nvCxnSpPr>
        <p:spPr>
          <a:xfrm>
            <a:off x="4184523" y="962819"/>
            <a:ext cx="73685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ïšḻïďê-Rounded Rectangle 22">
            <a:extLst>
              <a:ext uri="{FF2B5EF4-FFF2-40B4-BE49-F238E27FC236}">
                <a16:creationId xmlns:a16="http://schemas.microsoft.com/office/drawing/2014/main" id="{3A8CF011-CED2-1F7A-4C47-7FAFDFD89979}"/>
              </a:ext>
            </a:extLst>
          </p:cNvPr>
          <p:cNvSpPr/>
          <p:nvPr/>
        </p:nvSpPr>
        <p:spPr>
          <a:xfrm>
            <a:off x="3789452" y="1057986"/>
            <a:ext cx="1509449" cy="1453362"/>
          </a:xfrm>
          <a:prstGeom prst="roundRect">
            <a:avLst>
              <a:gd name="adj" fmla="val 21525"/>
            </a:avLst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sz="1000" dirty="0"/>
          </a:p>
        </p:txBody>
      </p:sp>
      <p:sp>
        <p:nvSpPr>
          <p:cNvPr id="55" name="ïšḻïďê-Rectangle 30">
            <a:extLst>
              <a:ext uri="{FF2B5EF4-FFF2-40B4-BE49-F238E27FC236}">
                <a16:creationId xmlns:a16="http://schemas.microsoft.com/office/drawing/2014/main" id="{7E24DBC0-C059-9E5C-2115-F55F0F0B92C6}"/>
              </a:ext>
            </a:extLst>
          </p:cNvPr>
          <p:cNvSpPr/>
          <p:nvPr/>
        </p:nvSpPr>
        <p:spPr>
          <a:xfrm>
            <a:off x="3949503" y="1193781"/>
            <a:ext cx="1573312" cy="2464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>
                <a:solidFill>
                  <a:schemeClr val="bg1"/>
                </a:solidFill>
              </a:rPr>
              <a:t>担任：班长</a:t>
            </a:r>
          </a:p>
        </p:txBody>
      </p:sp>
      <p:sp>
        <p:nvSpPr>
          <p:cNvPr id="56" name="ïšḻïďê-Rectangle 30">
            <a:extLst>
              <a:ext uri="{FF2B5EF4-FFF2-40B4-BE49-F238E27FC236}">
                <a16:creationId xmlns:a16="http://schemas.microsoft.com/office/drawing/2014/main" id="{9A09A99E-5E85-2E21-4F0C-1626C05743F3}"/>
              </a:ext>
            </a:extLst>
          </p:cNvPr>
          <p:cNvSpPr/>
          <p:nvPr/>
        </p:nvSpPr>
        <p:spPr>
          <a:xfrm>
            <a:off x="3917478" y="2026128"/>
            <a:ext cx="1573312" cy="2464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>
                <a:solidFill>
                  <a:schemeClr val="bg1"/>
                </a:solidFill>
              </a:rPr>
              <a:t>目前：实习中</a:t>
            </a:r>
          </a:p>
        </p:txBody>
      </p:sp>
      <p:sp>
        <p:nvSpPr>
          <p:cNvPr id="57" name="ïšḻïďê-Rectangle 30">
            <a:extLst>
              <a:ext uri="{FF2B5EF4-FFF2-40B4-BE49-F238E27FC236}">
                <a16:creationId xmlns:a16="http://schemas.microsoft.com/office/drawing/2014/main" id="{019C3676-E0D6-3FC7-048D-3E66C4F7E7BB}"/>
              </a:ext>
            </a:extLst>
          </p:cNvPr>
          <p:cNvSpPr/>
          <p:nvPr/>
        </p:nvSpPr>
        <p:spPr>
          <a:xfrm>
            <a:off x="3908985" y="1617015"/>
            <a:ext cx="1573312" cy="2464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600" b="1" dirty="0">
                <a:solidFill>
                  <a:schemeClr val="bg1"/>
                </a:solidFill>
              </a:rPr>
              <a:t>--------------------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8EB74C43-D316-34DC-7D56-7216F6197E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639" y="1569049"/>
            <a:ext cx="2620944" cy="33146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05532" y="-743328"/>
            <a:ext cx="3762707" cy="3295020"/>
          </a:xfrm>
          <a:prstGeom prst="rect">
            <a:avLst/>
          </a:prstGeom>
        </p:spPr>
      </p:pic>
      <p:sp>
        <p:nvSpPr>
          <p:cNvPr id="71" name="等腰三角形 70"/>
          <p:cNvSpPr/>
          <p:nvPr/>
        </p:nvSpPr>
        <p:spPr>
          <a:xfrm rot="10800000">
            <a:off x="4339971" y="794"/>
            <a:ext cx="464058" cy="3048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2" name="文本框 71"/>
          <p:cNvSpPr txBox="1"/>
          <p:nvPr/>
        </p:nvSpPr>
        <p:spPr>
          <a:xfrm>
            <a:off x="3579421" y="4425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实习情况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4184523" y="962819"/>
            <a:ext cx="73685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4">
            <a:extLst>
              <a:ext uri="{FF2B5EF4-FFF2-40B4-BE49-F238E27FC236}">
                <a16:creationId xmlns:a16="http://schemas.microsoft.com/office/drawing/2014/main" id="{873A2910-B635-FB66-196A-2345100D71A1}"/>
              </a:ext>
            </a:extLst>
          </p:cNvPr>
          <p:cNvSpPr/>
          <p:nvPr/>
        </p:nvSpPr>
        <p:spPr bwMode="auto">
          <a:xfrm>
            <a:off x="4387514" y="1537236"/>
            <a:ext cx="416515" cy="144016"/>
          </a:xfrm>
          <a:prstGeom prst="rightArrow">
            <a:avLst>
              <a:gd name="adj1" fmla="val 50000"/>
              <a:gd name="adj2" fmla="val 80000"/>
            </a:avLst>
          </a:prstGeom>
          <a:solidFill>
            <a:schemeClr val="accent4"/>
          </a:solidFill>
          <a:ln w="1905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7" name="文本框 28">
            <a:extLst>
              <a:ext uri="{FF2B5EF4-FFF2-40B4-BE49-F238E27FC236}">
                <a16:creationId xmlns:a16="http://schemas.microsoft.com/office/drawing/2014/main" id="{7C939191-7693-70A5-186D-D6D83EC477B8}"/>
              </a:ext>
            </a:extLst>
          </p:cNvPr>
          <p:cNvSpPr txBox="1"/>
          <p:nvPr/>
        </p:nvSpPr>
        <p:spPr>
          <a:xfrm flipH="1">
            <a:off x="3549761" y="1520281"/>
            <a:ext cx="864261" cy="253916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accent1"/>
                </a:solidFill>
              </a:rPr>
              <a:t>大华内部项目组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CB4239-157E-F67B-26A5-83C08C5D6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0" y="2331658"/>
            <a:ext cx="3702713" cy="2583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02CFFA5E-D2F7-6E6D-BF22-BC229D3AA89D}"/>
              </a:ext>
            </a:extLst>
          </p:cNvPr>
          <p:cNvSpPr txBox="1"/>
          <p:nvPr/>
        </p:nvSpPr>
        <p:spPr>
          <a:xfrm>
            <a:off x="4847930" y="1464416"/>
            <a:ext cx="3096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</a:rPr>
              <a:t>java</a:t>
            </a:r>
            <a:r>
              <a:rPr lang="zh-CN" altLang="en-US" sz="1400" b="1" dirty="0">
                <a:solidFill>
                  <a:schemeClr val="accent1"/>
                </a:solidFill>
              </a:rPr>
              <a:t>开发</a:t>
            </a:r>
            <a:endParaRPr lang="zh-CN" altLang="en-US" sz="1400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16D02F32-94D0-65EE-6F5A-02ABCAB95C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25" y="1922763"/>
            <a:ext cx="3862787" cy="2897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等腰三角形 60"/>
          <p:cNvSpPr/>
          <p:nvPr/>
        </p:nvSpPr>
        <p:spPr>
          <a:xfrm rot="10800000">
            <a:off x="4339971" y="794"/>
            <a:ext cx="464058" cy="3048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2" name="文本框 61"/>
          <p:cNvSpPr txBox="1"/>
          <p:nvPr/>
        </p:nvSpPr>
        <p:spPr>
          <a:xfrm>
            <a:off x="3865553" y="4501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实习情况</a:t>
            </a:r>
          </a:p>
        </p:txBody>
      </p:sp>
      <p:cxnSp>
        <p:nvCxnSpPr>
          <p:cNvPr id="63" name="直接连接符 62"/>
          <p:cNvCxnSpPr/>
          <p:nvPr/>
        </p:nvCxnSpPr>
        <p:spPr>
          <a:xfrm>
            <a:off x="4184523" y="962819"/>
            <a:ext cx="73685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33E4166A-9D6D-1A69-591C-168EFFCE0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5532" y="-743328"/>
            <a:ext cx="3762707" cy="32950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E25255-938B-202F-8E54-D7483B1CF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677" y="1059582"/>
            <a:ext cx="2069498" cy="3682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4" name="右箭头 4">
            <a:extLst>
              <a:ext uri="{FF2B5EF4-FFF2-40B4-BE49-F238E27FC236}">
                <a16:creationId xmlns:a16="http://schemas.microsoft.com/office/drawing/2014/main" id="{C864A4B8-4E8E-2198-6A6C-A3E7238C7524}"/>
              </a:ext>
            </a:extLst>
          </p:cNvPr>
          <p:cNvSpPr/>
          <p:nvPr/>
        </p:nvSpPr>
        <p:spPr bwMode="auto">
          <a:xfrm>
            <a:off x="4387514" y="1537236"/>
            <a:ext cx="416515" cy="144016"/>
          </a:xfrm>
          <a:prstGeom prst="rightArrow">
            <a:avLst>
              <a:gd name="adj1" fmla="val 50000"/>
              <a:gd name="adj2" fmla="val 80000"/>
            </a:avLst>
          </a:prstGeom>
          <a:solidFill>
            <a:schemeClr val="accent4"/>
          </a:solidFill>
          <a:ln w="1905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5" name="文本框 28">
            <a:extLst>
              <a:ext uri="{FF2B5EF4-FFF2-40B4-BE49-F238E27FC236}">
                <a16:creationId xmlns:a16="http://schemas.microsoft.com/office/drawing/2014/main" id="{C2EFD392-9984-6DBE-20A9-2F4925B09DA2}"/>
              </a:ext>
            </a:extLst>
          </p:cNvPr>
          <p:cNvSpPr txBox="1"/>
          <p:nvPr/>
        </p:nvSpPr>
        <p:spPr>
          <a:xfrm flipH="1">
            <a:off x="3225324" y="1520281"/>
            <a:ext cx="1188698" cy="253916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accent1"/>
                </a:solidFill>
              </a:rPr>
              <a:t>工商银行项目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BC4529E-E264-5F6C-DFA4-9740C5238342}"/>
              </a:ext>
            </a:extLst>
          </p:cNvPr>
          <p:cNvSpPr txBox="1"/>
          <p:nvPr/>
        </p:nvSpPr>
        <p:spPr>
          <a:xfrm>
            <a:off x="4847930" y="1464416"/>
            <a:ext cx="3096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</a:rPr>
              <a:t>java</a:t>
            </a:r>
            <a:r>
              <a:rPr lang="zh-CN" altLang="en-US" sz="1400" b="1" dirty="0">
                <a:solidFill>
                  <a:schemeClr val="accent1"/>
                </a:solidFill>
              </a:rPr>
              <a:t>开发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E5D18B-0729-E652-927C-55C9916D81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7" y="2255668"/>
            <a:ext cx="3924853" cy="2942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íṩľíḍè-Rectangle 277"/>
          <p:cNvSpPr/>
          <p:nvPr/>
        </p:nvSpPr>
        <p:spPr>
          <a:xfrm>
            <a:off x="3779912" y="1505635"/>
            <a:ext cx="2820895" cy="288027"/>
          </a:xfrm>
          <a:prstGeom prst="rect">
            <a:avLst/>
          </a:prstGeom>
          <a:solidFill>
            <a:srgbClr val="F67E48"/>
          </a:solidFill>
        </p:spPr>
        <p:txBody>
          <a:bodyPr wrap="none" lIns="0" tIns="0" rIns="0" bIns="0">
            <a:norm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</a:rPr>
              <a:t>区分实习和工作</a:t>
            </a:r>
          </a:p>
        </p:txBody>
      </p:sp>
      <p:sp>
        <p:nvSpPr>
          <p:cNvPr id="248" name="等腰三角形 247"/>
          <p:cNvSpPr/>
          <p:nvPr/>
        </p:nvSpPr>
        <p:spPr>
          <a:xfrm rot="10800000">
            <a:off x="4339971" y="794"/>
            <a:ext cx="464058" cy="3048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49" name="文本框 248"/>
          <p:cNvSpPr txBox="1"/>
          <p:nvPr/>
        </p:nvSpPr>
        <p:spPr>
          <a:xfrm>
            <a:off x="3082649" y="432504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就业，工作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实习？</a:t>
            </a:r>
          </a:p>
        </p:txBody>
      </p:sp>
      <p:cxnSp>
        <p:nvCxnSpPr>
          <p:cNvPr id="250" name="直接连接符 249"/>
          <p:cNvCxnSpPr>
            <a:cxnSpLocks/>
          </p:cNvCxnSpPr>
          <p:nvPr/>
        </p:nvCxnSpPr>
        <p:spPr>
          <a:xfrm>
            <a:off x="4184523" y="962819"/>
            <a:ext cx="73685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íṩľíḍè-Rectangle 277">
            <a:extLst>
              <a:ext uri="{FF2B5EF4-FFF2-40B4-BE49-F238E27FC236}">
                <a16:creationId xmlns:a16="http://schemas.microsoft.com/office/drawing/2014/main" id="{060F7C3C-75AB-5F7C-2263-36BDC52D72DD}"/>
              </a:ext>
            </a:extLst>
          </p:cNvPr>
          <p:cNvSpPr/>
          <p:nvPr/>
        </p:nvSpPr>
        <p:spPr>
          <a:xfrm>
            <a:off x="5818421" y="3630463"/>
            <a:ext cx="3267797" cy="288027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>
            <a:norm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</a:rPr>
              <a:t>把找实习工作的困扰抛置脑后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9313AE4-F3E3-799F-8489-F331DC960532}"/>
              </a:ext>
            </a:extLst>
          </p:cNvPr>
          <p:cNvSpPr/>
          <p:nvPr/>
        </p:nvSpPr>
        <p:spPr>
          <a:xfrm>
            <a:off x="-5435402" y="1131590"/>
            <a:ext cx="11253823" cy="11253823"/>
          </a:xfrm>
          <a:prstGeom prst="ellipse">
            <a:avLst/>
          </a:prstGeom>
          <a:noFill/>
          <a:ln w="101600">
            <a:solidFill>
              <a:srgbClr val="1B6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DD0F673-DCC8-DEBA-E7C1-05416EA8C8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07"/>
          <a:stretch>
            <a:fillRect/>
          </a:stretch>
        </p:blipFill>
        <p:spPr>
          <a:xfrm>
            <a:off x="-97390" y="2932540"/>
            <a:ext cx="4281913" cy="2211460"/>
          </a:xfrm>
          <a:custGeom>
            <a:avLst/>
            <a:gdLst>
              <a:gd name="connsiteX0" fmla="*/ 0 w 4281913"/>
              <a:gd name="connsiteY0" fmla="*/ 0 h 2211460"/>
              <a:gd name="connsiteX1" fmla="*/ 4281913 w 4281913"/>
              <a:gd name="connsiteY1" fmla="*/ 0 h 2211460"/>
              <a:gd name="connsiteX2" fmla="*/ 4281913 w 4281913"/>
              <a:gd name="connsiteY2" fmla="*/ 2211460 h 2211460"/>
              <a:gd name="connsiteX3" fmla="*/ 0 w 4281913"/>
              <a:gd name="connsiteY3" fmla="*/ 2211460 h 22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913" h="2211460">
                <a:moveTo>
                  <a:pt x="0" y="0"/>
                </a:moveTo>
                <a:lnTo>
                  <a:pt x="4281913" y="0"/>
                </a:lnTo>
                <a:lnTo>
                  <a:pt x="4281913" y="2211460"/>
                </a:lnTo>
                <a:lnTo>
                  <a:pt x="0" y="2211460"/>
                </a:lnTo>
                <a:close/>
              </a:path>
            </a:pathLst>
          </a:cu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0F23E2AF-519E-750B-B1B1-9D0FCD184377}"/>
              </a:ext>
            </a:extLst>
          </p:cNvPr>
          <p:cNvSpPr/>
          <p:nvPr/>
        </p:nvSpPr>
        <p:spPr>
          <a:xfrm>
            <a:off x="1960428" y="1004420"/>
            <a:ext cx="1646139" cy="1646139"/>
          </a:xfrm>
          <a:prstGeom prst="ellipse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57F5512-B003-13B9-92AA-4A7933EB53A2}"/>
              </a:ext>
            </a:extLst>
          </p:cNvPr>
          <p:cNvSpPr/>
          <p:nvPr/>
        </p:nvSpPr>
        <p:spPr>
          <a:xfrm>
            <a:off x="4041997" y="3064857"/>
            <a:ext cx="1646139" cy="1646139"/>
          </a:xfrm>
          <a:prstGeom prst="ellipse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76D6B5E-3D9F-B7B4-635D-9D3B969A8F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142" y="401764"/>
            <a:ext cx="501507" cy="46166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4B9A144-18D1-B6D8-630F-FC198573F7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25" y="438241"/>
            <a:ext cx="501507" cy="46166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等腰三角形 358"/>
          <p:cNvSpPr/>
          <p:nvPr/>
        </p:nvSpPr>
        <p:spPr>
          <a:xfrm rot="10800000">
            <a:off x="4339971" y="794"/>
            <a:ext cx="464058" cy="3048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60" name="文本框 359"/>
          <p:cNvSpPr txBox="1"/>
          <p:nvPr/>
        </p:nvSpPr>
        <p:spPr>
          <a:xfrm>
            <a:off x="3864114" y="4033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就业内训</a:t>
            </a:r>
          </a:p>
        </p:txBody>
      </p:sp>
      <p:pic>
        <p:nvPicPr>
          <p:cNvPr id="34" name="图片 33" descr="angry_bird___black_bird_by_life_as_a_coder-d3g7n88.jpg">
            <a:extLst>
              <a:ext uri="{FF2B5EF4-FFF2-40B4-BE49-F238E27FC236}">
                <a16:creationId xmlns:a16="http://schemas.microsoft.com/office/drawing/2014/main" id="{D85A4984-8CD3-78C6-EF4C-B074144A75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74843" y="2429790"/>
            <a:ext cx="2881530" cy="2881530"/>
          </a:xfrm>
          <a:prstGeom prst="rect">
            <a:avLst/>
          </a:prstGeom>
        </p:spPr>
      </p:pic>
      <p:sp>
        <p:nvSpPr>
          <p:cNvPr id="3" name="思想气泡: 云 2">
            <a:extLst>
              <a:ext uri="{FF2B5EF4-FFF2-40B4-BE49-F238E27FC236}">
                <a16:creationId xmlns:a16="http://schemas.microsoft.com/office/drawing/2014/main" id="{CDCB40C8-6335-FC8D-2F9B-B0F8E18C59BE}"/>
              </a:ext>
            </a:extLst>
          </p:cNvPr>
          <p:cNvSpPr/>
          <p:nvPr/>
        </p:nvSpPr>
        <p:spPr>
          <a:xfrm>
            <a:off x="1408262" y="2331088"/>
            <a:ext cx="2426464" cy="948490"/>
          </a:xfrm>
          <a:prstGeom prst="cloudCallou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就业内训不就方便就业吗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9" name="思想气泡: 云 8">
            <a:extLst>
              <a:ext uri="{FF2B5EF4-FFF2-40B4-BE49-F238E27FC236}">
                <a16:creationId xmlns:a16="http://schemas.microsoft.com/office/drawing/2014/main" id="{13CD3CD2-4925-9873-C7AA-6CBE4BF748F3}"/>
              </a:ext>
            </a:extLst>
          </p:cNvPr>
          <p:cNvSpPr/>
          <p:nvPr/>
        </p:nvSpPr>
        <p:spPr>
          <a:xfrm flipH="1">
            <a:off x="5050617" y="2324366"/>
            <a:ext cx="2362147" cy="1031915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不就面试有点帮助吗？</a:t>
            </a:r>
          </a:p>
        </p:txBody>
      </p:sp>
      <p:pic>
        <p:nvPicPr>
          <p:cNvPr id="36" name="图片 35" descr="angry_bird___yellow_bird_by_life_as_a_coder-d3g7n3v.jpg">
            <a:extLst>
              <a:ext uri="{FF2B5EF4-FFF2-40B4-BE49-F238E27FC236}">
                <a16:creationId xmlns:a16="http://schemas.microsoft.com/office/drawing/2014/main" id="{4D1445FC-3B5C-7ACD-2A54-7E3BC7A23C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791" t="17708" r="18750" b="20833"/>
          <a:stretch>
            <a:fillRect/>
          </a:stretch>
        </p:blipFill>
        <p:spPr>
          <a:xfrm flipH="1">
            <a:off x="6526484" y="2764355"/>
            <a:ext cx="2081759" cy="2081759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CC40227C-4563-550F-BE0B-072A2A312479}"/>
              </a:ext>
            </a:extLst>
          </p:cNvPr>
          <p:cNvSpPr txBox="1"/>
          <p:nvPr/>
        </p:nvSpPr>
        <p:spPr>
          <a:xfrm>
            <a:off x="2833505" y="1054855"/>
            <a:ext cx="39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609C"/>
                </a:solidFill>
                <a:latin typeface="Broadway" panose="04040905080B02020502" pitchFamily="82" charset="0"/>
              </a:rPr>
              <a:t>询问小李和小张同学就业内训是什么</a:t>
            </a:r>
            <a:r>
              <a:rPr lang="en-US" altLang="zh-CN" sz="1800" dirty="0">
                <a:solidFill>
                  <a:srgbClr val="1B609C"/>
                </a:solidFill>
                <a:latin typeface="Broadway" panose="04040905080B02020502" pitchFamily="82" charset="0"/>
              </a:rPr>
              <a:t>?</a:t>
            </a:r>
            <a:endParaRPr lang="zh-CN" altLang="en-US" dirty="0">
              <a:solidFill>
                <a:srgbClr val="1B609C"/>
              </a:solidFill>
              <a:latin typeface="Broadway" panose="04040905080B02020502" pitchFamily="82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5F80A1E-927B-74B5-1286-8DC5017D5FE8}"/>
              </a:ext>
            </a:extLst>
          </p:cNvPr>
          <p:cNvGrpSpPr/>
          <p:nvPr/>
        </p:nvGrpSpPr>
        <p:grpSpPr>
          <a:xfrm>
            <a:off x="1058578" y="1478623"/>
            <a:ext cx="822487" cy="448492"/>
            <a:chOff x="5567699" y="164413"/>
            <a:chExt cx="1256618" cy="685218"/>
          </a:xfrm>
        </p:grpSpPr>
        <p:sp>
          <p:nvSpPr>
            <p:cNvPr id="43" name="弦形 42">
              <a:extLst>
                <a:ext uri="{FF2B5EF4-FFF2-40B4-BE49-F238E27FC236}">
                  <a16:creationId xmlns:a16="http://schemas.microsoft.com/office/drawing/2014/main" id="{F18C1513-63DC-FA73-9F5E-683D21BF05CC}"/>
                </a:ext>
              </a:extLst>
            </p:cNvPr>
            <p:cNvSpPr/>
            <p:nvPr/>
          </p:nvSpPr>
          <p:spPr>
            <a:xfrm rot="6721983">
              <a:off x="6043608" y="544831"/>
              <a:ext cx="304800" cy="304800"/>
            </a:xfrm>
            <a:prstGeom prst="chord">
              <a:avLst/>
            </a:prstGeom>
            <a:solidFill>
              <a:srgbClr val="1552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C624DBA-BA36-E422-AAE5-1CA62445729D}"/>
                </a:ext>
              </a:extLst>
            </p:cNvPr>
            <p:cNvSpPr/>
            <p:nvPr/>
          </p:nvSpPr>
          <p:spPr>
            <a:xfrm>
              <a:off x="6170608" y="270030"/>
              <a:ext cx="50800" cy="400050"/>
            </a:xfrm>
            <a:prstGeom prst="rect">
              <a:avLst/>
            </a:prstGeom>
            <a:solidFill>
              <a:srgbClr val="1552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0F0182D-0EFF-007D-788E-EE6C2907DE30}"/>
                </a:ext>
              </a:extLst>
            </p:cNvPr>
            <p:cNvGrpSpPr/>
            <p:nvPr/>
          </p:nvGrpSpPr>
          <p:grpSpPr>
            <a:xfrm>
              <a:off x="5567699" y="164413"/>
              <a:ext cx="1256618" cy="205499"/>
              <a:chOff x="5418043" y="159514"/>
              <a:chExt cx="1556722" cy="254576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FA73F985-3EAB-3566-0706-A6E4B3C287C4}"/>
                  </a:ext>
                </a:extLst>
              </p:cNvPr>
              <p:cNvGrpSpPr/>
              <p:nvPr/>
            </p:nvGrpSpPr>
            <p:grpSpPr>
              <a:xfrm>
                <a:off x="5418043" y="159514"/>
                <a:ext cx="780346" cy="254546"/>
                <a:chOff x="5443443" y="158596"/>
                <a:chExt cx="780346" cy="254546"/>
              </a:xfrm>
            </p:grpSpPr>
            <p:sp>
              <p:nvSpPr>
                <p:cNvPr id="50" name="泪滴形 49">
                  <a:extLst>
                    <a:ext uri="{FF2B5EF4-FFF2-40B4-BE49-F238E27FC236}">
                      <a16:creationId xmlns:a16="http://schemas.microsoft.com/office/drawing/2014/main" id="{85EA9ED7-8C5B-C68D-DD40-B7A72710A777}"/>
                    </a:ext>
                  </a:extLst>
                </p:cNvPr>
                <p:cNvSpPr/>
                <p:nvPr/>
              </p:nvSpPr>
              <p:spPr>
                <a:xfrm rot="3155517">
                  <a:off x="5438552" y="163487"/>
                  <a:ext cx="254546" cy="244764"/>
                </a:xfrm>
                <a:prstGeom prst="teardrop">
                  <a:avLst>
                    <a:gd name="adj" fmla="val 200000"/>
                  </a:avLst>
                </a:prstGeom>
                <a:solidFill>
                  <a:srgbClr val="1552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梯形 19">
                  <a:extLst>
                    <a:ext uri="{FF2B5EF4-FFF2-40B4-BE49-F238E27FC236}">
                      <a16:creationId xmlns:a16="http://schemas.microsoft.com/office/drawing/2014/main" id="{18169E6B-FF71-937B-F1AF-AB006011F0F6}"/>
                    </a:ext>
                  </a:extLst>
                </p:cNvPr>
                <p:cNvSpPr/>
                <p:nvPr/>
              </p:nvSpPr>
              <p:spPr>
                <a:xfrm rot="5400000">
                  <a:off x="5768886" y="-43853"/>
                  <a:ext cx="251506" cy="658300"/>
                </a:xfrm>
                <a:custGeom>
                  <a:avLst/>
                  <a:gdLst>
                    <a:gd name="connsiteX0" fmla="*/ 0 w 256268"/>
                    <a:gd name="connsiteY0" fmla="*/ 658300 h 658300"/>
                    <a:gd name="connsiteX1" fmla="*/ 64067 w 256268"/>
                    <a:gd name="connsiteY1" fmla="*/ 0 h 658300"/>
                    <a:gd name="connsiteX2" fmla="*/ 192201 w 256268"/>
                    <a:gd name="connsiteY2" fmla="*/ 0 h 658300"/>
                    <a:gd name="connsiteX3" fmla="*/ 256268 w 256268"/>
                    <a:gd name="connsiteY3" fmla="*/ 658300 h 658300"/>
                    <a:gd name="connsiteX4" fmla="*/ 0 w 256268"/>
                    <a:gd name="connsiteY4" fmla="*/ 658300 h 658300"/>
                    <a:gd name="connsiteX0-1" fmla="*/ 0 w 256268"/>
                    <a:gd name="connsiteY0-2" fmla="*/ 658300 h 658300"/>
                    <a:gd name="connsiteX1-3" fmla="*/ 64067 w 256268"/>
                    <a:gd name="connsiteY1-4" fmla="*/ 0 h 658300"/>
                    <a:gd name="connsiteX2-5" fmla="*/ 192201 w 256268"/>
                    <a:gd name="connsiteY2-6" fmla="*/ 0 h 658300"/>
                    <a:gd name="connsiteX3-7" fmla="*/ 256268 w 256268"/>
                    <a:gd name="connsiteY3-8" fmla="*/ 658300 h 658300"/>
                    <a:gd name="connsiteX4-9" fmla="*/ 0 w 256268"/>
                    <a:gd name="connsiteY4-10" fmla="*/ 658300 h 658300"/>
                    <a:gd name="connsiteX0-11" fmla="*/ 0 w 256268"/>
                    <a:gd name="connsiteY0-12" fmla="*/ 658300 h 658300"/>
                    <a:gd name="connsiteX1-13" fmla="*/ 64067 w 256268"/>
                    <a:gd name="connsiteY1-14" fmla="*/ 0 h 658300"/>
                    <a:gd name="connsiteX2-15" fmla="*/ 192201 w 256268"/>
                    <a:gd name="connsiteY2-16" fmla="*/ 0 h 658300"/>
                    <a:gd name="connsiteX3-17" fmla="*/ 256268 w 256268"/>
                    <a:gd name="connsiteY3-18" fmla="*/ 658300 h 658300"/>
                    <a:gd name="connsiteX4-19" fmla="*/ 0 w 256268"/>
                    <a:gd name="connsiteY4-20" fmla="*/ 658300 h 658300"/>
                    <a:gd name="connsiteX0-21" fmla="*/ 0 w 256268"/>
                    <a:gd name="connsiteY0-22" fmla="*/ 658300 h 658300"/>
                    <a:gd name="connsiteX1-23" fmla="*/ 64067 w 256268"/>
                    <a:gd name="connsiteY1-24" fmla="*/ 0 h 658300"/>
                    <a:gd name="connsiteX2-25" fmla="*/ 192201 w 256268"/>
                    <a:gd name="connsiteY2-26" fmla="*/ 0 h 658300"/>
                    <a:gd name="connsiteX3-27" fmla="*/ 256268 w 256268"/>
                    <a:gd name="connsiteY3-28" fmla="*/ 658300 h 658300"/>
                    <a:gd name="connsiteX4-29" fmla="*/ 0 w 256268"/>
                    <a:gd name="connsiteY4-30" fmla="*/ 658300 h 658300"/>
                    <a:gd name="connsiteX0-31" fmla="*/ 0 w 256268"/>
                    <a:gd name="connsiteY0-32" fmla="*/ 658300 h 658300"/>
                    <a:gd name="connsiteX1-33" fmla="*/ 88336 w 256268"/>
                    <a:gd name="connsiteY1-34" fmla="*/ 0 h 658300"/>
                    <a:gd name="connsiteX2-35" fmla="*/ 192201 w 256268"/>
                    <a:gd name="connsiteY2-36" fmla="*/ 0 h 658300"/>
                    <a:gd name="connsiteX3-37" fmla="*/ 256268 w 256268"/>
                    <a:gd name="connsiteY3-38" fmla="*/ 658300 h 658300"/>
                    <a:gd name="connsiteX4-39" fmla="*/ 0 w 256268"/>
                    <a:gd name="connsiteY4-40" fmla="*/ 658300 h 658300"/>
                    <a:gd name="connsiteX0-41" fmla="*/ 0 w 256268"/>
                    <a:gd name="connsiteY0-42" fmla="*/ 658300 h 658300"/>
                    <a:gd name="connsiteX1-43" fmla="*/ 88336 w 256268"/>
                    <a:gd name="connsiteY1-44" fmla="*/ 0 h 658300"/>
                    <a:gd name="connsiteX2-45" fmla="*/ 153370 w 256268"/>
                    <a:gd name="connsiteY2-46" fmla="*/ 2382 h 658300"/>
                    <a:gd name="connsiteX3-47" fmla="*/ 256268 w 256268"/>
                    <a:gd name="connsiteY3-48" fmla="*/ 658300 h 658300"/>
                    <a:gd name="connsiteX4-49" fmla="*/ 0 w 256268"/>
                    <a:gd name="connsiteY4-50" fmla="*/ 658300 h 658300"/>
                    <a:gd name="connsiteX0-51" fmla="*/ 0 w 256268"/>
                    <a:gd name="connsiteY0-52" fmla="*/ 658300 h 658300"/>
                    <a:gd name="connsiteX1-53" fmla="*/ 88336 w 256268"/>
                    <a:gd name="connsiteY1-54" fmla="*/ 0 h 658300"/>
                    <a:gd name="connsiteX2-55" fmla="*/ 160650 w 256268"/>
                    <a:gd name="connsiteY2-56" fmla="*/ 2382 h 658300"/>
                    <a:gd name="connsiteX3-57" fmla="*/ 256268 w 256268"/>
                    <a:gd name="connsiteY3-58" fmla="*/ 658300 h 658300"/>
                    <a:gd name="connsiteX4-59" fmla="*/ 0 w 256268"/>
                    <a:gd name="connsiteY4-60" fmla="*/ 658300 h 658300"/>
                    <a:gd name="connsiteX0-61" fmla="*/ 0 w 256268"/>
                    <a:gd name="connsiteY0-62" fmla="*/ 658300 h 658300"/>
                    <a:gd name="connsiteX1-63" fmla="*/ 88336 w 256268"/>
                    <a:gd name="connsiteY1-64" fmla="*/ 0 h 658300"/>
                    <a:gd name="connsiteX2-65" fmla="*/ 160650 w 256268"/>
                    <a:gd name="connsiteY2-66" fmla="*/ 2382 h 658300"/>
                    <a:gd name="connsiteX3-67" fmla="*/ 256268 w 256268"/>
                    <a:gd name="connsiteY3-68" fmla="*/ 658300 h 658300"/>
                    <a:gd name="connsiteX4-69" fmla="*/ 0 w 256268"/>
                    <a:gd name="connsiteY4-70" fmla="*/ 658300 h 658300"/>
                    <a:gd name="connsiteX0-71" fmla="*/ 0 w 256268"/>
                    <a:gd name="connsiteY0-72" fmla="*/ 658300 h 658300"/>
                    <a:gd name="connsiteX1-73" fmla="*/ 88336 w 256268"/>
                    <a:gd name="connsiteY1-74" fmla="*/ 0 h 658300"/>
                    <a:gd name="connsiteX2-75" fmla="*/ 160650 w 256268"/>
                    <a:gd name="connsiteY2-76" fmla="*/ 2382 h 658300"/>
                    <a:gd name="connsiteX3-77" fmla="*/ 256268 w 256268"/>
                    <a:gd name="connsiteY3-78" fmla="*/ 658300 h 658300"/>
                    <a:gd name="connsiteX4-79" fmla="*/ 0 w 256268"/>
                    <a:gd name="connsiteY4-80" fmla="*/ 658300 h 658300"/>
                    <a:gd name="connsiteX0-81" fmla="*/ 0 w 256336"/>
                    <a:gd name="connsiteY0-82" fmla="*/ 658300 h 658300"/>
                    <a:gd name="connsiteX1-83" fmla="*/ 88336 w 256336"/>
                    <a:gd name="connsiteY1-84" fmla="*/ 0 h 658300"/>
                    <a:gd name="connsiteX2-85" fmla="*/ 160650 w 256336"/>
                    <a:gd name="connsiteY2-86" fmla="*/ 2382 h 658300"/>
                    <a:gd name="connsiteX3-87" fmla="*/ 256268 w 256336"/>
                    <a:gd name="connsiteY3-88" fmla="*/ 658300 h 658300"/>
                    <a:gd name="connsiteX4-89" fmla="*/ 0 w 256336"/>
                    <a:gd name="connsiteY4-90" fmla="*/ 658300 h 658300"/>
                    <a:gd name="connsiteX0-91" fmla="*/ 0 w 256331"/>
                    <a:gd name="connsiteY0-92" fmla="*/ 658300 h 658300"/>
                    <a:gd name="connsiteX1-93" fmla="*/ 88336 w 256331"/>
                    <a:gd name="connsiteY1-94" fmla="*/ 0 h 658300"/>
                    <a:gd name="connsiteX2-95" fmla="*/ 160650 w 256331"/>
                    <a:gd name="connsiteY2-96" fmla="*/ 2382 h 658300"/>
                    <a:gd name="connsiteX3-97" fmla="*/ 256268 w 256331"/>
                    <a:gd name="connsiteY3-98" fmla="*/ 658300 h 658300"/>
                    <a:gd name="connsiteX4-99" fmla="*/ 0 w 256331"/>
                    <a:gd name="connsiteY4-100" fmla="*/ 658300 h 658300"/>
                    <a:gd name="connsiteX0-101" fmla="*/ 0 w 256331"/>
                    <a:gd name="connsiteY0-102" fmla="*/ 658300 h 658300"/>
                    <a:gd name="connsiteX1-103" fmla="*/ 88336 w 256331"/>
                    <a:gd name="connsiteY1-104" fmla="*/ 0 h 658300"/>
                    <a:gd name="connsiteX2-105" fmla="*/ 160650 w 256331"/>
                    <a:gd name="connsiteY2-106" fmla="*/ 2382 h 658300"/>
                    <a:gd name="connsiteX3-107" fmla="*/ 256268 w 256331"/>
                    <a:gd name="connsiteY3-108" fmla="*/ 658300 h 658300"/>
                    <a:gd name="connsiteX4-109" fmla="*/ 0 w 256331"/>
                    <a:gd name="connsiteY4-110" fmla="*/ 658300 h 658300"/>
                    <a:gd name="connsiteX0-111" fmla="*/ 0 w 256331"/>
                    <a:gd name="connsiteY0-112" fmla="*/ 658300 h 658300"/>
                    <a:gd name="connsiteX1-113" fmla="*/ 88336 w 256331"/>
                    <a:gd name="connsiteY1-114" fmla="*/ 0 h 658300"/>
                    <a:gd name="connsiteX2-115" fmla="*/ 160650 w 256331"/>
                    <a:gd name="connsiteY2-116" fmla="*/ 2382 h 658300"/>
                    <a:gd name="connsiteX3-117" fmla="*/ 256268 w 256331"/>
                    <a:gd name="connsiteY3-118" fmla="*/ 658300 h 658300"/>
                    <a:gd name="connsiteX4-119" fmla="*/ 0 w 256331"/>
                    <a:gd name="connsiteY4-120" fmla="*/ 658300 h 658300"/>
                  </a:gdLst>
                  <a:ahLst/>
                  <a:cxnLst>
                    <a:cxn ang="0">
                      <a:pos x="connsiteX0-111" y="connsiteY0-112"/>
                    </a:cxn>
                    <a:cxn ang="0">
                      <a:pos x="connsiteX1-113" y="connsiteY1-114"/>
                    </a:cxn>
                    <a:cxn ang="0">
                      <a:pos x="connsiteX2-115" y="connsiteY2-116"/>
                    </a:cxn>
                    <a:cxn ang="0">
                      <a:pos x="connsiteX3-117" y="connsiteY3-118"/>
                    </a:cxn>
                    <a:cxn ang="0">
                      <a:pos x="connsiteX4-119" y="connsiteY4-120"/>
                    </a:cxn>
                  </a:cxnLst>
                  <a:rect l="l" t="t" r="r" b="b"/>
                  <a:pathLst>
                    <a:path w="256331" h="658300">
                      <a:moveTo>
                        <a:pt x="0" y="658300"/>
                      </a:moveTo>
                      <a:cubicBezTo>
                        <a:pt x="4367" y="393623"/>
                        <a:pt x="73940" y="424220"/>
                        <a:pt x="88336" y="0"/>
                      </a:cubicBezTo>
                      <a:lnTo>
                        <a:pt x="160650" y="2382"/>
                      </a:lnTo>
                      <a:cubicBezTo>
                        <a:pt x="160441" y="424221"/>
                        <a:pt x="259182" y="415055"/>
                        <a:pt x="256268" y="658300"/>
                      </a:cubicBezTo>
                      <a:lnTo>
                        <a:pt x="0" y="658300"/>
                      </a:lnTo>
                      <a:close/>
                    </a:path>
                  </a:pathLst>
                </a:custGeom>
                <a:solidFill>
                  <a:srgbClr val="1552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A4A40A89-6978-C2A0-55EA-1FA5F44099E6}"/>
                  </a:ext>
                </a:extLst>
              </p:cNvPr>
              <p:cNvGrpSpPr/>
              <p:nvPr/>
            </p:nvGrpSpPr>
            <p:grpSpPr>
              <a:xfrm flipH="1">
                <a:off x="6194419" y="159544"/>
                <a:ext cx="780346" cy="254546"/>
                <a:chOff x="5443443" y="158596"/>
                <a:chExt cx="780346" cy="254546"/>
              </a:xfrm>
            </p:grpSpPr>
            <p:sp>
              <p:nvSpPr>
                <p:cNvPr id="48" name="泪滴形 47">
                  <a:extLst>
                    <a:ext uri="{FF2B5EF4-FFF2-40B4-BE49-F238E27FC236}">
                      <a16:creationId xmlns:a16="http://schemas.microsoft.com/office/drawing/2014/main" id="{438A7B67-2D81-CECB-64DB-7066AF99EF01}"/>
                    </a:ext>
                  </a:extLst>
                </p:cNvPr>
                <p:cNvSpPr/>
                <p:nvPr/>
              </p:nvSpPr>
              <p:spPr>
                <a:xfrm rot="3155517">
                  <a:off x="5438552" y="163487"/>
                  <a:ext cx="254546" cy="244764"/>
                </a:xfrm>
                <a:prstGeom prst="teardrop">
                  <a:avLst>
                    <a:gd name="adj" fmla="val 200000"/>
                  </a:avLst>
                </a:prstGeom>
                <a:solidFill>
                  <a:srgbClr val="1552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梯形 19">
                  <a:extLst>
                    <a:ext uri="{FF2B5EF4-FFF2-40B4-BE49-F238E27FC236}">
                      <a16:creationId xmlns:a16="http://schemas.microsoft.com/office/drawing/2014/main" id="{EAAA5046-F94D-A5BA-F9C0-0C77E4B2D738}"/>
                    </a:ext>
                  </a:extLst>
                </p:cNvPr>
                <p:cNvSpPr/>
                <p:nvPr/>
              </p:nvSpPr>
              <p:spPr>
                <a:xfrm rot="5400000">
                  <a:off x="5768886" y="-43853"/>
                  <a:ext cx="251506" cy="658300"/>
                </a:xfrm>
                <a:custGeom>
                  <a:avLst/>
                  <a:gdLst>
                    <a:gd name="connsiteX0" fmla="*/ 0 w 256268"/>
                    <a:gd name="connsiteY0" fmla="*/ 658300 h 658300"/>
                    <a:gd name="connsiteX1" fmla="*/ 64067 w 256268"/>
                    <a:gd name="connsiteY1" fmla="*/ 0 h 658300"/>
                    <a:gd name="connsiteX2" fmla="*/ 192201 w 256268"/>
                    <a:gd name="connsiteY2" fmla="*/ 0 h 658300"/>
                    <a:gd name="connsiteX3" fmla="*/ 256268 w 256268"/>
                    <a:gd name="connsiteY3" fmla="*/ 658300 h 658300"/>
                    <a:gd name="connsiteX4" fmla="*/ 0 w 256268"/>
                    <a:gd name="connsiteY4" fmla="*/ 658300 h 658300"/>
                    <a:gd name="connsiteX0-1" fmla="*/ 0 w 256268"/>
                    <a:gd name="connsiteY0-2" fmla="*/ 658300 h 658300"/>
                    <a:gd name="connsiteX1-3" fmla="*/ 64067 w 256268"/>
                    <a:gd name="connsiteY1-4" fmla="*/ 0 h 658300"/>
                    <a:gd name="connsiteX2-5" fmla="*/ 192201 w 256268"/>
                    <a:gd name="connsiteY2-6" fmla="*/ 0 h 658300"/>
                    <a:gd name="connsiteX3-7" fmla="*/ 256268 w 256268"/>
                    <a:gd name="connsiteY3-8" fmla="*/ 658300 h 658300"/>
                    <a:gd name="connsiteX4-9" fmla="*/ 0 w 256268"/>
                    <a:gd name="connsiteY4-10" fmla="*/ 658300 h 658300"/>
                    <a:gd name="connsiteX0-11" fmla="*/ 0 w 256268"/>
                    <a:gd name="connsiteY0-12" fmla="*/ 658300 h 658300"/>
                    <a:gd name="connsiteX1-13" fmla="*/ 64067 w 256268"/>
                    <a:gd name="connsiteY1-14" fmla="*/ 0 h 658300"/>
                    <a:gd name="connsiteX2-15" fmla="*/ 192201 w 256268"/>
                    <a:gd name="connsiteY2-16" fmla="*/ 0 h 658300"/>
                    <a:gd name="connsiteX3-17" fmla="*/ 256268 w 256268"/>
                    <a:gd name="connsiteY3-18" fmla="*/ 658300 h 658300"/>
                    <a:gd name="connsiteX4-19" fmla="*/ 0 w 256268"/>
                    <a:gd name="connsiteY4-20" fmla="*/ 658300 h 658300"/>
                    <a:gd name="connsiteX0-21" fmla="*/ 0 w 256268"/>
                    <a:gd name="connsiteY0-22" fmla="*/ 658300 h 658300"/>
                    <a:gd name="connsiteX1-23" fmla="*/ 64067 w 256268"/>
                    <a:gd name="connsiteY1-24" fmla="*/ 0 h 658300"/>
                    <a:gd name="connsiteX2-25" fmla="*/ 192201 w 256268"/>
                    <a:gd name="connsiteY2-26" fmla="*/ 0 h 658300"/>
                    <a:gd name="connsiteX3-27" fmla="*/ 256268 w 256268"/>
                    <a:gd name="connsiteY3-28" fmla="*/ 658300 h 658300"/>
                    <a:gd name="connsiteX4-29" fmla="*/ 0 w 256268"/>
                    <a:gd name="connsiteY4-30" fmla="*/ 658300 h 658300"/>
                    <a:gd name="connsiteX0-31" fmla="*/ 0 w 256268"/>
                    <a:gd name="connsiteY0-32" fmla="*/ 658300 h 658300"/>
                    <a:gd name="connsiteX1-33" fmla="*/ 88336 w 256268"/>
                    <a:gd name="connsiteY1-34" fmla="*/ 0 h 658300"/>
                    <a:gd name="connsiteX2-35" fmla="*/ 192201 w 256268"/>
                    <a:gd name="connsiteY2-36" fmla="*/ 0 h 658300"/>
                    <a:gd name="connsiteX3-37" fmla="*/ 256268 w 256268"/>
                    <a:gd name="connsiteY3-38" fmla="*/ 658300 h 658300"/>
                    <a:gd name="connsiteX4-39" fmla="*/ 0 w 256268"/>
                    <a:gd name="connsiteY4-40" fmla="*/ 658300 h 658300"/>
                    <a:gd name="connsiteX0-41" fmla="*/ 0 w 256268"/>
                    <a:gd name="connsiteY0-42" fmla="*/ 658300 h 658300"/>
                    <a:gd name="connsiteX1-43" fmla="*/ 88336 w 256268"/>
                    <a:gd name="connsiteY1-44" fmla="*/ 0 h 658300"/>
                    <a:gd name="connsiteX2-45" fmla="*/ 153370 w 256268"/>
                    <a:gd name="connsiteY2-46" fmla="*/ 2382 h 658300"/>
                    <a:gd name="connsiteX3-47" fmla="*/ 256268 w 256268"/>
                    <a:gd name="connsiteY3-48" fmla="*/ 658300 h 658300"/>
                    <a:gd name="connsiteX4-49" fmla="*/ 0 w 256268"/>
                    <a:gd name="connsiteY4-50" fmla="*/ 658300 h 658300"/>
                    <a:gd name="connsiteX0-51" fmla="*/ 0 w 256268"/>
                    <a:gd name="connsiteY0-52" fmla="*/ 658300 h 658300"/>
                    <a:gd name="connsiteX1-53" fmla="*/ 88336 w 256268"/>
                    <a:gd name="connsiteY1-54" fmla="*/ 0 h 658300"/>
                    <a:gd name="connsiteX2-55" fmla="*/ 160650 w 256268"/>
                    <a:gd name="connsiteY2-56" fmla="*/ 2382 h 658300"/>
                    <a:gd name="connsiteX3-57" fmla="*/ 256268 w 256268"/>
                    <a:gd name="connsiteY3-58" fmla="*/ 658300 h 658300"/>
                    <a:gd name="connsiteX4-59" fmla="*/ 0 w 256268"/>
                    <a:gd name="connsiteY4-60" fmla="*/ 658300 h 658300"/>
                    <a:gd name="connsiteX0-61" fmla="*/ 0 w 256268"/>
                    <a:gd name="connsiteY0-62" fmla="*/ 658300 h 658300"/>
                    <a:gd name="connsiteX1-63" fmla="*/ 88336 w 256268"/>
                    <a:gd name="connsiteY1-64" fmla="*/ 0 h 658300"/>
                    <a:gd name="connsiteX2-65" fmla="*/ 160650 w 256268"/>
                    <a:gd name="connsiteY2-66" fmla="*/ 2382 h 658300"/>
                    <a:gd name="connsiteX3-67" fmla="*/ 256268 w 256268"/>
                    <a:gd name="connsiteY3-68" fmla="*/ 658300 h 658300"/>
                    <a:gd name="connsiteX4-69" fmla="*/ 0 w 256268"/>
                    <a:gd name="connsiteY4-70" fmla="*/ 658300 h 658300"/>
                    <a:gd name="connsiteX0-71" fmla="*/ 0 w 256268"/>
                    <a:gd name="connsiteY0-72" fmla="*/ 658300 h 658300"/>
                    <a:gd name="connsiteX1-73" fmla="*/ 88336 w 256268"/>
                    <a:gd name="connsiteY1-74" fmla="*/ 0 h 658300"/>
                    <a:gd name="connsiteX2-75" fmla="*/ 160650 w 256268"/>
                    <a:gd name="connsiteY2-76" fmla="*/ 2382 h 658300"/>
                    <a:gd name="connsiteX3-77" fmla="*/ 256268 w 256268"/>
                    <a:gd name="connsiteY3-78" fmla="*/ 658300 h 658300"/>
                    <a:gd name="connsiteX4-79" fmla="*/ 0 w 256268"/>
                    <a:gd name="connsiteY4-80" fmla="*/ 658300 h 658300"/>
                    <a:gd name="connsiteX0-81" fmla="*/ 0 w 256336"/>
                    <a:gd name="connsiteY0-82" fmla="*/ 658300 h 658300"/>
                    <a:gd name="connsiteX1-83" fmla="*/ 88336 w 256336"/>
                    <a:gd name="connsiteY1-84" fmla="*/ 0 h 658300"/>
                    <a:gd name="connsiteX2-85" fmla="*/ 160650 w 256336"/>
                    <a:gd name="connsiteY2-86" fmla="*/ 2382 h 658300"/>
                    <a:gd name="connsiteX3-87" fmla="*/ 256268 w 256336"/>
                    <a:gd name="connsiteY3-88" fmla="*/ 658300 h 658300"/>
                    <a:gd name="connsiteX4-89" fmla="*/ 0 w 256336"/>
                    <a:gd name="connsiteY4-90" fmla="*/ 658300 h 658300"/>
                    <a:gd name="connsiteX0-91" fmla="*/ 0 w 256331"/>
                    <a:gd name="connsiteY0-92" fmla="*/ 658300 h 658300"/>
                    <a:gd name="connsiteX1-93" fmla="*/ 88336 w 256331"/>
                    <a:gd name="connsiteY1-94" fmla="*/ 0 h 658300"/>
                    <a:gd name="connsiteX2-95" fmla="*/ 160650 w 256331"/>
                    <a:gd name="connsiteY2-96" fmla="*/ 2382 h 658300"/>
                    <a:gd name="connsiteX3-97" fmla="*/ 256268 w 256331"/>
                    <a:gd name="connsiteY3-98" fmla="*/ 658300 h 658300"/>
                    <a:gd name="connsiteX4-99" fmla="*/ 0 w 256331"/>
                    <a:gd name="connsiteY4-100" fmla="*/ 658300 h 658300"/>
                    <a:gd name="connsiteX0-101" fmla="*/ 0 w 256331"/>
                    <a:gd name="connsiteY0-102" fmla="*/ 658300 h 658300"/>
                    <a:gd name="connsiteX1-103" fmla="*/ 88336 w 256331"/>
                    <a:gd name="connsiteY1-104" fmla="*/ 0 h 658300"/>
                    <a:gd name="connsiteX2-105" fmla="*/ 160650 w 256331"/>
                    <a:gd name="connsiteY2-106" fmla="*/ 2382 h 658300"/>
                    <a:gd name="connsiteX3-107" fmla="*/ 256268 w 256331"/>
                    <a:gd name="connsiteY3-108" fmla="*/ 658300 h 658300"/>
                    <a:gd name="connsiteX4-109" fmla="*/ 0 w 256331"/>
                    <a:gd name="connsiteY4-110" fmla="*/ 658300 h 658300"/>
                    <a:gd name="connsiteX0-111" fmla="*/ 0 w 256331"/>
                    <a:gd name="connsiteY0-112" fmla="*/ 658300 h 658300"/>
                    <a:gd name="connsiteX1-113" fmla="*/ 88336 w 256331"/>
                    <a:gd name="connsiteY1-114" fmla="*/ 0 h 658300"/>
                    <a:gd name="connsiteX2-115" fmla="*/ 160650 w 256331"/>
                    <a:gd name="connsiteY2-116" fmla="*/ 2382 h 658300"/>
                    <a:gd name="connsiteX3-117" fmla="*/ 256268 w 256331"/>
                    <a:gd name="connsiteY3-118" fmla="*/ 658300 h 658300"/>
                    <a:gd name="connsiteX4-119" fmla="*/ 0 w 256331"/>
                    <a:gd name="connsiteY4-120" fmla="*/ 658300 h 658300"/>
                  </a:gdLst>
                  <a:ahLst/>
                  <a:cxnLst>
                    <a:cxn ang="0">
                      <a:pos x="connsiteX0-111" y="connsiteY0-112"/>
                    </a:cxn>
                    <a:cxn ang="0">
                      <a:pos x="connsiteX1-113" y="connsiteY1-114"/>
                    </a:cxn>
                    <a:cxn ang="0">
                      <a:pos x="connsiteX2-115" y="connsiteY2-116"/>
                    </a:cxn>
                    <a:cxn ang="0">
                      <a:pos x="connsiteX3-117" y="connsiteY3-118"/>
                    </a:cxn>
                    <a:cxn ang="0">
                      <a:pos x="connsiteX4-119" y="connsiteY4-120"/>
                    </a:cxn>
                  </a:cxnLst>
                  <a:rect l="l" t="t" r="r" b="b"/>
                  <a:pathLst>
                    <a:path w="256331" h="658300">
                      <a:moveTo>
                        <a:pt x="0" y="658300"/>
                      </a:moveTo>
                      <a:cubicBezTo>
                        <a:pt x="4367" y="393623"/>
                        <a:pt x="73940" y="424220"/>
                        <a:pt x="88336" y="0"/>
                      </a:cubicBezTo>
                      <a:lnTo>
                        <a:pt x="160650" y="2382"/>
                      </a:lnTo>
                      <a:cubicBezTo>
                        <a:pt x="160441" y="424221"/>
                        <a:pt x="259182" y="415055"/>
                        <a:pt x="256268" y="658300"/>
                      </a:cubicBezTo>
                      <a:lnTo>
                        <a:pt x="0" y="658300"/>
                      </a:lnTo>
                      <a:close/>
                    </a:path>
                  </a:pathLst>
                </a:custGeom>
                <a:solidFill>
                  <a:srgbClr val="1552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4AEF754A-F3A3-B126-0906-C7451E50DA9B}"/>
              </a:ext>
            </a:extLst>
          </p:cNvPr>
          <p:cNvSpPr/>
          <p:nvPr/>
        </p:nvSpPr>
        <p:spPr>
          <a:xfrm>
            <a:off x="980854" y="1850711"/>
            <a:ext cx="1044774" cy="337157"/>
          </a:xfrm>
          <a:prstGeom prst="rect">
            <a:avLst/>
          </a:prstGeom>
          <a:noFill/>
          <a:ln w="50800">
            <a:solidFill>
              <a:srgbClr val="155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9625A9-B2F4-549F-BA7A-AAD4EDF9CB8D}"/>
              </a:ext>
            </a:extLst>
          </p:cNvPr>
          <p:cNvSpPr txBox="1"/>
          <p:nvPr/>
        </p:nvSpPr>
        <p:spPr>
          <a:xfrm>
            <a:off x="1032054" y="1875739"/>
            <a:ext cx="1044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小李同学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B5EED2C-1DE7-64B1-CB4D-03D0A017DABC}"/>
              </a:ext>
            </a:extLst>
          </p:cNvPr>
          <p:cNvGrpSpPr/>
          <p:nvPr/>
        </p:nvGrpSpPr>
        <p:grpSpPr>
          <a:xfrm>
            <a:off x="7108922" y="1547752"/>
            <a:ext cx="822487" cy="448492"/>
            <a:chOff x="5567699" y="164413"/>
            <a:chExt cx="1256618" cy="685218"/>
          </a:xfrm>
        </p:grpSpPr>
        <p:sp>
          <p:nvSpPr>
            <p:cNvPr id="57" name="弦形 56">
              <a:extLst>
                <a:ext uri="{FF2B5EF4-FFF2-40B4-BE49-F238E27FC236}">
                  <a16:creationId xmlns:a16="http://schemas.microsoft.com/office/drawing/2014/main" id="{664386F6-897C-39E5-5213-6F5D4600E012}"/>
                </a:ext>
              </a:extLst>
            </p:cNvPr>
            <p:cNvSpPr/>
            <p:nvPr/>
          </p:nvSpPr>
          <p:spPr>
            <a:xfrm rot="6721983">
              <a:off x="6043608" y="544831"/>
              <a:ext cx="304800" cy="304800"/>
            </a:xfrm>
            <a:prstGeom prst="chord">
              <a:avLst/>
            </a:prstGeom>
            <a:solidFill>
              <a:srgbClr val="1552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CA69CF5-755E-9DDF-4155-A88E20FA5945}"/>
                </a:ext>
              </a:extLst>
            </p:cNvPr>
            <p:cNvSpPr/>
            <p:nvPr/>
          </p:nvSpPr>
          <p:spPr>
            <a:xfrm>
              <a:off x="6170608" y="270030"/>
              <a:ext cx="50800" cy="400050"/>
            </a:xfrm>
            <a:prstGeom prst="rect">
              <a:avLst/>
            </a:prstGeom>
            <a:solidFill>
              <a:srgbClr val="1552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A5EF4CE-B6FE-719E-D15E-40054DF74376}"/>
                </a:ext>
              </a:extLst>
            </p:cNvPr>
            <p:cNvGrpSpPr/>
            <p:nvPr/>
          </p:nvGrpSpPr>
          <p:grpSpPr>
            <a:xfrm>
              <a:off x="5567699" y="164413"/>
              <a:ext cx="1256618" cy="205499"/>
              <a:chOff x="5418043" y="159514"/>
              <a:chExt cx="1556722" cy="254576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0ED55C57-C6A1-1786-F80D-A81C97AA1553}"/>
                  </a:ext>
                </a:extLst>
              </p:cNvPr>
              <p:cNvGrpSpPr/>
              <p:nvPr/>
            </p:nvGrpSpPr>
            <p:grpSpPr>
              <a:xfrm>
                <a:off x="5418043" y="159514"/>
                <a:ext cx="780346" cy="254546"/>
                <a:chOff x="5443443" y="158596"/>
                <a:chExt cx="780346" cy="254546"/>
              </a:xfrm>
            </p:grpSpPr>
            <p:sp>
              <p:nvSpPr>
                <p:cNvPr id="64" name="泪滴形 63">
                  <a:extLst>
                    <a:ext uri="{FF2B5EF4-FFF2-40B4-BE49-F238E27FC236}">
                      <a16:creationId xmlns:a16="http://schemas.microsoft.com/office/drawing/2014/main" id="{3EA97D0B-27CF-872C-5FA3-7952CCB304CE}"/>
                    </a:ext>
                  </a:extLst>
                </p:cNvPr>
                <p:cNvSpPr/>
                <p:nvPr/>
              </p:nvSpPr>
              <p:spPr>
                <a:xfrm rot="3155517">
                  <a:off x="5438552" y="163487"/>
                  <a:ext cx="254546" cy="244764"/>
                </a:xfrm>
                <a:prstGeom prst="teardrop">
                  <a:avLst>
                    <a:gd name="adj" fmla="val 200000"/>
                  </a:avLst>
                </a:prstGeom>
                <a:solidFill>
                  <a:srgbClr val="1552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梯形 19">
                  <a:extLst>
                    <a:ext uri="{FF2B5EF4-FFF2-40B4-BE49-F238E27FC236}">
                      <a16:creationId xmlns:a16="http://schemas.microsoft.com/office/drawing/2014/main" id="{C8FC5CD1-C5BB-18E9-2285-B4FA57DF3541}"/>
                    </a:ext>
                  </a:extLst>
                </p:cNvPr>
                <p:cNvSpPr/>
                <p:nvPr/>
              </p:nvSpPr>
              <p:spPr>
                <a:xfrm rot="5400000">
                  <a:off x="5768886" y="-43853"/>
                  <a:ext cx="251506" cy="658300"/>
                </a:xfrm>
                <a:custGeom>
                  <a:avLst/>
                  <a:gdLst>
                    <a:gd name="connsiteX0" fmla="*/ 0 w 256268"/>
                    <a:gd name="connsiteY0" fmla="*/ 658300 h 658300"/>
                    <a:gd name="connsiteX1" fmla="*/ 64067 w 256268"/>
                    <a:gd name="connsiteY1" fmla="*/ 0 h 658300"/>
                    <a:gd name="connsiteX2" fmla="*/ 192201 w 256268"/>
                    <a:gd name="connsiteY2" fmla="*/ 0 h 658300"/>
                    <a:gd name="connsiteX3" fmla="*/ 256268 w 256268"/>
                    <a:gd name="connsiteY3" fmla="*/ 658300 h 658300"/>
                    <a:gd name="connsiteX4" fmla="*/ 0 w 256268"/>
                    <a:gd name="connsiteY4" fmla="*/ 658300 h 658300"/>
                    <a:gd name="connsiteX0-1" fmla="*/ 0 w 256268"/>
                    <a:gd name="connsiteY0-2" fmla="*/ 658300 h 658300"/>
                    <a:gd name="connsiteX1-3" fmla="*/ 64067 w 256268"/>
                    <a:gd name="connsiteY1-4" fmla="*/ 0 h 658300"/>
                    <a:gd name="connsiteX2-5" fmla="*/ 192201 w 256268"/>
                    <a:gd name="connsiteY2-6" fmla="*/ 0 h 658300"/>
                    <a:gd name="connsiteX3-7" fmla="*/ 256268 w 256268"/>
                    <a:gd name="connsiteY3-8" fmla="*/ 658300 h 658300"/>
                    <a:gd name="connsiteX4-9" fmla="*/ 0 w 256268"/>
                    <a:gd name="connsiteY4-10" fmla="*/ 658300 h 658300"/>
                    <a:gd name="connsiteX0-11" fmla="*/ 0 w 256268"/>
                    <a:gd name="connsiteY0-12" fmla="*/ 658300 h 658300"/>
                    <a:gd name="connsiteX1-13" fmla="*/ 64067 w 256268"/>
                    <a:gd name="connsiteY1-14" fmla="*/ 0 h 658300"/>
                    <a:gd name="connsiteX2-15" fmla="*/ 192201 w 256268"/>
                    <a:gd name="connsiteY2-16" fmla="*/ 0 h 658300"/>
                    <a:gd name="connsiteX3-17" fmla="*/ 256268 w 256268"/>
                    <a:gd name="connsiteY3-18" fmla="*/ 658300 h 658300"/>
                    <a:gd name="connsiteX4-19" fmla="*/ 0 w 256268"/>
                    <a:gd name="connsiteY4-20" fmla="*/ 658300 h 658300"/>
                    <a:gd name="connsiteX0-21" fmla="*/ 0 w 256268"/>
                    <a:gd name="connsiteY0-22" fmla="*/ 658300 h 658300"/>
                    <a:gd name="connsiteX1-23" fmla="*/ 64067 w 256268"/>
                    <a:gd name="connsiteY1-24" fmla="*/ 0 h 658300"/>
                    <a:gd name="connsiteX2-25" fmla="*/ 192201 w 256268"/>
                    <a:gd name="connsiteY2-26" fmla="*/ 0 h 658300"/>
                    <a:gd name="connsiteX3-27" fmla="*/ 256268 w 256268"/>
                    <a:gd name="connsiteY3-28" fmla="*/ 658300 h 658300"/>
                    <a:gd name="connsiteX4-29" fmla="*/ 0 w 256268"/>
                    <a:gd name="connsiteY4-30" fmla="*/ 658300 h 658300"/>
                    <a:gd name="connsiteX0-31" fmla="*/ 0 w 256268"/>
                    <a:gd name="connsiteY0-32" fmla="*/ 658300 h 658300"/>
                    <a:gd name="connsiteX1-33" fmla="*/ 88336 w 256268"/>
                    <a:gd name="connsiteY1-34" fmla="*/ 0 h 658300"/>
                    <a:gd name="connsiteX2-35" fmla="*/ 192201 w 256268"/>
                    <a:gd name="connsiteY2-36" fmla="*/ 0 h 658300"/>
                    <a:gd name="connsiteX3-37" fmla="*/ 256268 w 256268"/>
                    <a:gd name="connsiteY3-38" fmla="*/ 658300 h 658300"/>
                    <a:gd name="connsiteX4-39" fmla="*/ 0 w 256268"/>
                    <a:gd name="connsiteY4-40" fmla="*/ 658300 h 658300"/>
                    <a:gd name="connsiteX0-41" fmla="*/ 0 w 256268"/>
                    <a:gd name="connsiteY0-42" fmla="*/ 658300 h 658300"/>
                    <a:gd name="connsiteX1-43" fmla="*/ 88336 w 256268"/>
                    <a:gd name="connsiteY1-44" fmla="*/ 0 h 658300"/>
                    <a:gd name="connsiteX2-45" fmla="*/ 153370 w 256268"/>
                    <a:gd name="connsiteY2-46" fmla="*/ 2382 h 658300"/>
                    <a:gd name="connsiteX3-47" fmla="*/ 256268 w 256268"/>
                    <a:gd name="connsiteY3-48" fmla="*/ 658300 h 658300"/>
                    <a:gd name="connsiteX4-49" fmla="*/ 0 w 256268"/>
                    <a:gd name="connsiteY4-50" fmla="*/ 658300 h 658300"/>
                    <a:gd name="connsiteX0-51" fmla="*/ 0 w 256268"/>
                    <a:gd name="connsiteY0-52" fmla="*/ 658300 h 658300"/>
                    <a:gd name="connsiteX1-53" fmla="*/ 88336 w 256268"/>
                    <a:gd name="connsiteY1-54" fmla="*/ 0 h 658300"/>
                    <a:gd name="connsiteX2-55" fmla="*/ 160650 w 256268"/>
                    <a:gd name="connsiteY2-56" fmla="*/ 2382 h 658300"/>
                    <a:gd name="connsiteX3-57" fmla="*/ 256268 w 256268"/>
                    <a:gd name="connsiteY3-58" fmla="*/ 658300 h 658300"/>
                    <a:gd name="connsiteX4-59" fmla="*/ 0 w 256268"/>
                    <a:gd name="connsiteY4-60" fmla="*/ 658300 h 658300"/>
                    <a:gd name="connsiteX0-61" fmla="*/ 0 w 256268"/>
                    <a:gd name="connsiteY0-62" fmla="*/ 658300 h 658300"/>
                    <a:gd name="connsiteX1-63" fmla="*/ 88336 w 256268"/>
                    <a:gd name="connsiteY1-64" fmla="*/ 0 h 658300"/>
                    <a:gd name="connsiteX2-65" fmla="*/ 160650 w 256268"/>
                    <a:gd name="connsiteY2-66" fmla="*/ 2382 h 658300"/>
                    <a:gd name="connsiteX3-67" fmla="*/ 256268 w 256268"/>
                    <a:gd name="connsiteY3-68" fmla="*/ 658300 h 658300"/>
                    <a:gd name="connsiteX4-69" fmla="*/ 0 w 256268"/>
                    <a:gd name="connsiteY4-70" fmla="*/ 658300 h 658300"/>
                    <a:gd name="connsiteX0-71" fmla="*/ 0 w 256268"/>
                    <a:gd name="connsiteY0-72" fmla="*/ 658300 h 658300"/>
                    <a:gd name="connsiteX1-73" fmla="*/ 88336 w 256268"/>
                    <a:gd name="connsiteY1-74" fmla="*/ 0 h 658300"/>
                    <a:gd name="connsiteX2-75" fmla="*/ 160650 w 256268"/>
                    <a:gd name="connsiteY2-76" fmla="*/ 2382 h 658300"/>
                    <a:gd name="connsiteX3-77" fmla="*/ 256268 w 256268"/>
                    <a:gd name="connsiteY3-78" fmla="*/ 658300 h 658300"/>
                    <a:gd name="connsiteX4-79" fmla="*/ 0 w 256268"/>
                    <a:gd name="connsiteY4-80" fmla="*/ 658300 h 658300"/>
                    <a:gd name="connsiteX0-81" fmla="*/ 0 w 256336"/>
                    <a:gd name="connsiteY0-82" fmla="*/ 658300 h 658300"/>
                    <a:gd name="connsiteX1-83" fmla="*/ 88336 w 256336"/>
                    <a:gd name="connsiteY1-84" fmla="*/ 0 h 658300"/>
                    <a:gd name="connsiteX2-85" fmla="*/ 160650 w 256336"/>
                    <a:gd name="connsiteY2-86" fmla="*/ 2382 h 658300"/>
                    <a:gd name="connsiteX3-87" fmla="*/ 256268 w 256336"/>
                    <a:gd name="connsiteY3-88" fmla="*/ 658300 h 658300"/>
                    <a:gd name="connsiteX4-89" fmla="*/ 0 w 256336"/>
                    <a:gd name="connsiteY4-90" fmla="*/ 658300 h 658300"/>
                    <a:gd name="connsiteX0-91" fmla="*/ 0 w 256331"/>
                    <a:gd name="connsiteY0-92" fmla="*/ 658300 h 658300"/>
                    <a:gd name="connsiteX1-93" fmla="*/ 88336 w 256331"/>
                    <a:gd name="connsiteY1-94" fmla="*/ 0 h 658300"/>
                    <a:gd name="connsiteX2-95" fmla="*/ 160650 w 256331"/>
                    <a:gd name="connsiteY2-96" fmla="*/ 2382 h 658300"/>
                    <a:gd name="connsiteX3-97" fmla="*/ 256268 w 256331"/>
                    <a:gd name="connsiteY3-98" fmla="*/ 658300 h 658300"/>
                    <a:gd name="connsiteX4-99" fmla="*/ 0 w 256331"/>
                    <a:gd name="connsiteY4-100" fmla="*/ 658300 h 658300"/>
                    <a:gd name="connsiteX0-101" fmla="*/ 0 w 256331"/>
                    <a:gd name="connsiteY0-102" fmla="*/ 658300 h 658300"/>
                    <a:gd name="connsiteX1-103" fmla="*/ 88336 w 256331"/>
                    <a:gd name="connsiteY1-104" fmla="*/ 0 h 658300"/>
                    <a:gd name="connsiteX2-105" fmla="*/ 160650 w 256331"/>
                    <a:gd name="connsiteY2-106" fmla="*/ 2382 h 658300"/>
                    <a:gd name="connsiteX3-107" fmla="*/ 256268 w 256331"/>
                    <a:gd name="connsiteY3-108" fmla="*/ 658300 h 658300"/>
                    <a:gd name="connsiteX4-109" fmla="*/ 0 w 256331"/>
                    <a:gd name="connsiteY4-110" fmla="*/ 658300 h 658300"/>
                    <a:gd name="connsiteX0-111" fmla="*/ 0 w 256331"/>
                    <a:gd name="connsiteY0-112" fmla="*/ 658300 h 658300"/>
                    <a:gd name="connsiteX1-113" fmla="*/ 88336 w 256331"/>
                    <a:gd name="connsiteY1-114" fmla="*/ 0 h 658300"/>
                    <a:gd name="connsiteX2-115" fmla="*/ 160650 w 256331"/>
                    <a:gd name="connsiteY2-116" fmla="*/ 2382 h 658300"/>
                    <a:gd name="connsiteX3-117" fmla="*/ 256268 w 256331"/>
                    <a:gd name="connsiteY3-118" fmla="*/ 658300 h 658300"/>
                    <a:gd name="connsiteX4-119" fmla="*/ 0 w 256331"/>
                    <a:gd name="connsiteY4-120" fmla="*/ 658300 h 658300"/>
                  </a:gdLst>
                  <a:ahLst/>
                  <a:cxnLst>
                    <a:cxn ang="0">
                      <a:pos x="connsiteX0-111" y="connsiteY0-112"/>
                    </a:cxn>
                    <a:cxn ang="0">
                      <a:pos x="connsiteX1-113" y="connsiteY1-114"/>
                    </a:cxn>
                    <a:cxn ang="0">
                      <a:pos x="connsiteX2-115" y="connsiteY2-116"/>
                    </a:cxn>
                    <a:cxn ang="0">
                      <a:pos x="connsiteX3-117" y="connsiteY3-118"/>
                    </a:cxn>
                    <a:cxn ang="0">
                      <a:pos x="connsiteX4-119" y="connsiteY4-120"/>
                    </a:cxn>
                  </a:cxnLst>
                  <a:rect l="l" t="t" r="r" b="b"/>
                  <a:pathLst>
                    <a:path w="256331" h="658300">
                      <a:moveTo>
                        <a:pt x="0" y="658300"/>
                      </a:moveTo>
                      <a:cubicBezTo>
                        <a:pt x="4367" y="393623"/>
                        <a:pt x="73940" y="424220"/>
                        <a:pt x="88336" y="0"/>
                      </a:cubicBezTo>
                      <a:lnTo>
                        <a:pt x="160650" y="2382"/>
                      </a:lnTo>
                      <a:cubicBezTo>
                        <a:pt x="160441" y="424221"/>
                        <a:pt x="259182" y="415055"/>
                        <a:pt x="256268" y="658300"/>
                      </a:cubicBezTo>
                      <a:lnTo>
                        <a:pt x="0" y="658300"/>
                      </a:lnTo>
                      <a:close/>
                    </a:path>
                  </a:pathLst>
                </a:custGeom>
                <a:solidFill>
                  <a:srgbClr val="1552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0771E848-4313-614D-E8B4-E3881EE0A062}"/>
                  </a:ext>
                </a:extLst>
              </p:cNvPr>
              <p:cNvGrpSpPr/>
              <p:nvPr/>
            </p:nvGrpSpPr>
            <p:grpSpPr>
              <a:xfrm flipH="1">
                <a:off x="6194419" y="159544"/>
                <a:ext cx="780346" cy="254546"/>
                <a:chOff x="5443443" y="158596"/>
                <a:chExt cx="780346" cy="254546"/>
              </a:xfrm>
            </p:grpSpPr>
            <p:sp>
              <p:nvSpPr>
                <p:cNvPr id="62" name="泪滴形 61">
                  <a:extLst>
                    <a:ext uri="{FF2B5EF4-FFF2-40B4-BE49-F238E27FC236}">
                      <a16:creationId xmlns:a16="http://schemas.microsoft.com/office/drawing/2014/main" id="{A0F31E67-2D2C-3BB6-20A7-BD8F91BF190B}"/>
                    </a:ext>
                  </a:extLst>
                </p:cNvPr>
                <p:cNvSpPr/>
                <p:nvPr/>
              </p:nvSpPr>
              <p:spPr>
                <a:xfrm rot="3155517">
                  <a:off x="5438552" y="163487"/>
                  <a:ext cx="254546" cy="244764"/>
                </a:xfrm>
                <a:prstGeom prst="teardrop">
                  <a:avLst>
                    <a:gd name="adj" fmla="val 200000"/>
                  </a:avLst>
                </a:prstGeom>
                <a:solidFill>
                  <a:srgbClr val="1552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梯形 19">
                  <a:extLst>
                    <a:ext uri="{FF2B5EF4-FFF2-40B4-BE49-F238E27FC236}">
                      <a16:creationId xmlns:a16="http://schemas.microsoft.com/office/drawing/2014/main" id="{1D92B6FD-215A-4647-8FB0-A66B32A876E1}"/>
                    </a:ext>
                  </a:extLst>
                </p:cNvPr>
                <p:cNvSpPr/>
                <p:nvPr/>
              </p:nvSpPr>
              <p:spPr>
                <a:xfrm rot="5400000">
                  <a:off x="5768886" y="-43853"/>
                  <a:ext cx="251506" cy="658300"/>
                </a:xfrm>
                <a:custGeom>
                  <a:avLst/>
                  <a:gdLst>
                    <a:gd name="connsiteX0" fmla="*/ 0 w 256268"/>
                    <a:gd name="connsiteY0" fmla="*/ 658300 h 658300"/>
                    <a:gd name="connsiteX1" fmla="*/ 64067 w 256268"/>
                    <a:gd name="connsiteY1" fmla="*/ 0 h 658300"/>
                    <a:gd name="connsiteX2" fmla="*/ 192201 w 256268"/>
                    <a:gd name="connsiteY2" fmla="*/ 0 h 658300"/>
                    <a:gd name="connsiteX3" fmla="*/ 256268 w 256268"/>
                    <a:gd name="connsiteY3" fmla="*/ 658300 h 658300"/>
                    <a:gd name="connsiteX4" fmla="*/ 0 w 256268"/>
                    <a:gd name="connsiteY4" fmla="*/ 658300 h 658300"/>
                    <a:gd name="connsiteX0-1" fmla="*/ 0 w 256268"/>
                    <a:gd name="connsiteY0-2" fmla="*/ 658300 h 658300"/>
                    <a:gd name="connsiteX1-3" fmla="*/ 64067 w 256268"/>
                    <a:gd name="connsiteY1-4" fmla="*/ 0 h 658300"/>
                    <a:gd name="connsiteX2-5" fmla="*/ 192201 w 256268"/>
                    <a:gd name="connsiteY2-6" fmla="*/ 0 h 658300"/>
                    <a:gd name="connsiteX3-7" fmla="*/ 256268 w 256268"/>
                    <a:gd name="connsiteY3-8" fmla="*/ 658300 h 658300"/>
                    <a:gd name="connsiteX4-9" fmla="*/ 0 w 256268"/>
                    <a:gd name="connsiteY4-10" fmla="*/ 658300 h 658300"/>
                    <a:gd name="connsiteX0-11" fmla="*/ 0 w 256268"/>
                    <a:gd name="connsiteY0-12" fmla="*/ 658300 h 658300"/>
                    <a:gd name="connsiteX1-13" fmla="*/ 64067 w 256268"/>
                    <a:gd name="connsiteY1-14" fmla="*/ 0 h 658300"/>
                    <a:gd name="connsiteX2-15" fmla="*/ 192201 w 256268"/>
                    <a:gd name="connsiteY2-16" fmla="*/ 0 h 658300"/>
                    <a:gd name="connsiteX3-17" fmla="*/ 256268 w 256268"/>
                    <a:gd name="connsiteY3-18" fmla="*/ 658300 h 658300"/>
                    <a:gd name="connsiteX4-19" fmla="*/ 0 w 256268"/>
                    <a:gd name="connsiteY4-20" fmla="*/ 658300 h 658300"/>
                    <a:gd name="connsiteX0-21" fmla="*/ 0 w 256268"/>
                    <a:gd name="connsiteY0-22" fmla="*/ 658300 h 658300"/>
                    <a:gd name="connsiteX1-23" fmla="*/ 64067 w 256268"/>
                    <a:gd name="connsiteY1-24" fmla="*/ 0 h 658300"/>
                    <a:gd name="connsiteX2-25" fmla="*/ 192201 w 256268"/>
                    <a:gd name="connsiteY2-26" fmla="*/ 0 h 658300"/>
                    <a:gd name="connsiteX3-27" fmla="*/ 256268 w 256268"/>
                    <a:gd name="connsiteY3-28" fmla="*/ 658300 h 658300"/>
                    <a:gd name="connsiteX4-29" fmla="*/ 0 w 256268"/>
                    <a:gd name="connsiteY4-30" fmla="*/ 658300 h 658300"/>
                    <a:gd name="connsiteX0-31" fmla="*/ 0 w 256268"/>
                    <a:gd name="connsiteY0-32" fmla="*/ 658300 h 658300"/>
                    <a:gd name="connsiteX1-33" fmla="*/ 88336 w 256268"/>
                    <a:gd name="connsiteY1-34" fmla="*/ 0 h 658300"/>
                    <a:gd name="connsiteX2-35" fmla="*/ 192201 w 256268"/>
                    <a:gd name="connsiteY2-36" fmla="*/ 0 h 658300"/>
                    <a:gd name="connsiteX3-37" fmla="*/ 256268 w 256268"/>
                    <a:gd name="connsiteY3-38" fmla="*/ 658300 h 658300"/>
                    <a:gd name="connsiteX4-39" fmla="*/ 0 w 256268"/>
                    <a:gd name="connsiteY4-40" fmla="*/ 658300 h 658300"/>
                    <a:gd name="connsiteX0-41" fmla="*/ 0 w 256268"/>
                    <a:gd name="connsiteY0-42" fmla="*/ 658300 h 658300"/>
                    <a:gd name="connsiteX1-43" fmla="*/ 88336 w 256268"/>
                    <a:gd name="connsiteY1-44" fmla="*/ 0 h 658300"/>
                    <a:gd name="connsiteX2-45" fmla="*/ 153370 w 256268"/>
                    <a:gd name="connsiteY2-46" fmla="*/ 2382 h 658300"/>
                    <a:gd name="connsiteX3-47" fmla="*/ 256268 w 256268"/>
                    <a:gd name="connsiteY3-48" fmla="*/ 658300 h 658300"/>
                    <a:gd name="connsiteX4-49" fmla="*/ 0 w 256268"/>
                    <a:gd name="connsiteY4-50" fmla="*/ 658300 h 658300"/>
                    <a:gd name="connsiteX0-51" fmla="*/ 0 w 256268"/>
                    <a:gd name="connsiteY0-52" fmla="*/ 658300 h 658300"/>
                    <a:gd name="connsiteX1-53" fmla="*/ 88336 w 256268"/>
                    <a:gd name="connsiteY1-54" fmla="*/ 0 h 658300"/>
                    <a:gd name="connsiteX2-55" fmla="*/ 160650 w 256268"/>
                    <a:gd name="connsiteY2-56" fmla="*/ 2382 h 658300"/>
                    <a:gd name="connsiteX3-57" fmla="*/ 256268 w 256268"/>
                    <a:gd name="connsiteY3-58" fmla="*/ 658300 h 658300"/>
                    <a:gd name="connsiteX4-59" fmla="*/ 0 w 256268"/>
                    <a:gd name="connsiteY4-60" fmla="*/ 658300 h 658300"/>
                    <a:gd name="connsiteX0-61" fmla="*/ 0 w 256268"/>
                    <a:gd name="connsiteY0-62" fmla="*/ 658300 h 658300"/>
                    <a:gd name="connsiteX1-63" fmla="*/ 88336 w 256268"/>
                    <a:gd name="connsiteY1-64" fmla="*/ 0 h 658300"/>
                    <a:gd name="connsiteX2-65" fmla="*/ 160650 w 256268"/>
                    <a:gd name="connsiteY2-66" fmla="*/ 2382 h 658300"/>
                    <a:gd name="connsiteX3-67" fmla="*/ 256268 w 256268"/>
                    <a:gd name="connsiteY3-68" fmla="*/ 658300 h 658300"/>
                    <a:gd name="connsiteX4-69" fmla="*/ 0 w 256268"/>
                    <a:gd name="connsiteY4-70" fmla="*/ 658300 h 658300"/>
                    <a:gd name="connsiteX0-71" fmla="*/ 0 w 256268"/>
                    <a:gd name="connsiteY0-72" fmla="*/ 658300 h 658300"/>
                    <a:gd name="connsiteX1-73" fmla="*/ 88336 w 256268"/>
                    <a:gd name="connsiteY1-74" fmla="*/ 0 h 658300"/>
                    <a:gd name="connsiteX2-75" fmla="*/ 160650 w 256268"/>
                    <a:gd name="connsiteY2-76" fmla="*/ 2382 h 658300"/>
                    <a:gd name="connsiteX3-77" fmla="*/ 256268 w 256268"/>
                    <a:gd name="connsiteY3-78" fmla="*/ 658300 h 658300"/>
                    <a:gd name="connsiteX4-79" fmla="*/ 0 w 256268"/>
                    <a:gd name="connsiteY4-80" fmla="*/ 658300 h 658300"/>
                    <a:gd name="connsiteX0-81" fmla="*/ 0 w 256336"/>
                    <a:gd name="connsiteY0-82" fmla="*/ 658300 h 658300"/>
                    <a:gd name="connsiteX1-83" fmla="*/ 88336 w 256336"/>
                    <a:gd name="connsiteY1-84" fmla="*/ 0 h 658300"/>
                    <a:gd name="connsiteX2-85" fmla="*/ 160650 w 256336"/>
                    <a:gd name="connsiteY2-86" fmla="*/ 2382 h 658300"/>
                    <a:gd name="connsiteX3-87" fmla="*/ 256268 w 256336"/>
                    <a:gd name="connsiteY3-88" fmla="*/ 658300 h 658300"/>
                    <a:gd name="connsiteX4-89" fmla="*/ 0 w 256336"/>
                    <a:gd name="connsiteY4-90" fmla="*/ 658300 h 658300"/>
                    <a:gd name="connsiteX0-91" fmla="*/ 0 w 256331"/>
                    <a:gd name="connsiteY0-92" fmla="*/ 658300 h 658300"/>
                    <a:gd name="connsiteX1-93" fmla="*/ 88336 w 256331"/>
                    <a:gd name="connsiteY1-94" fmla="*/ 0 h 658300"/>
                    <a:gd name="connsiteX2-95" fmla="*/ 160650 w 256331"/>
                    <a:gd name="connsiteY2-96" fmla="*/ 2382 h 658300"/>
                    <a:gd name="connsiteX3-97" fmla="*/ 256268 w 256331"/>
                    <a:gd name="connsiteY3-98" fmla="*/ 658300 h 658300"/>
                    <a:gd name="connsiteX4-99" fmla="*/ 0 w 256331"/>
                    <a:gd name="connsiteY4-100" fmla="*/ 658300 h 658300"/>
                    <a:gd name="connsiteX0-101" fmla="*/ 0 w 256331"/>
                    <a:gd name="connsiteY0-102" fmla="*/ 658300 h 658300"/>
                    <a:gd name="connsiteX1-103" fmla="*/ 88336 w 256331"/>
                    <a:gd name="connsiteY1-104" fmla="*/ 0 h 658300"/>
                    <a:gd name="connsiteX2-105" fmla="*/ 160650 w 256331"/>
                    <a:gd name="connsiteY2-106" fmla="*/ 2382 h 658300"/>
                    <a:gd name="connsiteX3-107" fmla="*/ 256268 w 256331"/>
                    <a:gd name="connsiteY3-108" fmla="*/ 658300 h 658300"/>
                    <a:gd name="connsiteX4-109" fmla="*/ 0 w 256331"/>
                    <a:gd name="connsiteY4-110" fmla="*/ 658300 h 658300"/>
                    <a:gd name="connsiteX0-111" fmla="*/ 0 w 256331"/>
                    <a:gd name="connsiteY0-112" fmla="*/ 658300 h 658300"/>
                    <a:gd name="connsiteX1-113" fmla="*/ 88336 w 256331"/>
                    <a:gd name="connsiteY1-114" fmla="*/ 0 h 658300"/>
                    <a:gd name="connsiteX2-115" fmla="*/ 160650 w 256331"/>
                    <a:gd name="connsiteY2-116" fmla="*/ 2382 h 658300"/>
                    <a:gd name="connsiteX3-117" fmla="*/ 256268 w 256331"/>
                    <a:gd name="connsiteY3-118" fmla="*/ 658300 h 658300"/>
                    <a:gd name="connsiteX4-119" fmla="*/ 0 w 256331"/>
                    <a:gd name="connsiteY4-120" fmla="*/ 658300 h 658300"/>
                  </a:gdLst>
                  <a:ahLst/>
                  <a:cxnLst>
                    <a:cxn ang="0">
                      <a:pos x="connsiteX0-111" y="connsiteY0-112"/>
                    </a:cxn>
                    <a:cxn ang="0">
                      <a:pos x="connsiteX1-113" y="connsiteY1-114"/>
                    </a:cxn>
                    <a:cxn ang="0">
                      <a:pos x="connsiteX2-115" y="connsiteY2-116"/>
                    </a:cxn>
                    <a:cxn ang="0">
                      <a:pos x="connsiteX3-117" y="connsiteY3-118"/>
                    </a:cxn>
                    <a:cxn ang="0">
                      <a:pos x="connsiteX4-119" y="connsiteY4-120"/>
                    </a:cxn>
                  </a:cxnLst>
                  <a:rect l="l" t="t" r="r" b="b"/>
                  <a:pathLst>
                    <a:path w="256331" h="658300">
                      <a:moveTo>
                        <a:pt x="0" y="658300"/>
                      </a:moveTo>
                      <a:cubicBezTo>
                        <a:pt x="4367" y="393623"/>
                        <a:pt x="73940" y="424220"/>
                        <a:pt x="88336" y="0"/>
                      </a:cubicBezTo>
                      <a:lnTo>
                        <a:pt x="160650" y="2382"/>
                      </a:lnTo>
                      <a:cubicBezTo>
                        <a:pt x="160441" y="424221"/>
                        <a:pt x="259182" y="415055"/>
                        <a:pt x="256268" y="658300"/>
                      </a:cubicBezTo>
                      <a:lnTo>
                        <a:pt x="0" y="658300"/>
                      </a:lnTo>
                      <a:close/>
                    </a:path>
                  </a:pathLst>
                </a:custGeom>
                <a:solidFill>
                  <a:srgbClr val="1552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05220103-875D-CAD6-0545-DE46DA0CAC8F}"/>
              </a:ext>
            </a:extLst>
          </p:cNvPr>
          <p:cNvSpPr/>
          <p:nvPr/>
        </p:nvSpPr>
        <p:spPr>
          <a:xfrm>
            <a:off x="7031198" y="1919840"/>
            <a:ext cx="1044774" cy="337157"/>
          </a:xfrm>
          <a:prstGeom prst="rect">
            <a:avLst/>
          </a:prstGeom>
          <a:noFill/>
          <a:ln w="50800">
            <a:solidFill>
              <a:srgbClr val="155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F1862AA-5297-790D-47CA-78914666B8F8}"/>
              </a:ext>
            </a:extLst>
          </p:cNvPr>
          <p:cNvSpPr txBox="1"/>
          <p:nvPr/>
        </p:nvSpPr>
        <p:spPr>
          <a:xfrm>
            <a:off x="7082398" y="1944868"/>
            <a:ext cx="1044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小张同学</a:t>
            </a:r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40086A49-AF01-68AA-894C-67EEAA492C00}"/>
              </a:ext>
            </a:extLst>
          </p:cNvPr>
          <p:cNvSpPr/>
          <p:nvPr/>
        </p:nvSpPr>
        <p:spPr bwMode="auto">
          <a:xfrm>
            <a:off x="3601726" y="3637667"/>
            <a:ext cx="1207857" cy="1263119"/>
          </a:xfrm>
          <a:custGeom>
            <a:avLst/>
            <a:gdLst>
              <a:gd name="T0" fmla="*/ 71 w 540"/>
              <a:gd name="T1" fmla="*/ 536 h 564"/>
              <a:gd name="T2" fmla="*/ 24 w 540"/>
              <a:gd name="T3" fmla="*/ 488 h 564"/>
              <a:gd name="T4" fmla="*/ 24 w 540"/>
              <a:gd name="T5" fmla="*/ 0 h 564"/>
              <a:gd name="T6" fmla="*/ 0 w 540"/>
              <a:gd name="T7" fmla="*/ 0 h 564"/>
              <a:gd name="T8" fmla="*/ 0 w 540"/>
              <a:gd name="T9" fmla="*/ 489 h 564"/>
              <a:gd name="T10" fmla="*/ 72 w 540"/>
              <a:gd name="T11" fmla="*/ 564 h 564"/>
              <a:gd name="T12" fmla="*/ 540 w 540"/>
              <a:gd name="T13" fmla="*/ 564 h 564"/>
              <a:gd name="T14" fmla="*/ 540 w 540"/>
              <a:gd name="T15" fmla="*/ 536 h 564"/>
              <a:gd name="T16" fmla="*/ 71 w 540"/>
              <a:gd name="T17" fmla="*/ 536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0" h="564">
                <a:moveTo>
                  <a:pt x="71" y="536"/>
                </a:moveTo>
                <a:cubicBezTo>
                  <a:pt x="44" y="536"/>
                  <a:pt x="24" y="515"/>
                  <a:pt x="24" y="488"/>
                </a:cubicBezTo>
                <a:cubicBezTo>
                  <a:pt x="24" y="0"/>
                  <a:pt x="24" y="0"/>
                  <a:pt x="2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89"/>
                  <a:pt x="0" y="489"/>
                  <a:pt x="0" y="489"/>
                </a:cubicBezTo>
                <a:cubicBezTo>
                  <a:pt x="0" y="529"/>
                  <a:pt x="32" y="564"/>
                  <a:pt x="72" y="564"/>
                </a:cubicBezTo>
                <a:cubicBezTo>
                  <a:pt x="540" y="564"/>
                  <a:pt x="540" y="564"/>
                  <a:pt x="540" y="564"/>
                </a:cubicBezTo>
                <a:cubicBezTo>
                  <a:pt x="540" y="536"/>
                  <a:pt x="540" y="536"/>
                  <a:pt x="540" y="536"/>
                </a:cubicBezTo>
                <a:lnTo>
                  <a:pt x="71" y="53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A964FFB1-1A84-21EB-3EED-2E1BC0D3330E}"/>
              </a:ext>
            </a:extLst>
          </p:cNvPr>
          <p:cNvSpPr/>
          <p:nvPr/>
        </p:nvSpPr>
        <p:spPr bwMode="auto">
          <a:xfrm>
            <a:off x="4048555" y="3252416"/>
            <a:ext cx="1199962" cy="1236278"/>
          </a:xfrm>
          <a:custGeom>
            <a:avLst/>
            <a:gdLst>
              <a:gd name="T0" fmla="*/ 461 w 536"/>
              <a:gd name="T1" fmla="*/ 24 h 552"/>
              <a:gd name="T2" fmla="*/ 508 w 536"/>
              <a:gd name="T3" fmla="*/ 70 h 552"/>
              <a:gd name="T4" fmla="*/ 508 w 536"/>
              <a:gd name="T5" fmla="*/ 552 h 552"/>
              <a:gd name="T6" fmla="*/ 536 w 536"/>
              <a:gd name="T7" fmla="*/ 552 h 552"/>
              <a:gd name="T8" fmla="*/ 536 w 536"/>
              <a:gd name="T9" fmla="*/ 72 h 552"/>
              <a:gd name="T10" fmla="*/ 462 w 536"/>
              <a:gd name="T11" fmla="*/ 0 h 552"/>
              <a:gd name="T12" fmla="*/ 0 w 536"/>
              <a:gd name="T13" fmla="*/ 0 h 552"/>
              <a:gd name="T14" fmla="*/ 0 w 536"/>
              <a:gd name="T15" fmla="*/ 24 h 552"/>
              <a:gd name="T16" fmla="*/ 461 w 536"/>
              <a:gd name="T17" fmla="*/ 24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6" h="552">
                <a:moveTo>
                  <a:pt x="461" y="24"/>
                </a:moveTo>
                <a:cubicBezTo>
                  <a:pt x="488" y="24"/>
                  <a:pt x="508" y="44"/>
                  <a:pt x="508" y="70"/>
                </a:cubicBezTo>
                <a:cubicBezTo>
                  <a:pt x="508" y="552"/>
                  <a:pt x="508" y="552"/>
                  <a:pt x="508" y="552"/>
                </a:cubicBezTo>
                <a:cubicBezTo>
                  <a:pt x="536" y="552"/>
                  <a:pt x="536" y="552"/>
                  <a:pt x="536" y="552"/>
                </a:cubicBezTo>
                <a:cubicBezTo>
                  <a:pt x="536" y="72"/>
                  <a:pt x="536" y="72"/>
                  <a:pt x="536" y="72"/>
                </a:cubicBezTo>
                <a:cubicBezTo>
                  <a:pt x="536" y="32"/>
                  <a:pt x="502" y="0"/>
                  <a:pt x="46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"/>
                  <a:pt x="0" y="24"/>
                  <a:pt x="0" y="24"/>
                </a:cubicBezTo>
                <a:lnTo>
                  <a:pt x="461" y="2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FEAAFA31-A43E-3919-DCE7-9F1B4BFC8698}"/>
              </a:ext>
            </a:extLst>
          </p:cNvPr>
          <p:cNvSpPr/>
          <p:nvPr/>
        </p:nvSpPr>
        <p:spPr bwMode="auto">
          <a:xfrm>
            <a:off x="3576464" y="3181365"/>
            <a:ext cx="314201" cy="263677"/>
          </a:xfrm>
          <a:custGeom>
            <a:avLst/>
            <a:gdLst>
              <a:gd name="T0" fmla="*/ 68 w 140"/>
              <a:gd name="T1" fmla="*/ 4 h 118"/>
              <a:gd name="T2" fmla="*/ 80 w 140"/>
              <a:gd name="T3" fmla="*/ 0 h 118"/>
              <a:gd name="T4" fmla="*/ 95 w 140"/>
              <a:gd name="T5" fmla="*/ 7 h 118"/>
              <a:gd name="T6" fmla="*/ 107 w 140"/>
              <a:gd name="T7" fmla="*/ 20 h 118"/>
              <a:gd name="T8" fmla="*/ 127 w 140"/>
              <a:gd name="T9" fmla="*/ 62 h 118"/>
              <a:gd name="T10" fmla="*/ 140 w 140"/>
              <a:gd name="T11" fmla="*/ 106 h 118"/>
              <a:gd name="T12" fmla="*/ 132 w 140"/>
              <a:gd name="T13" fmla="*/ 113 h 118"/>
              <a:gd name="T14" fmla="*/ 125 w 140"/>
              <a:gd name="T15" fmla="*/ 118 h 118"/>
              <a:gd name="T16" fmla="*/ 123 w 140"/>
              <a:gd name="T17" fmla="*/ 118 h 118"/>
              <a:gd name="T18" fmla="*/ 121 w 140"/>
              <a:gd name="T19" fmla="*/ 118 h 118"/>
              <a:gd name="T20" fmla="*/ 85 w 140"/>
              <a:gd name="T21" fmla="*/ 63 h 118"/>
              <a:gd name="T22" fmla="*/ 78 w 140"/>
              <a:gd name="T23" fmla="*/ 53 h 118"/>
              <a:gd name="T24" fmla="*/ 72 w 140"/>
              <a:gd name="T25" fmla="*/ 43 h 118"/>
              <a:gd name="T26" fmla="*/ 63 w 140"/>
              <a:gd name="T27" fmla="*/ 16 h 118"/>
              <a:gd name="T28" fmla="*/ 68 w 140"/>
              <a:gd name="T29" fmla="*/ 4 h 118"/>
              <a:gd name="T30" fmla="*/ 5 w 140"/>
              <a:gd name="T31" fmla="*/ 4 h 118"/>
              <a:gd name="T32" fmla="*/ 17 w 140"/>
              <a:gd name="T33" fmla="*/ 0 h 118"/>
              <a:gd name="T34" fmla="*/ 32 w 140"/>
              <a:gd name="T35" fmla="*/ 7 h 118"/>
              <a:gd name="T36" fmla="*/ 45 w 140"/>
              <a:gd name="T37" fmla="*/ 20 h 118"/>
              <a:gd name="T38" fmla="*/ 64 w 140"/>
              <a:gd name="T39" fmla="*/ 62 h 118"/>
              <a:gd name="T40" fmla="*/ 77 w 140"/>
              <a:gd name="T41" fmla="*/ 106 h 118"/>
              <a:gd name="T42" fmla="*/ 69 w 140"/>
              <a:gd name="T43" fmla="*/ 113 h 118"/>
              <a:gd name="T44" fmla="*/ 61 w 140"/>
              <a:gd name="T45" fmla="*/ 118 h 118"/>
              <a:gd name="T46" fmla="*/ 59 w 140"/>
              <a:gd name="T47" fmla="*/ 118 h 118"/>
              <a:gd name="T48" fmla="*/ 57 w 140"/>
              <a:gd name="T49" fmla="*/ 118 h 118"/>
              <a:gd name="T50" fmla="*/ 22 w 140"/>
              <a:gd name="T51" fmla="*/ 63 h 118"/>
              <a:gd name="T52" fmla="*/ 15 w 140"/>
              <a:gd name="T53" fmla="*/ 53 h 118"/>
              <a:gd name="T54" fmla="*/ 8 w 140"/>
              <a:gd name="T55" fmla="*/ 43 h 118"/>
              <a:gd name="T56" fmla="*/ 0 w 140"/>
              <a:gd name="T57" fmla="*/ 16 h 118"/>
              <a:gd name="T58" fmla="*/ 5 w 140"/>
              <a:gd name="T59" fmla="*/ 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0" h="118">
                <a:moveTo>
                  <a:pt x="68" y="4"/>
                </a:moveTo>
                <a:cubicBezTo>
                  <a:pt x="72" y="1"/>
                  <a:pt x="76" y="0"/>
                  <a:pt x="80" y="0"/>
                </a:cubicBezTo>
                <a:cubicBezTo>
                  <a:pt x="84" y="0"/>
                  <a:pt x="89" y="2"/>
                  <a:pt x="95" y="7"/>
                </a:cubicBezTo>
                <a:cubicBezTo>
                  <a:pt x="101" y="12"/>
                  <a:pt x="105" y="16"/>
                  <a:pt x="107" y="20"/>
                </a:cubicBezTo>
                <a:cubicBezTo>
                  <a:pt x="115" y="32"/>
                  <a:pt x="121" y="45"/>
                  <a:pt x="127" y="62"/>
                </a:cubicBezTo>
                <a:cubicBezTo>
                  <a:pt x="133" y="78"/>
                  <a:pt x="137" y="93"/>
                  <a:pt x="140" y="106"/>
                </a:cubicBezTo>
                <a:cubicBezTo>
                  <a:pt x="139" y="107"/>
                  <a:pt x="136" y="109"/>
                  <a:pt x="132" y="113"/>
                </a:cubicBezTo>
                <a:cubicBezTo>
                  <a:pt x="128" y="117"/>
                  <a:pt x="126" y="118"/>
                  <a:pt x="125" y="118"/>
                </a:cubicBezTo>
                <a:cubicBezTo>
                  <a:pt x="124" y="118"/>
                  <a:pt x="123" y="118"/>
                  <a:pt x="123" y="118"/>
                </a:cubicBezTo>
                <a:cubicBezTo>
                  <a:pt x="122" y="118"/>
                  <a:pt x="121" y="118"/>
                  <a:pt x="121" y="118"/>
                </a:cubicBezTo>
                <a:cubicBezTo>
                  <a:pt x="108" y="101"/>
                  <a:pt x="96" y="83"/>
                  <a:pt x="85" y="63"/>
                </a:cubicBezTo>
                <a:cubicBezTo>
                  <a:pt x="83" y="60"/>
                  <a:pt x="81" y="56"/>
                  <a:pt x="78" y="53"/>
                </a:cubicBezTo>
                <a:cubicBezTo>
                  <a:pt x="76" y="50"/>
                  <a:pt x="74" y="46"/>
                  <a:pt x="72" y="43"/>
                </a:cubicBezTo>
                <a:cubicBezTo>
                  <a:pt x="66" y="35"/>
                  <a:pt x="63" y="25"/>
                  <a:pt x="63" y="16"/>
                </a:cubicBezTo>
                <a:cubicBezTo>
                  <a:pt x="63" y="11"/>
                  <a:pt x="65" y="7"/>
                  <a:pt x="68" y="4"/>
                </a:cubicBezTo>
                <a:close/>
                <a:moveTo>
                  <a:pt x="5" y="4"/>
                </a:moveTo>
                <a:cubicBezTo>
                  <a:pt x="8" y="1"/>
                  <a:pt x="12" y="0"/>
                  <a:pt x="17" y="0"/>
                </a:cubicBezTo>
                <a:cubicBezTo>
                  <a:pt x="22" y="0"/>
                  <a:pt x="27" y="2"/>
                  <a:pt x="32" y="7"/>
                </a:cubicBezTo>
                <a:cubicBezTo>
                  <a:pt x="38" y="12"/>
                  <a:pt x="42" y="16"/>
                  <a:pt x="45" y="20"/>
                </a:cubicBezTo>
                <a:cubicBezTo>
                  <a:pt x="52" y="32"/>
                  <a:pt x="58" y="45"/>
                  <a:pt x="64" y="62"/>
                </a:cubicBezTo>
                <a:cubicBezTo>
                  <a:pt x="70" y="78"/>
                  <a:pt x="74" y="93"/>
                  <a:pt x="77" y="106"/>
                </a:cubicBezTo>
                <a:cubicBezTo>
                  <a:pt x="76" y="107"/>
                  <a:pt x="73" y="109"/>
                  <a:pt x="69" y="113"/>
                </a:cubicBezTo>
                <a:cubicBezTo>
                  <a:pt x="65" y="117"/>
                  <a:pt x="63" y="118"/>
                  <a:pt x="61" y="118"/>
                </a:cubicBezTo>
                <a:cubicBezTo>
                  <a:pt x="61" y="118"/>
                  <a:pt x="60" y="118"/>
                  <a:pt x="59" y="118"/>
                </a:cubicBezTo>
                <a:cubicBezTo>
                  <a:pt x="58" y="118"/>
                  <a:pt x="58" y="118"/>
                  <a:pt x="57" y="118"/>
                </a:cubicBezTo>
                <a:cubicBezTo>
                  <a:pt x="44" y="101"/>
                  <a:pt x="32" y="83"/>
                  <a:pt x="22" y="63"/>
                </a:cubicBezTo>
                <a:cubicBezTo>
                  <a:pt x="20" y="60"/>
                  <a:pt x="17" y="56"/>
                  <a:pt x="15" y="53"/>
                </a:cubicBezTo>
                <a:cubicBezTo>
                  <a:pt x="13" y="50"/>
                  <a:pt x="11" y="46"/>
                  <a:pt x="8" y="43"/>
                </a:cubicBezTo>
                <a:cubicBezTo>
                  <a:pt x="3" y="35"/>
                  <a:pt x="0" y="25"/>
                  <a:pt x="0" y="16"/>
                </a:cubicBezTo>
                <a:cubicBezTo>
                  <a:pt x="0" y="11"/>
                  <a:pt x="2" y="7"/>
                  <a:pt x="5" y="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837D9601-4B30-5636-6311-FAF0CEC5A937}"/>
              </a:ext>
            </a:extLst>
          </p:cNvPr>
          <p:cNvSpPr/>
          <p:nvPr/>
        </p:nvSpPr>
        <p:spPr bwMode="auto">
          <a:xfrm>
            <a:off x="4989577" y="4627636"/>
            <a:ext cx="312622" cy="265255"/>
          </a:xfrm>
          <a:custGeom>
            <a:avLst/>
            <a:gdLst>
              <a:gd name="T0" fmla="*/ 72 w 140"/>
              <a:gd name="T1" fmla="*/ 114 h 119"/>
              <a:gd name="T2" fmla="*/ 60 w 140"/>
              <a:gd name="T3" fmla="*/ 119 h 119"/>
              <a:gd name="T4" fmla="*/ 45 w 140"/>
              <a:gd name="T5" fmla="*/ 112 h 119"/>
              <a:gd name="T6" fmla="*/ 32 w 140"/>
              <a:gd name="T7" fmla="*/ 99 h 119"/>
              <a:gd name="T8" fmla="*/ 13 w 140"/>
              <a:gd name="T9" fmla="*/ 57 h 119"/>
              <a:gd name="T10" fmla="*/ 0 w 140"/>
              <a:gd name="T11" fmla="*/ 13 h 119"/>
              <a:gd name="T12" fmla="*/ 8 w 140"/>
              <a:gd name="T13" fmla="*/ 6 h 119"/>
              <a:gd name="T14" fmla="*/ 15 w 140"/>
              <a:gd name="T15" fmla="*/ 0 h 119"/>
              <a:gd name="T16" fmla="*/ 17 w 140"/>
              <a:gd name="T17" fmla="*/ 1 h 119"/>
              <a:gd name="T18" fmla="*/ 19 w 140"/>
              <a:gd name="T19" fmla="*/ 1 h 119"/>
              <a:gd name="T20" fmla="*/ 55 w 140"/>
              <a:gd name="T21" fmla="*/ 55 h 119"/>
              <a:gd name="T22" fmla="*/ 61 w 140"/>
              <a:gd name="T23" fmla="*/ 66 h 119"/>
              <a:gd name="T24" fmla="*/ 68 w 140"/>
              <a:gd name="T25" fmla="*/ 75 h 119"/>
              <a:gd name="T26" fmla="*/ 77 w 140"/>
              <a:gd name="T27" fmla="*/ 103 h 119"/>
              <a:gd name="T28" fmla="*/ 72 w 140"/>
              <a:gd name="T29" fmla="*/ 114 h 119"/>
              <a:gd name="T30" fmla="*/ 135 w 140"/>
              <a:gd name="T31" fmla="*/ 114 h 119"/>
              <a:gd name="T32" fmla="*/ 123 w 140"/>
              <a:gd name="T33" fmla="*/ 119 h 119"/>
              <a:gd name="T34" fmla="*/ 108 w 140"/>
              <a:gd name="T35" fmla="*/ 112 h 119"/>
              <a:gd name="T36" fmla="*/ 95 w 140"/>
              <a:gd name="T37" fmla="*/ 99 h 119"/>
              <a:gd name="T38" fmla="*/ 76 w 140"/>
              <a:gd name="T39" fmla="*/ 57 h 119"/>
              <a:gd name="T40" fmla="*/ 63 w 140"/>
              <a:gd name="T41" fmla="*/ 13 h 119"/>
              <a:gd name="T42" fmla="*/ 71 w 140"/>
              <a:gd name="T43" fmla="*/ 6 h 119"/>
              <a:gd name="T44" fmla="*/ 79 w 140"/>
              <a:gd name="T45" fmla="*/ 0 h 119"/>
              <a:gd name="T46" fmla="*/ 81 w 140"/>
              <a:gd name="T47" fmla="*/ 1 h 119"/>
              <a:gd name="T48" fmla="*/ 83 w 140"/>
              <a:gd name="T49" fmla="*/ 1 h 119"/>
              <a:gd name="T50" fmla="*/ 118 w 140"/>
              <a:gd name="T51" fmla="*/ 55 h 119"/>
              <a:gd name="T52" fmla="*/ 125 w 140"/>
              <a:gd name="T53" fmla="*/ 66 h 119"/>
              <a:gd name="T54" fmla="*/ 132 w 140"/>
              <a:gd name="T55" fmla="*/ 75 h 119"/>
              <a:gd name="T56" fmla="*/ 140 w 140"/>
              <a:gd name="T57" fmla="*/ 103 h 119"/>
              <a:gd name="T58" fmla="*/ 135 w 140"/>
              <a:gd name="T59" fmla="*/ 11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0" h="119">
                <a:moveTo>
                  <a:pt x="72" y="114"/>
                </a:moveTo>
                <a:cubicBezTo>
                  <a:pt x="68" y="117"/>
                  <a:pt x="64" y="119"/>
                  <a:pt x="60" y="119"/>
                </a:cubicBezTo>
                <a:cubicBezTo>
                  <a:pt x="56" y="119"/>
                  <a:pt x="51" y="116"/>
                  <a:pt x="45" y="112"/>
                </a:cubicBezTo>
                <a:cubicBezTo>
                  <a:pt x="39" y="107"/>
                  <a:pt x="35" y="103"/>
                  <a:pt x="32" y="99"/>
                </a:cubicBezTo>
                <a:cubicBezTo>
                  <a:pt x="25" y="87"/>
                  <a:pt x="19" y="73"/>
                  <a:pt x="13" y="57"/>
                </a:cubicBezTo>
                <a:cubicBezTo>
                  <a:pt x="7" y="41"/>
                  <a:pt x="3" y="26"/>
                  <a:pt x="0" y="13"/>
                </a:cubicBezTo>
                <a:cubicBezTo>
                  <a:pt x="1" y="12"/>
                  <a:pt x="4" y="9"/>
                  <a:pt x="8" y="6"/>
                </a:cubicBezTo>
                <a:cubicBezTo>
                  <a:pt x="12" y="2"/>
                  <a:pt x="14" y="0"/>
                  <a:pt x="15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8" y="1"/>
                  <a:pt x="19" y="1"/>
                  <a:pt x="19" y="1"/>
                </a:cubicBezTo>
                <a:cubicBezTo>
                  <a:pt x="32" y="18"/>
                  <a:pt x="44" y="36"/>
                  <a:pt x="55" y="55"/>
                </a:cubicBezTo>
                <a:cubicBezTo>
                  <a:pt x="57" y="59"/>
                  <a:pt x="59" y="62"/>
                  <a:pt x="61" y="66"/>
                </a:cubicBezTo>
                <a:cubicBezTo>
                  <a:pt x="64" y="69"/>
                  <a:pt x="66" y="72"/>
                  <a:pt x="68" y="75"/>
                </a:cubicBezTo>
                <a:cubicBezTo>
                  <a:pt x="74" y="84"/>
                  <a:pt x="77" y="93"/>
                  <a:pt x="77" y="103"/>
                </a:cubicBezTo>
                <a:cubicBezTo>
                  <a:pt x="77" y="108"/>
                  <a:pt x="75" y="112"/>
                  <a:pt x="72" y="114"/>
                </a:cubicBezTo>
                <a:close/>
                <a:moveTo>
                  <a:pt x="135" y="114"/>
                </a:moveTo>
                <a:cubicBezTo>
                  <a:pt x="132" y="117"/>
                  <a:pt x="128" y="119"/>
                  <a:pt x="123" y="119"/>
                </a:cubicBezTo>
                <a:cubicBezTo>
                  <a:pt x="118" y="119"/>
                  <a:pt x="113" y="116"/>
                  <a:pt x="108" y="112"/>
                </a:cubicBezTo>
                <a:cubicBezTo>
                  <a:pt x="102" y="107"/>
                  <a:pt x="98" y="103"/>
                  <a:pt x="95" y="99"/>
                </a:cubicBezTo>
                <a:cubicBezTo>
                  <a:pt x="88" y="87"/>
                  <a:pt x="82" y="73"/>
                  <a:pt x="76" y="57"/>
                </a:cubicBezTo>
                <a:cubicBezTo>
                  <a:pt x="70" y="41"/>
                  <a:pt x="66" y="26"/>
                  <a:pt x="63" y="13"/>
                </a:cubicBezTo>
                <a:cubicBezTo>
                  <a:pt x="64" y="12"/>
                  <a:pt x="67" y="9"/>
                  <a:pt x="71" y="6"/>
                </a:cubicBezTo>
                <a:cubicBezTo>
                  <a:pt x="75" y="2"/>
                  <a:pt x="77" y="0"/>
                  <a:pt x="79" y="0"/>
                </a:cubicBezTo>
                <a:cubicBezTo>
                  <a:pt x="79" y="0"/>
                  <a:pt x="80" y="0"/>
                  <a:pt x="81" y="1"/>
                </a:cubicBezTo>
                <a:cubicBezTo>
                  <a:pt x="82" y="1"/>
                  <a:pt x="82" y="1"/>
                  <a:pt x="83" y="1"/>
                </a:cubicBezTo>
                <a:cubicBezTo>
                  <a:pt x="96" y="18"/>
                  <a:pt x="108" y="36"/>
                  <a:pt x="118" y="55"/>
                </a:cubicBezTo>
                <a:cubicBezTo>
                  <a:pt x="120" y="59"/>
                  <a:pt x="123" y="62"/>
                  <a:pt x="125" y="66"/>
                </a:cubicBezTo>
                <a:cubicBezTo>
                  <a:pt x="127" y="69"/>
                  <a:pt x="129" y="72"/>
                  <a:pt x="132" y="75"/>
                </a:cubicBezTo>
                <a:cubicBezTo>
                  <a:pt x="137" y="84"/>
                  <a:pt x="140" y="93"/>
                  <a:pt x="140" y="103"/>
                </a:cubicBezTo>
                <a:cubicBezTo>
                  <a:pt x="140" y="108"/>
                  <a:pt x="138" y="112"/>
                  <a:pt x="135" y="11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40BC8AB-BFA9-C5B6-23B0-A5A6476DD8CF}"/>
              </a:ext>
            </a:extLst>
          </p:cNvPr>
          <p:cNvSpPr/>
          <p:nvPr/>
        </p:nvSpPr>
        <p:spPr>
          <a:xfrm>
            <a:off x="3886974" y="3770624"/>
            <a:ext cx="1119668" cy="63604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spc="30" dirty="0">
                <a:solidFill>
                  <a:srgbClr val="00B0F0"/>
                </a:solidFill>
                <a:latin typeface="+mn-ea"/>
              </a:rPr>
              <a:t>最终目的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等腰三角形 51"/>
          <p:cNvSpPr/>
          <p:nvPr/>
        </p:nvSpPr>
        <p:spPr>
          <a:xfrm rot="10800000">
            <a:off x="4339971" y="794"/>
            <a:ext cx="464058" cy="3048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6EB4706-B72D-0785-7F10-C2CFAA54ABB8}"/>
              </a:ext>
            </a:extLst>
          </p:cNvPr>
          <p:cNvSpPr txBox="1"/>
          <p:nvPr/>
        </p:nvSpPr>
        <p:spPr>
          <a:xfrm>
            <a:off x="3864114" y="4033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就业内训</a:t>
            </a:r>
          </a:p>
        </p:txBody>
      </p:sp>
      <p:pic>
        <p:nvPicPr>
          <p:cNvPr id="62" name="Picture 2" descr="http://g.hiphotos.baidu.com/baike/c0%3Dbaike80%2C5%2C5%2C80%2C26/sign=7293fac178cb0a46912f836b0a0a9d41/810a19d8bc3eb1354d9aaf80a51ea8d3fd1f44af.jpg">
            <a:extLst>
              <a:ext uri="{FF2B5EF4-FFF2-40B4-BE49-F238E27FC236}">
                <a16:creationId xmlns:a16="http://schemas.microsoft.com/office/drawing/2014/main" id="{875D2FCC-366B-3C4C-EA8D-FB3ED9F20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54" y="2427734"/>
            <a:ext cx="2449492" cy="29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http://e.hiphotos.baidu.com/baike/c0%3Dbaike150%2C5%2C5%2C150%2C50/sign=2253caa3c81349546a13e0363727f93d/d000baa1cd11728b3b9cfe00cbfcc3cec3fd2c5a.jpg">
            <a:extLst>
              <a:ext uri="{FF2B5EF4-FFF2-40B4-BE49-F238E27FC236}">
                <a16:creationId xmlns:a16="http://schemas.microsoft.com/office/drawing/2014/main" id="{96556921-DE9B-12A6-51D5-2D0267917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51867" l="4000" r="18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8650" b="47331"/>
          <a:stretch>
            <a:fillRect/>
          </a:stretch>
        </p:blipFill>
        <p:spPr bwMode="auto">
          <a:xfrm>
            <a:off x="7236296" y="2079011"/>
            <a:ext cx="1647976" cy="304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http://e.hiphotos.baidu.com/baike/c0%3Dbaike150%2C5%2C5%2C150%2C50/sign=2253caa3c81349546a13e0363727f93d/d000baa1cd11728b3b9cfe00cbfcc3cec3fd2c5a.jpg">
            <a:extLst>
              <a:ext uri="{FF2B5EF4-FFF2-40B4-BE49-F238E27FC236}">
                <a16:creationId xmlns:a16="http://schemas.microsoft.com/office/drawing/2014/main" id="{904A63EB-823E-CD7E-F916-8CAD4F4B7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000" b="90667" l="20000" r="3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30" t="35789" r="62810" b="9811"/>
          <a:stretch>
            <a:fillRect/>
          </a:stretch>
        </p:blipFill>
        <p:spPr bwMode="auto">
          <a:xfrm>
            <a:off x="451312" y="2171383"/>
            <a:ext cx="1272601" cy="292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对话气泡: 椭圆形 2">
            <a:extLst>
              <a:ext uri="{FF2B5EF4-FFF2-40B4-BE49-F238E27FC236}">
                <a16:creationId xmlns:a16="http://schemas.microsoft.com/office/drawing/2014/main" id="{77C08FBF-B4B6-CE6C-A616-EF8CE8DB7990}"/>
              </a:ext>
            </a:extLst>
          </p:cNvPr>
          <p:cNvSpPr/>
          <p:nvPr/>
        </p:nvSpPr>
        <p:spPr>
          <a:xfrm>
            <a:off x="119986" y="1301242"/>
            <a:ext cx="2592288" cy="812823"/>
          </a:xfrm>
          <a:prstGeom prst="wedgeEllipseCallou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我不做这个专业的工作，为什么要就业内训呀？</a:t>
            </a:r>
          </a:p>
        </p:txBody>
      </p:sp>
      <p:sp>
        <p:nvSpPr>
          <p:cNvPr id="65" name="对话气泡: 椭圆形 64">
            <a:extLst>
              <a:ext uri="{FF2B5EF4-FFF2-40B4-BE49-F238E27FC236}">
                <a16:creationId xmlns:a16="http://schemas.microsoft.com/office/drawing/2014/main" id="{8CFBE55F-0901-09AE-09FB-57794E33F3BB}"/>
              </a:ext>
            </a:extLst>
          </p:cNvPr>
          <p:cNvSpPr/>
          <p:nvPr/>
        </p:nvSpPr>
        <p:spPr>
          <a:xfrm flipH="1">
            <a:off x="2843808" y="1451552"/>
            <a:ext cx="2592288" cy="812823"/>
          </a:xfrm>
          <a:prstGeom prst="wedgeEllipseCallou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我不就业呀？为什么要就业内训呀？</a:t>
            </a:r>
          </a:p>
        </p:txBody>
      </p:sp>
      <p:sp>
        <p:nvSpPr>
          <p:cNvPr id="66" name="对话气泡: 椭圆形 65">
            <a:extLst>
              <a:ext uri="{FF2B5EF4-FFF2-40B4-BE49-F238E27FC236}">
                <a16:creationId xmlns:a16="http://schemas.microsoft.com/office/drawing/2014/main" id="{DEC8DC2E-8213-EE5E-9F49-F8FE90DF9894}"/>
              </a:ext>
            </a:extLst>
          </p:cNvPr>
          <p:cNvSpPr/>
          <p:nvPr/>
        </p:nvSpPr>
        <p:spPr>
          <a:xfrm flipH="1">
            <a:off x="5995322" y="1301242"/>
            <a:ext cx="2592288" cy="812823"/>
          </a:xfrm>
          <a:prstGeom prst="wedgeEllipseCallou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我要专升本，为什么要就业内训呀？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58508C4-A868-B6C0-8B98-218A191EDBF0}"/>
              </a:ext>
            </a:extLst>
          </p:cNvPr>
          <p:cNvSpPr txBox="1"/>
          <p:nvPr/>
        </p:nvSpPr>
        <p:spPr>
          <a:xfrm>
            <a:off x="3059832" y="843732"/>
            <a:ext cx="39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609C"/>
                </a:solidFill>
                <a:latin typeface="Broadway" panose="04040905080B02020502" pitchFamily="82" charset="0"/>
              </a:rPr>
              <a:t>此时，有三位同学出来反驳！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ïṧḷïḓê-Freeform: Shape 48"/>
          <p:cNvSpPr/>
          <p:nvPr/>
        </p:nvSpPr>
        <p:spPr bwMode="auto">
          <a:xfrm>
            <a:off x="5364088" y="613020"/>
            <a:ext cx="3425420" cy="4530480"/>
          </a:xfrm>
          <a:custGeom>
            <a:avLst/>
            <a:gdLst>
              <a:gd name="T0" fmla="*/ 1536 w 1547"/>
              <a:gd name="T1" fmla="*/ 2045 h 2045"/>
              <a:gd name="T2" fmla="*/ 1322 w 1547"/>
              <a:gd name="T3" fmla="*/ 1733 h 2045"/>
              <a:gd name="T4" fmla="*/ 1174 w 1547"/>
              <a:gd name="T5" fmla="*/ 1340 h 2045"/>
              <a:gd name="T6" fmla="*/ 1242 w 1547"/>
              <a:gd name="T7" fmla="*/ 1000 h 2045"/>
              <a:gd name="T8" fmla="*/ 1415 w 1547"/>
              <a:gd name="T9" fmla="*/ 657 h 2045"/>
              <a:gd name="T10" fmla="*/ 1250 w 1547"/>
              <a:gd name="T11" fmla="*/ 219 h 2045"/>
              <a:gd name="T12" fmla="*/ 689 w 1547"/>
              <a:gd name="T13" fmla="*/ 1 h 2045"/>
              <a:gd name="T14" fmla="*/ 212 w 1547"/>
              <a:gd name="T15" fmla="*/ 191 h 2045"/>
              <a:gd name="T16" fmla="*/ 72 w 1547"/>
              <a:gd name="T17" fmla="*/ 612 h 2045"/>
              <a:gd name="T18" fmla="*/ 94 w 1547"/>
              <a:gd name="T19" fmla="*/ 790 h 2045"/>
              <a:gd name="T20" fmla="*/ 3 w 1547"/>
              <a:gd name="T21" fmla="*/ 983 h 2045"/>
              <a:gd name="T22" fmla="*/ 80 w 1547"/>
              <a:gd name="T23" fmla="*/ 1035 h 2045"/>
              <a:gd name="T24" fmla="*/ 93 w 1547"/>
              <a:gd name="T25" fmla="*/ 1080 h 2045"/>
              <a:gd name="T26" fmla="*/ 93 w 1547"/>
              <a:gd name="T27" fmla="*/ 1143 h 2045"/>
              <a:gd name="T28" fmla="*/ 129 w 1547"/>
              <a:gd name="T29" fmla="*/ 1173 h 2045"/>
              <a:gd name="T30" fmla="*/ 126 w 1547"/>
              <a:gd name="T31" fmla="*/ 1191 h 2045"/>
              <a:gd name="T32" fmla="*/ 139 w 1547"/>
              <a:gd name="T33" fmla="*/ 1255 h 2045"/>
              <a:gd name="T34" fmla="*/ 157 w 1547"/>
              <a:gd name="T35" fmla="*/ 1331 h 2045"/>
              <a:gd name="T36" fmla="*/ 174 w 1547"/>
              <a:gd name="T37" fmla="*/ 1428 h 2045"/>
              <a:gd name="T38" fmla="*/ 350 w 1547"/>
              <a:gd name="T39" fmla="*/ 1452 h 2045"/>
              <a:gd name="T40" fmla="*/ 544 w 1547"/>
              <a:gd name="T41" fmla="*/ 1490 h 2045"/>
              <a:gd name="T42" fmla="*/ 570 w 1547"/>
              <a:gd name="T43" fmla="*/ 1767 h 2045"/>
              <a:gd name="T44" fmla="*/ 441 w 1547"/>
              <a:gd name="T45" fmla="*/ 2045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7" h="2045">
                <a:moveTo>
                  <a:pt x="1536" y="2045"/>
                </a:moveTo>
                <a:cubicBezTo>
                  <a:pt x="1547" y="1986"/>
                  <a:pt x="1415" y="1858"/>
                  <a:pt x="1322" y="1733"/>
                </a:cubicBezTo>
                <a:cubicBezTo>
                  <a:pt x="1230" y="1609"/>
                  <a:pt x="1174" y="1340"/>
                  <a:pt x="1174" y="1340"/>
                </a:cubicBezTo>
                <a:cubicBezTo>
                  <a:pt x="1174" y="1340"/>
                  <a:pt x="1109" y="1192"/>
                  <a:pt x="1242" y="1000"/>
                </a:cubicBezTo>
                <a:cubicBezTo>
                  <a:pt x="1242" y="1000"/>
                  <a:pt x="1410" y="779"/>
                  <a:pt x="1415" y="657"/>
                </a:cubicBezTo>
                <a:cubicBezTo>
                  <a:pt x="1415" y="657"/>
                  <a:pt x="1459" y="453"/>
                  <a:pt x="1250" y="219"/>
                </a:cubicBezTo>
                <a:cubicBezTo>
                  <a:pt x="1150" y="107"/>
                  <a:pt x="1017" y="3"/>
                  <a:pt x="689" y="1"/>
                </a:cubicBezTo>
                <a:cubicBezTo>
                  <a:pt x="560" y="0"/>
                  <a:pt x="365" y="30"/>
                  <a:pt x="212" y="191"/>
                </a:cubicBezTo>
                <a:cubicBezTo>
                  <a:pt x="120" y="288"/>
                  <a:pt x="52" y="411"/>
                  <a:pt x="72" y="612"/>
                </a:cubicBezTo>
                <a:cubicBezTo>
                  <a:pt x="76" y="656"/>
                  <a:pt x="138" y="706"/>
                  <a:pt x="94" y="790"/>
                </a:cubicBezTo>
                <a:cubicBezTo>
                  <a:pt x="94" y="790"/>
                  <a:pt x="0" y="955"/>
                  <a:pt x="3" y="983"/>
                </a:cubicBezTo>
                <a:cubicBezTo>
                  <a:pt x="3" y="983"/>
                  <a:pt x="2" y="1033"/>
                  <a:pt x="80" y="1035"/>
                </a:cubicBezTo>
                <a:cubicBezTo>
                  <a:pt x="80" y="1035"/>
                  <a:pt x="99" y="1038"/>
                  <a:pt x="93" y="1080"/>
                </a:cubicBezTo>
                <a:cubicBezTo>
                  <a:pt x="93" y="1143"/>
                  <a:pt x="93" y="1143"/>
                  <a:pt x="93" y="1143"/>
                </a:cubicBezTo>
                <a:cubicBezTo>
                  <a:pt x="93" y="1143"/>
                  <a:pt x="95" y="1161"/>
                  <a:pt x="129" y="1173"/>
                </a:cubicBezTo>
                <a:cubicBezTo>
                  <a:pt x="129" y="1173"/>
                  <a:pt x="136" y="1179"/>
                  <a:pt x="126" y="1191"/>
                </a:cubicBezTo>
                <a:cubicBezTo>
                  <a:pt x="126" y="1191"/>
                  <a:pt x="108" y="1211"/>
                  <a:pt x="139" y="1255"/>
                </a:cubicBezTo>
                <a:cubicBezTo>
                  <a:pt x="150" y="1270"/>
                  <a:pt x="169" y="1290"/>
                  <a:pt x="157" y="1331"/>
                </a:cubicBezTo>
                <a:cubicBezTo>
                  <a:pt x="157" y="1331"/>
                  <a:pt x="143" y="1409"/>
                  <a:pt x="174" y="1428"/>
                </a:cubicBezTo>
                <a:cubicBezTo>
                  <a:pt x="174" y="1428"/>
                  <a:pt x="209" y="1469"/>
                  <a:pt x="350" y="1452"/>
                </a:cubicBezTo>
                <a:cubicBezTo>
                  <a:pt x="399" y="1446"/>
                  <a:pt x="490" y="1422"/>
                  <a:pt x="544" y="1490"/>
                </a:cubicBezTo>
                <a:cubicBezTo>
                  <a:pt x="544" y="1490"/>
                  <a:pt x="598" y="1666"/>
                  <a:pt x="570" y="1767"/>
                </a:cubicBezTo>
                <a:cubicBezTo>
                  <a:pt x="441" y="2045"/>
                  <a:pt x="441" y="2045"/>
                  <a:pt x="441" y="2045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5" name="Group 49"/>
          <p:cNvGrpSpPr>
            <a:grpSpLocks noChangeAspect="1"/>
          </p:cNvGrpSpPr>
          <p:nvPr/>
        </p:nvGrpSpPr>
        <p:grpSpPr bwMode="auto">
          <a:xfrm>
            <a:off x="6370835" y="941867"/>
            <a:ext cx="1736621" cy="1739855"/>
            <a:chOff x="4659" y="1559"/>
            <a:chExt cx="1611" cy="1614"/>
          </a:xfrm>
          <a:solidFill>
            <a:schemeClr val="accent2"/>
          </a:solidFill>
        </p:grpSpPr>
        <p:sp>
          <p:nvSpPr>
            <p:cNvPr id="55" name="ïṧḷïḓê-Freeform: Shape 69"/>
            <p:cNvSpPr/>
            <p:nvPr/>
          </p:nvSpPr>
          <p:spPr bwMode="auto">
            <a:xfrm>
              <a:off x="4801" y="1701"/>
              <a:ext cx="1327" cy="1329"/>
            </a:xfrm>
            <a:custGeom>
              <a:avLst/>
              <a:gdLst>
                <a:gd name="T0" fmla="*/ 347 w 694"/>
                <a:gd name="T1" fmla="*/ 0 h 695"/>
                <a:gd name="T2" fmla="*/ 0 w 694"/>
                <a:gd name="T3" fmla="*/ 348 h 695"/>
                <a:gd name="T4" fmla="*/ 347 w 694"/>
                <a:gd name="T5" fmla="*/ 695 h 695"/>
                <a:gd name="T6" fmla="*/ 694 w 694"/>
                <a:gd name="T7" fmla="*/ 348 h 695"/>
                <a:gd name="T8" fmla="*/ 347 w 694"/>
                <a:gd name="T9" fmla="*/ 0 h 695"/>
                <a:gd name="T10" fmla="*/ 347 w 694"/>
                <a:gd name="T11" fmla="*/ 489 h 695"/>
                <a:gd name="T12" fmla="*/ 207 w 694"/>
                <a:gd name="T13" fmla="*/ 348 h 695"/>
                <a:gd name="T14" fmla="*/ 347 w 694"/>
                <a:gd name="T15" fmla="*/ 207 h 695"/>
                <a:gd name="T16" fmla="*/ 488 w 694"/>
                <a:gd name="T17" fmla="*/ 348 h 695"/>
                <a:gd name="T18" fmla="*/ 347 w 694"/>
                <a:gd name="T19" fmla="*/ 489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4" h="695">
                  <a:moveTo>
                    <a:pt x="347" y="0"/>
                  </a:moveTo>
                  <a:cubicBezTo>
                    <a:pt x="156" y="0"/>
                    <a:pt x="0" y="156"/>
                    <a:pt x="0" y="348"/>
                  </a:cubicBezTo>
                  <a:cubicBezTo>
                    <a:pt x="0" y="540"/>
                    <a:pt x="156" y="695"/>
                    <a:pt x="347" y="695"/>
                  </a:cubicBezTo>
                  <a:cubicBezTo>
                    <a:pt x="539" y="695"/>
                    <a:pt x="694" y="540"/>
                    <a:pt x="694" y="348"/>
                  </a:cubicBezTo>
                  <a:cubicBezTo>
                    <a:pt x="694" y="156"/>
                    <a:pt x="539" y="0"/>
                    <a:pt x="347" y="0"/>
                  </a:cubicBezTo>
                  <a:close/>
                  <a:moveTo>
                    <a:pt x="347" y="489"/>
                  </a:moveTo>
                  <a:cubicBezTo>
                    <a:pt x="269" y="489"/>
                    <a:pt x="207" y="426"/>
                    <a:pt x="207" y="348"/>
                  </a:cubicBezTo>
                  <a:cubicBezTo>
                    <a:pt x="207" y="270"/>
                    <a:pt x="269" y="207"/>
                    <a:pt x="347" y="207"/>
                  </a:cubicBezTo>
                  <a:cubicBezTo>
                    <a:pt x="425" y="207"/>
                    <a:pt x="488" y="270"/>
                    <a:pt x="488" y="348"/>
                  </a:cubicBezTo>
                  <a:cubicBezTo>
                    <a:pt x="488" y="426"/>
                    <a:pt x="425" y="489"/>
                    <a:pt x="347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ṧḷïḓê-Freeform: Shape 70"/>
            <p:cNvSpPr/>
            <p:nvPr/>
          </p:nvSpPr>
          <p:spPr bwMode="auto">
            <a:xfrm>
              <a:off x="4659" y="1559"/>
              <a:ext cx="1611" cy="1614"/>
            </a:xfrm>
            <a:custGeom>
              <a:avLst/>
              <a:gdLst>
                <a:gd name="T0" fmla="*/ 808 w 842"/>
                <a:gd name="T1" fmla="*/ 393 h 844"/>
                <a:gd name="T2" fmla="*/ 802 w 842"/>
                <a:gd name="T3" fmla="*/ 353 h 844"/>
                <a:gd name="T4" fmla="*/ 793 w 842"/>
                <a:gd name="T5" fmla="*/ 313 h 844"/>
                <a:gd name="T6" fmla="*/ 780 w 842"/>
                <a:gd name="T7" fmla="*/ 275 h 844"/>
                <a:gd name="T8" fmla="*/ 762 w 842"/>
                <a:gd name="T9" fmla="*/ 238 h 844"/>
                <a:gd name="T10" fmla="*/ 741 w 842"/>
                <a:gd name="T11" fmla="*/ 203 h 844"/>
                <a:gd name="T12" fmla="*/ 717 w 842"/>
                <a:gd name="T13" fmla="*/ 171 h 844"/>
                <a:gd name="T14" fmla="*/ 689 w 842"/>
                <a:gd name="T15" fmla="*/ 141 h 844"/>
                <a:gd name="T16" fmla="*/ 658 w 842"/>
                <a:gd name="T17" fmla="*/ 115 h 844"/>
                <a:gd name="T18" fmla="*/ 625 w 842"/>
                <a:gd name="T19" fmla="*/ 92 h 844"/>
                <a:gd name="T20" fmla="*/ 589 w 842"/>
                <a:gd name="T21" fmla="*/ 72 h 844"/>
                <a:gd name="T22" fmla="*/ 552 w 842"/>
                <a:gd name="T23" fmla="*/ 56 h 844"/>
                <a:gd name="T24" fmla="*/ 513 w 842"/>
                <a:gd name="T25" fmla="*/ 45 h 844"/>
                <a:gd name="T26" fmla="*/ 473 w 842"/>
                <a:gd name="T27" fmla="*/ 37 h 844"/>
                <a:gd name="T28" fmla="*/ 433 w 842"/>
                <a:gd name="T29" fmla="*/ 34 h 844"/>
                <a:gd name="T30" fmla="*/ 392 w 842"/>
                <a:gd name="T31" fmla="*/ 35 h 844"/>
                <a:gd name="T32" fmla="*/ 352 w 842"/>
                <a:gd name="T33" fmla="*/ 40 h 844"/>
                <a:gd name="T34" fmla="*/ 312 w 842"/>
                <a:gd name="T35" fmla="*/ 49 h 844"/>
                <a:gd name="T36" fmla="*/ 274 w 842"/>
                <a:gd name="T37" fmla="*/ 63 h 844"/>
                <a:gd name="T38" fmla="*/ 237 w 842"/>
                <a:gd name="T39" fmla="*/ 80 h 844"/>
                <a:gd name="T40" fmla="*/ 203 w 842"/>
                <a:gd name="T41" fmla="*/ 101 h 844"/>
                <a:gd name="T42" fmla="*/ 171 w 842"/>
                <a:gd name="T43" fmla="*/ 126 h 844"/>
                <a:gd name="T44" fmla="*/ 141 w 842"/>
                <a:gd name="T45" fmla="*/ 154 h 844"/>
                <a:gd name="T46" fmla="*/ 115 w 842"/>
                <a:gd name="T47" fmla="*/ 185 h 844"/>
                <a:gd name="T48" fmla="*/ 91 w 842"/>
                <a:gd name="T49" fmla="*/ 218 h 844"/>
                <a:gd name="T50" fmla="*/ 72 w 842"/>
                <a:gd name="T51" fmla="*/ 254 h 844"/>
                <a:gd name="T52" fmla="*/ 56 w 842"/>
                <a:gd name="T53" fmla="*/ 291 h 844"/>
                <a:gd name="T54" fmla="*/ 45 w 842"/>
                <a:gd name="T55" fmla="*/ 330 h 844"/>
                <a:gd name="T56" fmla="*/ 37 w 842"/>
                <a:gd name="T57" fmla="*/ 370 h 844"/>
                <a:gd name="T58" fmla="*/ 34 w 842"/>
                <a:gd name="T59" fmla="*/ 410 h 844"/>
                <a:gd name="T60" fmla="*/ 35 w 842"/>
                <a:gd name="T61" fmla="*/ 451 h 844"/>
                <a:gd name="T62" fmla="*/ 40 w 842"/>
                <a:gd name="T63" fmla="*/ 491 h 844"/>
                <a:gd name="T64" fmla="*/ 49 w 842"/>
                <a:gd name="T65" fmla="*/ 531 h 844"/>
                <a:gd name="T66" fmla="*/ 63 w 842"/>
                <a:gd name="T67" fmla="*/ 569 h 844"/>
                <a:gd name="T68" fmla="*/ 80 w 842"/>
                <a:gd name="T69" fmla="*/ 606 h 844"/>
                <a:gd name="T70" fmla="*/ 101 w 842"/>
                <a:gd name="T71" fmla="*/ 641 h 844"/>
                <a:gd name="T72" fmla="*/ 126 w 842"/>
                <a:gd name="T73" fmla="*/ 673 h 844"/>
                <a:gd name="T74" fmla="*/ 153 w 842"/>
                <a:gd name="T75" fmla="*/ 703 h 844"/>
                <a:gd name="T76" fmla="*/ 184 w 842"/>
                <a:gd name="T77" fmla="*/ 729 h 844"/>
                <a:gd name="T78" fmla="*/ 217 w 842"/>
                <a:gd name="T79" fmla="*/ 752 h 844"/>
                <a:gd name="T80" fmla="*/ 253 w 842"/>
                <a:gd name="T81" fmla="*/ 772 h 844"/>
                <a:gd name="T82" fmla="*/ 290 w 842"/>
                <a:gd name="T83" fmla="*/ 787 h 844"/>
                <a:gd name="T84" fmla="*/ 329 w 842"/>
                <a:gd name="T85" fmla="*/ 799 h 844"/>
                <a:gd name="T86" fmla="*/ 369 w 842"/>
                <a:gd name="T87" fmla="*/ 807 h 844"/>
                <a:gd name="T88" fmla="*/ 410 w 842"/>
                <a:gd name="T89" fmla="*/ 810 h 844"/>
                <a:gd name="T90" fmla="*/ 450 w 842"/>
                <a:gd name="T91" fmla="*/ 809 h 844"/>
                <a:gd name="T92" fmla="*/ 490 w 842"/>
                <a:gd name="T93" fmla="*/ 804 h 844"/>
                <a:gd name="T94" fmla="*/ 530 w 842"/>
                <a:gd name="T95" fmla="*/ 795 h 844"/>
                <a:gd name="T96" fmla="*/ 568 w 842"/>
                <a:gd name="T97" fmla="*/ 781 h 844"/>
                <a:gd name="T98" fmla="*/ 605 w 842"/>
                <a:gd name="T99" fmla="*/ 764 h 844"/>
                <a:gd name="T100" fmla="*/ 639 w 842"/>
                <a:gd name="T101" fmla="*/ 743 h 844"/>
                <a:gd name="T102" fmla="*/ 672 w 842"/>
                <a:gd name="T103" fmla="*/ 718 h 844"/>
                <a:gd name="T104" fmla="*/ 701 w 842"/>
                <a:gd name="T105" fmla="*/ 690 h 844"/>
                <a:gd name="T106" fmla="*/ 728 w 842"/>
                <a:gd name="T107" fmla="*/ 659 h 844"/>
                <a:gd name="T108" fmla="*/ 751 w 842"/>
                <a:gd name="T109" fmla="*/ 626 h 844"/>
                <a:gd name="T110" fmla="*/ 770 w 842"/>
                <a:gd name="T111" fmla="*/ 590 h 844"/>
                <a:gd name="T112" fmla="*/ 786 w 842"/>
                <a:gd name="T113" fmla="*/ 553 h 844"/>
                <a:gd name="T114" fmla="*/ 798 w 842"/>
                <a:gd name="T115" fmla="*/ 514 h 844"/>
                <a:gd name="T116" fmla="*/ 805 w 842"/>
                <a:gd name="T117" fmla="*/ 474 h 844"/>
                <a:gd name="T118" fmla="*/ 808 w 842"/>
                <a:gd name="T119" fmla="*/ 43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2" h="844">
                  <a:moveTo>
                    <a:pt x="835" y="431"/>
                  </a:moveTo>
                  <a:cubicBezTo>
                    <a:pt x="837" y="431"/>
                    <a:pt x="839" y="430"/>
                    <a:pt x="840" y="428"/>
                  </a:cubicBezTo>
                  <a:cubicBezTo>
                    <a:pt x="842" y="426"/>
                    <a:pt x="842" y="424"/>
                    <a:pt x="842" y="422"/>
                  </a:cubicBezTo>
                  <a:cubicBezTo>
                    <a:pt x="842" y="420"/>
                    <a:pt x="842" y="418"/>
                    <a:pt x="840" y="416"/>
                  </a:cubicBezTo>
                  <a:cubicBezTo>
                    <a:pt x="839" y="414"/>
                    <a:pt x="837" y="413"/>
                    <a:pt x="835" y="413"/>
                  </a:cubicBezTo>
                  <a:cubicBezTo>
                    <a:pt x="832" y="413"/>
                    <a:pt x="820" y="411"/>
                    <a:pt x="808" y="410"/>
                  </a:cubicBezTo>
                  <a:cubicBezTo>
                    <a:pt x="808" y="405"/>
                    <a:pt x="808" y="399"/>
                    <a:pt x="808" y="393"/>
                  </a:cubicBezTo>
                  <a:cubicBezTo>
                    <a:pt x="819" y="391"/>
                    <a:pt x="831" y="388"/>
                    <a:pt x="833" y="388"/>
                  </a:cubicBezTo>
                  <a:cubicBezTo>
                    <a:pt x="835" y="387"/>
                    <a:pt x="837" y="386"/>
                    <a:pt x="839" y="384"/>
                  </a:cubicBezTo>
                  <a:cubicBezTo>
                    <a:pt x="840" y="382"/>
                    <a:pt x="840" y="380"/>
                    <a:pt x="840" y="378"/>
                  </a:cubicBezTo>
                  <a:cubicBezTo>
                    <a:pt x="840" y="376"/>
                    <a:pt x="839" y="374"/>
                    <a:pt x="837" y="372"/>
                  </a:cubicBezTo>
                  <a:cubicBezTo>
                    <a:pt x="836" y="371"/>
                    <a:pt x="834" y="370"/>
                    <a:pt x="831" y="370"/>
                  </a:cubicBezTo>
                  <a:cubicBezTo>
                    <a:pt x="829" y="370"/>
                    <a:pt x="816" y="370"/>
                    <a:pt x="805" y="370"/>
                  </a:cubicBezTo>
                  <a:cubicBezTo>
                    <a:pt x="804" y="364"/>
                    <a:pt x="804" y="358"/>
                    <a:pt x="802" y="353"/>
                  </a:cubicBezTo>
                  <a:cubicBezTo>
                    <a:pt x="813" y="349"/>
                    <a:pt x="825" y="346"/>
                    <a:pt x="827" y="345"/>
                  </a:cubicBezTo>
                  <a:cubicBezTo>
                    <a:pt x="830" y="344"/>
                    <a:pt x="831" y="343"/>
                    <a:pt x="832" y="341"/>
                  </a:cubicBezTo>
                  <a:cubicBezTo>
                    <a:pt x="833" y="339"/>
                    <a:pt x="834" y="336"/>
                    <a:pt x="833" y="334"/>
                  </a:cubicBezTo>
                  <a:cubicBezTo>
                    <a:pt x="833" y="332"/>
                    <a:pt x="831" y="330"/>
                    <a:pt x="830" y="329"/>
                  </a:cubicBezTo>
                  <a:cubicBezTo>
                    <a:pt x="828" y="327"/>
                    <a:pt x="826" y="327"/>
                    <a:pt x="824" y="327"/>
                  </a:cubicBezTo>
                  <a:cubicBezTo>
                    <a:pt x="821" y="327"/>
                    <a:pt x="809" y="329"/>
                    <a:pt x="798" y="330"/>
                  </a:cubicBezTo>
                  <a:cubicBezTo>
                    <a:pt x="796" y="324"/>
                    <a:pt x="795" y="319"/>
                    <a:pt x="793" y="313"/>
                  </a:cubicBezTo>
                  <a:cubicBezTo>
                    <a:pt x="804" y="309"/>
                    <a:pt x="815" y="304"/>
                    <a:pt x="817" y="303"/>
                  </a:cubicBezTo>
                  <a:cubicBezTo>
                    <a:pt x="819" y="302"/>
                    <a:pt x="821" y="300"/>
                    <a:pt x="822" y="298"/>
                  </a:cubicBezTo>
                  <a:cubicBezTo>
                    <a:pt x="822" y="296"/>
                    <a:pt x="822" y="294"/>
                    <a:pt x="822" y="292"/>
                  </a:cubicBezTo>
                  <a:cubicBezTo>
                    <a:pt x="821" y="289"/>
                    <a:pt x="820" y="288"/>
                    <a:pt x="818" y="286"/>
                  </a:cubicBezTo>
                  <a:cubicBezTo>
                    <a:pt x="816" y="285"/>
                    <a:pt x="814" y="285"/>
                    <a:pt x="811" y="285"/>
                  </a:cubicBezTo>
                  <a:cubicBezTo>
                    <a:pt x="809" y="286"/>
                    <a:pt x="797" y="289"/>
                    <a:pt x="786" y="291"/>
                  </a:cubicBezTo>
                  <a:cubicBezTo>
                    <a:pt x="784" y="286"/>
                    <a:pt x="782" y="280"/>
                    <a:pt x="780" y="275"/>
                  </a:cubicBezTo>
                  <a:cubicBezTo>
                    <a:pt x="790" y="269"/>
                    <a:pt x="800" y="263"/>
                    <a:pt x="802" y="262"/>
                  </a:cubicBezTo>
                  <a:cubicBezTo>
                    <a:pt x="804" y="261"/>
                    <a:pt x="806" y="259"/>
                    <a:pt x="806" y="257"/>
                  </a:cubicBezTo>
                  <a:cubicBezTo>
                    <a:pt x="807" y="255"/>
                    <a:pt x="807" y="252"/>
                    <a:pt x="806" y="250"/>
                  </a:cubicBezTo>
                  <a:cubicBezTo>
                    <a:pt x="805" y="248"/>
                    <a:pt x="803" y="247"/>
                    <a:pt x="801" y="246"/>
                  </a:cubicBezTo>
                  <a:cubicBezTo>
                    <a:pt x="800" y="245"/>
                    <a:pt x="797" y="244"/>
                    <a:pt x="795" y="245"/>
                  </a:cubicBezTo>
                  <a:cubicBezTo>
                    <a:pt x="793" y="246"/>
                    <a:pt x="781" y="250"/>
                    <a:pt x="770" y="254"/>
                  </a:cubicBezTo>
                  <a:cubicBezTo>
                    <a:pt x="768" y="248"/>
                    <a:pt x="765" y="243"/>
                    <a:pt x="762" y="238"/>
                  </a:cubicBezTo>
                  <a:cubicBezTo>
                    <a:pt x="772" y="231"/>
                    <a:pt x="782" y="224"/>
                    <a:pt x="784" y="223"/>
                  </a:cubicBezTo>
                  <a:cubicBezTo>
                    <a:pt x="786" y="221"/>
                    <a:pt x="787" y="219"/>
                    <a:pt x="787" y="217"/>
                  </a:cubicBezTo>
                  <a:cubicBezTo>
                    <a:pt x="787" y="215"/>
                    <a:pt x="787" y="213"/>
                    <a:pt x="786" y="211"/>
                  </a:cubicBezTo>
                  <a:cubicBezTo>
                    <a:pt x="785" y="209"/>
                    <a:pt x="783" y="208"/>
                    <a:pt x="781" y="207"/>
                  </a:cubicBezTo>
                  <a:cubicBezTo>
                    <a:pt x="779" y="206"/>
                    <a:pt x="777" y="206"/>
                    <a:pt x="775" y="207"/>
                  </a:cubicBezTo>
                  <a:cubicBezTo>
                    <a:pt x="772" y="208"/>
                    <a:pt x="761" y="213"/>
                    <a:pt x="751" y="218"/>
                  </a:cubicBezTo>
                  <a:cubicBezTo>
                    <a:pt x="748" y="213"/>
                    <a:pt x="745" y="208"/>
                    <a:pt x="741" y="203"/>
                  </a:cubicBezTo>
                  <a:cubicBezTo>
                    <a:pt x="750" y="196"/>
                    <a:pt x="759" y="188"/>
                    <a:pt x="761" y="186"/>
                  </a:cubicBezTo>
                  <a:cubicBezTo>
                    <a:pt x="763" y="184"/>
                    <a:pt x="764" y="182"/>
                    <a:pt x="764" y="180"/>
                  </a:cubicBezTo>
                  <a:cubicBezTo>
                    <a:pt x="764" y="178"/>
                    <a:pt x="763" y="176"/>
                    <a:pt x="762" y="174"/>
                  </a:cubicBezTo>
                  <a:cubicBezTo>
                    <a:pt x="761" y="172"/>
                    <a:pt x="759" y="171"/>
                    <a:pt x="757" y="170"/>
                  </a:cubicBezTo>
                  <a:cubicBezTo>
                    <a:pt x="754" y="170"/>
                    <a:pt x="752" y="170"/>
                    <a:pt x="750" y="171"/>
                  </a:cubicBezTo>
                  <a:cubicBezTo>
                    <a:pt x="748" y="172"/>
                    <a:pt x="737" y="179"/>
                    <a:pt x="728" y="185"/>
                  </a:cubicBezTo>
                  <a:cubicBezTo>
                    <a:pt x="724" y="180"/>
                    <a:pt x="720" y="175"/>
                    <a:pt x="717" y="171"/>
                  </a:cubicBezTo>
                  <a:cubicBezTo>
                    <a:pt x="724" y="163"/>
                    <a:pt x="733" y="154"/>
                    <a:pt x="734" y="152"/>
                  </a:cubicBezTo>
                  <a:cubicBezTo>
                    <a:pt x="736" y="150"/>
                    <a:pt x="737" y="148"/>
                    <a:pt x="737" y="146"/>
                  </a:cubicBezTo>
                  <a:cubicBezTo>
                    <a:pt x="737" y="143"/>
                    <a:pt x="736" y="141"/>
                    <a:pt x="734" y="140"/>
                  </a:cubicBezTo>
                  <a:cubicBezTo>
                    <a:pt x="733" y="138"/>
                    <a:pt x="731" y="137"/>
                    <a:pt x="728" y="137"/>
                  </a:cubicBezTo>
                  <a:cubicBezTo>
                    <a:pt x="726" y="136"/>
                    <a:pt x="724" y="137"/>
                    <a:pt x="722" y="138"/>
                  </a:cubicBezTo>
                  <a:cubicBezTo>
                    <a:pt x="720" y="140"/>
                    <a:pt x="710" y="147"/>
                    <a:pt x="701" y="154"/>
                  </a:cubicBezTo>
                  <a:cubicBezTo>
                    <a:pt x="697" y="150"/>
                    <a:pt x="693" y="145"/>
                    <a:pt x="689" y="141"/>
                  </a:cubicBezTo>
                  <a:cubicBezTo>
                    <a:pt x="696" y="132"/>
                    <a:pt x="703" y="122"/>
                    <a:pt x="705" y="120"/>
                  </a:cubicBezTo>
                  <a:cubicBezTo>
                    <a:pt x="706" y="118"/>
                    <a:pt x="706" y="116"/>
                    <a:pt x="706" y="114"/>
                  </a:cubicBezTo>
                  <a:cubicBezTo>
                    <a:pt x="706" y="112"/>
                    <a:pt x="705" y="110"/>
                    <a:pt x="703" y="108"/>
                  </a:cubicBezTo>
                  <a:cubicBezTo>
                    <a:pt x="701" y="107"/>
                    <a:pt x="699" y="106"/>
                    <a:pt x="697" y="106"/>
                  </a:cubicBezTo>
                  <a:cubicBezTo>
                    <a:pt x="695" y="106"/>
                    <a:pt x="693" y="107"/>
                    <a:pt x="691" y="108"/>
                  </a:cubicBezTo>
                  <a:cubicBezTo>
                    <a:pt x="689" y="110"/>
                    <a:pt x="680" y="118"/>
                    <a:pt x="672" y="126"/>
                  </a:cubicBezTo>
                  <a:cubicBezTo>
                    <a:pt x="667" y="122"/>
                    <a:pt x="663" y="118"/>
                    <a:pt x="658" y="115"/>
                  </a:cubicBezTo>
                  <a:cubicBezTo>
                    <a:pt x="664" y="105"/>
                    <a:pt x="670" y="94"/>
                    <a:pt x="671" y="92"/>
                  </a:cubicBezTo>
                  <a:cubicBezTo>
                    <a:pt x="673" y="90"/>
                    <a:pt x="673" y="88"/>
                    <a:pt x="672" y="86"/>
                  </a:cubicBezTo>
                  <a:cubicBezTo>
                    <a:pt x="672" y="84"/>
                    <a:pt x="671" y="82"/>
                    <a:pt x="669" y="81"/>
                  </a:cubicBezTo>
                  <a:cubicBezTo>
                    <a:pt x="667" y="79"/>
                    <a:pt x="665" y="79"/>
                    <a:pt x="663" y="79"/>
                  </a:cubicBezTo>
                  <a:cubicBezTo>
                    <a:pt x="660" y="79"/>
                    <a:pt x="658" y="80"/>
                    <a:pt x="657" y="82"/>
                  </a:cubicBezTo>
                  <a:cubicBezTo>
                    <a:pt x="655" y="84"/>
                    <a:pt x="647" y="93"/>
                    <a:pt x="639" y="101"/>
                  </a:cubicBezTo>
                  <a:cubicBezTo>
                    <a:pt x="635" y="98"/>
                    <a:pt x="630" y="95"/>
                    <a:pt x="625" y="92"/>
                  </a:cubicBezTo>
                  <a:cubicBezTo>
                    <a:pt x="630" y="81"/>
                    <a:pt x="635" y="70"/>
                    <a:pt x="636" y="68"/>
                  </a:cubicBezTo>
                  <a:cubicBezTo>
                    <a:pt x="637" y="66"/>
                    <a:pt x="637" y="64"/>
                    <a:pt x="636" y="61"/>
                  </a:cubicBezTo>
                  <a:cubicBezTo>
                    <a:pt x="635" y="59"/>
                    <a:pt x="634" y="58"/>
                    <a:pt x="632" y="57"/>
                  </a:cubicBezTo>
                  <a:cubicBezTo>
                    <a:pt x="630" y="55"/>
                    <a:pt x="628" y="55"/>
                    <a:pt x="625" y="55"/>
                  </a:cubicBezTo>
                  <a:cubicBezTo>
                    <a:pt x="623" y="56"/>
                    <a:pt x="621" y="57"/>
                    <a:pt x="620" y="59"/>
                  </a:cubicBezTo>
                  <a:cubicBezTo>
                    <a:pt x="618" y="61"/>
                    <a:pt x="611" y="71"/>
                    <a:pt x="605" y="80"/>
                  </a:cubicBezTo>
                  <a:cubicBezTo>
                    <a:pt x="600" y="77"/>
                    <a:pt x="595" y="75"/>
                    <a:pt x="589" y="72"/>
                  </a:cubicBezTo>
                  <a:cubicBezTo>
                    <a:pt x="593" y="61"/>
                    <a:pt x="597" y="50"/>
                    <a:pt x="598" y="47"/>
                  </a:cubicBezTo>
                  <a:cubicBezTo>
                    <a:pt x="598" y="45"/>
                    <a:pt x="598" y="43"/>
                    <a:pt x="597" y="41"/>
                  </a:cubicBezTo>
                  <a:cubicBezTo>
                    <a:pt x="596" y="39"/>
                    <a:pt x="595" y="37"/>
                    <a:pt x="592" y="36"/>
                  </a:cubicBezTo>
                  <a:cubicBezTo>
                    <a:pt x="590" y="36"/>
                    <a:pt x="588" y="35"/>
                    <a:pt x="586" y="36"/>
                  </a:cubicBezTo>
                  <a:cubicBezTo>
                    <a:pt x="584" y="37"/>
                    <a:pt x="582" y="38"/>
                    <a:pt x="581" y="40"/>
                  </a:cubicBezTo>
                  <a:cubicBezTo>
                    <a:pt x="580" y="42"/>
                    <a:pt x="574" y="53"/>
                    <a:pt x="568" y="63"/>
                  </a:cubicBezTo>
                  <a:cubicBezTo>
                    <a:pt x="563" y="61"/>
                    <a:pt x="557" y="58"/>
                    <a:pt x="552" y="56"/>
                  </a:cubicBezTo>
                  <a:cubicBezTo>
                    <a:pt x="554" y="45"/>
                    <a:pt x="557" y="33"/>
                    <a:pt x="558" y="31"/>
                  </a:cubicBezTo>
                  <a:cubicBezTo>
                    <a:pt x="558" y="29"/>
                    <a:pt x="558" y="26"/>
                    <a:pt x="556" y="25"/>
                  </a:cubicBezTo>
                  <a:cubicBezTo>
                    <a:pt x="555" y="23"/>
                    <a:pt x="553" y="21"/>
                    <a:pt x="551" y="21"/>
                  </a:cubicBezTo>
                  <a:cubicBezTo>
                    <a:pt x="549" y="20"/>
                    <a:pt x="547" y="20"/>
                    <a:pt x="545" y="21"/>
                  </a:cubicBezTo>
                  <a:cubicBezTo>
                    <a:pt x="543" y="22"/>
                    <a:pt x="541" y="23"/>
                    <a:pt x="540" y="25"/>
                  </a:cubicBezTo>
                  <a:cubicBezTo>
                    <a:pt x="539" y="28"/>
                    <a:pt x="534" y="39"/>
                    <a:pt x="530" y="49"/>
                  </a:cubicBezTo>
                  <a:cubicBezTo>
                    <a:pt x="524" y="48"/>
                    <a:pt x="519" y="46"/>
                    <a:pt x="513" y="45"/>
                  </a:cubicBezTo>
                  <a:cubicBezTo>
                    <a:pt x="514" y="34"/>
                    <a:pt x="516" y="21"/>
                    <a:pt x="516" y="19"/>
                  </a:cubicBezTo>
                  <a:cubicBezTo>
                    <a:pt x="516" y="17"/>
                    <a:pt x="515" y="14"/>
                    <a:pt x="514" y="13"/>
                  </a:cubicBezTo>
                  <a:cubicBezTo>
                    <a:pt x="513" y="11"/>
                    <a:pt x="511" y="10"/>
                    <a:pt x="509" y="9"/>
                  </a:cubicBezTo>
                  <a:cubicBezTo>
                    <a:pt x="506" y="9"/>
                    <a:pt x="504" y="9"/>
                    <a:pt x="502" y="10"/>
                  </a:cubicBezTo>
                  <a:cubicBezTo>
                    <a:pt x="500" y="11"/>
                    <a:pt x="499" y="13"/>
                    <a:pt x="498" y="15"/>
                  </a:cubicBezTo>
                  <a:cubicBezTo>
                    <a:pt x="497" y="17"/>
                    <a:pt x="494" y="29"/>
                    <a:pt x="490" y="40"/>
                  </a:cubicBezTo>
                  <a:cubicBezTo>
                    <a:pt x="485" y="39"/>
                    <a:pt x="479" y="38"/>
                    <a:pt x="473" y="37"/>
                  </a:cubicBezTo>
                  <a:cubicBezTo>
                    <a:pt x="473" y="26"/>
                    <a:pt x="473" y="14"/>
                    <a:pt x="473" y="11"/>
                  </a:cubicBezTo>
                  <a:cubicBezTo>
                    <a:pt x="473" y="9"/>
                    <a:pt x="472" y="7"/>
                    <a:pt x="471" y="5"/>
                  </a:cubicBezTo>
                  <a:cubicBezTo>
                    <a:pt x="469" y="4"/>
                    <a:pt x="467" y="3"/>
                    <a:pt x="465" y="2"/>
                  </a:cubicBezTo>
                  <a:cubicBezTo>
                    <a:pt x="463" y="2"/>
                    <a:pt x="461" y="3"/>
                    <a:pt x="459" y="4"/>
                  </a:cubicBezTo>
                  <a:cubicBezTo>
                    <a:pt x="457" y="5"/>
                    <a:pt x="456" y="7"/>
                    <a:pt x="455" y="9"/>
                  </a:cubicBezTo>
                  <a:cubicBezTo>
                    <a:pt x="455" y="12"/>
                    <a:pt x="452" y="24"/>
                    <a:pt x="450" y="35"/>
                  </a:cubicBezTo>
                  <a:cubicBezTo>
                    <a:pt x="444" y="34"/>
                    <a:pt x="439" y="34"/>
                    <a:pt x="433" y="34"/>
                  </a:cubicBezTo>
                  <a:cubicBezTo>
                    <a:pt x="432" y="23"/>
                    <a:pt x="430" y="10"/>
                    <a:pt x="430" y="8"/>
                  </a:cubicBezTo>
                  <a:cubicBezTo>
                    <a:pt x="430" y="6"/>
                    <a:pt x="429" y="4"/>
                    <a:pt x="427" y="2"/>
                  </a:cubicBezTo>
                  <a:cubicBezTo>
                    <a:pt x="426" y="1"/>
                    <a:pt x="423" y="0"/>
                    <a:pt x="421" y="0"/>
                  </a:cubicBezTo>
                  <a:cubicBezTo>
                    <a:pt x="419" y="0"/>
                    <a:pt x="417" y="1"/>
                    <a:pt x="415" y="2"/>
                  </a:cubicBezTo>
                  <a:cubicBezTo>
                    <a:pt x="413" y="4"/>
                    <a:pt x="412" y="6"/>
                    <a:pt x="412" y="8"/>
                  </a:cubicBezTo>
                  <a:cubicBezTo>
                    <a:pt x="412" y="10"/>
                    <a:pt x="411" y="23"/>
                    <a:pt x="410" y="34"/>
                  </a:cubicBezTo>
                  <a:cubicBezTo>
                    <a:pt x="404" y="34"/>
                    <a:pt x="398" y="34"/>
                    <a:pt x="392" y="35"/>
                  </a:cubicBezTo>
                  <a:cubicBezTo>
                    <a:pt x="390" y="24"/>
                    <a:pt x="387" y="12"/>
                    <a:pt x="387" y="9"/>
                  </a:cubicBezTo>
                  <a:cubicBezTo>
                    <a:pt x="387" y="7"/>
                    <a:pt x="385" y="5"/>
                    <a:pt x="383" y="4"/>
                  </a:cubicBezTo>
                  <a:cubicBezTo>
                    <a:pt x="382" y="3"/>
                    <a:pt x="379" y="2"/>
                    <a:pt x="377" y="2"/>
                  </a:cubicBezTo>
                  <a:cubicBezTo>
                    <a:pt x="375" y="3"/>
                    <a:pt x="373" y="4"/>
                    <a:pt x="371" y="5"/>
                  </a:cubicBezTo>
                  <a:cubicBezTo>
                    <a:pt x="370" y="7"/>
                    <a:pt x="369" y="9"/>
                    <a:pt x="369" y="11"/>
                  </a:cubicBezTo>
                  <a:cubicBezTo>
                    <a:pt x="369" y="14"/>
                    <a:pt x="369" y="26"/>
                    <a:pt x="369" y="37"/>
                  </a:cubicBezTo>
                  <a:cubicBezTo>
                    <a:pt x="363" y="38"/>
                    <a:pt x="358" y="39"/>
                    <a:pt x="352" y="40"/>
                  </a:cubicBezTo>
                  <a:cubicBezTo>
                    <a:pt x="349" y="29"/>
                    <a:pt x="345" y="17"/>
                    <a:pt x="344" y="15"/>
                  </a:cubicBezTo>
                  <a:cubicBezTo>
                    <a:pt x="343" y="13"/>
                    <a:pt x="342" y="11"/>
                    <a:pt x="340" y="10"/>
                  </a:cubicBezTo>
                  <a:cubicBezTo>
                    <a:pt x="338" y="9"/>
                    <a:pt x="336" y="9"/>
                    <a:pt x="334" y="9"/>
                  </a:cubicBezTo>
                  <a:cubicBezTo>
                    <a:pt x="331" y="10"/>
                    <a:pt x="329" y="11"/>
                    <a:pt x="328" y="13"/>
                  </a:cubicBezTo>
                  <a:cubicBezTo>
                    <a:pt x="327" y="14"/>
                    <a:pt x="326" y="17"/>
                    <a:pt x="326" y="19"/>
                  </a:cubicBezTo>
                  <a:cubicBezTo>
                    <a:pt x="327" y="21"/>
                    <a:pt x="328" y="34"/>
                    <a:pt x="329" y="45"/>
                  </a:cubicBezTo>
                  <a:cubicBezTo>
                    <a:pt x="324" y="46"/>
                    <a:pt x="318" y="48"/>
                    <a:pt x="312" y="49"/>
                  </a:cubicBezTo>
                  <a:cubicBezTo>
                    <a:pt x="308" y="39"/>
                    <a:pt x="303" y="28"/>
                    <a:pt x="302" y="25"/>
                  </a:cubicBezTo>
                  <a:cubicBezTo>
                    <a:pt x="301" y="23"/>
                    <a:pt x="299" y="22"/>
                    <a:pt x="297" y="21"/>
                  </a:cubicBezTo>
                  <a:cubicBezTo>
                    <a:pt x="295" y="20"/>
                    <a:pt x="293" y="20"/>
                    <a:pt x="291" y="21"/>
                  </a:cubicBezTo>
                  <a:cubicBezTo>
                    <a:pt x="289" y="21"/>
                    <a:pt x="287" y="23"/>
                    <a:pt x="286" y="25"/>
                  </a:cubicBezTo>
                  <a:cubicBezTo>
                    <a:pt x="285" y="26"/>
                    <a:pt x="284" y="29"/>
                    <a:pt x="285" y="31"/>
                  </a:cubicBezTo>
                  <a:cubicBezTo>
                    <a:pt x="285" y="33"/>
                    <a:pt x="288" y="45"/>
                    <a:pt x="290" y="56"/>
                  </a:cubicBezTo>
                  <a:cubicBezTo>
                    <a:pt x="285" y="58"/>
                    <a:pt x="280" y="61"/>
                    <a:pt x="274" y="63"/>
                  </a:cubicBezTo>
                  <a:cubicBezTo>
                    <a:pt x="269" y="53"/>
                    <a:pt x="263" y="42"/>
                    <a:pt x="261" y="40"/>
                  </a:cubicBezTo>
                  <a:cubicBezTo>
                    <a:pt x="260" y="38"/>
                    <a:pt x="258" y="37"/>
                    <a:pt x="256" y="36"/>
                  </a:cubicBezTo>
                  <a:cubicBezTo>
                    <a:pt x="254" y="35"/>
                    <a:pt x="252" y="36"/>
                    <a:pt x="250" y="36"/>
                  </a:cubicBezTo>
                  <a:cubicBezTo>
                    <a:pt x="248" y="37"/>
                    <a:pt x="246" y="39"/>
                    <a:pt x="245" y="41"/>
                  </a:cubicBezTo>
                  <a:cubicBezTo>
                    <a:pt x="244" y="43"/>
                    <a:pt x="244" y="45"/>
                    <a:pt x="245" y="47"/>
                  </a:cubicBezTo>
                  <a:cubicBezTo>
                    <a:pt x="246" y="50"/>
                    <a:pt x="249" y="61"/>
                    <a:pt x="253" y="72"/>
                  </a:cubicBezTo>
                  <a:cubicBezTo>
                    <a:pt x="248" y="75"/>
                    <a:pt x="243" y="77"/>
                    <a:pt x="237" y="80"/>
                  </a:cubicBezTo>
                  <a:cubicBezTo>
                    <a:pt x="231" y="71"/>
                    <a:pt x="224" y="61"/>
                    <a:pt x="222" y="59"/>
                  </a:cubicBezTo>
                  <a:cubicBezTo>
                    <a:pt x="221" y="57"/>
                    <a:pt x="219" y="56"/>
                    <a:pt x="217" y="55"/>
                  </a:cubicBezTo>
                  <a:cubicBezTo>
                    <a:pt x="215" y="55"/>
                    <a:pt x="213" y="55"/>
                    <a:pt x="211" y="57"/>
                  </a:cubicBezTo>
                  <a:cubicBezTo>
                    <a:pt x="209" y="58"/>
                    <a:pt x="207" y="59"/>
                    <a:pt x="206" y="61"/>
                  </a:cubicBezTo>
                  <a:cubicBezTo>
                    <a:pt x="206" y="64"/>
                    <a:pt x="206" y="66"/>
                    <a:pt x="207" y="68"/>
                  </a:cubicBezTo>
                  <a:cubicBezTo>
                    <a:pt x="208" y="70"/>
                    <a:pt x="213" y="81"/>
                    <a:pt x="217" y="92"/>
                  </a:cubicBezTo>
                  <a:cubicBezTo>
                    <a:pt x="213" y="95"/>
                    <a:pt x="208" y="98"/>
                    <a:pt x="203" y="101"/>
                  </a:cubicBezTo>
                  <a:cubicBezTo>
                    <a:pt x="195" y="93"/>
                    <a:pt x="187" y="84"/>
                    <a:pt x="186" y="82"/>
                  </a:cubicBezTo>
                  <a:cubicBezTo>
                    <a:pt x="184" y="80"/>
                    <a:pt x="182" y="79"/>
                    <a:pt x="180" y="79"/>
                  </a:cubicBezTo>
                  <a:cubicBezTo>
                    <a:pt x="178" y="79"/>
                    <a:pt x="175" y="79"/>
                    <a:pt x="174" y="81"/>
                  </a:cubicBezTo>
                  <a:cubicBezTo>
                    <a:pt x="172" y="82"/>
                    <a:pt x="170" y="84"/>
                    <a:pt x="170" y="86"/>
                  </a:cubicBezTo>
                  <a:cubicBezTo>
                    <a:pt x="169" y="88"/>
                    <a:pt x="170" y="90"/>
                    <a:pt x="171" y="92"/>
                  </a:cubicBezTo>
                  <a:cubicBezTo>
                    <a:pt x="172" y="94"/>
                    <a:pt x="178" y="105"/>
                    <a:pt x="184" y="115"/>
                  </a:cubicBezTo>
                  <a:cubicBezTo>
                    <a:pt x="180" y="118"/>
                    <a:pt x="175" y="122"/>
                    <a:pt x="171" y="126"/>
                  </a:cubicBezTo>
                  <a:cubicBezTo>
                    <a:pt x="162" y="118"/>
                    <a:pt x="153" y="110"/>
                    <a:pt x="151" y="108"/>
                  </a:cubicBezTo>
                  <a:cubicBezTo>
                    <a:pt x="150" y="107"/>
                    <a:pt x="147" y="106"/>
                    <a:pt x="145" y="106"/>
                  </a:cubicBezTo>
                  <a:cubicBezTo>
                    <a:pt x="143" y="106"/>
                    <a:pt x="141" y="107"/>
                    <a:pt x="139" y="108"/>
                  </a:cubicBezTo>
                  <a:cubicBezTo>
                    <a:pt x="138" y="110"/>
                    <a:pt x="137" y="112"/>
                    <a:pt x="136" y="114"/>
                  </a:cubicBezTo>
                  <a:cubicBezTo>
                    <a:pt x="136" y="116"/>
                    <a:pt x="136" y="118"/>
                    <a:pt x="138" y="120"/>
                  </a:cubicBezTo>
                  <a:cubicBezTo>
                    <a:pt x="139" y="122"/>
                    <a:pt x="147" y="132"/>
                    <a:pt x="153" y="141"/>
                  </a:cubicBezTo>
                  <a:cubicBezTo>
                    <a:pt x="149" y="145"/>
                    <a:pt x="145" y="150"/>
                    <a:pt x="141" y="154"/>
                  </a:cubicBezTo>
                  <a:cubicBezTo>
                    <a:pt x="132" y="147"/>
                    <a:pt x="122" y="140"/>
                    <a:pt x="120" y="138"/>
                  </a:cubicBezTo>
                  <a:cubicBezTo>
                    <a:pt x="118" y="137"/>
                    <a:pt x="116" y="136"/>
                    <a:pt x="114" y="137"/>
                  </a:cubicBezTo>
                  <a:cubicBezTo>
                    <a:pt x="112" y="137"/>
                    <a:pt x="110" y="138"/>
                    <a:pt x="108" y="140"/>
                  </a:cubicBezTo>
                  <a:cubicBezTo>
                    <a:pt x="107" y="141"/>
                    <a:pt x="106" y="143"/>
                    <a:pt x="106" y="146"/>
                  </a:cubicBezTo>
                  <a:cubicBezTo>
                    <a:pt x="106" y="148"/>
                    <a:pt x="106" y="150"/>
                    <a:pt x="108" y="152"/>
                  </a:cubicBezTo>
                  <a:cubicBezTo>
                    <a:pt x="110" y="154"/>
                    <a:pt x="118" y="163"/>
                    <a:pt x="126" y="171"/>
                  </a:cubicBezTo>
                  <a:cubicBezTo>
                    <a:pt x="122" y="175"/>
                    <a:pt x="118" y="180"/>
                    <a:pt x="115" y="185"/>
                  </a:cubicBezTo>
                  <a:cubicBezTo>
                    <a:pt x="105" y="179"/>
                    <a:pt x="94" y="172"/>
                    <a:pt x="92" y="171"/>
                  </a:cubicBezTo>
                  <a:cubicBezTo>
                    <a:pt x="90" y="170"/>
                    <a:pt x="88" y="170"/>
                    <a:pt x="86" y="170"/>
                  </a:cubicBezTo>
                  <a:cubicBezTo>
                    <a:pt x="84" y="171"/>
                    <a:pt x="82" y="172"/>
                    <a:pt x="80" y="174"/>
                  </a:cubicBezTo>
                  <a:cubicBezTo>
                    <a:pt x="79" y="176"/>
                    <a:pt x="78" y="178"/>
                    <a:pt x="79" y="180"/>
                  </a:cubicBezTo>
                  <a:cubicBezTo>
                    <a:pt x="79" y="182"/>
                    <a:pt x="80" y="184"/>
                    <a:pt x="81" y="186"/>
                  </a:cubicBezTo>
                  <a:cubicBezTo>
                    <a:pt x="83" y="188"/>
                    <a:pt x="93" y="196"/>
                    <a:pt x="101" y="203"/>
                  </a:cubicBezTo>
                  <a:cubicBezTo>
                    <a:pt x="98" y="208"/>
                    <a:pt x="95" y="213"/>
                    <a:pt x="91" y="218"/>
                  </a:cubicBezTo>
                  <a:cubicBezTo>
                    <a:pt x="81" y="213"/>
                    <a:pt x="70" y="208"/>
                    <a:pt x="68" y="207"/>
                  </a:cubicBezTo>
                  <a:cubicBezTo>
                    <a:pt x="66" y="206"/>
                    <a:pt x="63" y="206"/>
                    <a:pt x="61" y="207"/>
                  </a:cubicBezTo>
                  <a:cubicBezTo>
                    <a:pt x="59" y="208"/>
                    <a:pt x="57" y="209"/>
                    <a:pt x="56" y="211"/>
                  </a:cubicBezTo>
                  <a:cubicBezTo>
                    <a:pt x="55" y="213"/>
                    <a:pt x="55" y="215"/>
                    <a:pt x="55" y="217"/>
                  </a:cubicBezTo>
                  <a:cubicBezTo>
                    <a:pt x="56" y="219"/>
                    <a:pt x="57" y="221"/>
                    <a:pt x="59" y="223"/>
                  </a:cubicBezTo>
                  <a:cubicBezTo>
                    <a:pt x="61" y="224"/>
                    <a:pt x="71" y="231"/>
                    <a:pt x="80" y="238"/>
                  </a:cubicBezTo>
                  <a:cubicBezTo>
                    <a:pt x="77" y="243"/>
                    <a:pt x="74" y="248"/>
                    <a:pt x="72" y="254"/>
                  </a:cubicBezTo>
                  <a:cubicBezTo>
                    <a:pt x="61" y="250"/>
                    <a:pt x="50" y="246"/>
                    <a:pt x="47" y="245"/>
                  </a:cubicBezTo>
                  <a:cubicBezTo>
                    <a:pt x="45" y="244"/>
                    <a:pt x="43" y="245"/>
                    <a:pt x="41" y="246"/>
                  </a:cubicBezTo>
                  <a:cubicBezTo>
                    <a:pt x="39" y="247"/>
                    <a:pt x="37" y="248"/>
                    <a:pt x="36" y="250"/>
                  </a:cubicBezTo>
                  <a:cubicBezTo>
                    <a:pt x="35" y="252"/>
                    <a:pt x="35" y="255"/>
                    <a:pt x="36" y="257"/>
                  </a:cubicBezTo>
                  <a:cubicBezTo>
                    <a:pt x="37" y="259"/>
                    <a:pt x="38" y="261"/>
                    <a:pt x="40" y="262"/>
                  </a:cubicBezTo>
                  <a:cubicBezTo>
                    <a:pt x="42" y="263"/>
                    <a:pt x="53" y="269"/>
                    <a:pt x="63" y="275"/>
                  </a:cubicBezTo>
                  <a:cubicBezTo>
                    <a:pt x="60" y="280"/>
                    <a:pt x="58" y="286"/>
                    <a:pt x="56" y="291"/>
                  </a:cubicBezTo>
                  <a:cubicBezTo>
                    <a:pt x="45" y="289"/>
                    <a:pt x="33" y="286"/>
                    <a:pt x="31" y="285"/>
                  </a:cubicBezTo>
                  <a:cubicBezTo>
                    <a:pt x="29" y="285"/>
                    <a:pt x="26" y="285"/>
                    <a:pt x="24" y="286"/>
                  </a:cubicBezTo>
                  <a:cubicBezTo>
                    <a:pt x="23" y="288"/>
                    <a:pt x="21" y="289"/>
                    <a:pt x="21" y="292"/>
                  </a:cubicBezTo>
                  <a:cubicBezTo>
                    <a:pt x="20" y="294"/>
                    <a:pt x="20" y="296"/>
                    <a:pt x="21" y="298"/>
                  </a:cubicBezTo>
                  <a:cubicBezTo>
                    <a:pt x="22" y="300"/>
                    <a:pt x="23" y="302"/>
                    <a:pt x="25" y="303"/>
                  </a:cubicBezTo>
                  <a:cubicBezTo>
                    <a:pt x="28" y="304"/>
                    <a:pt x="39" y="309"/>
                    <a:pt x="49" y="313"/>
                  </a:cubicBezTo>
                  <a:cubicBezTo>
                    <a:pt x="48" y="319"/>
                    <a:pt x="46" y="324"/>
                    <a:pt x="45" y="330"/>
                  </a:cubicBezTo>
                  <a:cubicBezTo>
                    <a:pt x="33" y="329"/>
                    <a:pt x="21" y="327"/>
                    <a:pt x="19" y="327"/>
                  </a:cubicBezTo>
                  <a:cubicBezTo>
                    <a:pt x="16" y="327"/>
                    <a:pt x="14" y="327"/>
                    <a:pt x="13" y="329"/>
                  </a:cubicBezTo>
                  <a:cubicBezTo>
                    <a:pt x="11" y="330"/>
                    <a:pt x="10" y="332"/>
                    <a:pt x="9" y="334"/>
                  </a:cubicBezTo>
                  <a:cubicBezTo>
                    <a:pt x="9" y="336"/>
                    <a:pt x="9" y="339"/>
                    <a:pt x="10" y="341"/>
                  </a:cubicBezTo>
                  <a:cubicBezTo>
                    <a:pt x="11" y="343"/>
                    <a:pt x="13" y="344"/>
                    <a:pt x="15" y="345"/>
                  </a:cubicBezTo>
                  <a:cubicBezTo>
                    <a:pt x="17" y="346"/>
                    <a:pt x="29" y="349"/>
                    <a:pt x="40" y="353"/>
                  </a:cubicBezTo>
                  <a:cubicBezTo>
                    <a:pt x="39" y="358"/>
                    <a:pt x="38" y="364"/>
                    <a:pt x="37" y="370"/>
                  </a:cubicBezTo>
                  <a:cubicBezTo>
                    <a:pt x="26" y="370"/>
                    <a:pt x="14" y="370"/>
                    <a:pt x="11" y="370"/>
                  </a:cubicBezTo>
                  <a:cubicBezTo>
                    <a:pt x="9" y="370"/>
                    <a:pt x="7" y="371"/>
                    <a:pt x="5" y="372"/>
                  </a:cubicBezTo>
                  <a:cubicBezTo>
                    <a:pt x="3" y="374"/>
                    <a:pt x="2" y="376"/>
                    <a:pt x="2" y="378"/>
                  </a:cubicBezTo>
                  <a:cubicBezTo>
                    <a:pt x="2" y="380"/>
                    <a:pt x="3" y="382"/>
                    <a:pt x="4" y="384"/>
                  </a:cubicBezTo>
                  <a:cubicBezTo>
                    <a:pt x="5" y="386"/>
                    <a:pt x="7" y="387"/>
                    <a:pt x="9" y="388"/>
                  </a:cubicBezTo>
                  <a:cubicBezTo>
                    <a:pt x="12" y="388"/>
                    <a:pt x="24" y="391"/>
                    <a:pt x="35" y="393"/>
                  </a:cubicBezTo>
                  <a:cubicBezTo>
                    <a:pt x="34" y="399"/>
                    <a:pt x="34" y="405"/>
                    <a:pt x="34" y="410"/>
                  </a:cubicBezTo>
                  <a:cubicBezTo>
                    <a:pt x="23" y="411"/>
                    <a:pt x="10" y="413"/>
                    <a:pt x="8" y="413"/>
                  </a:cubicBezTo>
                  <a:cubicBezTo>
                    <a:pt x="5" y="413"/>
                    <a:pt x="4" y="414"/>
                    <a:pt x="2" y="416"/>
                  </a:cubicBezTo>
                  <a:cubicBezTo>
                    <a:pt x="1" y="418"/>
                    <a:pt x="0" y="420"/>
                    <a:pt x="0" y="422"/>
                  </a:cubicBezTo>
                  <a:cubicBezTo>
                    <a:pt x="0" y="424"/>
                    <a:pt x="1" y="426"/>
                    <a:pt x="2" y="428"/>
                  </a:cubicBezTo>
                  <a:cubicBezTo>
                    <a:pt x="4" y="430"/>
                    <a:pt x="5" y="431"/>
                    <a:pt x="8" y="431"/>
                  </a:cubicBezTo>
                  <a:cubicBezTo>
                    <a:pt x="10" y="431"/>
                    <a:pt x="23" y="432"/>
                    <a:pt x="34" y="434"/>
                  </a:cubicBezTo>
                  <a:cubicBezTo>
                    <a:pt x="34" y="439"/>
                    <a:pt x="34" y="445"/>
                    <a:pt x="35" y="451"/>
                  </a:cubicBezTo>
                  <a:cubicBezTo>
                    <a:pt x="24" y="453"/>
                    <a:pt x="12" y="456"/>
                    <a:pt x="9" y="456"/>
                  </a:cubicBezTo>
                  <a:cubicBezTo>
                    <a:pt x="7" y="457"/>
                    <a:pt x="5" y="458"/>
                    <a:pt x="4" y="460"/>
                  </a:cubicBezTo>
                  <a:cubicBezTo>
                    <a:pt x="3" y="462"/>
                    <a:pt x="2" y="464"/>
                    <a:pt x="2" y="466"/>
                  </a:cubicBezTo>
                  <a:cubicBezTo>
                    <a:pt x="2" y="468"/>
                    <a:pt x="3" y="470"/>
                    <a:pt x="5" y="472"/>
                  </a:cubicBezTo>
                  <a:cubicBezTo>
                    <a:pt x="7" y="473"/>
                    <a:pt x="9" y="474"/>
                    <a:pt x="11" y="474"/>
                  </a:cubicBezTo>
                  <a:cubicBezTo>
                    <a:pt x="14" y="474"/>
                    <a:pt x="26" y="474"/>
                    <a:pt x="37" y="474"/>
                  </a:cubicBezTo>
                  <a:cubicBezTo>
                    <a:pt x="38" y="480"/>
                    <a:pt x="39" y="486"/>
                    <a:pt x="40" y="491"/>
                  </a:cubicBezTo>
                  <a:cubicBezTo>
                    <a:pt x="29" y="495"/>
                    <a:pt x="17" y="498"/>
                    <a:pt x="15" y="499"/>
                  </a:cubicBezTo>
                  <a:cubicBezTo>
                    <a:pt x="13" y="500"/>
                    <a:pt x="11" y="501"/>
                    <a:pt x="10" y="503"/>
                  </a:cubicBezTo>
                  <a:cubicBezTo>
                    <a:pt x="9" y="505"/>
                    <a:pt x="9" y="507"/>
                    <a:pt x="9" y="510"/>
                  </a:cubicBezTo>
                  <a:cubicBezTo>
                    <a:pt x="10" y="512"/>
                    <a:pt x="11" y="514"/>
                    <a:pt x="13" y="515"/>
                  </a:cubicBezTo>
                  <a:cubicBezTo>
                    <a:pt x="14" y="516"/>
                    <a:pt x="16" y="517"/>
                    <a:pt x="19" y="517"/>
                  </a:cubicBezTo>
                  <a:cubicBezTo>
                    <a:pt x="21" y="517"/>
                    <a:pt x="33" y="515"/>
                    <a:pt x="45" y="514"/>
                  </a:cubicBezTo>
                  <a:cubicBezTo>
                    <a:pt x="46" y="520"/>
                    <a:pt x="48" y="525"/>
                    <a:pt x="49" y="531"/>
                  </a:cubicBezTo>
                  <a:cubicBezTo>
                    <a:pt x="39" y="535"/>
                    <a:pt x="28" y="540"/>
                    <a:pt x="25" y="541"/>
                  </a:cubicBezTo>
                  <a:cubicBezTo>
                    <a:pt x="23" y="542"/>
                    <a:pt x="22" y="544"/>
                    <a:pt x="21" y="546"/>
                  </a:cubicBezTo>
                  <a:cubicBezTo>
                    <a:pt x="20" y="548"/>
                    <a:pt x="20" y="550"/>
                    <a:pt x="21" y="552"/>
                  </a:cubicBezTo>
                  <a:cubicBezTo>
                    <a:pt x="21" y="555"/>
                    <a:pt x="23" y="556"/>
                    <a:pt x="24" y="557"/>
                  </a:cubicBezTo>
                  <a:cubicBezTo>
                    <a:pt x="26" y="559"/>
                    <a:pt x="29" y="559"/>
                    <a:pt x="31" y="559"/>
                  </a:cubicBezTo>
                  <a:cubicBezTo>
                    <a:pt x="33" y="558"/>
                    <a:pt x="45" y="555"/>
                    <a:pt x="56" y="553"/>
                  </a:cubicBezTo>
                  <a:cubicBezTo>
                    <a:pt x="58" y="558"/>
                    <a:pt x="60" y="564"/>
                    <a:pt x="63" y="569"/>
                  </a:cubicBezTo>
                  <a:cubicBezTo>
                    <a:pt x="53" y="575"/>
                    <a:pt x="42" y="581"/>
                    <a:pt x="40" y="582"/>
                  </a:cubicBezTo>
                  <a:cubicBezTo>
                    <a:pt x="38" y="583"/>
                    <a:pt x="37" y="585"/>
                    <a:pt x="36" y="587"/>
                  </a:cubicBezTo>
                  <a:cubicBezTo>
                    <a:pt x="35" y="589"/>
                    <a:pt x="35" y="591"/>
                    <a:pt x="36" y="594"/>
                  </a:cubicBezTo>
                  <a:cubicBezTo>
                    <a:pt x="37" y="596"/>
                    <a:pt x="39" y="597"/>
                    <a:pt x="41" y="598"/>
                  </a:cubicBezTo>
                  <a:cubicBezTo>
                    <a:pt x="43" y="599"/>
                    <a:pt x="45" y="599"/>
                    <a:pt x="47" y="599"/>
                  </a:cubicBezTo>
                  <a:cubicBezTo>
                    <a:pt x="50" y="598"/>
                    <a:pt x="61" y="594"/>
                    <a:pt x="72" y="590"/>
                  </a:cubicBezTo>
                  <a:cubicBezTo>
                    <a:pt x="74" y="596"/>
                    <a:pt x="77" y="601"/>
                    <a:pt x="80" y="606"/>
                  </a:cubicBezTo>
                  <a:cubicBezTo>
                    <a:pt x="71" y="613"/>
                    <a:pt x="61" y="620"/>
                    <a:pt x="59" y="621"/>
                  </a:cubicBezTo>
                  <a:cubicBezTo>
                    <a:pt x="57" y="622"/>
                    <a:pt x="56" y="624"/>
                    <a:pt x="55" y="627"/>
                  </a:cubicBezTo>
                  <a:cubicBezTo>
                    <a:pt x="55" y="629"/>
                    <a:pt x="55" y="631"/>
                    <a:pt x="56" y="633"/>
                  </a:cubicBezTo>
                  <a:cubicBezTo>
                    <a:pt x="57" y="635"/>
                    <a:pt x="59" y="636"/>
                    <a:pt x="61" y="637"/>
                  </a:cubicBezTo>
                  <a:cubicBezTo>
                    <a:pt x="63" y="638"/>
                    <a:pt x="66" y="638"/>
                    <a:pt x="68" y="637"/>
                  </a:cubicBezTo>
                  <a:cubicBezTo>
                    <a:pt x="70" y="636"/>
                    <a:pt x="81" y="631"/>
                    <a:pt x="91" y="626"/>
                  </a:cubicBezTo>
                  <a:cubicBezTo>
                    <a:pt x="95" y="631"/>
                    <a:pt x="98" y="636"/>
                    <a:pt x="101" y="641"/>
                  </a:cubicBezTo>
                  <a:cubicBezTo>
                    <a:pt x="93" y="648"/>
                    <a:pt x="83" y="656"/>
                    <a:pt x="81" y="658"/>
                  </a:cubicBezTo>
                  <a:cubicBezTo>
                    <a:pt x="80" y="660"/>
                    <a:pt x="79" y="662"/>
                    <a:pt x="79" y="664"/>
                  </a:cubicBezTo>
                  <a:cubicBezTo>
                    <a:pt x="78" y="666"/>
                    <a:pt x="79" y="668"/>
                    <a:pt x="80" y="670"/>
                  </a:cubicBezTo>
                  <a:cubicBezTo>
                    <a:pt x="82" y="672"/>
                    <a:pt x="84" y="673"/>
                    <a:pt x="86" y="674"/>
                  </a:cubicBezTo>
                  <a:cubicBezTo>
                    <a:pt x="88" y="674"/>
                    <a:pt x="90" y="674"/>
                    <a:pt x="92" y="673"/>
                  </a:cubicBezTo>
                  <a:cubicBezTo>
                    <a:pt x="94" y="671"/>
                    <a:pt x="105" y="665"/>
                    <a:pt x="115" y="659"/>
                  </a:cubicBezTo>
                  <a:cubicBezTo>
                    <a:pt x="118" y="664"/>
                    <a:pt x="122" y="669"/>
                    <a:pt x="126" y="673"/>
                  </a:cubicBezTo>
                  <a:cubicBezTo>
                    <a:pt x="118" y="681"/>
                    <a:pt x="110" y="690"/>
                    <a:pt x="108" y="692"/>
                  </a:cubicBezTo>
                  <a:cubicBezTo>
                    <a:pt x="106" y="694"/>
                    <a:pt x="106" y="696"/>
                    <a:pt x="106" y="698"/>
                  </a:cubicBezTo>
                  <a:cubicBezTo>
                    <a:pt x="106" y="701"/>
                    <a:pt x="107" y="703"/>
                    <a:pt x="108" y="704"/>
                  </a:cubicBezTo>
                  <a:cubicBezTo>
                    <a:pt x="110" y="706"/>
                    <a:pt x="112" y="707"/>
                    <a:pt x="114" y="707"/>
                  </a:cubicBezTo>
                  <a:cubicBezTo>
                    <a:pt x="116" y="708"/>
                    <a:pt x="118" y="707"/>
                    <a:pt x="120" y="706"/>
                  </a:cubicBezTo>
                  <a:cubicBezTo>
                    <a:pt x="122" y="704"/>
                    <a:pt x="132" y="697"/>
                    <a:pt x="141" y="690"/>
                  </a:cubicBezTo>
                  <a:cubicBezTo>
                    <a:pt x="145" y="694"/>
                    <a:pt x="149" y="699"/>
                    <a:pt x="153" y="703"/>
                  </a:cubicBezTo>
                  <a:cubicBezTo>
                    <a:pt x="147" y="712"/>
                    <a:pt x="139" y="722"/>
                    <a:pt x="138" y="724"/>
                  </a:cubicBezTo>
                  <a:cubicBezTo>
                    <a:pt x="136" y="725"/>
                    <a:pt x="136" y="728"/>
                    <a:pt x="136" y="730"/>
                  </a:cubicBezTo>
                  <a:cubicBezTo>
                    <a:pt x="137" y="732"/>
                    <a:pt x="138" y="734"/>
                    <a:pt x="139" y="736"/>
                  </a:cubicBezTo>
                  <a:cubicBezTo>
                    <a:pt x="141" y="737"/>
                    <a:pt x="143" y="738"/>
                    <a:pt x="145" y="738"/>
                  </a:cubicBezTo>
                  <a:cubicBezTo>
                    <a:pt x="147" y="738"/>
                    <a:pt x="150" y="737"/>
                    <a:pt x="151" y="736"/>
                  </a:cubicBezTo>
                  <a:cubicBezTo>
                    <a:pt x="153" y="734"/>
                    <a:pt x="162" y="726"/>
                    <a:pt x="171" y="718"/>
                  </a:cubicBezTo>
                  <a:cubicBezTo>
                    <a:pt x="175" y="722"/>
                    <a:pt x="180" y="725"/>
                    <a:pt x="184" y="729"/>
                  </a:cubicBezTo>
                  <a:cubicBezTo>
                    <a:pt x="178" y="739"/>
                    <a:pt x="172" y="749"/>
                    <a:pt x="171" y="752"/>
                  </a:cubicBezTo>
                  <a:cubicBezTo>
                    <a:pt x="170" y="754"/>
                    <a:pt x="169" y="756"/>
                    <a:pt x="170" y="758"/>
                  </a:cubicBezTo>
                  <a:cubicBezTo>
                    <a:pt x="170" y="760"/>
                    <a:pt x="172" y="762"/>
                    <a:pt x="174" y="763"/>
                  </a:cubicBezTo>
                  <a:cubicBezTo>
                    <a:pt x="175" y="765"/>
                    <a:pt x="178" y="765"/>
                    <a:pt x="180" y="765"/>
                  </a:cubicBezTo>
                  <a:cubicBezTo>
                    <a:pt x="182" y="765"/>
                    <a:pt x="184" y="764"/>
                    <a:pt x="186" y="762"/>
                  </a:cubicBezTo>
                  <a:cubicBezTo>
                    <a:pt x="187" y="760"/>
                    <a:pt x="195" y="751"/>
                    <a:pt x="203" y="743"/>
                  </a:cubicBezTo>
                  <a:cubicBezTo>
                    <a:pt x="208" y="746"/>
                    <a:pt x="213" y="749"/>
                    <a:pt x="217" y="752"/>
                  </a:cubicBezTo>
                  <a:cubicBezTo>
                    <a:pt x="213" y="763"/>
                    <a:pt x="208" y="774"/>
                    <a:pt x="207" y="776"/>
                  </a:cubicBezTo>
                  <a:cubicBezTo>
                    <a:pt x="206" y="778"/>
                    <a:pt x="206" y="780"/>
                    <a:pt x="206" y="782"/>
                  </a:cubicBezTo>
                  <a:cubicBezTo>
                    <a:pt x="207" y="784"/>
                    <a:pt x="209" y="786"/>
                    <a:pt x="211" y="787"/>
                  </a:cubicBezTo>
                  <a:cubicBezTo>
                    <a:pt x="213" y="789"/>
                    <a:pt x="215" y="789"/>
                    <a:pt x="217" y="789"/>
                  </a:cubicBezTo>
                  <a:cubicBezTo>
                    <a:pt x="219" y="788"/>
                    <a:pt x="221" y="787"/>
                    <a:pt x="222" y="785"/>
                  </a:cubicBezTo>
                  <a:cubicBezTo>
                    <a:pt x="224" y="783"/>
                    <a:pt x="231" y="773"/>
                    <a:pt x="237" y="764"/>
                  </a:cubicBezTo>
                  <a:cubicBezTo>
                    <a:pt x="243" y="767"/>
                    <a:pt x="248" y="769"/>
                    <a:pt x="253" y="772"/>
                  </a:cubicBezTo>
                  <a:cubicBezTo>
                    <a:pt x="249" y="783"/>
                    <a:pt x="246" y="794"/>
                    <a:pt x="245" y="797"/>
                  </a:cubicBezTo>
                  <a:cubicBezTo>
                    <a:pt x="244" y="799"/>
                    <a:pt x="244" y="801"/>
                    <a:pt x="245" y="803"/>
                  </a:cubicBezTo>
                  <a:cubicBezTo>
                    <a:pt x="246" y="805"/>
                    <a:pt x="248" y="807"/>
                    <a:pt x="250" y="807"/>
                  </a:cubicBezTo>
                  <a:cubicBezTo>
                    <a:pt x="252" y="808"/>
                    <a:pt x="254" y="808"/>
                    <a:pt x="256" y="808"/>
                  </a:cubicBezTo>
                  <a:cubicBezTo>
                    <a:pt x="258" y="807"/>
                    <a:pt x="260" y="806"/>
                    <a:pt x="261" y="804"/>
                  </a:cubicBezTo>
                  <a:cubicBezTo>
                    <a:pt x="263" y="802"/>
                    <a:pt x="269" y="791"/>
                    <a:pt x="274" y="781"/>
                  </a:cubicBezTo>
                  <a:cubicBezTo>
                    <a:pt x="280" y="783"/>
                    <a:pt x="285" y="785"/>
                    <a:pt x="290" y="787"/>
                  </a:cubicBezTo>
                  <a:cubicBezTo>
                    <a:pt x="288" y="799"/>
                    <a:pt x="285" y="811"/>
                    <a:pt x="285" y="813"/>
                  </a:cubicBezTo>
                  <a:cubicBezTo>
                    <a:pt x="284" y="815"/>
                    <a:pt x="285" y="817"/>
                    <a:pt x="286" y="819"/>
                  </a:cubicBezTo>
                  <a:cubicBezTo>
                    <a:pt x="287" y="821"/>
                    <a:pt x="289" y="823"/>
                    <a:pt x="291" y="823"/>
                  </a:cubicBezTo>
                  <a:cubicBezTo>
                    <a:pt x="293" y="824"/>
                    <a:pt x="295" y="824"/>
                    <a:pt x="297" y="823"/>
                  </a:cubicBezTo>
                  <a:cubicBezTo>
                    <a:pt x="299" y="822"/>
                    <a:pt x="301" y="821"/>
                    <a:pt x="302" y="819"/>
                  </a:cubicBezTo>
                  <a:cubicBezTo>
                    <a:pt x="303" y="816"/>
                    <a:pt x="308" y="805"/>
                    <a:pt x="312" y="795"/>
                  </a:cubicBezTo>
                  <a:cubicBezTo>
                    <a:pt x="318" y="796"/>
                    <a:pt x="324" y="798"/>
                    <a:pt x="329" y="799"/>
                  </a:cubicBezTo>
                  <a:cubicBezTo>
                    <a:pt x="328" y="810"/>
                    <a:pt x="327" y="823"/>
                    <a:pt x="326" y="825"/>
                  </a:cubicBezTo>
                  <a:cubicBezTo>
                    <a:pt x="326" y="827"/>
                    <a:pt x="327" y="830"/>
                    <a:pt x="328" y="831"/>
                  </a:cubicBezTo>
                  <a:cubicBezTo>
                    <a:pt x="329" y="833"/>
                    <a:pt x="331" y="834"/>
                    <a:pt x="334" y="835"/>
                  </a:cubicBezTo>
                  <a:cubicBezTo>
                    <a:pt x="336" y="835"/>
                    <a:pt x="338" y="835"/>
                    <a:pt x="340" y="834"/>
                  </a:cubicBezTo>
                  <a:cubicBezTo>
                    <a:pt x="342" y="833"/>
                    <a:pt x="343" y="831"/>
                    <a:pt x="344" y="829"/>
                  </a:cubicBezTo>
                  <a:cubicBezTo>
                    <a:pt x="345" y="826"/>
                    <a:pt x="349" y="815"/>
                    <a:pt x="352" y="804"/>
                  </a:cubicBezTo>
                  <a:cubicBezTo>
                    <a:pt x="358" y="805"/>
                    <a:pt x="363" y="806"/>
                    <a:pt x="369" y="807"/>
                  </a:cubicBezTo>
                  <a:cubicBezTo>
                    <a:pt x="369" y="818"/>
                    <a:pt x="369" y="830"/>
                    <a:pt x="369" y="833"/>
                  </a:cubicBezTo>
                  <a:cubicBezTo>
                    <a:pt x="369" y="835"/>
                    <a:pt x="370" y="837"/>
                    <a:pt x="371" y="839"/>
                  </a:cubicBezTo>
                  <a:cubicBezTo>
                    <a:pt x="373" y="840"/>
                    <a:pt x="375" y="841"/>
                    <a:pt x="377" y="842"/>
                  </a:cubicBezTo>
                  <a:cubicBezTo>
                    <a:pt x="379" y="842"/>
                    <a:pt x="382" y="841"/>
                    <a:pt x="383" y="840"/>
                  </a:cubicBezTo>
                  <a:cubicBezTo>
                    <a:pt x="385" y="839"/>
                    <a:pt x="387" y="837"/>
                    <a:pt x="387" y="835"/>
                  </a:cubicBezTo>
                  <a:cubicBezTo>
                    <a:pt x="387" y="832"/>
                    <a:pt x="390" y="820"/>
                    <a:pt x="392" y="809"/>
                  </a:cubicBezTo>
                  <a:cubicBezTo>
                    <a:pt x="398" y="809"/>
                    <a:pt x="404" y="810"/>
                    <a:pt x="410" y="810"/>
                  </a:cubicBezTo>
                  <a:cubicBezTo>
                    <a:pt x="411" y="821"/>
                    <a:pt x="412" y="834"/>
                    <a:pt x="412" y="836"/>
                  </a:cubicBezTo>
                  <a:cubicBezTo>
                    <a:pt x="412" y="838"/>
                    <a:pt x="413" y="840"/>
                    <a:pt x="415" y="842"/>
                  </a:cubicBezTo>
                  <a:cubicBezTo>
                    <a:pt x="417" y="843"/>
                    <a:pt x="419" y="844"/>
                    <a:pt x="421" y="844"/>
                  </a:cubicBezTo>
                  <a:cubicBezTo>
                    <a:pt x="423" y="844"/>
                    <a:pt x="426" y="843"/>
                    <a:pt x="427" y="842"/>
                  </a:cubicBezTo>
                  <a:cubicBezTo>
                    <a:pt x="429" y="840"/>
                    <a:pt x="430" y="838"/>
                    <a:pt x="430" y="836"/>
                  </a:cubicBezTo>
                  <a:cubicBezTo>
                    <a:pt x="430" y="834"/>
                    <a:pt x="432" y="821"/>
                    <a:pt x="433" y="810"/>
                  </a:cubicBezTo>
                  <a:cubicBezTo>
                    <a:pt x="439" y="810"/>
                    <a:pt x="444" y="809"/>
                    <a:pt x="450" y="809"/>
                  </a:cubicBezTo>
                  <a:cubicBezTo>
                    <a:pt x="452" y="820"/>
                    <a:pt x="455" y="832"/>
                    <a:pt x="455" y="835"/>
                  </a:cubicBezTo>
                  <a:cubicBezTo>
                    <a:pt x="456" y="837"/>
                    <a:pt x="457" y="839"/>
                    <a:pt x="459" y="840"/>
                  </a:cubicBezTo>
                  <a:cubicBezTo>
                    <a:pt x="461" y="841"/>
                    <a:pt x="463" y="842"/>
                    <a:pt x="465" y="842"/>
                  </a:cubicBezTo>
                  <a:cubicBezTo>
                    <a:pt x="467" y="841"/>
                    <a:pt x="469" y="840"/>
                    <a:pt x="471" y="839"/>
                  </a:cubicBezTo>
                  <a:cubicBezTo>
                    <a:pt x="472" y="837"/>
                    <a:pt x="473" y="835"/>
                    <a:pt x="473" y="833"/>
                  </a:cubicBezTo>
                  <a:cubicBezTo>
                    <a:pt x="473" y="830"/>
                    <a:pt x="473" y="818"/>
                    <a:pt x="473" y="807"/>
                  </a:cubicBezTo>
                  <a:cubicBezTo>
                    <a:pt x="479" y="806"/>
                    <a:pt x="485" y="805"/>
                    <a:pt x="490" y="804"/>
                  </a:cubicBezTo>
                  <a:cubicBezTo>
                    <a:pt x="494" y="815"/>
                    <a:pt x="497" y="826"/>
                    <a:pt x="498" y="829"/>
                  </a:cubicBezTo>
                  <a:cubicBezTo>
                    <a:pt x="499" y="831"/>
                    <a:pt x="500" y="833"/>
                    <a:pt x="502" y="834"/>
                  </a:cubicBezTo>
                  <a:cubicBezTo>
                    <a:pt x="504" y="835"/>
                    <a:pt x="506" y="835"/>
                    <a:pt x="509" y="835"/>
                  </a:cubicBezTo>
                  <a:cubicBezTo>
                    <a:pt x="511" y="834"/>
                    <a:pt x="513" y="833"/>
                    <a:pt x="514" y="831"/>
                  </a:cubicBezTo>
                  <a:cubicBezTo>
                    <a:pt x="515" y="830"/>
                    <a:pt x="516" y="827"/>
                    <a:pt x="516" y="825"/>
                  </a:cubicBezTo>
                  <a:cubicBezTo>
                    <a:pt x="516" y="823"/>
                    <a:pt x="514" y="810"/>
                    <a:pt x="513" y="799"/>
                  </a:cubicBezTo>
                  <a:cubicBezTo>
                    <a:pt x="519" y="798"/>
                    <a:pt x="524" y="796"/>
                    <a:pt x="530" y="795"/>
                  </a:cubicBezTo>
                  <a:cubicBezTo>
                    <a:pt x="534" y="805"/>
                    <a:pt x="539" y="816"/>
                    <a:pt x="540" y="819"/>
                  </a:cubicBezTo>
                  <a:cubicBezTo>
                    <a:pt x="541" y="821"/>
                    <a:pt x="543" y="822"/>
                    <a:pt x="545" y="823"/>
                  </a:cubicBezTo>
                  <a:cubicBezTo>
                    <a:pt x="547" y="824"/>
                    <a:pt x="549" y="824"/>
                    <a:pt x="551" y="823"/>
                  </a:cubicBezTo>
                  <a:cubicBezTo>
                    <a:pt x="554" y="823"/>
                    <a:pt x="555" y="821"/>
                    <a:pt x="556" y="819"/>
                  </a:cubicBezTo>
                  <a:cubicBezTo>
                    <a:pt x="558" y="817"/>
                    <a:pt x="558" y="815"/>
                    <a:pt x="558" y="813"/>
                  </a:cubicBezTo>
                  <a:cubicBezTo>
                    <a:pt x="557" y="811"/>
                    <a:pt x="554" y="799"/>
                    <a:pt x="552" y="787"/>
                  </a:cubicBezTo>
                  <a:cubicBezTo>
                    <a:pt x="557" y="785"/>
                    <a:pt x="563" y="783"/>
                    <a:pt x="568" y="781"/>
                  </a:cubicBezTo>
                  <a:cubicBezTo>
                    <a:pt x="574" y="791"/>
                    <a:pt x="580" y="802"/>
                    <a:pt x="581" y="804"/>
                  </a:cubicBezTo>
                  <a:cubicBezTo>
                    <a:pt x="582" y="806"/>
                    <a:pt x="584" y="807"/>
                    <a:pt x="586" y="808"/>
                  </a:cubicBezTo>
                  <a:cubicBezTo>
                    <a:pt x="588" y="808"/>
                    <a:pt x="590" y="808"/>
                    <a:pt x="592" y="807"/>
                  </a:cubicBezTo>
                  <a:cubicBezTo>
                    <a:pt x="595" y="807"/>
                    <a:pt x="596" y="805"/>
                    <a:pt x="597" y="803"/>
                  </a:cubicBezTo>
                  <a:cubicBezTo>
                    <a:pt x="598" y="801"/>
                    <a:pt x="598" y="799"/>
                    <a:pt x="598" y="797"/>
                  </a:cubicBezTo>
                  <a:cubicBezTo>
                    <a:pt x="597" y="794"/>
                    <a:pt x="593" y="783"/>
                    <a:pt x="589" y="772"/>
                  </a:cubicBezTo>
                  <a:cubicBezTo>
                    <a:pt x="595" y="769"/>
                    <a:pt x="600" y="767"/>
                    <a:pt x="605" y="764"/>
                  </a:cubicBezTo>
                  <a:cubicBezTo>
                    <a:pt x="611" y="773"/>
                    <a:pt x="618" y="783"/>
                    <a:pt x="620" y="785"/>
                  </a:cubicBezTo>
                  <a:cubicBezTo>
                    <a:pt x="621" y="787"/>
                    <a:pt x="623" y="788"/>
                    <a:pt x="625" y="788"/>
                  </a:cubicBezTo>
                  <a:cubicBezTo>
                    <a:pt x="628" y="789"/>
                    <a:pt x="630" y="789"/>
                    <a:pt x="632" y="787"/>
                  </a:cubicBezTo>
                  <a:cubicBezTo>
                    <a:pt x="634" y="786"/>
                    <a:pt x="635" y="784"/>
                    <a:pt x="636" y="782"/>
                  </a:cubicBezTo>
                  <a:cubicBezTo>
                    <a:pt x="637" y="780"/>
                    <a:pt x="637" y="778"/>
                    <a:pt x="636" y="776"/>
                  </a:cubicBezTo>
                  <a:cubicBezTo>
                    <a:pt x="635" y="774"/>
                    <a:pt x="630" y="763"/>
                    <a:pt x="625" y="752"/>
                  </a:cubicBezTo>
                  <a:cubicBezTo>
                    <a:pt x="630" y="749"/>
                    <a:pt x="635" y="746"/>
                    <a:pt x="639" y="743"/>
                  </a:cubicBezTo>
                  <a:cubicBezTo>
                    <a:pt x="647" y="751"/>
                    <a:pt x="655" y="760"/>
                    <a:pt x="657" y="762"/>
                  </a:cubicBezTo>
                  <a:cubicBezTo>
                    <a:pt x="658" y="764"/>
                    <a:pt x="660" y="765"/>
                    <a:pt x="663" y="765"/>
                  </a:cubicBezTo>
                  <a:cubicBezTo>
                    <a:pt x="665" y="765"/>
                    <a:pt x="667" y="765"/>
                    <a:pt x="669" y="763"/>
                  </a:cubicBezTo>
                  <a:cubicBezTo>
                    <a:pt x="671" y="762"/>
                    <a:pt x="672" y="760"/>
                    <a:pt x="672" y="758"/>
                  </a:cubicBezTo>
                  <a:cubicBezTo>
                    <a:pt x="673" y="756"/>
                    <a:pt x="673" y="754"/>
                    <a:pt x="671" y="752"/>
                  </a:cubicBezTo>
                  <a:cubicBezTo>
                    <a:pt x="670" y="749"/>
                    <a:pt x="664" y="739"/>
                    <a:pt x="658" y="729"/>
                  </a:cubicBezTo>
                  <a:cubicBezTo>
                    <a:pt x="663" y="725"/>
                    <a:pt x="667" y="722"/>
                    <a:pt x="672" y="718"/>
                  </a:cubicBezTo>
                  <a:cubicBezTo>
                    <a:pt x="680" y="726"/>
                    <a:pt x="689" y="734"/>
                    <a:pt x="691" y="736"/>
                  </a:cubicBezTo>
                  <a:cubicBezTo>
                    <a:pt x="693" y="737"/>
                    <a:pt x="695" y="738"/>
                    <a:pt x="697" y="738"/>
                  </a:cubicBezTo>
                  <a:cubicBezTo>
                    <a:pt x="699" y="738"/>
                    <a:pt x="701" y="737"/>
                    <a:pt x="703" y="736"/>
                  </a:cubicBezTo>
                  <a:cubicBezTo>
                    <a:pt x="705" y="734"/>
                    <a:pt x="706" y="732"/>
                    <a:pt x="706" y="730"/>
                  </a:cubicBezTo>
                  <a:cubicBezTo>
                    <a:pt x="706" y="728"/>
                    <a:pt x="706" y="725"/>
                    <a:pt x="705" y="724"/>
                  </a:cubicBezTo>
                  <a:cubicBezTo>
                    <a:pt x="703" y="722"/>
                    <a:pt x="696" y="712"/>
                    <a:pt x="689" y="703"/>
                  </a:cubicBezTo>
                  <a:cubicBezTo>
                    <a:pt x="693" y="699"/>
                    <a:pt x="697" y="694"/>
                    <a:pt x="701" y="690"/>
                  </a:cubicBezTo>
                  <a:cubicBezTo>
                    <a:pt x="710" y="697"/>
                    <a:pt x="720" y="704"/>
                    <a:pt x="722" y="706"/>
                  </a:cubicBezTo>
                  <a:cubicBezTo>
                    <a:pt x="724" y="707"/>
                    <a:pt x="726" y="708"/>
                    <a:pt x="729" y="707"/>
                  </a:cubicBezTo>
                  <a:cubicBezTo>
                    <a:pt x="731" y="707"/>
                    <a:pt x="733" y="706"/>
                    <a:pt x="734" y="704"/>
                  </a:cubicBezTo>
                  <a:cubicBezTo>
                    <a:pt x="736" y="703"/>
                    <a:pt x="737" y="700"/>
                    <a:pt x="737" y="698"/>
                  </a:cubicBezTo>
                  <a:cubicBezTo>
                    <a:pt x="737" y="696"/>
                    <a:pt x="736" y="694"/>
                    <a:pt x="734" y="692"/>
                  </a:cubicBezTo>
                  <a:cubicBezTo>
                    <a:pt x="733" y="690"/>
                    <a:pt x="724" y="681"/>
                    <a:pt x="717" y="673"/>
                  </a:cubicBezTo>
                  <a:cubicBezTo>
                    <a:pt x="720" y="669"/>
                    <a:pt x="724" y="664"/>
                    <a:pt x="728" y="659"/>
                  </a:cubicBezTo>
                  <a:cubicBezTo>
                    <a:pt x="737" y="665"/>
                    <a:pt x="748" y="671"/>
                    <a:pt x="750" y="673"/>
                  </a:cubicBezTo>
                  <a:cubicBezTo>
                    <a:pt x="752" y="674"/>
                    <a:pt x="754" y="674"/>
                    <a:pt x="757" y="674"/>
                  </a:cubicBezTo>
                  <a:cubicBezTo>
                    <a:pt x="759" y="673"/>
                    <a:pt x="761" y="672"/>
                    <a:pt x="762" y="670"/>
                  </a:cubicBezTo>
                  <a:cubicBezTo>
                    <a:pt x="763" y="668"/>
                    <a:pt x="764" y="666"/>
                    <a:pt x="764" y="664"/>
                  </a:cubicBezTo>
                  <a:cubicBezTo>
                    <a:pt x="764" y="662"/>
                    <a:pt x="763" y="660"/>
                    <a:pt x="761" y="658"/>
                  </a:cubicBezTo>
                  <a:cubicBezTo>
                    <a:pt x="759" y="656"/>
                    <a:pt x="750" y="648"/>
                    <a:pt x="741" y="641"/>
                  </a:cubicBezTo>
                  <a:cubicBezTo>
                    <a:pt x="745" y="636"/>
                    <a:pt x="748" y="631"/>
                    <a:pt x="751" y="626"/>
                  </a:cubicBezTo>
                  <a:cubicBezTo>
                    <a:pt x="761" y="631"/>
                    <a:pt x="772" y="636"/>
                    <a:pt x="775" y="637"/>
                  </a:cubicBezTo>
                  <a:cubicBezTo>
                    <a:pt x="777" y="638"/>
                    <a:pt x="779" y="638"/>
                    <a:pt x="781" y="637"/>
                  </a:cubicBezTo>
                  <a:cubicBezTo>
                    <a:pt x="783" y="636"/>
                    <a:pt x="785" y="635"/>
                    <a:pt x="786" y="633"/>
                  </a:cubicBezTo>
                  <a:cubicBezTo>
                    <a:pt x="787" y="631"/>
                    <a:pt x="787" y="629"/>
                    <a:pt x="787" y="627"/>
                  </a:cubicBezTo>
                  <a:cubicBezTo>
                    <a:pt x="787" y="624"/>
                    <a:pt x="786" y="622"/>
                    <a:pt x="784" y="621"/>
                  </a:cubicBezTo>
                  <a:cubicBezTo>
                    <a:pt x="782" y="620"/>
                    <a:pt x="772" y="613"/>
                    <a:pt x="762" y="606"/>
                  </a:cubicBezTo>
                  <a:cubicBezTo>
                    <a:pt x="765" y="601"/>
                    <a:pt x="768" y="596"/>
                    <a:pt x="770" y="590"/>
                  </a:cubicBezTo>
                  <a:cubicBezTo>
                    <a:pt x="781" y="594"/>
                    <a:pt x="793" y="598"/>
                    <a:pt x="795" y="599"/>
                  </a:cubicBezTo>
                  <a:cubicBezTo>
                    <a:pt x="797" y="599"/>
                    <a:pt x="800" y="599"/>
                    <a:pt x="801" y="598"/>
                  </a:cubicBezTo>
                  <a:cubicBezTo>
                    <a:pt x="803" y="597"/>
                    <a:pt x="805" y="596"/>
                    <a:pt x="806" y="594"/>
                  </a:cubicBezTo>
                  <a:cubicBezTo>
                    <a:pt x="807" y="591"/>
                    <a:pt x="807" y="589"/>
                    <a:pt x="806" y="587"/>
                  </a:cubicBezTo>
                  <a:cubicBezTo>
                    <a:pt x="806" y="585"/>
                    <a:pt x="804" y="583"/>
                    <a:pt x="802" y="582"/>
                  </a:cubicBezTo>
                  <a:cubicBezTo>
                    <a:pt x="800" y="581"/>
                    <a:pt x="790" y="575"/>
                    <a:pt x="780" y="569"/>
                  </a:cubicBezTo>
                  <a:cubicBezTo>
                    <a:pt x="782" y="564"/>
                    <a:pt x="784" y="558"/>
                    <a:pt x="786" y="553"/>
                  </a:cubicBezTo>
                  <a:cubicBezTo>
                    <a:pt x="797" y="555"/>
                    <a:pt x="809" y="558"/>
                    <a:pt x="811" y="559"/>
                  </a:cubicBezTo>
                  <a:cubicBezTo>
                    <a:pt x="814" y="559"/>
                    <a:pt x="816" y="559"/>
                    <a:pt x="818" y="557"/>
                  </a:cubicBezTo>
                  <a:cubicBezTo>
                    <a:pt x="820" y="556"/>
                    <a:pt x="821" y="555"/>
                    <a:pt x="822" y="552"/>
                  </a:cubicBezTo>
                  <a:cubicBezTo>
                    <a:pt x="822" y="550"/>
                    <a:pt x="822" y="548"/>
                    <a:pt x="822" y="546"/>
                  </a:cubicBezTo>
                  <a:cubicBezTo>
                    <a:pt x="821" y="544"/>
                    <a:pt x="819" y="542"/>
                    <a:pt x="817" y="541"/>
                  </a:cubicBezTo>
                  <a:cubicBezTo>
                    <a:pt x="815" y="540"/>
                    <a:pt x="804" y="535"/>
                    <a:pt x="793" y="531"/>
                  </a:cubicBezTo>
                  <a:cubicBezTo>
                    <a:pt x="795" y="525"/>
                    <a:pt x="796" y="520"/>
                    <a:pt x="798" y="514"/>
                  </a:cubicBezTo>
                  <a:cubicBezTo>
                    <a:pt x="809" y="515"/>
                    <a:pt x="821" y="517"/>
                    <a:pt x="824" y="517"/>
                  </a:cubicBezTo>
                  <a:cubicBezTo>
                    <a:pt x="826" y="517"/>
                    <a:pt x="828" y="516"/>
                    <a:pt x="830" y="515"/>
                  </a:cubicBezTo>
                  <a:cubicBezTo>
                    <a:pt x="831" y="514"/>
                    <a:pt x="833" y="512"/>
                    <a:pt x="833" y="510"/>
                  </a:cubicBezTo>
                  <a:cubicBezTo>
                    <a:pt x="834" y="507"/>
                    <a:pt x="833" y="505"/>
                    <a:pt x="832" y="503"/>
                  </a:cubicBezTo>
                  <a:cubicBezTo>
                    <a:pt x="831" y="501"/>
                    <a:pt x="830" y="500"/>
                    <a:pt x="827" y="499"/>
                  </a:cubicBezTo>
                  <a:cubicBezTo>
                    <a:pt x="825" y="498"/>
                    <a:pt x="813" y="495"/>
                    <a:pt x="802" y="491"/>
                  </a:cubicBezTo>
                  <a:cubicBezTo>
                    <a:pt x="804" y="486"/>
                    <a:pt x="804" y="480"/>
                    <a:pt x="805" y="474"/>
                  </a:cubicBezTo>
                  <a:cubicBezTo>
                    <a:pt x="816" y="474"/>
                    <a:pt x="829" y="474"/>
                    <a:pt x="831" y="474"/>
                  </a:cubicBezTo>
                  <a:cubicBezTo>
                    <a:pt x="834" y="474"/>
                    <a:pt x="836" y="473"/>
                    <a:pt x="837" y="472"/>
                  </a:cubicBezTo>
                  <a:cubicBezTo>
                    <a:pt x="839" y="470"/>
                    <a:pt x="840" y="468"/>
                    <a:pt x="840" y="466"/>
                  </a:cubicBezTo>
                  <a:cubicBezTo>
                    <a:pt x="840" y="464"/>
                    <a:pt x="840" y="462"/>
                    <a:pt x="839" y="460"/>
                  </a:cubicBezTo>
                  <a:cubicBezTo>
                    <a:pt x="837" y="458"/>
                    <a:pt x="835" y="457"/>
                    <a:pt x="833" y="456"/>
                  </a:cubicBezTo>
                  <a:cubicBezTo>
                    <a:pt x="831" y="456"/>
                    <a:pt x="819" y="453"/>
                    <a:pt x="808" y="451"/>
                  </a:cubicBezTo>
                  <a:cubicBezTo>
                    <a:pt x="808" y="445"/>
                    <a:pt x="808" y="439"/>
                    <a:pt x="808" y="434"/>
                  </a:cubicBezTo>
                  <a:cubicBezTo>
                    <a:pt x="820" y="432"/>
                    <a:pt x="832" y="431"/>
                    <a:pt x="835" y="431"/>
                  </a:cubicBezTo>
                  <a:close/>
                  <a:moveTo>
                    <a:pt x="421" y="758"/>
                  </a:moveTo>
                  <a:cubicBezTo>
                    <a:pt x="236" y="758"/>
                    <a:pt x="85" y="608"/>
                    <a:pt x="85" y="422"/>
                  </a:cubicBezTo>
                  <a:cubicBezTo>
                    <a:pt x="85" y="236"/>
                    <a:pt x="236" y="86"/>
                    <a:pt x="421" y="86"/>
                  </a:cubicBezTo>
                  <a:cubicBezTo>
                    <a:pt x="607" y="86"/>
                    <a:pt x="757" y="236"/>
                    <a:pt x="757" y="422"/>
                  </a:cubicBezTo>
                  <a:cubicBezTo>
                    <a:pt x="757" y="608"/>
                    <a:pt x="607" y="758"/>
                    <a:pt x="421" y="7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" name="Group 50"/>
          <p:cNvGrpSpPr/>
          <p:nvPr/>
        </p:nvGrpSpPr>
        <p:grpSpPr>
          <a:xfrm>
            <a:off x="7575058" y="1159772"/>
            <a:ext cx="467218" cy="467221"/>
            <a:chOff x="9042533" y="2592972"/>
            <a:chExt cx="497005" cy="497005"/>
          </a:xfrm>
          <a:solidFill>
            <a:schemeClr val="accent5"/>
          </a:solidFill>
        </p:grpSpPr>
        <p:sp>
          <p:nvSpPr>
            <p:cNvPr id="48" name="ïṧḷïḓê-Freeform: Shape 62"/>
            <p:cNvSpPr/>
            <p:nvPr/>
          </p:nvSpPr>
          <p:spPr bwMode="auto">
            <a:xfrm>
              <a:off x="9279867" y="2826118"/>
              <a:ext cx="36298" cy="41882"/>
            </a:xfrm>
            <a:custGeom>
              <a:avLst/>
              <a:gdLst>
                <a:gd name="T0" fmla="*/ 11 w 15"/>
                <a:gd name="T1" fmla="*/ 0 h 18"/>
                <a:gd name="T2" fmla="*/ 0 w 15"/>
                <a:gd name="T3" fmla="*/ 15 h 18"/>
                <a:gd name="T4" fmla="*/ 12 w 15"/>
                <a:gd name="T5" fmla="*/ 13 h 18"/>
                <a:gd name="T6" fmla="*/ 11 w 1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8">
                  <a:moveTo>
                    <a:pt x="1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4" y="18"/>
                    <a:pt x="9" y="17"/>
                    <a:pt x="12" y="13"/>
                  </a:cubicBezTo>
                  <a:cubicBezTo>
                    <a:pt x="15" y="9"/>
                    <a:pt x="15" y="3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ṧḷïḓê-Freeform: Shape 63"/>
            <p:cNvSpPr/>
            <p:nvPr/>
          </p:nvSpPr>
          <p:spPr bwMode="auto">
            <a:xfrm>
              <a:off x="9265905" y="2816345"/>
              <a:ext cx="36298" cy="43278"/>
            </a:xfrm>
            <a:custGeom>
              <a:avLst/>
              <a:gdLst>
                <a:gd name="T0" fmla="*/ 3 w 15"/>
                <a:gd name="T1" fmla="*/ 5 h 18"/>
                <a:gd name="T2" fmla="*/ 4 w 15"/>
                <a:gd name="T3" fmla="*/ 18 h 18"/>
                <a:gd name="T4" fmla="*/ 15 w 15"/>
                <a:gd name="T5" fmla="*/ 3 h 18"/>
                <a:gd name="T6" fmla="*/ 3 w 15"/>
                <a:gd name="T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8">
                  <a:moveTo>
                    <a:pt x="3" y="5"/>
                  </a:moveTo>
                  <a:cubicBezTo>
                    <a:pt x="0" y="9"/>
                    <a:pt x="0" y="15"/>
                    <a:pt x="4" y="1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1" y="0"/>
                    <a:pt x="6" y="1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ṧḷïḓê-Freeform: Shape 64"/>
            <p:cNvSpPr/>
            <p:nvPr/>
          </p:nvSpPr>
          <p:spPr bwMode="auto">
            <a:xfrm>
              <a:off x="9217044" y="2770275"/>
              <a:ext cx="147985" cy="145192"/>
            </a:xfrm>
            <a:custGeom>
              <a:avLst/>
              <a:gdLst>
                <a:gd name="T0" fmla="*/ 32 w 63"/>
                <a:gd name="T1" fmla="*/ 0 h 62"/>
                <a:gd name="T2" fmla="*/ 0 w 63"/>
                <a:gd name="T3" fmla="*/ 31 h 62"/>
                <a:gd name="T4" fmla="*/ 32 w 63"/>
                <a:gd name="T5" fmla="*/ 62 h 62"/>
                <a:gd name="T6" fmla="*/ 63 w 63"/>
                <a:gd name="T7" fmla="*/ 31 h 62"/>
                <a:gd name="T8" fmla="*/ 32 w 63"/>
                <a:gd name="T9" fmla="*/ 0 h 62"/>
                <a:gd name="T10" fmla="*/ 32 w 63"/>
                <a:gd name="T11" fmla="*/ 47 h 62"/>
                <a:gd name="T12" fmla="*/ 16 w 63"/>
                <a:gd name="T13" fmla="*/ 31 h 62"/>
                <a:gd name="T14" fmla="*/ 32 w 63"/>
                <a:gd name="T15" fmla="*/ 15 h 62"/>
                <a:gd name="T16" fmla="*/ 47 w 63"/>
                <a:gd name="T17" fmla="*/ 31 h 62"/>
                <a:gd name="T18" fmla="*/ 32 w 63"/>
                <a:gd name="T19" fmla="*/ 4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2">
                  <a:moveTo>
                    <a:pt x="32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2" y="62"/>
                  </a:cubicBezTo>
                  <a:cubicBezTo>
                    <a:pt x="49" y="62"/>
                    <a:pt x="63" y="48"/>
                    <a:pt x="63" y="31"/>
                  </a:cubicBezTo>
                  <a:cubicBezTo>
                    <a:pt x="63" y="14"/>
                    <a:pt x="49" y="0"/>
                    <a:pt x="32" y="0"/>
                  </a:cubicBezTo>
                  <a:close/>
                  <a:moveTo>
                    <a:pt x="32" y="47"/>
                  </a:moveTo>
                  <a:cubicBezTo>
                    <a:pt x="23" y="47"/>
                    <a:pt x="16" y="40"/>
                    <a:pt x="16" y="31"/>
                  </a:cubicBezTo>
                  <a:cubicBezTo>
                    <a:pt x="16" y="22"/>
                    <a:pt x="23" y="15"/>
                    <a:pt x="32" y="15"/>
                  </a:cubicBezTo>
                  <a:cubicBezTo>
                    <a:pt x="40" y="15"/>
                    <a:pt x="47" y="22"/>
                    <a:pt x="47" y="31"/>
                  </a:cubicBezTo>
                  <a:cubicBezTo>
                    <a:pt x="47" y="40"/>
                    <a:pt x="40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ṧḷïḓê-Freeform: Shape 65"/>
            <p:cNvSpPr/>
            <p:nvPr/>
          </p:nvSpPr>
          <p:spPr bwMode="auto">
            <a:xfrm>
              <a:off x="9042533" y="2592972"/>
              <a:ext cx="497005" cy="497005"/>
            </a:xfrm>
            <a:custGeom>
              <a:avLst/>
              <a:gdLst>
                <a:gd name="T0" fmla="*/ 210 w 211"/>
                <a:gd name="T1" fmla="*/ 103 h 211"/>
                <a:gd name="T2" fmla="*/ 206 w 211"/>
                <a:gd name="T3" fmla="*/ 89 h 211"/>
                <a:gd name="T4" fmla="*/ 204 w 211"/>
                <a:gd name="T5" fmla="*/ 80 h 211"/>
                <a:gd name="T6" fmla="*/ 202 w 211"/>
                <a:gd name="T7" fmla="*/ 66 h 211"/>
                <a:gd name="T8" fmla="*/ 183 w 211"/>
                <a:gd name="T9" fmla="*/ 65 h 211"/>
                <a:gd name="T10" fmla="*/ 191 w 211"/>
                <a:gd name="T11" fmla="*/ 44 h 211"/>
                <a:gd name="T12" fmla="*/ 169 w 211"/>
                <a:gd name="T13" fmla="*/ 45 h 211"/>
                <a:gd name="T14" fmla="*/ 173 w 211"/>
                <a:gd name="T15" fmla="*/ 26 h 211"/>
                <a:gd name="T16" fmla="*/ 161 w 211"/>
                <a:gd name="T17" fmla="*/ 20 h 211"/>
                <a:gd name="T18" fmla="*/ 152 w 211"/>
                <a:gd name="T19" fmla="*/ 15 h 211"/>
                <a:gd name="T20" fmla="*/ 141 w 211"/>
                <a:gd name="T21" fmla="*/ 7 h 211"/>
                <a:gd name="T22" fmla="*/ 127 w 211"/>
                <a:gd name="T23" fmla="*/ 21 h 211"/>
                <a:gd name="T24" fmla="*/ 117 w 211"/>
                <a:gd name="T25" fmla="*/ 1 h 211"/>
                <a:gd name="T26" fmla="*/ 106 w 211"/>
                <a:gd name="T27" fmla="*/ 18 h 211"/>
                <a:gd name="T28" fmla="*/ 95 w 211"/>
                <a:gd name="T29" fmla="*/ 1 h 211"/>
                <a:gd name="T30" fmla="*/ 84 w 211"/>
                <a:gd name="T31" fmla="*/ 21 h 211"/>
                <a:gd name="T32" fmla="*/ 70 w 211"/>
                <a:gd name="T33" fmla="*/ 7 h 211"/>
                <a:gd name="T34" fmla="*/ 59 w 211"/>
                <a:gd name="T35" fmla="*/ 15 h 211"/>
                <a:gd name="T36" fmla="*/ 51 w 211"/>
                <a:gd name="T37" fmla="*/ 20 h 211"/>
                <a:gd name="T38" fmla="*/ 38 w 211"/>
                <a:gd name="T39" fmla="*/ 26 h 211"/>
                <a:gd name="T40" fmla="*/ 43 w 211"/>
                <a:gd name="T41" fmla="*/ 45 h 211"/>
                <a:gd name="T42" fmla="*/ 20 w 211"/>
                <a:gd name="T43" fmla="*/ 44 h 211"/>
                <a:gd name="T44" fmla="*/ 28 w 211"/>
                <a:gd name="T45" fmla="*/ 65 h 211"/>
                <a:gd name="T46" fmla="*/ 9 w 211"/>
                <a:gd name="T47" fmla="*/ 66 h 211"/>
                <a:gd name="T48" fmla="*/ 7 w 211"/>
                <a:gd name="T49" fmla="*/ 80 h 211"/>
                <a:gd name="T50" fmla="*/ 5 w 211"/>
                <a:gd name="T51" fmla="*/ 89 h 211"/>
                <a:gd name="T52" fmla="*/ 1 w 211"/>
                <a:gd name="T53" fmla="*/ 103 h 211"/>
                <a:gd name="T54" fmla="*/ 18 w 211"/>
                <a:gd name="T55" fmla="*/ 112 h 211"/>
                <a:gd name="T56" fmla="*/ 2 w 211"/>
                <a:gd name="T57" fmla="*/ 128 h 211"/>
                <a:gd name="T58" fmla="*/ 23 w 211"/>
                <a:gd name="T59" fmla="*/ 136 h 211"/>
                <a:gd name="T60" fmla="*/ 11 w 211"/>
                <a:gd name="T61" fmla="*/ 151 h 211"/>
                <a:gd name="T62" fmla="*/ 21 w 211"/>
                <a:gd name="T63" fmla="*/ 162 h 211"/>
                <a:gd name="T64" fmla="*/ 26 w 211"/>
                <a:gd name="T65" fmla="*/ 170 h 211"/>
                <a:gd name="T66" fmla="*/ 33 w 211"/>
                <a:gd name="T67" fmla="*/ 182 h 211"/>
                <a:gd name="T68" fmla="*/ 52 w 211"/>
                <a:gd name="T69" fmla="*/ 175 h 211"/>
                <a:gd name="T70" fmla="*/ 53 w 211"/>
                <a:gd name="T71" fmla="*/ 198 h 211"/>
                <a:gd name="T72" fmla="*/ 73 w 211"/>
                <a:gd name="T73" fmla="*/ 187 h 211"/>
                <a:gd name="T74" fmla="*/ 76 w 211"/>
                <a:gd name="T75" fmla="*/ 207 h 211"/>
                <a:gd name="T76" fmla="*/ 90 w 211"/>
                <a:gd name="T77" fmla="*/ 207 h 211"/>
                <a:gd name="T78" fmla="*/ 100 w 211"/>
                <a:gd name="T79" fmla="*/ 208 h 211"/>
                <a:gd name="T80" fmla="*/ 111 w 211"/>
                <a:gd name="T81" fmla="*/ 208 h 211"/>
                <a:gd name="T82" fmla="*/ 121 w 211"/>
                <a:gd name="T83" fmla="*/ 207 h 211"/>
                <a:gd name="T84" fmla="*/ 135 w 211"/>
                <a:gd name="T85" fmla="*/ 207 h 211"/>
                <a:gd name="T86" fmla="*/ 138 w 211"/>
                <a:gd name="T87" fmla="*/ 187 h 211"/>
                <a:gd name="T88" fmla="*/ 159 w 211"/>
                <a:gd name="T89" fmla="*/ 198 h 211"/>
                <a:gd name="T90" fmla="*/ 160 w 211"/>
                <a:gd name="T91" fmla="*/ 175 h 211"/>
                <a:gd name="T92" fmla="*/ 178 w 211"/>
                <a:gd name="T93" fmla="*/ 182 h 211"/>
                <a:gd name="T94" fmla="*/ 185 w 211"/>
                <a:gd name="T95" fmla="*/ 170 h 211"/>
                <a:gd name="T96" fmla="*/ 191 w 211"/>
                <a:gd name="T97" fmla="*/ 162 h 211"/>
                <a:gd name="T98" fmla="*/ 200 w 211"/>
                <a:gd name="T99" fmla="*/ 151 h 211"/>
                <a:gd name="T100" fmla="*/ 188 w 211"/>
                <a:gd name="T101" fmla="*/ 136 h 211"/>
                <a:gd name="T102" fmla="*/ 209 w 211"/>
                <a:gd name="T103" fmla="*/ 128 h 211"/>
                <a:gd name="T104" fmla="*/ 193 w 211"/>
                <a:gd name="T105" fmla="*/ 112 h 211"/>
                <a:gd name="T106" fmla="*/ 106 w 211"/>
                <a:gd name="T107" fmla="*/ 3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211">
                  <a:moveTo>
                    <a:pt x="207" y="111"/>
                  </a:moveTo>
                  <a:cubicBezTo>
                    <a:pt x="208" y="111"/>
                    <a:pt x="209" y="110"/>
                    <a:pt x="210" y="109"/>
                  </a:cubicBezTo>
                  <a:cubicBezTo>
                    <a:pt x="211" y="108"/>
                    <a:pt x="211" y="107"/>
                    <a:pt x="211" y="106"/>
                  </a:cubicBezTo>
                  <a:cubicBezTo>
                    <a:pt x="211" y="105"/>
                    <a:pt x="211" y="104"/>
                    <a:pt x="210" y="103"/>
                  </a:cubicBezTo>
                  <a:cubicBezTo>
                    <a:pt x="209" y="102"/>
                    <a:pt x="208" y="101"/>
                    <a:pt x="207" y="101"/>
                  </a:cubicBezTo>
                  <a:cubicBezTo>
                    <a:pt x="206" y="101"/>
                    <a:pt x="199" y="100"/>
                    <a:pt x="193" y="100"/>
                  </a:cubicBezTo>
                  <a:cubicBezTo>
                    <a:pt x="193" y="98"/>
                    <a:pt x="193" y="96"/>
                    <a:pt x="192" y="94"/>
                  </a:cubicBezTo>
                  <a:cubicBezTo>
                    <a:pt x="198" y="92"/>
                    <a:pt x="205" y="90"/>
                    <a:pt x="206" y="89"/>
                  </a:cubicBezTo>
                  <a:cubicBezTo>
                    <a:pt x="207" y="89"/>
                    <a:pt x="208" y="88"/>
                    <a:pt x="209" y="87"/>
                  </a:cubicBezTo>
                  <a:cubicBezTo>
                    <a:pt x="209" y="86"/>
                    <a:pt x="209" y="85"/>
                    <a:pt x="209" y="84"/>
                  </a:cubicBezTo>
                  <a:cubicBezTo>
                    <a:pt x="209" y="83"/>
                    <a:pt x="208" y="82"/>
                    <a:pt x="207" y="81"/>
                  </a:cubicBezTo>
                  <a:cubicBezTo>
                    <a:pt x="206" y="80"/>
                    <a:pt x="205" y="80"/>
                    <a:pt x="204" y="80"/>
                  </a:cubicBezTo>
                  <a:cubicBezTo>
                    <a:pt x="203" y="80"/>
                    <a:pt x="196" y="81"/>
                    <a:pt x="190" y="82"/>
                  </a:cubicBezTo>
                  <a:cubicBezTo>
                    <a:pt x="189" y="80"/>
                    <a:pt x="189" y="78"/>
                    <a:pt x="188" y="76"/>
                  </a:cubicBezTo>
                  <a:cubicBezTo>
                    <a:pt x="193" y="73"/>
                    <a:pt x="199" y="70"/>
                    <a:pt x="200" y="69"/>
                  </a:cubicBezTo>
                  <a:cubicBezTo>
                    <a:pt x="201" y="68"/>
                    <a:pt x="202" y="67"/>
                    <a:pt x="202" y="66"/>
                  </a:cubicBezTo>
                  <a:cubicBezTo>
                    <a:pt x="203" y="65"/>
                    <a:pt x="203" y="64"/>
                    <a:pt x="202" y="63"/>
                  </a:cubicBezTo>
                  <a:cubicBezTo>
                    <a:pt x="202" y="62"/>
                    <a:pt x="201" y="61"/>
                    <a:pt x="200" y="60"/>
                  </a:cubicBezTo>
                  <a:cubicBezTo>
                    <a:pt x="199" y="60"/>
                    <a:pt x="198" y="60"/>
                    <a:pt x="197" y="60"/>
                  </a:cubicBezTo>
                  <a:cubicBezTo>
                    <a:pt x="195" y="61"/>
                    <a:pt x="189" y="63"/>
                    <a:pt x="183" y="65"/>
                  </a:cubicBezTo>
                  <a:cubicBezTo>
                    <a:pt x="182" y="63"/>
                    <a:pt x="181" y="61"/>
                    <a:pt x="180" y="59"/>
                  </a:cubicBezTo>
                  <a:cubicBezTo>
                    <a:pt x="185" y="55"/>
                    <a:pt x="190" y="51"/>
                    <a:pt x="191" y="50"/>
                  </a:cubicBezTo>
                  <a:cubicBezTo>
                    <a:pt x="192" y="49"/>
                    <a:pt x="192" y="48"/>
                    <a:pt x="192" y="47"/>
                  </a:cubicBezTo>
                  <a:cubicBezTo>
                    <a:pt x="192" y="46"/>
                    <a:pt x="192" y="45"/>
                    <a:pt x="191" y="44"/>
                  </a:cubicBezTo>
                  <a:cubicBezTo>
                    <a:pt x="190" y="43"/>
                    <a:pt x="189" y="42"/>
                    <a:pt x="188" y="42"/>
                  </a:cubicBezTo>
                  <a:cubicBezTo>
                    <a:pt x="187" y="42"/>
                    <a:pt x="186" y="42"/>
                    <a:pt x="185" y="42"/>
                  </a:cubicBezTo>
                  <a:cubicBezTo>
                    <a:pt x="184" y="43"/>
                    <a:pt x="178" y="46"/>
                    <a:pt x="173" y="49"/>
                  </a:cubicBezTo>
                  <a:cubicBezTo>
                    <a:pt x="172" y="48"/>
                    <a:pt x="170" y="46"/>
                    <a:pt x="169" y="45"/>
                  </a:cubicBezTo>
                  <a:cubicBezTo>
                    <a:pt x="172" y="40"/>
                    <a:pt x="176" y="35"/>
                    <a:pt x="177" y="34"/>
                  </a:cubicBezTo>
                  <a:cubicBezTo>
                    <a:pt x="178" y="33"/>
                    <a:pt x="178" y="31"/>
                    <a:pt x="178" y="30"/>
                  </a:cubicBezTo>
                  <a:cubicBezTo>
                    <a:pt x="178" y="29"/>
                    <a:pt x="177" y="28"/>
                    <a:pt x="176" y="27"/>
                  </a:cubicBezTo>
                  <a:cubicBezTo>
                    <a:pt x="175" y="26"/>
                    <a:pt x="174" y="26"/>
                    <a:pt x="173" y="26"/>
                  </a:cubicBezTo>
                  <a:cubicBezTo>
                    <a:pt x="172" y="26"/>
                    <a:pt x="171" y="26"/>
                    <a:pt x="170" y="27"/>
                  </a:cubicBezTo>
                  <a:cubicBezTo>
                    <a:pt x="169" y="28"/>
                    <a:pt x="164" y="33"/>
                    <a:pt x="160" y="37"/>
                  </a:cubicBezTo>
                  <a:cubicBezTo>
                    <a:pt x="158" y="35"/>
                    <a:pt x="156" y="34"/>
                    <a:pt x="155" y="33"/>
                  </a:cubicBezTo>
                  <a:cubicBezTo>
                    <a:pt x="157" y="28"/>
                    <a:pt x="160" y="21"/>
                    <a:pt x="161" y="20"/>
                  </a:cubicBezTo>
                  <a:cubicBezTo>
                    <a:pt x="161" y="19"/>
                    <a:pt x="161" y="18"/>
                    <a:pt x="161" y="17"/>
                  </a:cubicBezTo>
                  <a:cubicBezTo>
                    <a:pt x="160" y="16"/>
                    <a:pt x="160" y="15"/>
                    <a:pt x="159" y="14"/>
                  </a:cubicBezTo>
                  <a:cubicBezTo>
                    <a:pt x="157" y="14"/>
                    <a:pt x="156" y="13"/>
                    <a:pt x="155" y="14"/>
                  </a:cubicBezTo>
                  <a:cubicBezTo>
                    <a:pt x="154" y="14"/>
                    <a:pt x="153" y="14"/>
                    <a:pt x="152" y="15"/>
                  </a:cubicBezTo>
                  <a:cubicBezTo>
                    <a:pt x="152" y="17"/>
                    <a:pt x="148" y="22"/>
                    <a:pt x="144" y="27"/>
                  </a:cubicBezTo>
                  <a:cubicBezTo>
                    <a:pt x="142" y="26"/>
                    <a:pt x="140" y="25"/>
                    <a:pt x="138" y="25"/>
                  </a:cubicBezTo>
                  <a:cubicBezTo>
                    <a:pt x="140" y="19"/>
                    <a:pt x="141" y="12"/>
                    <a:pt x="142" y="11"/>
                  </a:cubicBezTo>
                  <a:cubicBezTo>
                    <a:pt x="142" y="9"/>
                    <a:pt x="142" y="8"/>
                    <a:pt x="141" y="7"/>
                  </a:cubicBezTo>
                  <a:cubicBezTo>
                    <a:pt x="140" y="6"/>
                    <a:pt x="139" y="6"/>
                    <a:pt x="138" y="5"/>
                  </a:cubicBezTo>
                  <a:cubicBezTo>
                    <a:pt x="137" y="5"/>
                    <a:pt x="136" y="5"/>
                    <a:pt x="135" y="5"/>
                  </a:cubicBezTo>
                  <a:cubicBezTo>
                    <a:pt x="134" y="6"/>
                    <a:pt x="133" y="7"/>
                    <a:pt x="132" y="8"/>
                  </a:cubicBezTo>
                  <a:cubicBezTo>
                    <a:pt x="132" y="9"/>
                    <a:pt x="129" y="15"/>
                    <a:pt x="127" y="21"/>
                  </a:cubicBezTo>
                  <a:cubicBezTo>
                    <a:pt x="125" y="20"/>
                    <a:pt x="123" y="20"/>
                    <a:pt x="121" y="19"/>
                  </a:cubicBezTo>
                  <a:cubicBezTo>
                    <a:pt x="121" y="13"/>
                    <a:pt x="121" y="7"/>
                    <a:pt x="121" y="5"/>
                  </a:cubicBezTo>
                  <a:cubicBezTo>
                    <a:pt x="121" y="4"/>
                    <a:pt x="121" y="3"/>
                    <a:pt x="120" y="2"/>
                  </a:cubicBezTo>
                  <a:cubicBezTo>
                    <a:pt x="119" y="1"/>
                    <a:pt x="118" y="1"/>
                    <a:pt x="117" y="1"/>
                  </a:cubicBezTo>
                  <a:cubicBezTo>
                    <a:pt x="115" y="0"/>
                    <a:pt x="114" y="1"/>
                    <a:pt x="113" y="1"/>
                  </a:cubicBezTo>
                  <a:cubicBezTo>
                    <a:pt x="112" y="2"/>
                    <a:pt x="112" y="3"/>
                    <a:pt x="111" y="4"/>
                  </a:cubicBezTo>
                  <a:cubicBezTo>
                    <a:pt x="111" y="6"/>
                    <a:pt x="110" y="12"/>
                    <a:pt x="109" y="18"/>
                  </a:cubicBezTo>
                  <a:cubicBezTo>
                    <a:pt x="108" y="18"/>
                    <a:pt x="107" y="18"/>
                    <a:pt x="106" y="18"/>
                  </a:cubicBezTo>
                  <a:cubicBezTo>
                    <a:pt x="105" y="18"/>
                    <a:pt x="104" y="18"/>
                    <a:pt x="103" y="18"/>
                  </a:cubicBezTo>
                  <a:cubicBezTo>
                    <a:pt x="101" y="12"/>
                    <a:pt x="100" y="6"/>
                    <a:pt x="100" y="4"/>
                  </a:cubicBezTo>
                  <a:cubicBezTo>
                    <a:pt x="100" y="3"/>
                    <a:pt x="99" y="2"/>
                    <a:pt x="98" y="1"/>
                  </a:cubicBezTo>
                  <a:cubicBezTo>
                    <a:pt x="97" y="1"/>
                    <a:pt x="96" y="0"/>
                    <a:pt x="95" y="1"/>
                  </a:cubicBezTo>
                  <a:cubicBezTo>
                    <a:pt x="93" y="1"/>
                    <a:pt x="92" y="1"/>
                    <a:pt x="92" y="2"/>
                  </a:cubicBezTo>
                  <a:cubicBezTo>
                    <a:pt x="91" y="3"/>
                    <a:pt x="90" y="4"/>
                    <a:pt x="90" y="5"/>
                  </a:cubicBezTo>
                  <a:cubicBezTo>
                    <a:pt x="90" y="7"/>
                    <a:pt x="90" y="13"/>
                    <a:pt x="90" y="19"/>
                  </a:cubicBezTo>
                  <a:cubicBezTo>
                    <a:pt x="88" y="20"/>
                    <a:pt x="86" y="20"/>
                    <a:pt x="84" y="21"/>
                  </a:cubicBezTo>
                  <a:cubicBezTo>
                    <a:pt x="82" y="15"/>
                    <a:pt x="79" y="9"/>
                    <a:pt x="79" y="8"/>
                  </a:cubicBezTo>
                  <a:cubicBezTo>
                    <a:pt x="78" y="7"/>
                    <a:pt x="77" y="6"/>
                    <a:pt x="76" y="5"/>
                  </a:cubicBezTo>
                  <a:cubicBezTo>
                    <a:pt x="75" y="5"/>
                    <a:pt x="74" y="5"/>
                    <a:pt x="73" y="5"/>
                  </a:cubicBezTo>
                  <a:cubicBezTo>
                    <a:pt x="72" y="6"/>
                    <a:pt x="71" y="6"/>
                    <a:pt x="70" y="7"/>
                  </a:cubicBezTo>
                  <a:cubicBezTo>
                    <a:pt x="70" y="8"/>
                    <a:pt x="69" y="9"/>
                    <a:pt x="70" y="11"/>
                  </a:cubicBezTo>
                  <a:cubicBezTo>
                    <a:pt x="70" y="12"/>
                    <a:pt x="71" y="19"/>
                    <a:pt x="73" y="25"/>
                  </a:cubicBezTo>
                  <a:cubicBezTo>
                    <a:pt x="71" y="25"/>
                    <a:pt x="69" y="26"/>
                    <a:pt x="67" y="27"/>
                  </a:cubicBezTo>
                  <a:cubicBezTo>
                    <a:pt x="64" y="22"/>
                    <a:pt x="60" y="17"/>
                    <a:pt x="59" y="15"/>
                  </a:cubicBezTo>
                  <a:cubicBezTo>
                    <a:pt x="58" y="14"/>
                    <a:pt x="57" y="14"/>
                    <a:pt x="56" y="14"/>
                  </a:cubicBezTo>
                  <a:cubicBezTo>
                    <a:pt x="55" y="13"/>
                    <a:pt x="54" y="14"/>
                    <a:pt x="53" y="14"/>
                  </a:cubicBezTo>
                  <a:cubicBezTo>
                    <a:pt x="52" y="15"/>
                    <a:pt x="51" y="16"/>
                    <a:pt x="51" y="17"/>
                  </a:cubicBezTo>
                  <a:cubicBezTo>
                    <a:pt x="50" y="18"/>
                    <a:pt x="50" y="19"/>
                    <a:pt x="51" y="20"/>
                  </a:cubicBezTo>
                  <a:cubicBezTo>
                    <a:pt x="51" y="21"/>
                    <a:pt x="54" y="28"/>
                    <a:pt x="57" y="33"/>
                  </a:cubicBezTo>
                  <a:cubicBezTo>
                    <a:pt x="55" y="34"/>
                    <a:pt x="53" y="35"/>
                    <a:pt x="52" y="37"/>
                  </a:cubicBezTo>
                  <a:cubicBezTo>
                    <a:pt x="47" y="33"/>
                    <a:pt x="42" y="28"/>
                    <a:pt x="41" y="27"/>
                  </a:cubicBezTo>
                  <a:cubicBezTo>
                    <a:pt x="40" y="26"/>
                    <a:pt x="39" y="26"/>
                    <a:pt x="38" y="26"/>
                  </a:cubicBezTo>
                  <a:cubicBezTo>
                    <a:pt x="37" y="26"/>
                    <a:pt x="36" y="26"/>
                    <a:pt x="35" y="27"/>
                  </a:cubicBezTo>
                  <a:cubicBezTo>
                    <a:pt x="34" y="28"/>
                    <a:pt x="33" y="29"/>
                    <a:pt x="33" y="30"/>
                  </a:cubicBezTo>
                  <a:cubicBezTo>
                    <a:pt x="33" y="31"/>
                    <a:pt x="33" y="33"/>
                    <a:pt x="34" y="34"/>
                  </a:cubicBezTo>
                  <a:cubicBezTo>
                    <a:pt x="35" y="35"/>
                    <a:pt x="39" y="40"/>
                    <a:pt x="43" y="45"/>
                  </a:cubicBezTo>
                  <a:cubicBezTo>
                    <a:pt x="41" y="46"/>
                    <a:pt x="40" y="48"/>
                    <a:pt x="38" y="49"/>
                  </a:cubicBezTo>
                  <a:cubicBezTo>
                    <a:pt x="33" y="46"/>
                    <a:pt x="27" y="43"/>
                    <a:pt x="26" y="42"/>
                  </a:cubicBezTo>
                  <a:cubicBezTo>
                    <a:pt x="25" y="42"/>
                    <a:pt x="24" y="42"/>
                    <a:pt x="23" y="42"/>
                  </a:cubicBezTo>
                  <a:cubicBezTo>
                    <a:pt x="22" y="42"/>
                    <a:pt x="21" y="43"/>
                    <a:pt x="20" y="44"/>
                  </a:cubicBezTo>
                  <a:cubicBezTo>
                    <a:pt x="19" y="45"/>
                    <a:pt x="19" y="46"/>
                    <a:pt x="19" y="47"/>
                  </a:cubicBezTo>
                  <a:cubicBezTo>
                    <a:pt x="19" y="48"/>
                    <a:pt x="20" y="49"/>
                    <a:pt x="21" y="50"/>
                  </a:cubicBezTo>
                  <a:cubicBezTo>
                    <a:pt x="22" y="51"/>
                    <a:pt x="27" y="55"/>
                    <a:pt x="31" y="59"/>
                  </a:cubicBezTo>
                  <a:cubicBezTo>
                    <a:pt x="30" y="61"/>
                    <a:pt x="29" y="63"/>
                    <a:pt x="28" y="65"/>
                  </a:cubicBezTo>
                  <a:cubicBezTo>
                    <a:pt x="22" y="63"/>
                    <a:pt x="16" y="61"/>
                    <a:pt x="15" y="60"/>
                  </a:cubicBezTo>
                  <a:cubicBezTo>
                    <a:pt x="14" y="60"/>
                    <a:pt x="12" y="60"/>
                    <a:pt x="11" y="60"/>
                  </a:cubicBezTo>
                  <a:cubicBezTo>
                    <a:pt x="10" y="61"/>
                    <a:pt x="10" y="62"/>
                    <a:pt x="9" y="63"/>
                  </a:cubicBezTo>
                  <a:cubicBezTo>
                    <a:pt x="9" y="64"/>
                    <a:pt x="8" y="65"/>
                    <a:pt x="9" y="66"/>
                  </a:cubicBezTo>
                  <a:cubicBezTo>
                    <a:pt x="9" y="67"/>
                    <a:pt x="10" y="68"/>
                    <a:pt x="11" y="69"/>
                  </a:cubicBezTo>
                  <a:cubicBezTo>
                    <a:pt x="12" y="70"/>
                    <a:pt x="18" y="73"/>
                    <a:pt x="23" y="76"/>
                  </a:cubicBezTo>
                  <a:cubicBezTo>
                    <a:pt x="22" y="78"/>
                    <a:pt x="22" y="80"/>
                    <a:pt x="21" y="82"/>
                  </a:cubicBezTo>
                  <a:cubicBezTo>
                    <a:pt x="15" y="81"/>
                    <a:pt x="9" y="80"/>
                    <a:pt x="7" y="80"/>
                  </a:cubicBezTo>
                  <a:cubicBezTo>
                    <a:pt x="6" y="80"/>
                    <a:pt x="5" y="80"/>
                    <a:pt x="4" y="81"/>
                  </a:cubicBezTo>
                  <a:cubicBezTo>
                    <a:pt x="3" y="82"/>
                    <a:pt x="2" y="83"/>
                    <a:pt x="2" y="84"/>
                  </a:cubicBezTo>
                  <a:cubicBezTo>
                    <a:pt x="2" y="85"/>
                    <a:pt x="2" y="86"/>
                    <a:pt x="3" y="87"/>
                  </a:cubicBezTo>
                  <a:cubicBezTo>
                    <a:pt x="3" y="88"/>
                    <a:pt x="4" y="89"/>
                    <a:pt x="5" y="89"/>
                  </a:cubicBezTo>
                  <a:cubicBezTo>
                    <a:pt x="7" y="90"/>
                    <a:pt x="13" y="92"/>
                    <a:pt x="19" y="94"/>
                  </a:cubicBezTo>
                  <a:cubicBezTo>
                    <a:pt x="18" y="96"/>
                    <a:pt x="18" y="98"/>
                    <a:pt x="18" y="100"/>
                  </a:cubicBezTo>
                  <a:cubicBezTo>
                    <a:pt x="12" y="100"/>
                    <a:pt x="5" y="101"/>
                    <a:pt x="4" y="101"/>
                  </a:cubicBezTo>
                  <a:cubicBezTo>
                    <a:pt x="3" y="101"/>
                    <a:pt x="2" y="102"/>
                    <a:pt x="1" y="103"/>
                  </a:cubicBezTo>
                  <a:cubicBezTo>
                    <a:pt x="0" y="104"/>
                    <a:pt x="0" y="105"/>
                    <a:pt x="0" y="106"/>
                  </a:cubicBezTo>
                  <a:cubicBezTo>
                    <a:pt x="0" y="107"/>
                    <a:pt x="0" y="108"/>
                    <a:pt x="1" y="109"/>
                  </a:cubicBezTo>
                  <a:cubicBezTo>
                    <a:pt x="2" y="110"/>
                    <a:pt x="3" y="111"/>
                    <a:pt x="4" y="111"/>
                  </a:cubicBezTo>
                  <a:cubicBezTo>
                    <a:pt x="5" y="111"/>
                    <a:pt x="12" y="112"/>
                    <a:pt x="18" y="112"/>
                  </a:cubicBezTo>
                  <a:cubicBezTo>
                    <a:pt x="18" y="114"/>
                    <a:pt x="18" y="116"/>
                    <a:pt x="19" y="118"/>
                  </a:cubicBezTo>
                  <a:cubicBezTo>
                    <a:pt x="13" y="120"/>
                    <a:pt x="7" y="122"/>
                    <a:pt x="5" y="122"/>
                  </a:cubicBezTo>
                  <a:cubicBezTo>
                    <a:pt x="4" y="123"/>
                    <a:pt x="3" y="124"/>
                    <a:pt x="3" y="125"/>
                  </a:cubicBezTo>
                  <a:cubicBezTo>
                    <a:pt x="2" y="126"/>
                    <a:pt x="2" y="127"/>
                    <a:pt x="2" y="128"/>
                  </a:cubicBezTo>
                  <a:cubicBezTo>
                    <a:pt x="2" y="129"/>
                    <a:pt x="3" y="130"/>
                    <a:pt x="4" y="131"/>
                  </a:cubicBezTo>
                  <a:cubicBezTo>
                    <a:pt x="5" y="132"/>
                    <a:pt x="6" y="132"/>
                    <a:pt x="7" y="132"/>
                  </a:cubicBezTo>
                  <a:cubicBezTo>
                    <a:pt x="9" y="132"/>
                    <a:pt x="15" y="131"/>
                    <a:pt x="21" y="130"/>
                  </a:cubicBezTo>
                  <a:cubicBezTo>
                    <a:pt x="22" y="132"/>
                    <a:pt x="22" y="134"/>
                    <a:pt x="23" y="136"/>
                  </a:cubicBezTo>
                  <a:cubicBezTo>
                    <a:pt x="18" y="139"/>
                    <a:pt x="12" y="142"/>
                    <a:pt x="11" y="143"/>
                  </a:cubicBezTo>
                  <a:cubicBezTo>
                    <a:pt x="10" y="144"/>
                    <a:pt x="9" y="145"/>
                    <a:pt x="9" y="146"/>
                  </a:cubicBezTo>
                  <a:cubicBezTo>
                    <a:pt x="8" y="147"/>
                    <a:pt x="9" y="148"/>
                    <a:pt x="9" y="149"/>
                  </a:cubicBezTo>
                  <a:cubicBezTo>
                    <a:pt x="10" y="150"/>
                    <a:pt x="10" y="151"/>
                    <a:pt x="11" y="151"/>
                  </a:cubicBezTo>
                  <a:cubicBezTo>
                    <a:pt x="12" y="152"/>
                    <a:pt x="14" y="152"/>
                    <a:pt x="15" y="152"/>
                  </a:cubicBezTo>
                  <a:cubicBezTo>
                    <a:pt x="16" y="151"/>
                    <a:pt x="22" y="149"/>
                    <a:pt x="28" y="147"/>
                  </a:cubicBezTo>
                  <a:cubicBezTo>
                    <a:pt x="29" y="149"/>
                    <a:pt x="30" y="151"/>
                    <a:pt x="31" y="153"/>
                  </a:cubicBezTo>
                  <a:cubicBezTo>
                    <a:pt x="27" y="157"/>
                    <a:pt x="22" y="161"/>
                    <a:pt x="21" y="162"/>
                  </a:cubicBezTo>
                  <a:cubicBezTo>
                    <a:pt x="20" y="163"/>
                    <a:pt x="19" y="164"/>
                    <a:pt x="19" y="165"/>
                  </a:cubicBezTo>
                  <a:cubicBezTo>
                    <a:pt x="19" y="166"/>
                    <a:pt x="19" y="167"/>
                    <a:pt x="20" y="168"/>
                  </a:cubicBezTo>
                  <a:cubicBezTo>
                    <a:pt x="21" y="169"/>
                    <a:pt x="22" y="170"/>
                    <a:pt x="23" y="170"/>
                  </a:cubicBezTo>
                  <a:cubicBezTo>
                    <a:pt x="24" y="170"/>
                    <a:pt x="25" y="170"/>
                    <a:pt x="26" y="170"/>
                  </a:cubicBezTo>
                  <a:cubicBezTo>
                    <a:pt x="27" y="169"/>
                    <a:pt x="33" y="166"/>
                    <a:pt x="38" y="162"/>
                  </a:cubicBezTo>
                  <a:cubicBezTo>
                    <a:pt x="40" y="164"/>
                    <a:pt x="41" y="166"/>
                    <a:pt x="43" y="167"/>
                  </a:cubicBezTo>
                  <a:cubicBezTo>
                    <a:pt x="39" y="172"/>
                    <a:pt x="35" y="177"/>
                    <a:pt x="34" y="178"/>
                  </a:cubicBezTo>
                  <a:cubicBezTo>
                    <a:pt x="33" y="179"/>
                    <a:pt x="33" y="181"/>
                    <a:pt x="33" y="182"/>
                  </a:cubicBezTo>
                  <a:cubicBezTo>
                    <a:pt x="33" y="183"/>
                    <a:pt x="34" y="184"/>
                    <a:pt x="35" y="185"/>
                  </a:cubicBezTo>
                  <a:cubicBezTo>
                    <a:pt x="36" y="186"/>
                    <a:pt x="37" y="186"/>
                    <a:pt x="38" y="186"/>
                  </a:cubicBezTo>
                  <a:cubicBezTo>
                    <a:pt x="39" y="186"/>
                    <a:pt x="40" y="186"/>
                    <a:pt x="41" y="185"/>
                  </a:cubicBezTo>
                  <a:cubicBezTo>
                    <a:pt x="42" y="184"/>
                    <a:pt x="47" y="179"/>
                    <a:pt x="52" y="175"/>
                  </a:cubicBezTo>
                  <a:cubicBezTo>
                    <a:pt x="53" y="176"/>
                    <a:pt x="55" y="178"/>
                    <a:pt x="57" y="179"/>
                  </a:cubicBezTo>
                  <a:cubicBezTo>
                    <a:pt x="54" y="184"/>
                    <a:pt x="51" y="190"/>
                    <a:pt x="51" y="192"/>
                  </a:cubicBezTo>
                  <a:cubicBezTo>
                    <a:pt x="50" y="193"/>
                    <a:pt x="50" y="194"/>
                    <a:pt x="51" y="195"/>
                  </a:cubicBezTo>
                  <a:cubicBezTo>
                    <a:pt x="51" y="196"/>
                    <a:pt x="52" y="197"/>
                    <a:pt x="53" y="198"/>
                  </a:cubicBezTo>
                  <a:cubicBezTo>
                    <a:pt x="54" y="198"/>
                    <a:pt x="55" y="199"/>
                    <a:pt x="56" y="198"/>
                  </a:cubicBezTo>
                  <a:cubicBezTo>
                    <a:pt x="57" y="198"/>
                    <a:pt x="58" y="198"/>
                    <a:pt x="59" y="197"/>
                  </a:cubicBezTo>
                  <a:cubicBezTo>
                    <a:pt x="60" y="195"/>
                    <a:pt x="64" y="190"/>
                    <a:pt x="67" y="185"/>
                  </a:cubicBezTo>
                  <a:cubicBezTo>
                    <a:pt x="69" y="186"/>
                    <a:pt x="71" y="187"/>
                    <a:pt x="73" y="187"/>
                  </a:cubicBezTo>
                  <a:cubicBezTo>
                    <a:pt x="71" y="193"/>
                    <a:pt x="70" y="200"/>
                    <a:pt x="70" y="201"/>
                  </a:cubicBezTo>
                  <a:cubicBezTo>
                    <a:pt x="69" y="202"/>
                    <a:pt x="70" y="204"/>
                    <a:pt x="70" y="205"/>
                  </a:cubicBezTo>
                  <a:cubicBezTo>
                    <a:pt x="71" y="206"/>
                    <a:pt x="72" y="206"/>
                    <a:pt x="73" y="207"/>
                  </a:cubicBezTo>
                  <a:cubicBezTo>
                    <a:pt x="74" y="207"/>
                    <a:pt x="75" y="207"/>
                    <a:pt x="76" y="207"/>
                  </a:cubicBezTo>
                  <a:cubicBezTo>
                    <a:pt x="77" y="206"/>
                    <a:pt x="78" y="205"/>
                    <a:pt x="79" y="204"/>
                  </a:cubicBezTo>
                  <a:cubicBezTo>
                    <a:pt x="79" y="203"/>
                    <a:pt x="82" y="197"/>
                    <a:pt x="84" y="191"/>
                  </a:cubicBezTo>
                  <a:cubicBezTo>
                    <a:pt x="86" y="192"/>
                    <a:pt x="88" y="192"/>
                    <a:pt x="90" y="192"/>
                  </a:cubicBezTo>
                  <a:cubicBezTo>
                    <a:pt x="90" y="199"/>
                    <a:pt x="90" y="205"/>
                    <a:pt x="90" y="207"/>
                  </a:cubicBezTo>
                  <a:cubicBezTo>
                    <a:pt x="90" y="208"/>
                    <a:pt x="91" y="209"/>
                    <a:pt x="92" y="210"/>
                  </a:cubicBezTo>
                  <a:cubicBezTo>
                    <a:pt x="92" y="211"/>
                    <a:pt x="93" y="211"/>
                    <a:pt x="95" y="211"/>
                  </a:cubicBezTo>
                  <a:cubicBezTo>
                    <a:pt x="96" y="211"/>
                    <a:pt x="97" y="211"/>
                    <a:pt x="98" y="210"/>
                  </a:cubicBezTo>
                  <a:cubicBezTo>
                    <a:pt x="99" y="210"/>
                    <a:pt x="100" y="209"/>
                    <a:pt x="100" y="208"/>
                  </a:cubicBezTo>
                  <a:cubicBezTo>
                    <a:pt x="100" y="206"/>
                    <a:pt x="101" y="200"/>
                    <a:pt x="103" y="194"/>
                  </a:cubicBezTo>
                  <a:cubicBezTo>
                    <a:pt x="104" y="194"/>
                    <a:pt x="105" y="194"/>
                    <a:pt x="106" y="194"/>
                  </a:cubicBezTo>
                  <a:cubicBezTo>
                    <a:pt x="107" y="194"/>
                    <a:pt x="108" y="194"/>
                    <a:pt x="109" y="194"/>
                  </a:cubicBezTo>
                  <a:cubicBezTo>
                    <a:pt x="110" y="200"/>
                    <a:pt x="111" y="206"/>
                    <a:pt x="111" y="208"/>
                  </a:cubicBezTo>
                  <a:cubicBezTo>
                    <a:pt x="112" y="209"/>
                    <a:pt x="112" y="210"/>
                    <a:pt x="113" y="210"/>
                  </a:cubicBezTo>
                  <a:cubicBezTo>
                    <a:pt x="114" y="211"/>
                    <a:pt x="115" y="211"/>
                    <a:pt x="117" y="211"/>
                  </a:cubicBezTo>
                  <a:cubicBezTo>
                    <a:pt x="118" y="211"/>
                    <a:pt x="119" y="211"/>
                    <a:pt x="120" y="210"/>
                  </a:cubicBezTo>
                  <a:cubicBezTo>
                    <a:pt x="121" y="209"/>
                    <a:pt x="121" y="208"/>
                    <a:pt x="121" y="207"/>
                  </a:cubicBezTo>
                  <a:cubicBezTo>
                    <a:pt x="121" y="205"/>
                    <a:pt x="121" y="199"/>
                    <a:pt x="121" y="192"/>
                  </a:cubicBezTo>
                  <a:cubicBezTo>
                    <a:pt x="123" y="192"/>
                    <a:pt x="125" y="192"/>
                    <a:pt x="127" y="191"/>
                  </a:cubicBezTo>
                  <a:cubicBezTo>
                    <a:pt x="129" y="197"/>
                    <a:pt x="132" y="203"/>
                    <a:pt x="132" y="204"/>
                  </a:cubicBezTo>
                  <a:cubicBezTo>
                    <a:pt x="133" y="205"/>
                    <a:pt x="134" y="206"/>
                    <a:pt x="135" y="207"/>
                  </a:cubicBezTo>
                  <a:cubicBezTo>
                    <a:pt x="136" y="207"/>
                    <a:pt x="137" y="207"/>
                    <a:pt x="138" y="207"/>
                  </a:cubicBezTo>
                  <a:cubicBezTo>
                    <a:pt x="139" y="206"/>
                    <a:pt x="140" y="206"/>
                    <a:pt x="141" y="205"/>
                  </a:cubicBezTo>
                  <a:cubicBezTo>
                    <a:pt x="142" y="204"/>
                    <a:pt x="142" y="202"/>
                    <a:pt x="142" y="201"/>
                  </a:cubicBezTo>
                  <a:cubicBezTo>
                    <a:pt x="141" y="200"/>
                    <a:pt x="140" y="193"/>
                    <a:pt x="138" y="187"/>
                  </a:cubicBezTo>
                  <a:cubicBezTo>
                    <a:pt x="140" y="187"/>
                    <a:pt x="142" y="186"/>
                    <a:pt x="144" y="185"/>
                  </a:cubicBezTo>
                  <a:cubicBezTo>
                    <a:pt x="148" y="190"/>
                    <a:pt x="152" y="195"/>
                    <a:pt x="152" y="197"/>
                  </a:cubicBezTo>
                  <a:cubicBezTo>
                    <a:pt x="153" y="198"/>
                    <a:pt x="154" y="198"/>
                    <a:pt x="155" y="198"/>
                  </a:cubicBezTo>
                  <a:cubicBezTo>
                    <a:pt x="156" y="199"/>
                    <a:pt x="157" y="198"/>
                    <a:pt x="159" y="198"/>
                  </a:cubicBezTo>
                  <a:cubicBezTo>
                    <a:pt x="160" y="197"/>
                    <a:pt x="160" y="196"/>
                    <a:pt x="161" y="195"/>
                  </a:cubicBezTo>
                  <a:cubicBezTo>
                    <a:pt x="161" y="194"/>
                    <a:pt x="161" y="193"/>
                    <a:pt x="161" y="192"/>
                  </a:cubicBezTo>
                  <a:cubicBezTo>
                    <a:pt x="160" y="190"/>
                    <a:pt x="157" y="184"/>
                    <a:pt x="155" y="179"/>
                  </a:cubicBezTo>
                  <a:cubicBezTo>
                    <a:pt x="156" y="178"/>
                    <a:pt x="158" y="176"/>
                    <a:pt x="160" y="175"/>
                  </a:cubicBezTo>
                  <a:cubicBezTo>
                    <a:pt x="164" y="179"/>
                    <a:pt x="169" y="184"/>
                    <a:pt x="170" y="185"/>
                  </a:cubicBezTo>
                  <a:cubicBezTo>
                    <a:pt x="171" y="186"/>
                    <a:pt x="172" y="186"/>
                    <a:pt x="173" y="186"/>
                  </a:cubicBezTo>
                  <a:cubicBezTo>
                    <a:pt x="174" y="186"/>
                    <a:pt x="175" y="186"/>
                    <a:pt x="176" y="185"/>
                  </a:cubicBezTo>
                  <a:cubicBezTo>
                    <a:pt x="177" y="184"/>
                    <a:pt x="178" y="183"/>
                    <a:pt x="178" y="182"/>
                  </a:cubicBezTo>
                  <a:cubicBezTo>
                    <a:pt x="178" y="181"/>
                    <a:pt x="178" y="179"/>
                    <a:pt x="177" y="178"/>
                  </a:cubicBezTo>
                  <a:cubicBezTo>
                    <a:pt x="176" y="177"/>
                    <a:pt x="172" y="172"/>
                    <a:pt x="169" y="167"/>
                  </a:cubicBezTo>
                  <a:cubicBezTo>
                    <a:pt x="170" y="166"/>
                    <a:pt x="172" y="164"/>
                    <a:pt x="173" y="162"/>
                  </a:cubicBezTo>
                  <a:cubicBezTo>
                    <a:pt x="178" y="166"/>
                    <a:pt x="184" y="169"/>
                    <a:pt x="185" y="170"/>
                  </a:cubicBezTo>
                  <a:cubicBezTo>
                    <a:pt x="186" y="170"/>
                    <a:pt x="187" y="170"/>
                    <a:pt x="188" y="170"/>
                  </a:cubicBezTo>
                  <a:cubicBezTo>
                    <a:pt x="189" y="170"/>
                    <a:pt x="190" y="169"/>
                    <a:pt x="191" y="168"/>
                  </a:cubicBezTo>
                  <a:cubicBezTo>
                    <a:pt x="192" y="167"/>
                    <a:pt x="192" y="166"/>
                    <a:pt x="192" y="165"/>
                  </a:cubicBezTo>
                  <a:cubicBezTo>
                    <a:pt x="192" y="164"/>
                    <a:pt x="192" y="163"/>
                    <a:pt x="191" y="162"/>
                  </a:cubicBezTo>
                  <a:cubicBezTo>
                    <a:pt x="190" y="161"/>
                    <a:pt x="185" y="157"/>
                    <a:pt x="180" y="153"/>
                  </a:cubicBezTo>
                  <a:cubicBezTo>
                    <a:pt x="181" y="151"/>
                    <a:pt x="182" y="149"/>
                    <a:pt x="183" y="147"/>
                  </a:cubicBezTo>
                  <a:cubicBezTo>
                    <a:pt x="189" y="149"/>
                    <a:pt x="195" y="151"/>
                    <a:pt x="197" y="152"/>
                  </a:cubicBezTo>
                  <a:cubicBezTo>
                    <a:pt x="198" y="152"/>
                    <a:pt x="199" y="152"/>
                    <a:pt x="200" y="151"/>
                  </a:cubicBezTo>
                  <a:cubicBezTo>
                    <a:pt x="201" y="151"/>
                    <a:pt x="202" y="150"/>
                    <a:pt x="202" y="149"/>
                  </a:cubicBezTo>
                  <a:cubicBezTo>
                    <a:pt x="203" y="148"/>
                    <a:pt x="203" y="147"/>
                    <a:pt x="202" y="146"/>
                  </a:cubicBezTo>
                  <a:cubicBezTo>
                    <a:pt x="202" y="145"/>
                    <a:pt x="201" y="144"/>
                    <a:pt x="200" y="143"/>
                  </a:cubicBezTo>
                  <a:cubicBezTo>
                    <a:pt x="199" y="142"/>
                    <a:pt x="193" y="139"/>
                    <a:pt x="188" y="136"/>
                  </a:cubicBezTo>
                  <a:cubicBezTo>
                    <a:pt x="189" y="134"/>
                    <a:pt x="189" y="132"/>
                    <a:pt x="190" y="130"/>
                  </a:cubicBezTo>
                  <a:cubicBezTo>
                    <a:pt x="196" y="131"/>
                    <a:pt x="203" y="132"/>
                    <a:pt x="204" y="132"/>
                  </a:cubicBezTo>
                  <a:cubicBezTo>
                    <a:pt x="205" y="132"/>
                    <a:pt x="206" y="132"/>
                    <a:pt x="207" y="131"/>
                  </a:cubicBezTo>
                  <a:cubicBezTo>
                    <a:pt x="208" y="130"/>
                    <a:pt x="209" y="129"/>
                    <a:pt x="209" y="128"/>
                  </a:cubicBezTo>
                  <a:cubicBezTo>
                    <a:pt x="209" y="127"/>
                    <a:pt x="209" y="126"/>
                    <a:pt x="209" y="125"/>
                  </a:cubicBezTo>
                  <a:cubicBezTo>
                    <a:pt x="208" y="124"/>
                    <a:pt x="207" y="123"/>
                    <a:pt x="206" y="122"/>
                  </a:cubicBezTo>
                  <a:cubicBezTo>
                    <a:pt x="205" y="122"/>
                    <a:pt x="198" y="120"/>
                    <a:pt x="192" y="118"/>
                  </a:cubicBezTo>
                  <a:cubicBezTo>
                    <a:pt x="193" y="116"/>
                    <a:pt x="193" y="114"/>
                    <a:pt x="193" y="112"/>
                  </a:cubicBezTo>
                  <a:cubicBezTo>
                    <a:pt x="199" y="112"/>
                    <a:pt x="206" y="111"/>
                    <a:pt x="207" y="111"/>
                  </a:cubicBezTo>
                  <a:close/>
                  <a:moveTo>
                    <a:pt x="106" y="176"/>
                  </a:moveTo>
                  <a:cubicBezTo>
                    <a:pt x="67" y="176"/>
                    <a:pt x="36" y="145"/>
                    <a:pt x="36" y="106"/>
                  </a:cubicBezTo>
                  <a:cubicBezTo>
                    <a:pt x="36" y="67"/>
                    <a:pt x="67" y="36"/>
                    <a:pt x="106" y="36"/>
                  </a:cubicBezTo>
                  <a:cubicBezTo>
                    <a:pt x="144" y="36"/>
                    <a:pt x="176" y="67"/>
                    <a:pt x="176" y="106"/>
                  </a:cubicBezTo>
                  <a:cubicBezTo>
                    <a:pt x="176" y="145"/>
                    <a:pt x="144" y="176"/>
                    <a:pt x="106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ṧḷïḓê-Freeform: Shape 66"/>
            <p:cNvSpPr/>
            <p:nvPr/>
          </p:nvSpPr>
          <p:spPr bwMode="auto">
            <a:xfrm>
              <a:off x="9271490" y="2671152"/>
              <a:ext cx="39091" cy="110290"/>
            </a:xfrm>
            <a:custGeom>
              <a:avLst/>
              <a:gdLst>
                <a:gd name="T0" fmla="*/ 9 w 17"/>
                <a:gd name="T1" fmla="*/ 45 h 47"/>
                <a:gd name="T2" fmla="*/ 17 w 17"/>
                <a:gd name="T3" fmla="*/ 46 h 47"/>
                <a:gd name="T4" fmla="*/ 17 w 17"/>
                <a:gd name="T5" fmla="*/ 0 h 47"/>
                <a:gd name="T6" fmla="*/ 0 w 17"/>
                <a:gd name="T7" fmla="*/ 0 h 47"/>
                <a:gd name="T8" fmla="*/ 0 w 17"/>
                <a:gd name="T9" fmla="*/ 47 h 47"/>
                <a:gd name="T10" fmla="*/ 9 w 17"/>
                <a:gd name="T11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47">
                  <a:moveTo>
                    <a:pt x="9" y="45"/>
                  </a:moveTo>
                  <a:cubicBezTo>
                    <a:pt x="12" y="45"/>
                    <a:pt x="14" y="46"/>
                    <a:pt x="17" y="4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" y="46"/>
                    <a:pt x="6" y="45"/>
                    <a:pt x="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ṧḷïḓê-Freeform: Shape 67"/>
            <p:cNvSpPr/>
            <p:nvPr/>
          </p:nvSpPr>
          <p:spPr bwMode="auto">
            <a:xfrm>
              <a:off x="9134674" y="2856831"/>
              <a:ext cx="114479" cy="86557"/>
            </a:xfrm>
            <a:custGeom>
              <a:avLst/>
              <a:gdLst>
                <a:gd name="T0" fmla="*/ 40 w 49"/>
                <a:gd name="T1" fmla="*/ 0 h 37"/>
                <a:gd name="T2" fmla="*/ 0 w 49"/>
                <a:gd name="T3" fmla="*/ 23 h 37"/>
                <a:gd name="T4" fmla="*/ 8 w 49"/>
                <a:gd name="T5" fmla="*/ 37 h 37"/>
                <a:gd name="T6" fmla="*/ 49 w 49"/>
                <a:gd name="T7" fmla="*/ 14 h 37"/>
                <a:gd name="T8" fmla="*/ 40 w 4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4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5" y="10"/>
                    <a:pt x="42" y="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ṧḷïḓê-Freeform: Shape 68"/>
            <p:cNvSpPr/>
            <p:nvPr/>
          </p:nvSpPr>
          <p:spPr bwMode="auto">
            <a:xfrm>
              <a:off x="9331522" y="2856831"/>
              <a:ext cx="118666" cy="89350"/>
            </a:xfrm>
            <a:custGeom>
              <a:avLst/>
              <a:gdLst>
                <a:gd name="T0" fmla="*/ 9 w 50"/>
                <a:gd name="T1" fmla="*/ 0 h 38"/>
                <a:gd name="T2" fmla="*/ 0 w 50"/>
                <a:gd name="T3" fmla="*/ 14 h 38"/>
                <a:gd name="T4" fmla="*/ 42 w 50"/>
                <a:gd name="T5" fmla="*/ 38 h 38"/>
                <a:gd name="T6" fmla="*/ 50 w 50"/>
                <a:gd name="T7" fmla="*/ 23 h 38"/>
                <a:gd name="T8" fmla="*/ 9 w 50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8">
                  <a:moveTo>
                    <a:pt x="9" y="0"/>
                  </a:moveTo>
                  <a:cubicBezTo>
                    <a:pt x="8" y="5"/>
                    <a:pt x="5" y="10"/>
                    <a:pt x="0" y="1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50" y="23"/>
                    <a:pt x="50" y="23"/>
                    <a:pt x="50" y="23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7" name="ïṧḷïḓê-Freeform: Shape 51"/>
          <p:cNvSpPr/>
          <p:nvPr/>
        </p:nvSpPr>
        <p:spPr bwMode="auto">
          <a:xfrm>
            <a:off x="7043596" y="844799"/>
            <a:ext cx="564340" cy="565654"/>
          </a:xfrm>
          <a:custGeom>
            <a:avLst/>
            <a:gdLst>
              <a:gd name="T0" fmla="*/ 253 w 255"/>
              <a:gd name="T1" fmla="*/ 124 h 255"/>
              <a:gd name="T2" fmla="*/ 248 w 255"/>
              <a:gd name="T3" fmla="*/ 108 h 255"/>
              <a:gd name="T4" fmla="*/ 246 w 255"/>
              <a:gd name="T5" fmla="*/ 96 h 255"/>
              <a:gd name="T6" fmla="*/ 244 w 255"/>
              <a:gd name="T7" fmla="*/ 80 h 255"/>
              <a:gd name="T8" fmla="*/ 221 w 255"/>
              <a:gd name="T9" fmla="*/ 78 h 255"/>
              <a:gd name="T10" fmla="*/ 230 w 255"/>
              <a:gd name="T11" fmla="*/ 52 h 255"/>
              <a:gd name="T12" fmla="*/ 203 w 255"/>
              <a:gd name="T13" fmla="*/ 54 h 255"/>
              <a:gd name="T14" fmla="*/ 209 w 255"/>
              <a:gd name="T15" fmla="*/ 31 h 255"/>
              <a:gd name="T16" fmla="*/ 193 w 255"/>
              <a:gd name="T17" fmla="*/ 24 h 255"/>
              <a:gd name="T18" fmla="*/ 183 w 255"/>
              <a:gd name="T19" fmla="*/ 18 h 255"/>
              <a:gd name="T20" fmla="*/ 170 w 255"/>
              <a:gd name="T21" fmla="*/ 9 h 255"/>
              <a:gd name="T22" fmla="*/ 153 w 255"/>
              <a:gd name="T23" fmla="*/ 25 h 255"/>
              <a:gd name="T24" fmla="*/ 141 w 255"/>
              <a:gd name="T25" fmla="*/ 0 h 255"/>
              <a:gd name="T26" fmla="*/ 127 w 255"/>
              <a:gd name="T27" fmla="*/ 22 h 255"/>
              <a:gd name="T28" fmla="*/ 114 w 255"/>
              <a:gd name="T29" fmla="*/ 0 h 255"/>
              <a:gd name="T30" fmla="*/ 102 w 255"/>
              <a:gd name="T31" fmla="*/ 25 h 255"/>
              <a:gd name="T32" fmla="*/ 85 w 255"/>
              <a:gd name="T33" fmla="*/ 9 h 255"/>
              <a:gd name="T34" fmla="*/ 71 w 255"/>
              <a:gd name="T35" fmla="*/ 18 h 255"/>
              <a:gd name="T36" fmla="*/ 61 w 255"/>
              <a:gd name="T37" fmla="*/ 24 h 255"/>
              <a:gd name="T38" fmla="*/ 46 w 255"/>
              <a:gd name="T39" fmla="*/ 31 h 255"/>
              <a:gd name="T40" fmla="*/ 51 w 255"/>
              <a:gd name="T41" fmla="*/ 54 h 255"/>
              <a:gd name="T42" fmla="*/ 24 w 255"/>
              <a:gd name="T43" fmla="*/ 52 h 255"/>
              <a:gd name="T44" fmla="*/ 34 w 255"/>
              <a:gd name="T45" fmla="*/ 78 h 255"/>
              <a:gd name="T46" fmla="*/ 11 w 255"/>
              <a:gd name="T47" fmla="*/ 80 h 255"/>
              <a:gd name="T48" fmla="*/ 9 w 255"/>
              <a:gd name="T49" fmla="*/ 96 h 255"/>
              <a:gd name="T50" fmla="*/ 6 w 255"/>
              <a:gd name="T51" fmla="*/ 108 h 255"/>
              <a:gd name="T52" fmla="*/ 1 w 255"/>
              <a:gd name="T53" fmla="*/ 124 h 255"/>
              <a:gd name="T54" fmla="*/ 22 w 255"/>
              <a:gd name="T55" fmla="*/ 135 h 255"/>
              <a:gd name="T56" fmla="*/ 3 w 255"/>
              <a:gd name="T57" fmla="*/ 154 h 255"/>
              <a:gd name="T58" fmla="*/ 28 w 255"/>
              <a:gd name="T59" fmla="*/ 164 h 255"/>
              <a:gd name="T60" fmla="*/ 14 w 255"/>
              <a:gd name="T61" fmla="*/ 182 h 255"/>
              <a:gd name="T62" fmla="*/ 25 w 255"/>
              <a:gd name="T63" fmla="*/ 195 h 255"/>
              <a:gd name="T64" fmla="*/ 32 w 255"/>
              <a:gd name="T65" fmla="*/ 204 h 255"/>
              <a:gd name="T66" fmla="*/ 40 w 255"/>
              <a:gd name="T67" fmla="*/ 219 h 255"/>
              <a:gd name="T68" fmla="*/ 62 w 255"/>
              <a:gd name="T69" fmla="*/ 211 h 255"/>
              <a:gd name="T70" fmla="*/ 63 w 255"/>
              <a:gd name="T71" fmla="*/ 238 h 255"/>
              <a:gd name="T72" fmla="*/ 88 w 255"/>
              <a:gd name="T73" fmla="*/ 226 h 255"/>
              <a:gd name="T74" fmla="*/ 92 w 255"/>
              <a:gd name="T75" fmla="*/ 249 h 255"/>
              <a:gd name="T76" fmla="*/ 109 w 255"/>
              <a:gd name="T77" fmla="*/ 249 h 255"/>
              <a:gd name="T78" fmla="*/ 120 w 255"/>
              <a:gd name="T79" fmla="*/ 250 h 255"/>
              <a:gd name="T80" fmla="*/ 134 w 255"/>
              <a:gd name="T81" fmla="*/ 250 h 255"/>
              <a:gd name="T82" fmla="*/ 146 w 255"/>
              <a:gd name="T83" fmla="*/ 249 h 255"/>
              <a:gd name="T84" fmla="*/ 163 w 255"/>
              <a:gd name="T85" fmla="*/ 249 h 255"/>
              <a:gd name="T86" fmla="*/ 167 w 255"/>
              <a:gd name="T87" fmla="*/ 226 h 255"/>
              <a:gd name="T88" fmla="*/ 191 w 255"/>
              <a:gd name="T89" fmla="*/ 238 h 255"/>
              <a:gd name="T90" fmla="*/ 192 w 255"/>
              <a:gd name="T91" fmla="*/ 211 h 255"/>
              <a:gd name="T92" fmla="*/ 214 w 255"/>
              <a:gd name="T93" fmla="*/ 219 h 255"/>
              <a:gd name="T94" fmla="*/ 223 w 255"/>
              <a:gd name="T95" fmla="*/ 204 h 255"/>
              <a:gd name="T96" fmla="*/ 230 w 255"/>
              <a:gd name="T97" fmla="*/ 195 h 255"/>
              <a:gd name="T98" fmla="*/ 241 w 255"/>
              <a:gd name="T99" fmla="*/ 182 h 255"/>
              <a:gd name="T100" fmla="*/ 227 w 255"/>
              <a:gd name="T101" fmla="*/ 164 h 255"/>
              <a:gd name="T102" fmla="*/ 252 w 255"/>
              <a:gd name="T103" fmla="*/ 154 h 255"/>
              <a:gd name="T104" fmla="*/ 233 w 255"/>
              <a:gd name="T105" fmla="*/ 135 h 255"/>
              <a:gd name="T106" fmla="*/ 127 w 255"/>
              <a:gd name="T107" fmla="*/ 148 h 255"/>
              <a:gd name="T108" fmla="*/ 117 w 255"/>
              <a:gd name="T109" fmla="*/ 44 h 255"/>
              <a:gd name="T110" fmla="*/ 50 w 255"/>
              <a:gd name="T111" fmla="*/ 160 h 255"/>
              <a:gd name="T112" fmla="*/ 72 w 255"/>
              <a:gd name="T113" fmla="*/ 171 h 255"/>
              <a:gd name="T114" fmla="*/ 127 w 255"/>
              <a:gd name="T115" fmla="*/ 212 h 255"/>
              <a:gd name="T116" fmla="*/ 137 w 255"/>
              <a:gd name="T117" fmla="*/ 5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55" h="255">
                <a:moveTo>
                  <a:pt x="250" y="133"/>
                </a:moveTo>
                <a:cubicBezTo>
                  <a:pt x="251" y="133"/>
                  <a:pt x="252" y="132"/>
                  <a:pt x="253" y="131"/>
                </a:cubicBezTo>
                <a:cubicBezTo>
                  <a:pt x="254" y="130"/>
                  <a:pt x="255" y="129"/>
                  <a:pt x="255" y="127"/>
                </a:cubicBezTo>
                <a:cubicBezTo>
                  <a:pt x="255" y="126"/>
                  <a:pt x="254" y="125"/>
                  <a:pt x="253" y="124"/>
                </a:cubicBezTo>
                <a:cubicBezTo>
                  <a:pt x="252" y="123"/>
                  <a:pt x="251" y="122"/>
                  <a:pt x="250" y="122"/>
                </a:cubicBezTo>
                <a:cubicBezTo>
                  <a:pt x="248" y="122"/>
                  <a:pt x="240" y="121"/>
                  <a:pt x="233" y="120"/>
                </a:cubicBezTo>
                <a:cubicBezTo>
                  <a:pt x="232" y="118"/>
                  <a:pt x="232" y="115"/>
                  <a:pt x="232" y="113"/>
                </a:cubicBezTo>
                <a:cubicBezTo>
                  <a:pt x="239" y="111"/>
                  <a:pt x="247" y="108"/>
                  <a:pt x="248" y="108"/>
                </a:cubicBezTo>
                <a:cubicBezTo>
                  <a:pt x="250" y="107"/>
                  <a:pt x="251" y="106"/>
                  <a:pt x="251" y="105"/>
                </a:cubicBezTo>
                <a:cubicBezTo>
                  <a:pt x="252" y="104"/>
                  <a:pt x="252" y="102"/>
                  <a:pt x="252" y="101"/>
                </a:cubicBezTo>
                <a:cubicBezTo>
                  <a:pt x="252" y="99"/>
                  <a:pt x="251" y="98"/>
                  <a:pt x="250" y="97"/>
                </a:cubicBezTo>
                <a:cubicBezTo>
                  <a:pt x="249" y="97"/>
                  <a:pt x="247" y="96"/>
                  <a:pt x="246" y="96"/>
                </a:cubicBezTo>
                <a:cubicBezTo>
                  <a:pt x="244" y="96"/>
                  <a:pt x="236" y="97"/>
                  <a:pt x="229" y="98"/>
                </a:cubicBezTo>
                <a:cubicBezTo>
                  <a:pt x="228" y="96"/>
                  <a:pt x="227" y="94"/>
                  <a:pt x="227" y="91"/>
                </a:cubicBezTo>
                <a:cubicBezTo>
                  <a:pt x="233" y="88"/>
                  <a:pt x="240" y="84"/>
                  <a:pt x="241" y="83"/>
                </a:cubicBezTo>
                <a:cubicBezTo>
                  <a:pt x="243" y="82"/>
                  <a:pt x="244" y="81"/>
                  <a:pt x="244" y="80"/>
                </a:cubicBezTo>
                <a:cubicBezTo>
                  <a:pt x="244" y="78"/>
                  <a:pt x="244" y="77"/>
                  <a:pt x="244" y="76"/>
                </a:cubicBezTo>
                <a:cubicBezTo>
                  <a:pt x="243" y="74"/>
                  <a:pt x="242" y="73"/>
                  <a:pt x="241" y="73"/>
                </a:cubicBezTo>
                <a:cubicBezTo>
                  <a:pt x="240" y="72"/>
                  <a:pt x="238" y="72"/>
                  <a:pt x="237" y="72"/>
                </a:cubicBezTo>
                <a:cubicBezTo>
                  <a:pt x="235" y="73"/>
                  <a:pt x="227" y="75"/>
                  <a:pt x="221" y="78"/>
                </a:cubicBezTo>
                <a:cubicBezTo>
                  <a:pt x="219" y="76"/>
                  <a:pt x="218" y="73"/>
                  <a:pt x="217" y="71"/>
                </a:cubicBezTo>
                <a:cubicBezTo>
                  <a:pt x="222" y="67"/>
                  <a:pt x="228" y="61"/>
                  <a:pt x="230" y="60"/>
                </a:cubicBezTo>
                <a:cubicBezTo>
                  <a:pt x="231" y="59"/>
                  <a:pt x="231" y="58"/>
                  <a:pt x="231" y="56"/>
                </a:cubicBezTo>
                <a:cubicBezTo>
                  <a:pt x="232" y="55"/>
                  <a:pt x="231" y="54"/>
                  <a:pt x="230" y="52"/>
                </a:cubicBezTo>
                <a:cubicBezTo>
                  <a:pt x="229" y="51"/>
                  <a:pt x="228" y="50"/>
                  <a:pt x="227" y="50"/>
                </a:cubicBezTo>
                <a:cubicBezTo>
                  <a:pt x="226" y="50"/>
                  <a:pt x="224" y="50"/>
                  <a:pt x="223" y="51"/>
                </a:cubicBezTo>
                <a:cubicBezTo>
                  <a:pt x="221" y="52"/>
                  <a:pt x="214" y="56"/>
                  <a:pt x="208" y="59"/>
                </a:cubicBezTo>
                <a:cubicBezTo>
                  <a:pt x="207" y="58"/>
                  <a:pt x="205" y="56"/>
                  <a:pt x="203" y="54"/>
                </a:cubicBezTo>
                <a:cubicBezTo>
                  <a:pt x="208" y="48"/>
                  <a:pt x="212" y="41"/>
                  <a:pt x="213" y="40"/>
                </a:cubicBezTo>
                <a:cubicBezTo>
                  <a:pt x="214" y="39"/>
                  <a:pt x="215" y="38"/>
                  <a:pt x="214" y="36"/>
                </a:cubicBezTo>
                <a:cubicBezTo>
                  <a:pt x="214" y="35"/>
                  <a:pt x="214" y="34"/>
                  <a:pt x="212" y="33"/>
                </a:cubicBezTo>
                <a:cubicBezTo>
                  <a:pt x="211" y="32"/>
                  <a:pt x="210" y="31"/>
                  <a:pt x="209" y="31"/>
                </a:cubicBezTo>
                <a:cubicBezTo>
                  <a:pt x="207" y="31"/>
                  <a:pt x="206" y="31"/>
                  <a:pt x="205" y="32"/>
                </a:cubicBezTo>
                <a:cubicBezTo>
                  <a:pt x="204" y="34"/>
                  <a:pt x="198" y="39"/>
                  <a:pt x="192" y="44"/>
                </a:cubicBezTo>
                <a:cubicBezTo>
                  <a:pt x="190" y="43"/>
                  <a:pt x="188" y="41"/>
                  <a:pt x="186" y="40"/>
                </a:cubicBezTo>
                <a:cubicBezTo>
                  <a:pt x="189" y="33"/>
                  <a:pt x="193" y="26"/>
                  <a:pt x="193" y="24"/>
                </a:cubicBezTo>
                <a:cubicBezTo>
                  <a:pt x="194" y="23"/>
                  <a:pt x="194" y="21"/>
                  <a:pt x="194" y="20"/>
                </a:cubicBezTo>
                <a:cubicBezTo>
                  <a:pt x="193" y="19"/>
                  <a:pt x="192" y="18"/>
                  <a:pt x="191" y="17"/>
                </a:cubicBezTo>
                <a:cubicBezTo>
                  <a:pt x="190" y="16"/>
                  <a:pt x="188" y="16"/>
                  <a:pt x="187" y="16"/>
                </a:cubicBezTo>
                <a:cubicBezTo>
                  <a:pt x="186" y="16"/>
                  <a:pt x="184" y="17"/>
                  <a:pt x="183" y="18"/>
                </a:cubicBezTo>
                <a:cubicBezTo>
                  <a:pt x="182" y="20"/>
                  <a:pt x="178" y="26"/>
                  <a:pt x="174" y="32"/>
                </a:cubicBezTo>
                <a:cubicBezTo>
                  <a:pt x="171" y="31"/>
                  <a:pt x="169" y="30"/>
                  <a:pt x="167" y="29"/>
                </a:cubicBezTo>
                <a:cubicBezTo>
                  <a:pt x="168" y="22"/>
                  <a:pt x="170" y="14"/>
                  <a:pt x="171" y="13"/>
                </a:cubicBezTo>
                <a:cubicBezTo>
                  <a:pt x="171" y="11"/>
                  <a:pt x="171" y="10"/>
                  <a:pt x="170" y="9"/>
                </a:cubicBezTo>
                <a:cubicBezTo>
                  <a:pt x="169" y="7"/>
                  <a:pt x="168" y="6"/>
                  <a:pt x="167" y="6"/>
                </a:cubicBezTo>
                <a:cubicBezTo>
                  <a:pt x="165" y="6"/>
                  <a:pt x="164" y="6"/>
                  <a:pt x="163" y="6"/>
                </a:cubicBezTo>
                <a:cubicBezTo>
                  <a:pt x="161" y="7"/>
                  <a:pt x="160" y="8"/>
                  <a:pt x="160" y="9"/>
                </a:cubicBezTo>
                <a:cubicBezTo>
                  <a:pt x="159" y="11"/>
                  <a:pt x="156" y="18"/>
                  <a:pt x="153" y="25"/>
                </a:cubicBezTo>
                <a:cubicBezTo>
                  <a:pt x="150" y="24"/>
                  <a:pt x="148" y="24"/>
                  <a:pt x="146" y="23"/>
                </a:cubicBezTo>
                <a:cubicBezTo>
                  <a:pt x="146" y="16"/>
                  <a:pt x="146" y="8"/>
                  <a:pt x="146" y="6"/>
                </a:cubicBezTo>
                <a:cubicBezTo>
                  <a:pt x="146" y="5"/>
                  <a:pt x="145" y="3"/>
                  <a:pt x="144" y="2"/>
                </a:cubicBezTo>
                <a:cubicBezTo>
                  <a:pt x="143" y="1"/>
                  <a:pt x="142" y="1"/>
                  <a:pt x="141" y="0"/>
                </a:cubicBezTo>
                <a:cubicBezTo>
                  <a:pt x="139" y="0"/>
                  <a:pt x="138" y="1"/>
                  <a:pt x="137" y="1"/>
                </a:cubicBezTo>
                <a:cubicBezTo>
                  <a:pt x="135" y="2"/>
                  <a:pt x="135" y="3"/>
                  <a:pt x="134" y="5"/>
                </a:cubicBezTo>
                <a:cubicBezTo>
                  <a:pt x="134" y="6"/>
                  <a:pt x="132" y="14"/>
                  <a:pt x="131" y="22"/>
                </a:cubicBezTo>
                <a:cubicBezTo>
                  <a:pt x="130" y="22"/>
                  <a:pt x="128" y="22"/>
                  <a:pt x="127" y="22"/>
                </a:cubicBezTo>
                <a:cubicBezTo>
                  <a:pt x="126" y="22"/>
                  <a:pt x="125" y="22"/>
                  <a:pt x="124" y="22"/>
                </a:cubicBezTo>
                <a:cubicBezTo>
                  <a:pt x="122" y="14"/>
                  <a:pt x="120" y="6"/>
                  <a:pt x="120" y="5"/>
                </a:cubicBezTo>
                <a:cubicBezTo>
                  <a:pt x="120" y="3"/>
                  <a:pt x="119" y="2"/>
                  <a:pt x="118" y="1"/>
                </a:cubicBezTo>
                <a:cubicBezTo>
                  <a:pt x="117" y="1"/>
                  <a:pt x="115" y="0"/>
                  <a:pt x="114" y="0"/>
                </a:cubicBezTo>
                <a:cubicBezTo>
                  <a:pt x="112" y="1"/>
                  <a:pt x="111" y="1"/>
                  <a:pt x="110" y="2"/>
                </a:cubicBezTo>
                <a:cubicBezTo>
                  <a:pt x="109" y="3"/>
                  <a:pt x="109" y="5"/>
                  <a:pt x="109" y="6"/>
                </a:cubicBezTo>
                <a:cubicBezTo>
                  <a:pt x="109" y="8"/>
                  <a:pt x="109" y="16"/>
                  <a:pt x="109" y="23"/>
                </a:cubicBezTo>
                <a:cubicBezTo>
                  <a:pt x="106" y="24"/>
                  <a:pt x="104" y="24"/>
                  <a:pt x="102" y="25"/>
                </a:cubicBezTo>
                <a:cubicBezTo>
                  <a:pt x="99" y="18"/>
                  <a:pt x="95" y="11"/>
                  <a:pt x="95" y="9"/>
                </a:cubicBezTo>
                <a:cubicBezTo>
                  <a:pt x="94" y="8"/>
                  <a:pt x="93" y="7"/>
                  <a:pt x="92" y="6"/>
                </a:cubicBezTo>
                <a:cubicBezTo>
                  <a:pt x="91" y="6"/>
                  <a:pt x="89" y="6"/>
                  <a:pt x="88" y="6"/>
                </a:cubicBezTo>
                <a:cubicBezTo>
                  <a:pt x="86" y="6"/>
                  <a:pt x="85" y="7"/>
                  <a:pt x="85" y="9"/>
                </a:cubicBezTo>
                <a:cubicBezTo>
                  <a:pt x="84" y="10"/>
                  <a:pt x="84" y="11"/>
                  <a:pt x="84" y="13"/>
                </a:cubicBezTo>
                <a:cubicBezTo>
                  <a:pt x="84" y="14"/>
                  <a:pt x="86" y="22"/>
                  <a:pt x="88" y="29"/>
                </a:cubicBezTo>
                <a:cubicBezTo>
                  <a:pt x="85" y="30"/>
                  <a:pt x="83" y="31"/>
                  <a:pt x="81" y="32"/>
                </a:cubicBezTo>
                <a:cubicBezTo>
                  <a:pt x="77" y="26"/>
                  <a:pt x="72" y="20"/>
                  <a:pt x="71" y="18"/>
                </a:cubicBezTo>
                <a:cubicBezTo>
                  <a:pt x="70" y="17"/>
                  <a:pt x="69" y="16"/>
                  <a:pt x="68" y="16"/>
                </a:cubicBezTo>
                <a:cubicBezTo>
                  <a:pt x="66" y="16"/>
                  <a:pt x="65" y="16"/>
                  <a:pt x="63" y="17"/>
                </a:cubicBezTo>
                <a:cubicBezTo>
                  <a:pt x="62" y="18"/>
                  <a:pt x="61" y="19"/>
                  <a:pt x="61" y="20"/>
                </a:cubicBezTo>
                <a:cubicBezTo>
                  <a:pt x="60" y="21"/>
                  <a:pt x="60" y="23"/>
                  <a:pt x="61" y="24"/>
                </a:cubicBezTo>
                <a:cubicBezTo>
                  <a:pt x="62" y="26"/>
                  <a:pt x="65" y="33"/>
                  <a:pt x="68" y="40"/>
                </a:cubicBezTo>
                <a:cubicBezTo>
                  <a:pt x="66" y="41"/>
                  <a:pt x="64" y="43"/>
                  <a:pt x="62" y="44"/>
                </a:cubicBezTo>
                <a:cubicBezTo>
                  <a:pt x="57" y="39"/>
                  <a:pt x="51" y="34"/>
                  <a:pt x="50" y="32"/>
                </a:cubicBezTo>
                <a:cubicBezTo>
                  <a:pt x="48" y="31"/>
                  <a:pt x="47" y="31"/>
                  <a:pt x="46" y="31"/>
                </a:cubicBezTo>
                <a:cubicBezTo>
                  <a:pt x="44" y="31"/>
                  <a:pt x="43" y="32"/>
                  <a:pt x="42" y="33"/>
                </a:cubicBezTo>
                <a:cubicBezTo>
                  <a:pt x="41" y="34"/>
                  <a:pt x="40" y="35"/>
                  <a:pt x="40" y="36"/>
                </a:cubicBezTo>
                <a:cubicBezTo>
                  <a:pt x="40" y="38"/>
                  <a:pt x="40" y="39"/>
                  <a:pt x="41" y="40"/>
                </a:cubicBezTo>
                <a:cubicBezTo>
                  <a:pt x="42" y="41"/>
                  <a:pt x="47" y="48"/>
                  <a:pt x="51" y="54"/>
                </a:cubicBezTo>
                <a:cubicBezTo>
                  <a:pt x="49" y="56"/>
                  <a:pt x="48" y="58"/>
                  <a:pt x="46" y="59"/>
                </a:cubicBezTo>
                <a:cubicBezTo>
                  <a:pt x="40" y="56"/>
                  <a:pt x="33" y="52"/>
                  <a:pt x="32" y="51"/>
                </a:cubicBezTo>
                <a:cubicBezTo>
                  <a:pt x="30" y="50"/>
                  <a:pt x="29" y="50"/>
                  <a:pt x="27" y="50"/>
                </a:cubicBezTo>
                <a:cubicBezTo>
                  <a:pt x="26" y="50"/>
                  <a:pt x="25" y="51"/>
                  <a:pt x="24" y="52"/>
                </a:cubicBezTo>
                <a:cubicBezTo>
                  <a:pt x="23" y="54"/>
                  <a:pt x="23" y="55"/>
                  <a:pt x="23" y="56"/>
                </a:cubicBezTo>
                <a:cubicBezTo>
                  <a:pt x="23" y="58"/>
                  <a:pt x="24" y="59"/>
                  <a:pt x="25" y="60"/>
                </a:cubicBezTo>
                <a:cubicBezTo>
                  <a:pt x="26" y="61"/>
                  <a:pt x="32" y="67"/>
                  <a:pt x="38" y="71"/>
                </a:cubicBezTo>
                <a:cubicBezTo>
                  <a:pt x="36" y="73"/>
                  <a:pt x="35" y="76"/>
                  <a:pt x="34" y="78"/>
                </a:cubicBezTo>
                <a:cubicBezTo>
                  <a:pt x="27" y="75"/>
                  <a:pt x="19" y="73"/>
                  <a:pt x="18" y="72"/>
                </a:cubicBezTo>
                <a:cubicBezTo>
                  <a:pt x="16" y="72"/>
                  <a:pt x="15" y="72"/>
                  <a:pt x="14" y="73"/>
                </a:cubicBezTo>
                <a:cubicBezTo>
                  <a:pt x="12" y="73"/>
                  <a:pt x="11" y="74"/>
                  <a:pt x="11" y="76"/>
                </a:cubicBezTo>
                <a:cubicBezTo>
                  <a:pt x="10" y="77"/>
                  <a:pt x="10" y="78"/>
                  <a:pt x="11" y="80"/>
                </a:cubicBezTo>
                <a:cubicBezTo>
                  <a:pt x="11" y="81"/>
                  <a:pt x="12" y="82"/>
                  <a:pt x="13" y="83"/>
                </a:cubicBezTo>
                <a:cubicBezTo>
                  <a:pt x="14" y="84"/>
                  <a:pt x="22" y="88"/>
                  <a:pt x="28" y="91"/>
                </a:cubicBezTo>
                <a:cubicBezTo>
                  <a:pt x="27" y="94"/>
                  <a:pt x="26" y="96"/>
                  <a:pt x="26" y="98"/>
                </a:cubicBezTo>
                <a:cubicBezTo>
                  <a:pt x="18" y="97"/>
                  <a:pt x="10" y="96"/>
                  <a:pt x="9" y="96"/>
                </a:cubicBezTo>
                <a:cubicBezTo>
                  <a:pt x="7" y="96"/>
                  <a:pt x="6" y="97"/>
                  <a:pt x="5" y="97"/>
                </a:cubicBezTo>
                <a:cubicBezTo>
                  <a:pt x="4" y="98"/>
                  <a:pt x="3" y="99"/>
                  <a:pt x="3" y="101"/>
                </a:cubicBezTo>
                <a:cubicBezTo>
                  <a:pt x="2" y="102"/>
                  <a:pt x="2" y="104"/>
                  <a:pt x="3" y="105"/>
                </a:cubicBezTo>
                <a:cubicBezTo>
                  <a:pt x="4" y="106"/>
                  <a:pt x="5" y="107"/>
                  <a:pt x="6" y="108"/>
                </a:cubicBezTo>
                <a:cubicBezTo>
                  <a:pt x="8" y="108"/>
                  <a:pt x="16" y="111"/>
                  <a:pt x="23" y="113"/>
                </a:cubicBezTo>
                <a:cubicBezTo>
                  <a:pt x="22" y="115"/>
                  <a:pt x="22" y="118"/>
                  <a:pt x="22" y="120"/>
                </a:cubicBezTo>
                <a:cubicBezTo>
                  <a:pt x="15" y="121"/>
                  <a:pt x="6" y="122"/>
                  <a:pt x="5" y="122"/>
                </a:cubicBezTo>
                <a:cubicBezTo>
                  <a:pt x="3" y="122"/>
                  <a:pt x="2" y="123"/>
                  <a:pt x="1" y="124"/>
                </a:cubicBezTo>
                <a:cubicBezTo>
                  <a:pt x="0" y="125"/>
                  <a:pt x="0" y="126"/>
                  <a:pt x="0" y="127"/>
                </a:cubicBezTo>
                <a:cubicBezTo>
                  <a:pt x="0" y="129"/>
                  <a:pt x="0" y="130"/>
                  <a:pt x="1" y="131"/>
                </a:cubicBezTo>
                <a:cubicBezTo>
                  <a:pt x="2" y="132"/>
                  <a:pt x="3" y="133"/>
                  <a:pt x="5" y="133"/>
                </a:cubicBezTo>
                <a:cubicBezTo>
                  <a:pt x="6" y="133"/>
                  <a:pt x="15" y="134"/>
                  <a:pt x="22" y="135"/>
                </a:cubicBezTo>
                <a:cubicBezTo>
                  <a:pt x="22" y="137"/>
                  <a:pt x="22" y="140"/>
                  <a:pt x="23" y="142"/>
                </a:cubicBezTo>
                <a:cubicBezTo>
                  <a:pt x="16" y="144"/>
                  <a:pt x="8" y="147"/>
                  <a:pt x="6" y="147"/>
                </a:cubicBezTo>
                <a:cubicBezTo>
                  <a:pt x="5" y="148"/>
                  <a:pt x="4" y="149"/>
                  <a:pt x="3" y="150"/>
                </a:cubicBezTo>
                <a:cubicBezTo>
                  <a:pt x="2" y="151"/>
                  <a:pt x="2" y="153"/>
                  <a:pt x="3" y="154"/>
                </a:cubicBezTo>
                <a:cubicBezTo>
                  <a:pt x="3" y="155"/>
                  <a:pt x="4" y="157"/>
                  <a:pt x="5" y="157"/>
                </a:cubicBezTo>
                <a:cubicBezTo>
                  <a:pt x="6" y="158"/>
                  <a:pt x="7" y="159"/>
                  <a:pt x="9" y="159"/>
                </a:cubicBezTo>
                <a:cubicBezTo>
                  <a:pt x="10" y="158"/>
                  <a:pt x="18" y="157"/>
                  <a:pt x="26" y="157"/>
                </a:cubicBezTo>
                <a:cubicBezTo>
                  <a:pt x="26" y="159"/>
                  <a:pt x="27" y="161"/>
                  <a:pt x="28" y="164"/>
                </a:cubicBezTo>
                <a:cubicBezTo>
                  <a:pt x="22" y="167"/>
                  <a:pt x="14" y="171"/>
                  <a:pt x="13" y="172"/>
                </a:cubicBezTo>
                <a:cubicBezTo>
                  <a:pt x="12" y="173"/>
                  <a:pt x="11" y="174"/>
                  <a:pt x="11" y="175"/>
                </a:cubicBezTo>
                <a:cubicBezTo>
                  <a:pt x="10" y="177"/>
                  <a:pt x="10" y="178"/>
                  <a:pt x="11" y="179"/>
                </a:cubicBezTo>
                <a:cubicBezTo>
                  <a:pt x="11" y="181"/>
                  <a:pt x="12" y="182"/>
                  <a:pt x="14" y="182"/>
                </a:cubicBezTo>
                <a:cubicBezTo>
                  <a:pt x="15" y="183"/>
                  <a:pt x="16" y="183"/>
                  <a:pt x="18" y="183"/>
                </a:cubicBezTo>
                <a:cubicBezTo>
                  <a:pt x="19" y="182"/>
                  <a:pt x="27" y="179"/>
                  <a:pt x="34" y="177"/>
                </a:cubicBezTo>
                <a:cubicBezTo>
                  <a:pt x="35" y="179"/>
                  <a:pt x="36" y="181"/>
                  <a:pt x="38" y="184"/>
                </a:cubicBezTo>
                <a:cubicBezTo>
                  <a:pt x="32" y="188"/>
                  <a:pt x="26" y="194"/>
                  <a:pt x="25" y="195"/>
                </a:cubicBezTo>
                <a:cubicBezTo>
                  <a:pt x="24" y="196"/>
                  <a:pt x="23" y="197"/>
                  <a:pt x="23" y="199"/>
                </a:cubicBezTo>
                <a:cubicBezTo>
                  <a:pt x="23" y="200"/>
                  <a:pt x="23" y="201"/>
                  <a:pt x="24" y="202"/>
                </a:cubicBezTo>
                <a:cubicBezTo>
                  <a:pt x="25" y="204"/>
                  <a:pt x="26" y="204"/>
                  <a:pt x="27" y="205"/>
                </a:cubicBezTo>
                <a:cubicBezTo>
                  <a:pt x="29" y="205"/>
                  <a:pt x="30" y="205"/>
                  <a:pt x="32" y="204"/>
                </a:cubicBezTo>
                <a:cubicBezTo>
                  <a:pt x="33" y="203"/>
                  <a:pt x="40" y="199"/>
                  <a:pt x="46" y="195"/>
                </a:cubicBezTo>
                <a:cubicBezTo>
                  <a:pt x="48" y="197"/>
                  <a:pt x="49" y="199"/>
                  <a:pt x="51" y="201"/>
                </a:cubicBezTo>
                <a:cubicBezTo>
                  <a:pt x="47" y="207"/>
                  <a:pt x="42" y="213"/>
                  <a:pt x="41" y="215"/>
                </a:cubicBezTo>
                <a:cubicBezTo>
                  <a:pt x="40" y="216"/>
                  <a:pt x="40" y="217"/>
                  <a:pt x="40" y="219"/>
                </a:cubicBezTo>
                <a:cubicBezTo>
                  <a:pt x="40" y="220"/>
                  <a:pt x="41" y="221"/>
                  <a:pt x="42" y="222"/>
                </a:cubicBezTo>
                <a:cubicBezTo>
                  <a:pt x="43" y="223"/>
                  <a:pt x="44" y="224"/>
                  <a:pt x="46" y="224"/>
                </a:cubicBezTo>
                <a:cubicBezTo>
                  <a:pt x="47" y="224"/>
                  <a:pt x="48" y="223"/>
                  <a:pt x="50" y="222"/>
                </a:cubicBezTo>
                <a:cubicBezTo>
                  <a:pt x="51" y="221"/>
                  <a:pt x="57" y="216"/>
                  <a:pt x="62" y="211"/>
                </a:cubicBezTo>
                <a:cubicBezTo>
                  <a:pt x="64" y="212"/>
                  <a:pt x="66" y="214"/>
                  <a:pt x="68" y="215"/>
                </a:cubicBezTo>
                <a:cubicBezTo>
                  <a:pt x="65" y="222"/>
                  <a:pt x="62" y="229"/>
                  <a:pt x="61" y="231"/>
                </a:cubicBezTo>
                <a:cubicBezTo>
                  <a:pt x="60" y="232"/>
                  <a:pt x="60" y="234"/>
                  <a:pt x="61" y="235"/>
                </a:cubicBezTo>
                <a:cubicBezTo>
                  <a:pt x="61" y="236"/>
                  <a:pt x="62" y="237"/>
                  <a:pt x="63" y="238"/>
                </a:cubicBezTo>
                <a:cubicBezTo>
                  <a:pt x="65" y="239"/>
                  <a:pt x="66" y="239"/>
                  <a:pt x="68" y="239"/>
                </a:cubicBezTo>
                <a:cubicBezTo>
                  <a:pt x="69" y="238"/>
                  <a:pt x="70" y="238"/>
                  <a:pt x="71" y="237"/>
                </a:cubicBezTo>
                <a:cubicBezTo>
                  <a:pt x="72" y="235"/>
                  <a:pt x="77" y="229"/>
                  <a:pt x="81" y="223"/>
                </a:cubicBezTo>
                <a:cubicBezTo>
                  <a:pt x="83" y="224"/>
                  <a:pt x="85" y="225"/>
                  <a:pt x="88" y="226"/>
                </a:cubicBezTo>
                <a:cubicBezTo>
                  <a:pt x="86" y="233"/>
                  <a:pt x="84" y="241"/>
                  <a:pt x="84" y="242"/>
                </a:cubicBezTo>
                <a:cubicBezTo>
                  <a:pt x="84" y="244"/>
                  <a:pt x="84" y="245"/>
                  <a:pt x="85" y="246"/>
                </a:cubicBezTo>
                <a:cubicBezTo>
                  <a:pt x="85" y="247"/>
                  <a:pt x="86" y="248"/>
                  <a:pt x="88" y="249"/>
                </a:cubicBezTo>
                <a:cubicBezTo>
                  <a:pt x="89" y="249"/>
                  <a:pt x="91" y="249"/>
                  <a:pt x="92" y="249"/>
                </a:cubicBezTo>
                <a:cubicBezTo>
                  <a:pt x="93" y="248"/>
                  <a:pt x="94" y="247"/>
                  <a:pt x="95" y="246"/>
                </a:cubicBezTo>
                <a:cubicBezTo>
                  <a:pt x="95" y="244"/>
                  <a:pt x="99" y="237"/>
                  <a:pt x="102" y="230"/>
                </a:cubicBezTo>
                <a:cubicBezTo>
                  <a:pt x="104" y="231"/>
                  <a:pt x="106" y="231"/>
                  <a:pt x="109" y="232"/>
                </a:cubicBezTo>
                <a:cubicBezTo>
                  <a:pt x="109" y="239"/>
                  <a:pt x="109" y="247"/>
                  <a:pt x="109" y="249"/>
                </a:cubicBezTo>
                <a:cubicBezTo>
                  <a:pt x="109" y="250"/>
                  <a:pt x="109" y="252"/>
                  <a:pt x="110" y="253"/>
                </a:cubicBezTo>
                <a:cubicBezTo>
                  <a:pt x="111" y="254"/>
                  <a:pt x="112" y="254"/>
                  <a:pt x="114" y="254"/>
                </a:cubicBezTo>
                <a:cubicBezTo>
                  <a:pt x="115" y="255"/>
                  <a:pt x="117" y="254"/>
                  <a:pt x="118" y="253"/>
                </a:cubicBezTo>
                <a:cubicBezTo>
                  <a:pt x="119" y="253"/>
                  <a:pt x="120" y="251"/>
                  <a:pt x="120" y="250"/>
                </a:cubicBezTo>
                <a:cubicBezTo>
                  <a:pt x="120" y="248"/>
                  <a:pt x="122" y="240"/>
                  <a:pt x="124" y="233"/>
                </a:cubicBezTo>
                <a:cubicBezTo>
                  <a:pt x="125" y="233"/>
                  <a:pt x="126" y="233"/>
                  <a:pt x="127" y="233"/>
                </a:cubicBezTo>
                <a:cubicBezTo>
                  <a:pt x="128" y="233"/>
                  <a:pt x="130" y="233"/>
                  <a:pt x="131" y="233"/>
                </a:cubicBezTo>
                <a:cubicBezTo>
                  <a:pt x="132" y="240"/>
                  <a:pt x="134" y="248"/>
                  <a:pt x="134" y="250"/>
                </a:cubicBezTo>
                <a:cubicBezTo>
                  <a:pt x="135" y="251"/>
                  <a:pt x="135" y="253"/>
                  <a:pt x="137" y="253"/>
                </a:cubicBezTo>
                <a:cubicBezTo>
                  <a:pt x="138" y="254"/>
                  <a:pt x="139" y="255"/>
                  <a:pt x="141" y="254"/>
                </a:cubicBezTo>
                <a:cubicBezTo>
                  <a:pt x="142" y="254"/>
                  <a:pt x="143" y="254"/>
                  <a:pt x="144" y="253"/>
                </a:cubicBezTo>
                <a:cubicBezTo>
                  <a:pt x="145" y="252"/>
                  <a:pt x="146" y="250"/>
                  <a:pt x="146" y="249"/>
                </a:cubicBezTo>
                <a:cubicBezTo>
                  <a:pt x="146" y="247"/>
                  <a:pt x="146" y="239"/>
                  <a:pt x="146" y="232"/>
                </a:cubicBezTo>
                <a:cubicBezTo>
                  <a:pt x="148" y="231"/>
                  <a:pt x="150" y="231"/>
                  <a:pt x="153" y="230"/>
                </a:cubicBezTo>
                <a:cubicBezTo>
                  <a:pt x="156" y="237"/>
                  <a:pt x="159" y="244"/>
                  <a:pt x="160" y="246"/>
                </a:cubicBezTo>
                <a:cubicBezTo>
                  <a:pt x="160" y="247"/>
                  <a:pt x="161" y="248"/>
                  <a:pt x="163" y="249"/>
                </a:cubicBezTo>
                <a:cubicBezTo>
                  <a:pt x="164" y="249"/>
                  <a:pt x="165" y="249"/>
                  <a:pt x="167" y="249"/>
                </a:cubicBezTo>
                <a:cubicBezTo>
                  <a:pt x="168" y="248"/>
                  <a:pt x="169" y="247"/>
                  <a:pt x="170" y="246"/>
                </a:cubicBezTo>
                <a:cubicBezTo>
                  <a:pt x="171" y="245"/>
                  <a:pt x="171" y="244"/>
                  <a:pt x="171" y="242"/>
                </a:cubicBezTo>
                <a:cubicBezTo>
                  <a:pt x="170" y="241"/>
                  <a:pt x="168" y="233"/>
                  <a:pt x="167" y="226"/>
                </a:cubicBezTo>
                <a:cubicBezTo>
                  <a:pt x="169" y="225"/>
                  <a:pt x="171" y="224"/>
                  <a:pt x="174" y="223"/>
                </a:cubicBezTo>
                <a:cubicBezTo>
                  <a:pt x="178" y="229"/>
                  <a:pt x="182" y="235"/>
                  <a:pt x="183" y="237"/>
                </a:cubicBezTo>
                <a:cubicBezTo>
                  <a:pt x="184" y="238"/>
                  <a:pt x="186" y="238"/>
                  <a:pt x="187" y="239"/>
                </a:cubicBezTo>
                <a:cubicBezTo>
                  <a:pt x="188" y="239"/>
                  <a:pt x="190" y="239"/>
                  <a:pt x="191" y="238"/>
                </a:cubicBezTo>
                <a:cubicBezTo>
                  <a:pt x="192" y="237"/>
                  <a:pt x="193" y="236"/>
                  <a:pt x="194" y="235"/>
                </a:cubicBezTo>
                <a:cubicBezTo>
                  <a:pt x="194" y="234"/>
                  <a:pt x="194" y="232"/>
                  <a:pt x="193" y="231"/>
                </a:cubicBezTo>
                <a:cubicBezTo>
                  <a:pt x="193" y="229"/>
                  <a:pt x="189" y="222"/>
                  <a:pt x="186" y="215"/>
                </a:cubicBezTo>
                <a:cubicBezTo>
                  <a:pt x="188" y="214"/>
                  <a:pt x="190" y="212"/>
                  <a:pt x="192" y="211"/>
                </a:cubicBezTo>
                <a:cubicBezTo>
                  <a:pt x="198" y="216"/>
                  <a:pt x="204" y="221"/>
                  <a:pt x="205" y="222"/>
                </a:cubicBezTo>
                <a:cubicBezTo>
                  <a:pt x="206" y="223"/>
                  <a:pt x="207" y="224"/>
                  <a:pt x="209" y="224"/>
                </a:cubicBezTo>
                <a:cubicBezTo>
                  <a:pt x="210" y="224"/>
                  <a:pt x="211" y="223"/>
                  <a:pt x="212" y="222"/>
                </a:cubicBezTo>
                <a:cubicBezTo>
                  <a:pt x="214" y="221"/>
                  <a:pt x="214" y="220"/>
                  <a:pt x="214" y="219"/>
                </a:cubicBezTo>
                <a:cubicBezTo>
                  <a:pt x="215" y="217"/>
                  <a:pt x="214" y="216"/>
                  <a:pt x="213" y="215"/>
                </a:cubicBezTo>
                <a:cubicBezTo>
                  <a:pt x="212" y="213"/>
                  <a:pt x="208" y="207"/>
                  <a:pt x="203" y="201"/>
                </a:cubicBezTo>
                <a:cubicBezTo>
                  <a:pt x="205" y="199"/>
                  <a:pt x="207" y="197"/>
                  <a:pt x="208" y="195"/>
                </a:cubicBezTo>
                <a:cubicBezTo>
                  <a:pt x="214" y="199"/>
                  <a:pt x="221" y="203"/>
                  <a:pt x="223" y="204"/>
                </a:cubicBezTo>
                <a:cubicBezTo>
                  <a:pt x="224" y="205"/>
                  <a:pt x="226" y="205"/>
                  <a:pt x="227" y="205"/>
                </a:cubicBezTo>
                <a:cubicBezTo>
                  <a:pt x="228" y="204"/>
                  <a:pt x="229" y="204"/>
                  <a:pt x="230" y="202"/>
                </a:cubicBezTo>
                <a:cubicBezTo>
                  <a:pt x="231" y="201"/>
                  <a:pt x="232" y="200"/>
                  <a:pt x="231" y="199"/>
                </a:cubicBezTo>
                <a:cubicBezTo>
                  <a:pt x="231" y="197"/>
                  <a:pt x="231" y="196"/>
                  <a:pt x="230" y="195"/>
                </a:cubicBezTo>
                <a:cubicBezTo>
                  <a:pt x="228" y="194"/>
                  <a:pt x="222" y="188"/>
                  <a:pt x="217" y="184"/>
                </a:cubicBezTo>
                <a:cubicBezTo>
                  <a:pt x="218" y="181"/>
                  <a:pt x="219" y="179"/>
                  <a:pt x="221" y="177"/>
                </a:cubicBezTo>
                <a:cubicBezTo>
                  <a:pt x="227" y="179"/>
                  <a:pt x="235" y="182"/>
                  <a:pt x="237" y="183"/>
                </a:cubicBezTo>
                <a:cubicBezTo>
                  <a:pt x="238" y="183"/>
                  <a:pt x="240" y="183"/>
                  <a:pt x="241" y="182"/>
                </a:cubicBezTo>
                <a:cubicBezTo>
                  <a:pt x="242" y="182"/>
                  <a:pt x="243" y="181"/>
                  <a:pt x="244" y="179"/>
                </a:cubicBezTo>
                <a:cubicBezTo>
                  <a:pt x="244" y="178"/>
                  <a:pt x="244" y="177"/>
                  <a:pt x="244" y="175"/>
                </a:cubicBezTo>
                <a:cubicBezTo>
                  <a:pt x="244" y="174"/>
                  <a:pt x="243" y="173"/>
                  <a:pt x="241" y="172"/>
                </a:cubicBezTo>
                <a:cubicBezTo>
                  <a:pt x="240" y="171"/>
                  <a:pt x="233" y="167"/>
                  <a:pt x="227" y="164"/>
                </a:cubicBezTo>
                <a:cubicBezTo>
                  <a:pt x="227" y="161"/>
                  <a:pt x="228" y="159"/>
                  <a:pt x="229" y="157"/>
                </a:cubicBezTo>
                <a:cubicBezTo>
                  <a:pt x="236" y="157"/>
                  <a:pt x="244" y="158"/>
                  <a:pt x="246" y="159"/>
                </a:cubicBezTo>
                <a:cubicBezTo>
                  <a:pt x="247" y="159"/>
                  <a:pt x="249" y="158"/>
                  <a:pt x="250" y="157"/>
                </a:cubicBezTo>
                <a:cubicBezTo>
                  <a:pt x="251" y="157"/>
                  <a:pt x="252" y="155"/>
                  <a:pt x="252" y="154"/>
                </a:cubicBezTo>
                <a:cubicBezTo>
                  <a:pt x="252" y="153"/>
                  <a:pt x="252" y="151"/>
                  <a:pt x="251" y="150"/>
                </a:cubicBezTo>
                <a:cubicBezTo>
                  <a:pt x="251" y="149"/>
                  <a:pt x="250" y="148"/>
                  <a:pt x="248" y="147"/>
                </a:cubicBezTo>
                <a:cubicBezTo>
                  <a:pt x="247" y="147"/>
                  <a:pt x="239" y="144"/>
                  <a:pt x="232" y="142"/>
                </a:cubicBezTo>
                <a:cubicBezTo>
                  <a:pt x="232" y="140"/>
                  <a:pt x="232" y="137"/>
                  <a:pt x="233" y="135"/>
                </a:cubicBezTo>
                <a:cubicBezTo>
                  <a:pt x="240" y="134"/>
                  <a:pt x="248" y="133"/>
                  <a:pt x="250" y="133"/>
                </a:cubicBezTo>
                <a:close/>
                <a:moveTo>
                  <a:pt x="127" y="107"/>
                </a:moveTo>
                <a:cubicBezTo>
                  <a:pt x="139" y="107"/>
                  <a:pt x="148" y="116"/>
                  <a:pt x="148" y="127"/>
                </a:cubicBezTo>
                <a:cubicBezTo>
                  <a:pt x="148" y="139"/>
                  <a:pt x="139" y="148"/>
                  <a:pt x="127" y="148"/>
                </a:cubicBezTo>
                <a:cubicBezTo>
                  <a:pt x="116" y="148"/>
                  <a:pt x="106" y="139"/>
                  <a:pt x="106" y="127"/>
                </a:cubicBezTo>
                <a:cubicBezTo>
                  <a:pt x="106" y="116"/>
                  <a:pt x="116" y="107"/>
                  <a:pt x="127" y="107"/>
                </a:cubicBezTo>
                <a:close/>
                <a:moveTo>
                  <a:pt x="43" y="127"/>
                </a:moveTo>
                <a:cubicBezTo>
                  <a:pt x="43" y="84"/>
                  <a:pt x="75" y="49"/>
                  <a:pt x="117" y="44"/>
                </a:cubicBezTo>
                <a:cubicBezTo>
                  <a:pt x="117" y="58"/>
                  <a:pt x="117" y="58"/>
                  <a:pt x="117" y="58"/>
                </a:cubicBezTo>
                <a:cubicBezTo>
                  <a:pt x="83" y="62"/>
                  <a:pt x="57" y="92"/>
                  <a:pt x="57" y="127"/>
                </a:cubicBezTo>
                <a:cubicBezTo>
                  <a:pt x="57" y="137"/>
                  <a:pt x="59" y="145"/>
                  <a:pt x="62" y="154"/>
                </a:cubicBezTo>
                <a:cubicBezTo>
                  <a:pt x="50" y="160"/>
                  <a:pt x="50" y="160"/>
                  <a:pt x="50" y="160"/>
                </a:cubicBezTo>
                <a:cubicBezTo>
                  <a:pt x="45" y="150"/>
                  <a:pt x="43" y="139"/>
                  <a:pt x="43" y="127"/>
                </a:cubicBezTo>
                <a:close/>
                <a:moveTo>
                  <a:pt x="127" y="212"/>
                </a:moveTo>
                <a:cubicBezTo>
                  <a:pt x="99" y="212"/>
                  <a:pt x="75" y="198"/>
                  <a:pt x="59" y="178"/>
                </a:cubicBezTo>
                <a:cubicBezTo>
                  <a:pt x="72" y="171"/>
                  <a:pt x="72" y="171"/>
                  <a:pt x="72" y="171"/>
                </a:cubicBezTo>
                <a:cubicBezTo>
                  <a:pt x="84" y="187"/>
                  <a:pt x="105" y="198"/>
                  <a:pt x="127" y="198"/>
                </a:cubicBezTo>
                <a:cubicBezTo>
                  <a:pt x="150" y="198"/>
                  <a:pt x="170" y="187"/>
                  <a:pt x="183" y="171"/>
                </a:cubicBezTo>
                <a:cubicBezTo>
                  <a:pt x="195" y="178"/>
                  <a:pt x="195" y="178"/>
                  <a:pt x="195" y="178"/>
                </a:cubicBezTo>
                <a:cubicBezTo>
                  <a:pt x="179" y="198"/>
                  <a:pt x="155" y="212"/>
                  <a:pt x="127" y="212"/>
                </a:cubicBezTo>
                <a:close/>
                <a:moveTo>
                  <a:pt x="205" y="161"/>
                </a:moveTo>
                <a:cubicBezTo>
                  <a:pt x="193" y="154"/>
                  <a:pt x="193" y="154"/>
                  <a:pt x="193" y="154"/>
                </a:cubicBezTo>
                <a:cubicBezTo>
                  <a:pt x="196" y="146"/>
                  <a:pt x="198" y="137"/>
                  <a:pt x="198" y="127"/>
                </a:cubicBezTo>
                <a:cubicBezTo>
                  <a:pt x="198" y="92"/>
                  <a:pt x="171" y="62"/>
                  <a:pt x="137" y="58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79" y="49"/>
                  <a:pt x="211" y="84"/>
                  <a:pt x="211" y="127"/>
                </a:cubicBezTo>
                <a:cubicBezTo>
                  <a:pt x="211" y="139"/>
                  <a:pt x="209" y="150"/>
                  <a:pt x="205" y="16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8" name="Group 52"/>
          <p:cNvGrpSpPr/>
          <p:nvPr/>
        </p:nvGrpSpPr>
        <p:grpSpPr>
          <a:xfrm>
            <a:off x="5796786" y="1163743"/>
            <a:ext cx="492157" cy="489538"/>
            <a:chOff x="7150844" y="2597160"/>
            <a:chExt cx="523530" cy="520738"/>
          </a:xfrm>
          <a:solidFill>
            <a:schemeClr val="accent2"/>
          </a:solidFill>
        </p:grpSpPr>
        <p:sp>
          <p:nvSpPr>
            <p:cNvPr id="44" name="ïṧḷïḓê-Freeform: Shape 58"/>
            <p:cNvSpPr/>
            <p:nvPr/>
          </p:nvSpPr>
          <p:spPr bwMode="auto">
            <a:xfrm>
              <a:off x="7410515" y="2833098"/>
              <a:ext cx="27921" cy="47467"/>
            </a:xfrm>
            <a:custGeom>
              <a:avLst/>
              <a:gdLst>
                <a:gd name="T0" fmla="*/ 0 w 12"/>
                <a:gd name="T1" fmla="*/ 0 h 20"/>
                <a:gd name="T2" fmla="*/ 4 w 12"/>
                <a:gd name="T3" fmla="*/ 20 h 20"/>
                <a:gd name="T4" fmla="*/ 11 w 12"/>
                <a:gd name="T5" fmla="*/ 9 h 20"/>
                <a:gd name="T6" fmla="*/ 0 w 12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0">
                  <a:moveTo>
                    <a:pt x="0" y="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9" y="18"/>
                    <a:pt x="12" y="14"/>
                    <a:pt x="11" y="9"/>
                  </a:cubicBezTo>
                  <a:cubicBezTo>
                    <a:pt x="10" y="3"/>
                    <a:pt x="5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ṧḷïḓê-Freeform: Shape 59"/>
            <p:cNvSpPr/>
            <p:nvPr/>
          </p:nvSpPr>
          <p:spPr bwMode="auto">
            <a:xfrm>
              <a:off x="7386781" y="2835890"/>
              <a:ext cx="27921" cy="47467"/>
            </a:xfrm>
            <a:custGeom>
              <a:avLst/>
              <a:gdLst>
                <a:gd name="T0" fmla="*/ 1 w 12"/>
                <a:gd name="T1" fmla="*/ 11 h 20"/>
                <a:gd name="T2" fmla="*/ 12 w 12"/>
                <a:gd name="T3" fmla="*/ 20 h 20"/>
                <a:gd name="T4" fmla="*/ 7 w 12"/>
                <a:gd name="T5" fmla="*/ 0 h 20"/>
                <a:gd name="T6" fmla="*/ 1 w 12"/>
                <a:gd name="T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0">
                  <a:moveTo>
                    <a:pt x="1" y="11"/>
                  </a:moveTo>
                  <a:cubicBezTo>
                    <a:pt x="2" y="17"/>
                    <a:pt x="7" y="20"/>
                    <a:pt x="12" y="2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2"/>
                    <a:pt x="0" y="6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ṧḷïḓê-Freeform: Shape 60"/>
            <p:cNvSpPr/>
            <p:nvPr/>
          </p:nvSpPr>
          <p:spPr bwMode="auto">
            <a:xfrm>
              <a:off x="7150844" y="2597160"/>
              <a:ext cx="523530" cy="520738"/>
            </a:xfrm>
            <a:custGeom>
              <a:avLst/>
              <a:gdLst>
                <a:gd name="T0" fmla="*/ 221 w 222"/>
                <a:gd name="T1" fmla="*/ 107 h 221"/>
                <a:gd name="T2" fmla="*/ 216 w 222"/>
                <a:gd name="T3" fmla="*/ 93 h 221"/>
                <a:gd name="T4" fmla="*/ 214 w 222"/>
                <a:gd name="T5" fmla="*/ 83 h 221"/>
                <a:gd name="T6" fmla="*/ 212 w 222"/>
                <a:gd name="T7" fmla="*/ 69 h 221"/>
                <a:gd name="T8" fmla="*/ 192 w 222"/>
                <a:gd name="T9" fmla="*/ 67 h 221"/>
                <a:gd name="T10" fmla="*/ 201 w 222"/>
                <a:gd name="T11" fmla="*/ 45 h 221"/>
                <a:gd name="T12" fmla="*/ 177 w 222"/>
                <a:gd name="T13" fmla="*/ 46 h 221"/>
                <a:gd name="T14" fmla="*/ 182 w 222"/>
                <a:gd name="T15" fmla="*/ 27 h 221"/>
                <a:gd name="T16" fmla="*/ 168 w 222"/>
                <a:gd name="T17" fmla="*/ 20 h 221"/>
                <a:gd name="T18" fmla="*/ 160 w 222"/>
                <a:gd name="T19" fmla="*/ 15 h 221"/>
                <a:gd name="T20" fmla="*/ 148 w 222"/>
                <a:gd name="T21" fmla="*/ 7 h 221"/>
                <a:gd name="T22" fmla="*/ 133 w 222"/>
                <a:gd name="T23" fmla="*/ 21 h 221"/>
                <a:gd name="T24" fmla="*/ 122 w 222"/>
                <a:gd name="T25" fmla="*/ 0 h 221"/>
                <a:gd name="T26" fmla="*/ 111 w 222"/>
                <a:gd name="T27" fmla="*/ 18 h 221"/>
                <a:gd name="T28" fmla="*/ 99 w 222"/>
                <a:gd name="T29" fmla="*/ 0 h 221"/>
                <a:gd name="T30" fmla="*/ 89 w 222"/>
                <a:gd name="T31" fmla="*/ 21 h 221"/>
                <a:gd name="T32" fmla="*/ 74 w 222"/>
                <a:gd name="T33" fmla="*/ 7 h 221"/>
                <a:gd name="T34" fmla="*/ 62 w 222"/>
                <a:gd name="T35" fmla="*/ 15 h 221"/>
                <a:gd name="T36" fmla="*/ 53 w 222"/>
                <a:gd name="T37" fmla="*/ 20 h 221"/>
                <a:gd name="T38" fmla="*/ 40 w 222"/>
                <a:gd name="T39" fmla="*/ 27 h 221"/>
                <a:gd name="T40" fmla="*/ 45 w 222"/>
                <a:gd name="T41" fmla="*/ 46 h 221"/>
                <a:gd name="T42" fmla="*/ 21 w 222"/>
                <a:gd name="T43" fmla="*/ 45 h 221"/>
                <a:gd name="T44" fmla="*/ 30 w 222"/>
                <a:gd name="T45" fmla="*/ 67 h 221"/>
                <a:gd name="T46" fmla="*/ 9 w 222"/>
                <a:gd name="T47" fmla="*/ 69 h 221"/>
                <a:gd name="T48" fmla="*/ 8 w 222"/>
                <a:gd name="T49" fmla="*/ 83 h 221"/>
                <a:gd name="T50" fmla="*/ 6 w 222"/>
                <a:gd name="T51" fmla="*/ 93 h 221"/>
                <a:gd name="T52" fmla="*/ 1 w 222"/>
                <a:gd name="T53" fmla="*/ 107 h 221"/>
                <a:gd name="T54" fmla="*/ 19 w 222"/>
                <a:gd name="T55" fmla="*/ 117 h 221"/>
                <a:gd name="T56" fmla="*/ 2 w 222"/>
                <a:gd name="T57" fmla="*/ 134 h 221"/>
                <a:gd name="T58" fmla="*/ 24 w 222"/>
                <a:gd name="T59" fmla="*/ 142 h 221"/>
                <a:gd name="T60" fmla="*/ 12 w 222"/>
                <a:gd name="T61" fmla="*/ 158 h 221"/>
                <a:gd name="T62" fmla="*/ 22 w 222"/>
                <a:gd name="T63" fmla="*/ 169 h 221"/>
                <a:gd name="T64" fmla="*/ 28 w 222"/>
                <a:gd name="T65" fmla="*/ 177 h 221"/>
                <a:gd name="T66" fmla="*/ 35 w 222"/>
                <a:gd name="T67" fmla="*/ 190 h 221"/>
                <a:gd name="T68" fmla="*/ 54 w 222"/>
                <a:gd name="T69" fmla="*/ 183 h 221"/>
                <a:gd name="T70" fmla="*/ 55 w 222"/>
                <a:gd name="T71" fmla="*/ 207 h 221"/>
                <a:gd name="T72" fmla="*/ 76 w 222"/>
                <a:gd name="T73" fmla="*/ 196 h 221"/>
                <a:gd name="T74" fmla="*/ 80 w 222"/>
                <a:gd name="T75" fmla="*/ 216 h 221"/>
                <a:gd name="T76" fmla="*/ 95 w 222"/>
                <a:gd name="T77" fmla="*/ 216 h 221"/>
                <a:gd name="T78" fmla="*/ 105 w 222"/>
                <a:gd name="T79" fmla="*/ 217 h 221"/>
                <a:gd name="T80" fmla="*/ 117 w 222"/>
                <a:gd name="T81" fmla="*/ 217 h 221"/>
                <a:gd name="T82" fmla="*/ 127 w 222"/>
                <a:gd name="T83" fmla="*/ 216 h 221"/>
                <a:gd name="T84" fmla="*/ 142 w 222"/>
                <a:gd name="T85" fmla="*/ 216 h 221"/>
                <a:gd name="T86" fmla="*/ 145 w 222"/>
                <a:gd name="T87" fmla="*/ 196 h 221"/>
                <a:gd name="T88" fmla="*/ 166 w 222"/>
                <a:gd name="T89" fmla="*/ 207 h 221"/>
                <a:gd name="T90" fmla="*/ 167 w 222"/>
                <a:gd name="T91" fmla="*/ 183 h 221"/>
                <a:gd name="T92" fmla="*/ 187 w 222"/>
                <a:gd name="T93" fmla="*/ 190 h 221"/>
                <a:gd name="T94" fmla="*/ 194 w 222"/>
                <a:gd name="T95" fmla="*/ 177 h 221"/>
                <a:gd name="T96" fmla="*/ 200 w 222"/>
                <a:gd name="T97" fmla="*/ 169 h 221"/>
                <a:gd name="T98" fmla="*/ 210 w 222"/>
                <a:gd name="T99" fmla="*/ 158 h 221"/>
                <a:gd name="T100" fmla="*/ 197 w 222"/>
                <a:gd name="T101" fmla="*/ 142 h 221"/>
                <a:gd name="T102" fmla="*/ 219 w 222"/>
                <a:gd name="T103" fmla="*/ 134 h 221"/>
                <a:gd name="T104" fmla="*/ 203 w 222"/>
                <a:gd name="T105" fmla="*/ 117 h 221"/>
                <a:gd name="T106" fmla="*/ 50 w 222"/>
                <a:gd name="T107" fmla="*/ 95 h 221"/>
                <a:gd name="T108" fmla="*/ 127 w 222"/>
                <a:gd name="T109" fmla="*/ 49 h 221"/>
                <a:gd name="T110" fmla="*/ 111 w 222"/>
                <a:gd name="T111" fmla="*/ 188 h 221"/>
                <a:gd name="T112" fmla="*/ 111 w 222"/>
                <a:gd name="T113" fmla="*/ 188 h 221"/>
                <a:gd name="T114" fmla="*/ 133 w 222"/>
                <a:gd name="T115" fmla="*/ 110 h 221"/>
                <a:gd name="T116" fmla="*/ 172 w 222"/>
                <a:gd name="T117" fmla="*/ 9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2" h="221">
                  <a:moveTo>
                    <a:pt x="217" y="115"/>
                  </a:moveTo>
                  <a:cubicBezTo>
                    <a:pt x="219" y="115"/>
                    <a:pt x="220" y="115"/>
                    <a:pt x="221" y="114"/>
                  </a:cubicBezTo>
                  <a:cubicBezTo>
                    <a:pt x="221" y="113"/>
                    <a:pt x="222" y="112"/>
                    <a:pt x="222" y="110"/>
                  </a:cubicBezTo>
                  <a:cubicBezTo>
                    <a:pt x="222" y="109"/>
                    <a:pt x="221" y="108"/>
                    <a:pt x="221" y="107"/>
                  </a:cubicBezTo>
                  <a:cubicBezTo>
                    <a:pt x="220" y="106"/>
                    <a:pt x="219" y="106"/>
                    <a:pt x="217" y="105"/>
                  </a:cubicBezTo>
                  <a:cubicBezTo>
                    <a:pt x="216" y="105"/>
                    <a:pt x="209" y="105"/>
                    <a:pt x="203" y="104"/>
                  </a:cubicBezTo>
                  <a:cubicBezTo>
                    <a:pt x="202" y="102"/>
                    <a:pt x="202" y="100"/>
                    <a:pt x="202" y="98"/>
                  </a:cubicBezTo>
                  <a:cubicBezTo>
                    <a:pt x="208" y="96"/>
                    <a:pt x="215" y="94"/>
                    <a:pt x="216" y="93"/>
                  </a:cubicBezTo>
                  <a:cubicBezTo>
                    <a:pt x="217" y="93"/>
                    <a:pt x="218" y="92"/>
                    <a:pt x="219" y="91"/>
                  </a:cubicBezTo>
                  <a:cubicBezTo>
                    <a:pt x="219" y="90"/>
                    <a:pt x="220" y="89"/>
                    <a:pt x="219" y="87"/>
                  </a:cubicBezTo>
                  <a:cubicBezTo>
                    <a:pt x="219" y="86"/>
                    <a:pt x="218" y="85"/>
                    <a:pt x="217" y="84"/>
                  </a:cubicBezTo>
                  <a:cubicBezTo>
                    <a:pt x="216" y="84"/>
                    <a:pt x="215" y="83"/>
                    <a:pt x="214" y="83"/>
                  </a:cubicBezTo>
                  <a:cubicBezTo>
                    <a:pt x="213" y="83"/>
                    <a:pt x="206" y="84"/>
                    <a:pt x="199" y="85"/>
                  </a:cubicBezTo>
                  <a:cubicBezTo>
                    <a:pt x="199" y="83"/>
                    <a:pt x="198" y="81"/>
                    <a:pt x="197" y="79"/>
                  </a:cubicBezTo>
                  <a:cubicBezTo>
                    <a:pt x="203" y="76"/>
                    <a:pt x="209" y="72"/>
                    <a:pt x="210" y="72"/>
                  </a:cubicBezTo>
                  <a:cubicBezTo>
                    <a:pt x="211" y="71"/>
                    <a:pt x="212" y="70"/>
                    <a:pt x="212" y="69"/>
                  </a:cubicBezTo>
                  <a:cubicBezTo>
                    <a:pt x="213" y="68"/>
                    <a:pt x="213" y="66"/>
                    <a:pt x="212" y="65"/>
                  </a:cubicBezTo>
                  <a:cubicBezTo>
                    <a:pt x="212" y="64"/>
                    <a:pt x="211" y="63"/>
                    <a:pt x="210" y="63"/>
                  </a:cubicBezTo>
                  <a:cubicBezTo>
                    <a:pt x="209" y="62"/>
                    <a:pt x="207" y="62"/>
                    <a:pt x="206" y="62"/>
                  </a:cubicBezTo>
                  <a:cubicBezTo>
                    <a:pt x="205" y="63"/>
                    <a:pt x="198" y="65"/>
                    <a:pt x="192" y="67"/>
                  </a:cubicBezTo>
                  <a:cubicBezTo>
                    <a:pt x="191" y="65"/>
                    <a:pt x="190" y="63"/>
                    <a:pt x="189" y="62"/>
                  </a:cubicBezTo>
                  <a:cubicBezTo>
                    <a:pt x="194" y="57"/>
                    <a:pt x="199" y="53"/>
                    <a:pt x="200" y="52"/>
                  </a:cubicBezTo>
                  <a:cubicBezTo>
                    <a:pt x="201" y="51"/>
                    <a:pt x="201" y="50"/>
                    <a:pt x="202" y="49"/>
                  </a:cubicBezTo>
                  <a:cubicBezTo>
                    <a:pt x="202" y="47"/>
                    <a:pt x="201" y="46"/>
                    <a:pt x="201" y="45"/>
                  </a:cubicBezTo>
                  <a:cubicBezTo>
                    <a:pt x="200" y="44"/>
                    <a:pt x="199" y="43"/>
                    <a:pt x="198" y="43"/>
                  </a:cubicBezTo>
                  <a:cubicBezTo>
                    <a:pt x="196" y="43"/>
                    <a:pt x="195" y="43"/>
                    <a:pt x="194" y="44"/>
                  </a:cubicBezTo>
                  <a:cubicBezTo>
                    <a:pt x="193" y="44"/>
                    <a:pt x="187" y="48"/>
                    <a:pt x="181" y="51"/>
                  </a:cubicBezTo>
                  <a:cubicBezTo>
                    <a:pt x="180" y="50"/>
                    <a:pt x="178" y="48"/>
                    <a:pt x="177" y="46"/>
                  </a:cubicBezTo>
                  <a:cubicBezTo>
                    <a:pt x="181" y="41"/>
                    <a:pt x="185" y="36"/>
                    <a:pt x="186" y="34"/>
                  </a:cubicBezTo>
                  <a:cubicBezTo>
                    <a:pt x="187" y="33"/>
                    <a:pt x="187" y="32"/>
                    <a:pt x="187" y="31"/>
                  </a:cubicBezTo>
                  <a:cubicBezTo>
                    <a:pt x="187" y="30"/>
                    <a:pt x="186" y="29"/>
                    <a:pt x="185" y="28"/>
                  </a:cubicBezTo>
                  <a:cubicBezTo>
                    <a:pt x="184" y="27"/>
                    <a:pt x="183" y="27"/>
                    <a:pt x="182" y="27"/>
                  </a:cubicBezTo>
                  <a:cubicBezTo>
                    <a:pt x="181" y="27"/>
                    <a:pt x="179" y="27"/>
                    <a:pt x="178" y="28"/>
                  </a:cubicBezTo>
                  <a:cubicBezTo>
                    <a:pt x="177" y="29"/>
                    <a:pt x="172" y="34"/>
                    <a:pt x="167" y="38"/>
                  </a:cubicBezTo>
                  <a:cubicBezTo>
                    <a:pt x="166" y="37"/>
                    <a:pt x="164" y="35"/>
                    <a:pt x="162" y="34"/>
                  </a:cubicBezTo>
                  <a:cubicBezTo>
                    <a:pt x="165" y="28"/>
                    <a:pt x="168" y="22"/>
                    <a:pt x="168" y="20"/>
                  </a:cubicBezTo>
                  <a:cubicBezTo>
                    <a:pt x="169" y="19"/>
                    <a:pt x="169" y="18"/>
                    <a:pt x="169" y="17"/>
                  </a:cubicBezTo>
                  <a:cubicBezTo>
                    <a:pt x="168" y="16"/>
                    <a:pt x="167" y="15"/>
                    <a:pt x="166" y="14"/>
                  </a:cubicBezTo>
                  <a:cubicBezTo>
                    <a:pt x="165" y="14"/>
                    <a:pt x="164" y="13"/>
                    <a:pt x="163" y="14"/>
                  </a:cubicBezTo>
                  <a:cubicBezTo>
                    <a:pt x="162" y="14"/>
                    <a:pt x="161" y="14"/>
                    <a:pt x="160" y="15"/>
                  </a:cubicBezTo>
                  <a:cubicBezTo>
                    <a:pt x="159" y="17"/>
                    <a:pt x="155" y="22"/>
                    <a:pt x="151" y="28"/>
                  </a:cubicBezTo>
                  <a:cubicBezTo>
                    <a:pt x="149" y="27"/>
                    <a:pt x="147" y="26"/>
                    <a:pt x="145" y="25"/>
                  </a:cubicBezTo>
                  <a:cubicBezTo>
                    <a:pt x="147" y="19"/>
                    <a:pt x="148" y="12"/>
                    <a:pt x="149" y="10"/>
                  </a:cubicBezTo>
                  <a:cubicBezTo>
                    <a:pt x="149" y="9"/>
                    <a:pt x="149" y="8"/>
                    <a:pt x="148" y="7"/>
                  </a:cubicBezTo>
                  <a:cubicBezTo>
                    <a:pt x="147" y="6"/>
                    <a:pt x="146" y="5"/>
                    <a:pt x="145" y="5"/>
                  </a:cubicBezTo>
                  <a:cubicBezTo>
                    <a:pt x="144" y="4"/>
                    <a:pt x="143" y="4"/>
                    <a:pt x="142" y="5"/>
                  </a:cubicBezTo>
                  <a:cubicBezTo>
                    <a:pt x="140" y="5"/>
                    <a:pt x="139" y="6"/>
                    <a:pt x="139" y="7"/>
                  </a:cubicBezTo>
                  <a:cubicBezTo>
                    <a:pt x="138" y="9"/>
                    <a:pt x="136" y="15"/>
                    <a:pt x="133" y="21"/>
                  </a:cubicBezTo>
                  <a:cubicBezTo>
                    <a:pt x="131" y="20"/>
                    <a:pt x="129" y="20"/>
                    <a:pt x="127" y="20"/>
                  </a:cubicBezTo>
                  <a:cubicBezTo>
                    <a:pt x="127" y="13"/>
                    <a:pt x="127" y="6"/>
                    <a:pt x="127" y="5"/>
                  </a:cubicBezTo>
                  <a:cubicBezTo>
                    <a:pt x="127" y="4"/>
                    <a:pt x="126" y="2"/>
                    <a:pt x="126" y="2"/>
                  </a:cubicBezTo>
                  <a:cubicBezTo>
                    <a:pt x="125" y="1"/>
                    <a:pt x="124" y="0"/>
                    <a:pt x="122" y="0"/>
                  </a:cubicBezTo>
                  <a:cubicBezTo>
                    <a:pt x="121" y="0"/>
                    <a:pt x="120" y="0"/>
                    <a:pt x="119" y="1"/>
                  </a:cubicBezTo>
                  <a:cubicBezTo>
                    <a:pt x="118" y="1"/>
                    <a:pt x="117" y="3"/>
                    <a:pt x="117" y="4"/>
                  </a:cubicBezTo>
                  <a:cubicBezTo>
                    <a:pt x="117" y="5"/>
                    <a:pt x="115" y="12"/>
                    <a:pt x="114" y="18"/>
                  </a:cubicBezTo>
                  <a:cubicBezTo>
                    <a:pt x="113" y="18"/>
                    <a:pt x="112" y="18"/>
                    <a:pt x="111" y="18"/>
                  </a:cubicBezTo>
                  <a:cubicBezTo>
                    <a:pt x="110" y="18"/>
                    <a:pt x="109" y="18"/>
                    <a:pt x="108" y="18"/>
                  </a:cubicBezTo>
                  <a:cubicBezTo>
                    <a:pt x="106" y="12"/>
                    <a:pt x="105" y="5"/>
                    <a:pt x="105" y="4"/>
                  </a:cubicBezTo>
                  <a:cubicBezTo>
                    <a:pt x="104" y="3"/>
                    <a:pt x="104" y="1"/>
                    <a:pt x="103" y="1"/>
                  </a:cubicBezTo>
                  <a:cubicBezTo>
                    <a:pt x="102" y="0"/>
                    <a:pt x="101" y="0"/>
                    <a:pt x="99" y="0"/>
                  </a:cubicBezTo>
                  <a:cubicBezTo>
                    <a:pt x="98" y="0"/>
                    <a:pt x="97" y="1"/>
                    <a:pt x="96" y="2"/>
                  </a:cubicBezTo>
                  <a:cubicBezTo>
                    <a:pt x="95" y="2"/>
                    <a:pt x="95" y="4"/>
                    <a:pt x="95" y="5"/>
                  </a:cubicBezTo>
                  <a:cubicBezTo>
                    <a:pt x="95" y="6"/>
                    <a:pt x="95" y="13"/>
                    <a:pt x="95" y="20"/>
                  </a:cubicBezTo>
                  <a:cubicBezTo>
                    <a:pt x="93" y="20"/>
                    <a:pt x="91" y="20"/>
                    <a:pt x="89" y="21"/>
                  </a:cubicBezTo>
                  <a:cubicBezTo>
                    <a:pt x="86" y="15"/>
                    <a:pt x="83" y="9"/>
                    <a:pt x="83" y="7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79" y="4"/>
                    <a:pt x="78" y="4"/>
                    <a:pt x="77" y="5"/>
                  </a:cubicBezTo>
                  <a:cubicBezTo>
                    <a:pt x="75" y="5"/>
                    <a:pt x="74" y="6"/>
                    <a:pt x="74" y="7"/>
                  </a:cubicBezTo>
                  <a:cubicBezTo>
                    <a:pt x="73" y="8"/>
                    <a:pt x="73" y="9"/>
                    <a:pt x="73" y="10"/>
                  </a:cubicBezTo>
                  <a:cubicBezTo>
                    <a:pt x="73" y="12"/>
                    <a:pt x="75" y="19"/>
                    <a:pt x="76" y="25"/>
                  </a:cubicBezTo>
                  <a:cubicBezTo>
                    <a:pt x="74" y="26"/>
                    <a:pt x="72" y="27"/>
                    <a:pt x="70" y="28"/>
                  </a:cubicBezTo>
                  <a:cubicBezTo>
                    <a:pt x="67" y="22"/>
                    <a:pt x="63" y="17"/>
                    <a:pt x="62" y="15"/>
                  </a:cubicBezTo>
                  <a:cubicBezTo>
                    <a:pt x="61" y="14"/>
                    <a:pt x="60" y="14"/>
                    <a:pt x="59" y="14"/>
                  </a:cubicBezTo>
                  <a:cubicBezTo>
                    <a:pt x="58" y="13"/>
                    <a:pt x="56" y="14"/>
                    <a:pt x="55" y="14"/>
                  </a:cubicBezTo>
                  <a:cubicBezTo>
                    <a:pt x="54" y="15"/>
                    <a:pt x="54" y="16"/>
                    <a:pt x="53" y="17"/>
                  </a:cubicBezTo>
                  <a:cubicBezTo>
                    <a:pt x="53" y="18"/>
                    <a:pt x="53" y="19"/>
                    <a:pt x="53" y="20"/>
                  </a:cubicBezTo>
                  <a:cubicBezTo>
                    <a:pt x="54" y="22"/>
                    <a:pt x="57" y="28"/>
                    <a:pt x="59" y="34"/>
                  </a:cubicBezTo>
                  <a:cubicBezTo>
                    <a:pt x="58" y="35"/>
                    <a:pt x="56" y="37"/>
                    <a:pt x="54" y="38"/>
                  </a:cubicBezTo>
                  <a:cubicBezTo>
                    <a:pt x="50" y="34"/>
                    <a:pt x="44" y="29"/>
                    <a:pt x="43" y="28"/>
                  </a:cubicBezTo>
                  <a:cubicBezTo>
                    <a:pt x="42" y="27"/>
                    <a:pt x="41" y="27"/>
                    <a:pt x="40" y="27"/>
                  </a:cubicBezTo>
                  <a:cubicBezTo>
                    <a:pt x="39" y="27"/>
                    <a:pt x="38" y="27"/>
                    <a:pt x="37" y="28"/>
                  </a:cubicBezTo>
                  <a:cubicBezTo>
                    <a:pt x="36" y="29"/>
                    <a:pt x="35" y="30"/>
                    <a:pt x="35" y="31"/>
                  </a:cubicBezTo>
                  <a:cubicBezTo>
                    <a:pt x="35" y="32"/>
                    <a:pt x="35" y="33"/>
                    <a:pt x="36" y="34"/>
                  </a:cubicBezTo>
                  <a:cubicBezTo>
                    <a:pt x="37" y="36"/>
                    <a:pt x="41" y="41"/>
                    <a:pt x="45" y="46"/>
                  </a:cubicBezTo>
                  <a:cubicBezTo>
                    <a:pt x="43" y="48"/>
                    <a:pt x="42" y="50"/>
                    <a:pt x="40" y="51"/>
                  </a:cubicBezTo>
                  <a:cubicBezTo>
                    <a:pt x="35" y="48"/>
                    <a:pt x="29" y="44"/>
                    <a:pt x="28" y="44"/>
                  </a:cubicBezTo>
                  <a:cubicBezTo>
                    <a:pt x="26" y="43"/>
                    <a:pt x="25" y="43"/>
                    <a:pt x="24" y="43"/>
                  </a:cubicBezTo>
                  <a:cubicBezTo>
                    <a:pt x="23" y="43"/>
                    <a:pt x="22" y="44"/>
                    <a:pt x="21" y="45"/>
                  </a:cubicBezTo>
                  <a:cubicBezTo>
                    <a:pt x="20" y="46"/>
                    <a:pt x="20" y="47"/>
                    <a:pt x="20" y="49"/>
                  </a:cubicBezTo>
                  <a:cubicBezTo>
                    <a:pt x="20" y="50"/>
                    <a:pt x="21" y="51"/>
                    <a:pt x="22" y="52"/>
                  </a:cubicBezTo>
                  <a:cubicBezTo>
                    <a:pt x="23" y="53"/>
                    <a:pt x="28" y="57"/>
                    <a:pt x="33" y="62"/>
                  </a:cubicBezTo>
                  <a:cubicBezTo>
                    <a:pt x="32" y="63"/>
                    <a:pt x="31" y="65"/>
                    <a:pt x="30" y="67"/>
                  </a:cubicBezTo>
                  <a:cubicBezTo>
                    <a:pt x="24" y="65"/>
                    <a:pt x="17" y="63"/>
                    <a:pt x="16" y="62"/>
                  </a:cubicBezTo>
                  <a:cubicBezTo>
                    <a:pt x="14" y="62"/>
                    <a:pt x="13" y="62"/>
                    <a:pt x="12" y="63"/>
                  </a:cubicBezTo>
                  <a:cubicBezTo>
                    <a:pt x="11" y="63"/>
                    <a:pt x="10" y="64"/>
                    <a:pt x="10" y="65"/>
                  </a:cubicBezTo>
                  <a:cubicBezTo>
                    <a:pt x="9" y="66"/>
                    <a:pt x="9" y="68"/>
                    <a:pt x="9" y="69"/>
                  </a:cubicBezTo>
                  <a:cubicBezTo>
                    <a:pt x="10" y="70"/>
                    <a:pt x="10" y="71"/>
                    <a:pt x="11" y="72"/>
                  </a:cubicBezTo>
                  <a:cubicBezTo>
                    <a:pt x="13" y="72"/>
                    <a:pt x="19" y="76"/>
                    <a:pt x="24" y="79"/>
                  </a:cubicBezTo>
                  <a:cubicBezTo>
                    <a:pt x="24" y="81"/>
                    <a:pt x="23" y="83"/>
                    <a:pt x="22" y="85"/>
                  </a:cubicBezTo>
                  <a:cubicBezTo>
                    <a:pt x="16" y="84"/>
                    <a:pt x="9" y="83"/>
                    <a:pt x="8" y="83"/>
                  </a:cubicBezTo>
                  <a:cubicBezTo>
                    <a:pt x="6" y="83"/>
                    <a:pt x="5" y="84"/>
                    <a:pt x="4" y="84"/>
                  </a:cubicBezTo>
                  <a:cubicBezTo>
                    <a:pt x="3" y="85"/>
                    <a:pt x="3" y="86"/>
                    <a:pt x="2" y="87"/>
                  </a:cubicBezTo>
                  <a:cubicBezTo>
                    <a:pt x="2" y="89"/>
                    <a:pt x="2" y="90"/>
                    <a:pt x="3" y="91"/>
                  </a:cubicBezTo>
                  <a:cubicBezTo>
                    <a:pt x="3" y="92"/>
                    <a:pt x="4" y="93"/>
                    <a:pt x="6" y="93"/>
                  </a:cubicBezTo>
                  <a:cubicBezTo>
                    <a:pt x="7" y="94"/>
                    <a:pt x="14" y="96"/>
                    <a:pt x="20" y="98"/>
                  </a:cubicBezTo>
                  <a:cubicBezTo>
                    <a:pt x="19" y="100"/>
                    <a:pt x="19" y="102"/>
                    <a:pt x="19" y="104"/>
                  </a:cubicBezTo>
                  <a:cubicBezTo>
                    <a:pt x="13" y="105"/>
                    <a:pt x="6" y="105"/>
                    <a:pt x="4" y="105"/>
                  </a:cubicBezTo>
                  <a:cubicBezTo>
                    <a:pt x="3" y="106"/>
                    <a:pt x="2" y="106"/>
                    <a:pt x="1" y="107"/>
                  </a:cubicBezTo>
                  <a:cubicBezTo>
                    <a:pt x="0" y="108"/>
                    <a:pt x="0" y="109"/>
                    <a:pt x="0" y="110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2" y="115"/>
                    <a:pt x="3" y="115"/>
                    <a:pt x="4" y="115"/>
                  </a:cubicBezTo>
                  <a:cubicBezTo>
                    <a:pt x="6" y="116"/>
                    <a:pt x="13" y="116"/>
                    <a:pt x="19" y="117"/>
                  </a:cubicBezTo>
                  <a:cubicBezTo>
                    <a:pt x="19" y="119"/>
                    <a:pt x="19" y="121"/>
                    <a:pt x="20" y="123"/>
                  </a:cubicBezTo>
                  <a:cubicBezTo>
                    <a:pt x="14" y="125"/>
                    <a:pt x="7" y="127"/>
                    <a:pt x="6" y="128"/>
                  </a:cubicBezTo>
                  <a:cubicBezTo>
                    <a:pt x="4" y="128"/>
                    <a:pt x="3" y="129"/>
                    <a:pt x="3" y="130"/>
                  </a:cubicBezTo>
                  <a:cubicBezTo>
                    <a:pt x="2" y="131"/>
                    <a:pt x="2" y="132"/>
                    <a:pt x="2" y="134"/>
                  </a:cubicBezTo>
                  <a:cubicBezTo>
                    <a:pt x="3" y="135"/>
                    <a:pt x="3" y="136"/>
                    <a:pt x="4" y="137"/>
                  </a:cubicBezTo>
                  <a:cubicBezTo>
                    <a:pt x="5" y="137"/>
                    <a:pt x="6" y="138"/>
                    <a:pt x="8" y="138"/>
                  </a:cubicBezTo>
                  <a:cubicBezTo>
                    <a:pt x="9" y="137"/>
                    <a:pt x="16" y="137"/>
                    <a:pt x="22" y="136"/>
                  </a:cubicBezTo>
                  <a:cubicBezTo>
                    <a:pt x="23" y="138"/>
                    <a:pt x="24" y="140"/>
                    <a:pt x="24" y="142"/>
                  </a:cubicBezTo>
                  <a:cubicBezTo>
                    <a:pt x="19" y="145"/>
                    <a:pt x="13" y="149"/>
                    <a:pt x="11" y="149"/>
                  </a:cubicBezTo>
                  <a:cubicBezTo>
                    <a:pt x="10" y="150"/>
                    <a:pt x="10" y="151"/>
                    <a:pt x="9" y="152"/>
                  </a:cubicBezTo>
                  <a:cubicBezTo>
                    <a:pt x="9" y="153"/>
                    <a:pt x="9" y="154"/>
                    <a:pt x="10" y="156"/>
                  </a:cubicBezTo>
                  <a:cubicBezTo>
                    <a:pt x="10" y="157"/>
                    <a:pt x="11" y="158"/>
                    <a:pt x="12" y="158"/>
                  </a:cubicBezTo>
                  <a:cubicBezTo>
                    <a:pt x="13" y="159"/>
                    <a:pt x="14" y="159"/>
                    <a:pt x="16" y="158"/>
                  </a:cubicBezTo>
                  <a:cubicBezTo>
                    <a:pt x="17" y="158"/>
                    <a:pt x="24" y="156"/>
                    <a:pt x="30" y="154"/>
                  </a:cubicBezTo>
                  <a:cubicBezTo>
                    <a:pt x="31" y="156"/>
                    <a:pt x="32" y="157"/>
                    <a:pt x="33" y="159"/>
                  </a:cubicBezTo>
                  <a:cubicBezTo>
                    <a:pt x="28" y="163"/>
                    <a:pt x="23" y="168"/>
                    <a:pt x="22" y="169"/>
                  </a:cubicBezTo>
                  <a:cubicBezTo>
                    <a:pt x="21" y="170"/>
                    <a:pt x="20" y="171"/>
                    <a:pt x="20" y="172"/>
                  </a:cubicBezTo>
                  <a:cubicBezTo>
                    <a:pt x="20" y="174"/>
                    <a:pt x="20" y="175"/>
                    <a:pt x="21" y="176"/>
                  </a:cubicBezTo>
                  <a:cubicBezTo>
                    <a:pt x="22" y="177"/>
                    <a:pt x="23" y="177"/>
                    <a:pt x="24" y="178"/>
                  </a:cubicBezTo>
                  <a:cubicBezTo>
                    <a:pt x="25" y="178"/>
                    <a:pt x="26" y="178"/>
                    <a:pt x="28" y="177"/>
                  </a:cubicBezTo>
                  <a:cubicBezTo>
                    <a:pt x="29" y="177"/>
                    <a:pt x="35" y="173"/>
                    <a:pt x="40" y="170"/>
                  </a:cubicBezTo>
                  <a:cubicBezTo>
                    <a:pt x="42" y="171"/>
                    <a:pt x="43" y="173"/>
                    <a:pt x="45" y="174"/>
                  </a:cubicBezTo>
                  <a:cubicBezTo>
                    <a:pt x="41" y="180"/>
                    <a:pt x="37" y="185"/>
                    <a:pt x="36" y="186"/>
                  </a:cubicBezTo>
                  <a:cubicBezTo>
                    <a:pt x="35" y="187"/>
                    <a:pt x="35" y="189"/>
                    <a:pt x="35" y="190"/>
                  </a:cubicBezTo>
                  <a:cubicBezTo>
                    <a:pt x="35" y="191"/>
                    <a:pt x="36" y="192"/>
                    <a:pt x="37" y="193"/>
                  </a:cubicBezTo>
                  <a:cubicBezTo>
                    <a:pt x="38" y="194"/>
                    <a:pt x="39" y="194"/>
                    <a:pt x="40" y="194"/>
                  </a:cubicBezTo>
                  <a:cubicBezTo>
                    <a:pt x="41" y="194"/>
                    <a:pt x="42" y="194"/>
                    <a:pt x="43" y="193"/>
                  </a:cubicBezTo>
                  <a:cubicBezTo>
                    <a:pt x="44" y="192"/>
                    <a:pt x="50" y="187"/>
                    <a:pt x="54" y="183"/>
                  </a:cubicBezTo>
                  <a:cubicBezTo>
                    <a:pt x="56" y="184"/>
                    <a:pt x="58" y="186"/>
                    <a:pt x="59" y="187"/>
                  </a:cubicBezTo>
                  <a:cubicBezTo>
                    <a:pt x="57" y="193"/>
                    <a:pt x="54" y="199"/>
                    <a:pt x="53" y="200"/>
                  </a:cubicBezTo>
                  <a:cubicBezTo>
                    <a:pt x="53" y="202"/>
                    <a:pt x="53" y="203"/>
                    <a:pt x="53" y="204"/>
                  </a:cubicBezTo>
                  <a:cubicBezTo>
                    <a:pt x="54" y="205"/>
                    <a:pt x="54" y="206"/>
                    <a:pt x="55" y="207"/>
                  </a:cubicBezTo>
                  <a:cubicBezTo>
                    <a:pt x="56" y="207"/>
                    <a:pt x="58" y="207"/>
                    <a:pt x="59" y="207"/>
                  </a:cubicBezTo>
                  <a:cubicBezTo>
                    <a:pt x="60" y="207"/>
                    <a:pt x="61" y="206"/>
                    <a:pt x="62" y="205"/>
                  </a:cubicBezTo>
                  <a:cubicBezTo>
                    <a:pt x="63" y="204"/>
                    <a:pt x="67" y="198"/>
                    <a:pt x="70" y="193"/>
                  </a:cubicBezTo>
                  <a:cubicBezTo>
                    <a:pt x="72" y="194"/>
                    <a:pt x="74" y="195"/>
                    <a:pt x="76" y="196"/>
                  </a:cubicBezTo>
                  <a:cubicBezTo>
                    <a:pt x="75" y="202"/>
                    <a:pt x="73" y="209"/>
                    <a:pt x="73" y="210"/>
                  </a:cubicBezTo>
                  <a:cubicBezTo>
                    <a:pt x="73" y="212"/>
                    <a:pt x="73" y="213"/>
                    <a:pt x="74" y="214"/>
                  </a:cubicBezTo>
                  <a:cubicBezTo>
                    <a:pt x="74" y="215"/>
                    <a:pt x="75" y="216"/>
                    <a:pt x="77" y="216"/>
                  </a:cubicBezTo>
                  <a:cubicBezTo>
                    <a:pt x="78" y="217"/>
                    <a:pt x="79" y="216"/>
                    <a:pt x="80" y="216"/>
                  </a:cubicBezTo>
                  <a:cubicBezTo>
                    <a:pt x="81" y="216"/>
                    <a:pt x="82" y="215"/>
                    <a:pt x="83" y="214"/>
                  </a:cubicBezTo>
                  <a:cubicBezTo>
                    <a:pt x="83" y="212"/>
                    <a:pt x="86" y="206"/>
                    <a:pt x="89" y="200"/>
                  </a:cubicBezTo>
                  <a:cubicBezTo>
                    <a:pt x="91" y="200"/>
                    <a:pt x="93" y="201"/>
                    <a:pt x="95" y="201"/>
                  </a:cubicBezTo>
                  <a:cubicBezTo>
                    <a:pt x="95" y="208"/>
                    <a:pt x="95" y="215"/>
                    <a:pt x="95" y="216"/>
                  </a:cubicBezTo>
                  <a:cubicBezTo>
                    <a:pt x="95" y="217"/>
                    <a:pt x="95" y="218"/>
                    <a:pt x="96" y="219"/>
                  </a:cubicBezTo>
                  <a:cubicBezTo>
                    <a:pt x="97" y="220"/>
                    <a:pt x="98" y="221"/>
                    <a:pt x="99" y="221"/>
                  </a:cubicBezTo>
                  <a:cubicBezTo>
                    <a:pt x="101" y="221"/>
                    <a:pt x="102" y="221"/>
                    <a:pt x="103" y="220"/>
                  </a:cubicBezTo>
                  <a:cubicBezTo>
                    <a:pt x="104" y="219"/>
                    <a:pt x="104" y="218"/>
                    <a:pt x="105" y="217"/>
                  </a:cubicBezTo>
                  <a:cubicBezTo>
                    <a:pt x="105" y="216"/>
                    <a:pt x="106" y="209"/>
                    <a:pt x="108" y="203"/>
                  </a:cubicBezTo>
                  <a:cubicBezTo>
                    <a:pt x="109" y="203"/>
                    <a:pt x="110" y="203"/>
                    <a:pt x="111" y="203"/>
                  </a:cubicBezTo>
                  <a:cubicBezTo>
                    <a:pt x="112" y="203"/>
                    <a:pt x="113" y="203"/>
                    <a:pt x="114" y="203"/>
                  </a:cubicBezTo>
                  <a:cubicBezTo>
                    <a:pt x="115" y="209"/>
                    <a:pt x="117" y="216"/>
                    <a:pt x="117" y="217"/>
                  </a:cubicBezTo>
                  <a:cubicBezTo>
                    <a:pt x="117" y="218"/>
                    <a:pt x="118" y="219"/>
                    <a:pt x="119" y="220"/>
                  </a:cubicBezTo>
                  <a:cubicBezTo>
                    <a:pt x="120" y="221"/>
                    <a:pt x="121" y="221"/>
                    <a:pt x="122" y="221"/>
                  </a:cubicBezTo>
                  <a:cubicBezTo>
                    <a:pt x="124" y="221"/>
                    <a:pt x="125" y="220"/>
                    <a:pt x="126" y="219"/>
                  </a:cubicBezTo>
                  <a:cubicBezTo>
                    <a:pt x="126" y="218"/>
                    <a:pt x="127" y="217"/>
                    <a:pt x="127" y="216"/>
                  </a:cubicBezTo>
                  <a:cubicBezTo>
                    <a:pt x="127" y="215"/>
                    <a:pt x="127" y="208"/>
                    <a:pt x="127" y="201"/>
                  </a:cubicBezTo>
                  <a:cubicBezTo>
                    <a:pt x="129" y="201"/>
                    <a:pt x="131" y="200"/>
                    <a:pt x="133" y="200"/>
                  </a:cubicBezTo>
                  <a:cubicBezTo>
                    <a:pt x="136" y="206"/>
                    <a:pt x="138" y="212"/>
                    <a:pt x="139" y="214"/>
                  </a:cubicBezTo>
                  <a:cubicBezTo>
                    <a:pt x="139" y="215"/>
                    <a:pt x="140" y="216"/>
                    <a:pt x="142" y="216"/>
                  </a:cubicBezTo>
                  <a:cubicBezTo>
                    <a:pt x="143" y="216"/>
                    <a:pt x="144" y="217"/>
                    <a:pt x="145" y="216"/>
                  </a:cubicBezTo>
                  <a:cubicBezTo>
                    <a:pt x="146" y="216"/>
                    <a:pt x="147" y="215"/>
                    <a:pt x="148" y="214"/>
                  </a:cubicBezTo>
                  <a:cubicBezTo>
                    <a:pt x="149" y="213"/>
                    <a:pt x="149" y="212"/>
                    <a:pt x="149" y="210"/>
                  </a:cubicBezTo>
                  <a:cubicBezTo>
                    <a:pt x="148" y="209"/>
                    <a:pt x="147" y="202"/>
                    <a:pt x="145" y="196"/>
                  </a:cubicBezTo>
                  <a:cubicBezTo>
                    <a:pt x="147" y="195"/>
                    <a:pt x="149" y="194"/>
                    <a:pt x="151" y="193"/>
                  </a:cubicBezTo>
                  <a:cubicBezTo>
                    <a:pt x="155" y="198"/>
                    <a:pt x="159" y="204"/>
                    <a:pt x="160" y="205"/>
                  </a:cubicBezTo>
                  <a:cubicBezTo>
                    <a:pt x="161" y="206"/>
                    <a:pt x="162" y="207"/>
                    <a:pt x="163" y="207"/>
                  </a:cubicBezTo>
                  <a:cubicBezTo>
                    <a:pt x="164" y="207"/>
                    <a:pt x="165" y="207"/>
                    <a:pt x="166" y="207"/>
                  </a:cubicBezTo>
                  <a:cubicBezTo>
                    <a:pt x="167" y="206"/>
                    <a:pt x="168" y="205"/>
                    <a:pt x="169" y="204"/>
                  </a:cubicBezTo>
                  <a:cubicBezTo>
                    <a:pt x="169" y="203"/>
                    <a:pt x="169" y="202"/>
                    <a:pt x="168" y="200"/>
                  </a:cubicBezTo>
                  <a:cubicBezTo>
                    <a:pt x="168" y="199"/>
                    <a:pt x="165" y="193"/>
                    <a:pt x="162" y="187"/>
                  </a:cubicBezTo>
                  <a:cubicBezTo>
                    <a:pt x="164" y="186"/>
                    <a:pt x="166" y="184"/>
                    <a:pt x="167" y="183"/>
                  </a:cubicBezTo>
                  <a:cubicBezTo>
                    <a:pt x="172" y="187"/>
                    <a:pt x="177" y="192"/>
                    <a:pt x="178" y="193"/>
                  </a:cubicBezTo>
                  <a:cubicBezTo>
                    <a:pt x="179" y="194"/>
                    <a:pt x="181" y="194"/>
                    <a:pt x="182" y="194"/>
                  </a:cubicBezTo>
                  <a:cubicBezTo>
                    <a:pt x="183" y="194"/>
                    <a:pt x="184" y="194"/>
                    <a:pt x="185" y="193"/>
                  </a:cubicBezTo>
                  <a:cubicBezTo>
                    <a:pt x="186" y="192"/>
                    <a:pt x="187" y="191"/>
                    <a:pt x="187" y="190"/>
                  </a:cubicBezTo>
                  <a:cubicBezTo>
                    <a:pt x="187" y="189"/>
                    <a:pt x="187" y="187"/>
                    <a:pt x="186" y="186"/>
                  </a:cubicBezTo>
                  <a:cubicBezTo>
                    <a:pt x="185" y="185"/>
                    <a:pt x="181" y="180"/>
                    <a:pt x="177" y="174"/>
                  </a:cubicBezTo>
                  <a:cubicBezTo>
                    <a:pt x="178" y="173"/>
                    <a:pt x="180" y="171"/>
                    <a:pt x="181" y="170"/>
                  </a:cubicBezTo>
                  <a:cubicBezTo>
                    <a:pt x="187" y="173"/>
                    <a:pt x="193" y="177"/>
                    <a:pt x="194" y="177"/>
                  </a:cubicBezTo>
                  <a:cubicBezTo>
                    <a:pt x="195" y="178"/>
                    <a:pt x="196" y="178"/>
                    <a:pt x="198" y="178"/>
                  </a:cubicBezTo>
                  <a:cubicBezTo>
                    <a:pt x="199" y="177"/>
                    <a:pt x="200" y="177"/>
                    <a:pt x="201" y="176"/>
                  </a:cubicBezTo>
                  <a:cubicBezTo>
                    <a:pt x="201" y="175"/>
                    <a:pt x="202" y="174"/>
                    <a:pt x="202" y="172"/>
                  </a:cubicBezTo>
                  <a:cubicBezTo>
                    <a:pt x="201" y="171"/>
                    <a:pt x="201" y="170"/>
                    <a:pt x="200" y="169"/>
                  </a:cubicBezTo>
                  <a:cubicBezTo>
                    <a:pt x="199" y="168"/>
                    <a:pt x="194" y="163"/>
                    <a:pt x="189" y="159"/>
                  </a:cubicBezTo>
                  <a:cubicBezTo>
                    <a:pt x="190" y="157"/>
                    <a:pt x="191" y="156"/>
                    <a:pt x="192" y="154"/>
                  </a:cubicBezTo>
                  <a:cubicBezTo>
                    <a:pt x="198" y="156"/>
                    <a:pt x="205" y="158"/>
                    <a:pt x="206" y="158"/>
                  </a:cubicBezTo>
                  <a:cubicBezTo>
                    <a:pt x="207" y="159"/>
                    <a:pt x="209" y="159"/>
                    <a:pt x="210" y="158"/>
                  </a:cubicBezTo>
                  <a:cubicBezTo>
                    <a:pt x="211" y="158"/>
                    <a:pt x="212" y="157"/>
                    <a:pt x="212" y="156"/>
                  </a:cubicBezTo>
                  <a:cubicBezTo>
                    <a:pt x="213" y="154"/>
                    <a:pt x="213" y="153"/>
                    <a:pt x="212" y="152"/>
                  </a:cubicBezTo>
                  <a:cubicBezTo>
                    <a:pt x="212" y="151"/>
                    <a:pt x="211" y="150"/>
                    <a:pt x="210" y="149"/>
                  </a:cubicBezTo>
                  <a:cubicBezTo>
                    <a:pt x="209" y="149"/>
                    <a:pt x="203" y="145"/>
                    <a:pt x="197" y="142"/>
                  </a:cubicBezTo>
                  <a:cubicBezTo>
                    <a:pt x="198" y="140"/>
                    <a:pt x="199" y="138"/>
                    <a:pt x="199" y="136"/>
                  </a:cubicBezTo>
                  <a:cubicBezTo>
                    <a:pt x="206" y="137"/>
                    <a:pt x="213" y="137"/>
                    <a:pt x="214" y="138"/>
                  </a:cubicBezTo>
                  <a:cubicBezTo>
                    <a:pt x="215" y="138"/>
                    <a:pt x="216" y="137"/>
                    <a:pt x="217" y="137"/>
                  </a:cubicBezTo>
                  <a:cubicBezTo>
                    <a:pt x="218" y="136"/>
                    <a:pt x="219" y="135"/>
                    <a:pt x="219" y="134"/>
                  </a:cubicBezTo>
                  <a:cubicBezTo>
                    <a:pt x="220" y="132"/>
                    <a:pt x="219" y="131"/>
                    <a:pt x="219" y="130"/>
                  </a:cubicBezTo>
                  <a:cubicBezTo>
                    <a:pt x="218" y="129"/>
                    <a:pt x="217" y="128"/>
                    <a:pt x="216" y="128"/>
                  </a:cubicBezTo>
                  <a:cubicBezTo>
                    <a:pt x="215" y="127"/>
                    <a:pt x="208" y="125"/>
                    <a:pt x="202" y="123"/>
                  </a:cubicBezTo>
                  <a:cubicBezTo>
                    <a:pt x="202" y="121"/>
                    <a:pt x="202" y="119"/>
                    <a:pt x="203" y="117"/>
                  </a:cubicBezTo>
                  <a:cubicBezTo>
                    <a:pt x="209" y="116"/>
                    <a:pt x="216" y="116"/>
                    <a:pt x="217" y="115"/>
                  </a:cubicBezTo>
                  <a:close/>
                  <a:moveTo>
                    <a:pt x="50" y="126"/>
                  </a:moveTo>
                  <a:cubicBezTo>
                    <a:pt x="41" y="126"/>
                    <a:pt x="34" y="119"/>
                    <a:pt x="34" y="110"/>
                  </a:cubicBezTo>
                  <a:cubicBezTo>
                    <a:pt x="34" y="102"/>
                    <a:pt x="41" y="95"/>
                    <a:pt x="50" y="95"/>
                  </a:cubicBezTo>
                  <a:cubicBezTo>
                    <a:pt x="58" y="95"/>
                    <a:pt x="65" y="102"/>
                    <a:pt x="65" y="110"/>
                  </a:cubicBezTo>
                  <a:cubicBezTo>
                    <a:pt x="65" y="119"/>
                    <a:pt x="58" y="126"/>
                    <a:pt x="50" y="126"/>
                  </a:cubicBezTo>
                  <a:close/>
                  <a:moveTo>
                    <a:pt x="111" y="33"/>
                  </a:moveTo>
                  <a:cubicBezTo>
                    <a:pt x="120" y="33"/>
                    <a:pt x="127" y="40"/>
                    <a:pt x="127" y="49"/>
                  </a:cubicBezTo>
                  <a:cubicBezTo>
                    <a:pt x="127" y="58"/>
                    <a:pt x="120" y="65"/>
                    <a:pt x="111" y="65"/>
                  </a:cubicBezTo>
                  <a:cubicBezTo>
                    <a:pt x="102" y="65"/>
                    <a:pt x="95" y="58"/>
                    <a:pt x="95" y="49"/>
                  </a:cubicBezTo>
                  <a:cubicBezTo>
                    <a:pt x="95" y="40"/>
                    <a:pt x="102" y="33"/>
                    <a:pt x="111" y="33"/>
                  </a:cubicBezTo>
                  <a:close/>
                  <a:moveTo>
                    <a:pt x="111" y="188"/>
                  </a:moveTo>
                  <a:cubicBezTo>
                    <a:pt x="102" y="188"/>
                    <a:pt x="95" y="180"/>
                    <a:pt x="95" y="172"/>
                  </a:cubicBezTo>
                  <a:cubicBezTo>
                    <a:pt x="95" y="163"/>
                    <a:pt x="102" y="156"/>
                    <a:pt x="111" y="156"/>
                  </a:cubicBezTo>
                  <a:cubicBezTo>
                    <a:pt x="120" y="156"/>
                    <a:pt x="127" y="163"/>
                    <a:pt x="127" y="172"/>
                  </a:cubicBezTo>
                  <a:cubicBezTo>
                    <a:pt x="127" y="180"/>
                    <a:pt x="120" y="188"/>
                    <a:pt x="111" y="188"/>
                  </a:cubicBezTo>
                  <a:close/>
                  <a:moveTo>
                    <a:pt x="111" y="132"/>
                  </a:moveTo>
                  <a:cubicBezTo>
                    <a:pt x="99" y="132"/>
                    <a:pt x="89" y="122"/>
                    <a:pt x="89" y="110"/>
                  </a:cubicBezTo>
                  <a:cubicBezTo>
                    <a:pt x="89" y="98"/>
                    <a:pt x="99" y="89"/>
                    <a:pt x="111" y="89"/>
                  </a:cubicBezTo>
                  <a:cubicBezTo>
                    <a:pt x="123" y="89"/>
                    <a:pt x="133" y="98"/>
                    <a:pt x="133" y="110"/>
                  </a:cubicBezTo>
                  <a:cubicBezTo>
                    <a:pt x="133" y="122"/>
                    <a:pt x="123" y="132"/>
                    <a:pt x="111" y="132"/>
                  </a:cubicBezTo>
                  <a:close/>
                  <a:moveTo>
                    <a:pt x="172" y="126"/>
                  </a:moveTo>
                  <a:cubicBezTo>
                    <a:pt x="163" y="126"/>
                    <a:pt x="156" y="119"/>
                    <a:pt x="156" y="110"/>
                  </a:cubicBezTo>
                  <a:cubicBezTo>
                    <a:pt x="156" y="102"/>
                    <a:pt x="163" y="95"/>
                    <a:pt x="172" y="95"/>
                  </a:cubicBezTo>
                  <a:cubicBezTo>
                    <a:pt x="181" y="95"/>
                    <a:pt x="188" y="102"/>
                    <a:pt x="188" y="110"/>
                  </a:cubicBezTo>
                  <a:cubicBezTo>
                    <a:pt x="188" y="119"/>
                    <a:pt x="181" y="126"/>
                    <a:pt x="172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ṧḷïḓê-Freeform: Shape 61"/>
            <p:cNvSpPr/>
            <p:nvPr/>
          </p:nvSpPr>
          <p:spPr bwMode="auto">
            <a:xfrm>
              <a:off x="7335127" y="2781443"/>
              <a:ext cx="154964" cy="153569"/>
            </a:xfrm>
            <a:custGeom>
              <a:avLst/>
              <a:gdLst>
                <a:gd name="T0" fmla="*/ 33 w 66"/>
                <a:gd name="T1" fmla="*/ 0 h 65"/>
                <a:gd name="T2" fmla="*/ 0 w 66"/>
                <a:gd name="T3" fmla="*/ 32 h 65"/>
                <a:gd name="T4" fmla="*/ 33 w 66"/>
                <a:gd name="T5" fmla="*/ 65 h 65"/>
                <a:gd name="T6" fmla="*/ 66 w 66"/>
                <a:gd name="T7" fmla="*/ 32 h 65"/>
                <a:gd name="T8" fmla="*/ 33 w 66"/>
                <a:gd name="T9" fmla="*/ 0 h 65"/>
                <a:gd name="T10" fmla="*/ 33 w 66"/>
                <a:gd name="T11" fmla="*/ 49 h 65"/>
                <a:gd name="T12" fmla="*/ 16 w 66"/>
                <a:gd name="T13" fmla="*/ 32 h 65"/>
                <a:gd name="T14" fmla="*/ 33 w 66"/>
                <a:gd name="T15" fmla="*/ 16 h 65"/>
                <a:gd name="T16" fmla="*/ 49 w 66"/>
                <a:gd name="T17" fmla="*/ 32 h 65"/>
                <a:gd name="T18" fmla="*/ 33 w 66"/>
                <a:gd name="T1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5">
                  <a:moveTo>
                    <a:pt x="33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51"/>
                    <a:pt x="15" y="65"/>
                    <a:pt x="33" y="65"/>
                  </a:cubicBezTo>
                  <a:cubicBezTo>
                    <a:pt x="51" y="65"/>
                    <a:pt x="66" y="51"/>
                    <a:pt x="66" y="32"/>
                  </a:cubicBezTo>
                  <a:cubicBezTo>
                    <a:pt x="66" y="14"/>
                    <a:pt x="51" y="0"/>
                    <a:pt x="33" y="0"/>
                  </a:cubicBezTo>
                  <a:close/>
                  <a:moveTo>
                    <a:pt x="33" y="49"/>
                  </a:moveTo>
                  <a:cubicBezTo>
                    <a:pt x="24" y="49"/>
                    <a:pt x="16" y="41"/>
                    <a:pt x="16" y="32"/>
                  </a:cubicBezTo>
                  <a:cubicBezTo>
                    <a:pt x="16" y="23"/>
                    <a:pt x="24" y="16"/>
                    <a:pt x="33" y="16"/>
                  </a:cubicBezTo>
                  <a:cubicBezTo>
                    <a:pt x="42" y="16"/>
                    <a:pt x="49" y="23"/>
                    <a:pt x="49" y="32"/>
                  </a:cubicBezTo>
                  <a:cubicBezTo>
                    <a:pt x="49" y="41"/>
                    <a:pt x="42" y="49"/>
                    <a:pt x="3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9" name="ïṧḷïḓê-Freeform: Shape 53"/>
          <p:cNvSpPr/>
          <p:nvPr/>
        </p:nvSpPr>
        <p:spPr bwMode="auto">
          <a:xfrm>
            <a:off x="6311265" y="847423"/>
            <a:ext cx="606339" cy="608964"/>
          </a:xfrm>
          <a:custGeom>
            <a:avLst/>
            <a:gdLst>
              <a:gd name="T0" fmla="*/ 274 w 274"/>
              <a:gd name="T1" fmla="*/ 155 h 275"/>
              <a:gd name="T2" fmla="*/ 274 w 274"/>
              <a:gd name="T3" fmla="*/ 120 h 275"/>
              <a:gd name="T4" fmla="*/ 247 w 274"/>
              <a:gd name="T5" fmla="*/ 120 h 275"/>
              <a:gd name="T6" fmla="*/ 241 w 274"/>
              <a:gd name="T7" fmla="*/ 97 h 275"/>
              <a:gd name="T8" fmla="*/ 265 w 274"/>
              <a:gd name="T9" fmla="*/ 84 h 275"/>
              <a:gd name="T10" fmla="*/ 247 w 274"/>
              <a:gd name="T11" fmla="*/ 54 h 275"/>
              <a:gd name="T12" fmla="*/ 224 w 274"/>
              <a:gd name="T13" fmla="*/ 67 h 275"/>
              <a:gd name="T14" fmla="*/ 207 w 274"/>
              <a:gd name="T15" fmla="*/ 51 h 275"/>
              <a:gd name="T16" fmla="*/ 221 w 274"/>
              <a:gd name="T17" fmla="*/ 27 h 275"/>
              <a:gd name="T18" fmla="*/ 191 w 274"/>
              <a:gd name="T19" fmla="*/ 10 h 275"/>
              <a:gd name="T20" fmla="*/ 177 w 274"/>
              <a:gd name="T21" fmla="*/ 34 h 275"/>
              <a:gd name="T22" fmla="*/ 154 w 274"/>
              <a:gd name="T23" fmla="*/ 27 h 275"/>
              <a:gd name="T24" fmla="*/ 154 w 274"/>
              <a:gd name="T25" fmla="*/ 0 h 275"/>
              <a:gd name="T26" fmla="*/ 120 w 274"/>
              <a:gd name="T27" fmla="*/ 0 h 275"/>
              <a:gd name="T28" fmla="*/ 120 w 274"/>
              <a:gd name="T29" fmla="*/ 27 h 275"/>
              <a:gd name="T30" fmla="*/ 97 w 274"/>
              <a:gd name="T31" fmla="*/ 34 h 275"/>
              <a:gd name="T32" fmla="*/ 83 w 274"/>
              <a:gd name="T33" fmla="*/ 10 h 275"/>
              <a:gd name="T34" fmla="*/ 54 w 274"/>
              <a:gd name="T35" fmla="*/ 27 h 275"/>
              <a:gd name="T36" fmla="*/ 67 w 274"/>
              <a:gd name="T37" fmla="*/ 51 h 275"/>
              <a:gd name="T38" fmla="*/ 50 w 274"/>
              <a:gd name="T39" fmla="*/ 67 h 275"/>
              <a:gd name="T40" fmla="*/ 27 w 274"/>
              <a:gd name="T41" fmla="*/ 54 h 275"/>
              <a:gd name="T42" fmla="*/ 10 w 274"/>
              <a:gd name="T43" fmla="*/ 84 h 275"/>
              <a:gd name="T44" fmla="*/ 33 w 274"/>
              <a:gd name="T45" fmla="*/ 97 h 275"/>
              <a:gd name="T46" fmla="*/ 27 w 274"/>
              <a:gd name="T47" fmla="*/ 120 h 275"/>
              <a:gd name="T48" fmla="*/ 0 w 274"/>
              <a:gd name="T49" fmla="*/ 120 h 275"/>
              <a:gd name="T50" fmla="*/ 0 w 274"/>
              <a:gd name="T51" fmla="*/ 155 h 275"/>
              <a:gd name="T52" fmla="*/ 27 w 274"/>
              <a:gd name="T53" fmla="*/ 155 h 275"/>
              <a:gd name="T54" fmla="*/ 33 w 274"/>
              <a:gd name="T55" fmla="*/ 178 h 275"/>
              <a:gd name="T56" fmla="*/ 10 w 274"/>
              <a:gd name="T57" fmla="*/ 191 h 275"/>
              <a:gd name="T58" fmla="*/ 27 w 274"/>
              <a:gd name="T59" fmla="*/ 221 h 275"/>
              <a:gd name="T60" fmla="*/ 50 w 274"/>
              <a:gd name="T61" fmla="*/ 207 h 275"/>
              <a:gd name="T62" fmla="*/ 67 w 274"/>
              <a:gd name="T63" fmla="*/ 224 h 275"/>
              <a:gd name="T64" fmla="*/ 54 w 274"/>
              <a:gd name="T65" fmla="*/ 248 h 275"/>
              <a:gd name="T66" fmla="*/ 83 w 274"/>
              <a:gd name="T67" fmla="*/ 265 h 275"/>
              <a:gd name="T68" fmla="*/ 97 w 274"/>
              <a:gd name="T69" fmla="*/ 241 h 275"/>
              <a:gd name="T70" fmla="*/ 120 w 274"/>
              <a:gd name="T71" fmla="*/ 247 h 275"/>
              <a:gd name="T72" fmla="*/ 120 w 274"/>
              <a:gd name="T73" fmla="*/ 275 h 275"/>
              <a:gd name="T74" fmla="*/ 154 w 274"/>
              <a:gd name="T75" fmla="*/ 275 h 275"/>
              <a:gd name="T76" fmla="*/ 154 w 274"/>
              <a:gd name="T77" fmla="*/ 247 h 275"/>
              <a:gd name="T78" fmla="*/ 177 w 274"/>
              <a:gd name="T79" fmla="*/ 241 h 275"/>
              <a:gd name="T80" fmla="*/ 191 w 274"/>
              <a:gd name="T81" fmla="*/ 265 h 275"/>
              <a:gd name="T82" fmla="*/ 221 w 274"/>
              <a:gd name="T83" fmla="*/ 248 h 275"/>
              <a:gd name="T84" fmla="*/ 207 w 274"/>
              <a:gd name="T85" fmla="*/ 224 h 275"/>
              <a:gd name="T86" fmla="*/ 224 w 274"/>
              <a:gd name="T87" fmla="*/ 207 h 275"/>
              <a:gd name="T88" fmla="*/ 247 w 274"/>
              <a:gd name="T89" fmla="*/ 221 h 275"/>
              <a:gd name="T90" fmla="*/ 265 w 274"/>
              <a:gd name="T91" fmla="*/ 191 h 275"/>
              <a:gd name="T92" fmla="*/ 241 w 274"/>
              <a:gd name="T93" fmla="*/ 178 h 275"/>
              <a:gd name="T94" fmla="*/ 247 w 274"/>
              <a:gd name="T95" fmla="*/ 155 h 275"/>
              <a:gd name="T96" fmla="*/ 274 w 274"/>
              <a:gd name="T97" fmla="*/ 155 h 275"/>
              <a:gd name="T98" fmla="*/ 137 w 274"/>
              <a:gd name="T99" fmla="*/ 215 h 275"/>
              <a:gd name="T100" fmla="*/ 60 w 274"/>
              <a:gd name="T101" fmla="*/ 137 h 275"/>
              <a:gd name="T102" fmla="*/ 137 w 274"/>
              <a:gd name="T103" fmla="*/ 60 h 275"/>
              <a:gd name="T104" fmla="*/ 214 w 274"/>
              <a:gd name="T105" fmla="*/ 137 h 275"/>
              <a:gd name="T106" fmla="*/ 137 w 274"/>
              <a:gd name="T107" fmla="*/ 21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4" h="275">
                <a:moveTo>
                  <a:pt x="274" y="155"/>
                </a:moveTo>
                <a:cubicBezTo>
                  <a:pt x="274" y="120"/>
                  <a:pt x="274" y="120"/>
                  <a:pt x="274" y="120"/>
                </a:cubicBezTo>
                <a:cubicBezTo>
                  <a:pt x="247" y="120"/>
                  <a:pt x="247" y="120"/>
                  <a:pt x="247" y="120"/>
                </a:cubicBezTo>
                <a:cubicBezTo>
                  <a:pt x="246" y="112"/>
                  <a:pt x="244" y="105"/>
                  <a:pt x="241" y="97"/>
                </a:cubicBezTo>
                <a:cubicBezTo>
                  <a:pt x="265" y="84"/>
                  <a:pt x="265" y="84"/>
                  <a:pt x="265" y="84"/>
                </a:cubicBezTo>
                <a:cubicBezTo>
                  <a:pt x="247" y="54"/>
                  <a:pt x="247" y="54"/>
                  <a:pt x="247" y="54"/>
                </a:cubicBezTo>
                <a:cubicBezTo>
                  <a:pt x="224" y="67"/>
                  <a:pt x="224" y="67"/>
                  <a:pt x="224" y="67"/>
                </a:cubicBezTo>
                <a:cubicBezTo>
                  <a:pt x="219" y="61"/>
                  <a:pt x="213" y="56"/>
                  <a:pt x="207" y="51"/>
                </a:cubicBezTo>
                <a:cubicBezTo>
                  <a:pt x="221" y="27"/>
                  <a:pt x="221" y="27"/>
                  <a:pt x="221" y="27"/>
                </a:cubicBezTo>
                <a:cubicBezTo>
                  <a:pt x="191" y="10"/>
                  <a:pt x="191" y="10"/>
                  <a:pt x="191" y="10"/>
                </a:cubicBezTo>
                <a:cubicBezTo>
                  <a:pt x="177" y="34"/>
                  <a:pt x="177" y="34"/>
                  <a:pt x="177" y="34"/>
                </a:cubicBezTo>
                <a:cubicBezTo>
                  <a:pt x="170" y="31"/>
                  <a:pt x="162" y="29"/>
                  <a:pt x="154" y="27"/>
                </a:cubicBezTo>
                <a:cubicBezTo>
                  <a:pt x="154" y="0"/>
                  <a:pt x="154" y="0"/>
                  <a:pt x="154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12" y="29"/>
                  <a:pt x="104" y="31"/>
                  <a:pt x="97" y="34"/>
                </a:cubicBezTo>
                <a:cubicBezTo>
                  <a:pt x="83" y="10"/>
                  <a:pt x="83" y="10"/>
                  <a:pt x="83" y="10"/>
                </a:cubicBezTo>
                <a:cubicBezTo>
                  <a:pt x="54" y="27"/>
                  <a:pt x="54" y="27"/>
                  <a:pt x="54" y="27"/>
                </a:cubicBezTo>
                <a:cubicBezTo>
                  <a:pt x="67" y="51"/>
                  <a:pt x="67" y="51"/>
                  <a:pt x="67" y="51"/>
                </a:cubicBezTo>
                <a:cubicBezTo>
                  <a:pt x="61" y="56"/>
                  <a:pt x="55" y="61"/>
                  <a:pt x="50" y="67"/>
                </a:cubicBezTo>
                <a:cubicBezTo>
                  <a:pt x="27" y="54"/>
                  <a:pt x="27" y="54"/>
                  <a:pt x="27" y="54"/>
                </a:cubicBezTo>
                <a:cubicBezTo>
                  <a:pt x="10" y="84"/>
                  <a:pt x="10" y="84"/>
                  <a:pt x="10" y="84"/>
                </a:cubicBezTo>
                <a:cubicBezTo>
                  <a:pt x="33" y="97"/>
                  <a:pt x="33" y="97"/>
                  <a:pt x="33" y="97"/>
                </a:cubicBezTo>
                <a:cubicBezTo>
                  <a:pt x="30" y="105"/>
                  <a:pt x="28" y="112"/>
                  <a:pt x="27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55"/>
                  <a:pt x="0" y="155"/>
                  <a:pt x="0" y="155"/>
                </a:cubicBezTo>
                <a:cubicBezTo>
                  <a:pt x="27" y="155"/>
                  <a:pt x="27" y="155"/>
                  <a:pt x="27" y="155"/>
                </a:cubicBezTo>
                <a:cubicBezTo>
                  <a:pt x="28" y="163"/>
                  <a:pt x="30" y="170"/>
                  <a:pt x="33" y="178"/>
                </a:cubicBezTo>
                <a:cubicBezTo>
                  <a:pt x="10" y="191"/>
                  <a:pt x="10" y="191"/>
                  <a:pt x="10" y="191"/>
                </a:cubicBezTo>
                <a:cubicBezTo>
                  <a:pt x="27" y="221"/>
                  <a:pt x="27" y="221"/>
                  <a:pt x="27" y="221"/>
                </a:cubicBezTo>
                <a:cubicBezTo>
                  <a:pt x="50" y="207"/>
                  <a:pt x="50" y="207"/>
                  <a:pt x="50" y="207"/>
                </a:cubicBezTo>
                <a:cubicBezTo>
                  <a:pt x="55" y="214"/>
                  <a:pt x="61" y="219"/>
                  <a:pt x="67" y="224"/>
                </a:cubicBezTo>
                <a:cubicBezTo>
                  <a:pt x="54" y="248"/>
                  <a:pt x="54" y="248"/>
                  <a:pt x="54" y="248"/>
                </a:cubicBezTo>
                <a:cubicBezTo>
                  <a:pt x="83" y="265"/>
                  <a:pt x="83" y="265"/>
                  <a:pt x="83" y="265"/>
                </a:cubicBezTo>
                <a:cubicBezTo>
                  <a:pt x="97" y="241"/>
                  <a:pt x="97" y="241"/>
                  <a:pt x="97" y="241"/>
                </a:cubicBezTo>
                <a:cubicBezTo>
                  <a:pt x="104" y="244"/>
                  <a:pt x="112" y="246"/>
                  <a:pt x="120" y="247"/>
                </a:cubicBezTo>
                <a:cubicBezTo>
                  <a:pt x="120" y="275"/>
                  <a:pt x="120" y="275"/>
                  <a:pt x="120" y="275"/>
                </a:cubicBezTo>
                <a:cubicBezTo>
                  <a:pt x="154" y="275"/>
                  <a:pt x="154" y="275"/>
                  <a:pt x="154" y="27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162" y="246"/>
                  <a:pt x="170" y="244"/>
                  <a:pt x="177" y="241"/>
                </a:cubicBezTo>
                <a:cubicBezTo>
                  <a:pt x="191" y="265"/>
                  <a:pt x="191" y="265"/>
                  <a:pt x="191" y="265"/>
                </a:cubicBezTo>
                <a:cubicBezTo>
                  <a:pt x="221" y="248"/>
                  <a:pt x="221" y="248"/>
                  <a:pt x="221" y="248"/>
                </a:cubicBezTo>
                <a:cubicBezTo>
                  <a:pt x="207" y="224"/>
                  <a:pt x="207" y="224"/>
                  <a:pt x="207" y="224"/>
                </a:cubicBezTo>
                <a:cubicBezTo>
                  <a:pt x="213" y="219"/>
                  <a:pt x="219" y="214"/>
                  <a:pt x="224" y="207"/>
                </a:cubicBezTo>
                <a:cubicBezTo>
                  <a:pt x="247" y="221"/>
                  <a:pt x="247" y="221"/>
                  <a:pt x="247" y="221"/>
                </a:cubicBezTo>
                <a:cubicBezTo>
                  <a:pt x="265" y="191"/>
                  <a:pt x="265" y="191"/>
                  <a:pt x="265" y="191"/>
                </a:cubicBezTo>
                <a:cubicBezTo>
                  <a:pt x="241" y="178"/>
                  <a:pt x="241" y="178"/>
                  <a:pt x="241" y="178"/>
                </a:cubicBezTo>
                <a:cubicBezTo>
                  <a:pt x="244" y="170"/>
                  <a:pt x="246" y="163"/>
                  <a:pt x="247" y="155"/>
                </a:cubicBezTo>
                <a:cubicBezTo>
                  <a:pt x="274" y="155"/>
                  <a:pt x="274" y="155"/>
                  <a:pt x="274" y="155"/>
                </a:cubicBezTo>
                <a:close/>
                <a:moveTo>
                  <a:pt x="137" y="215"/>
                </a:moveTo>
                <a:cubicBezTo>
                  <a:pt x="95" y="215"/>
                  <a:pt x="60" y="180"/>
                  <a:pt x="60" y="137"/>
                </a:cubicBezTo>
                <a:cubicBezTo>
                  <a:pt x="60" y="95"/>
                  <a:pt x="95" y="60"/>
                  <a:pt x="137" y="60"/>
                </a:cubicBezTo>
                <a:cubicBezTo>
                  <a:pt x="180" y="60"/>
                  <a:pt x="214" y="95"/>
                  <a:pt x="214" y="137"/>
                </a:cubicBezTo>
                <a:cubicBezTo>
                  <a:pt x="214" y="180"/>
                  <a:pt x="180" y="215"/>
                  <a:pt x="137" y="2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ïṧḷïḓê-Freeform: Shape 54"/>
          <p:cNvSpPr/>
          <p:nvPr/>
        </p:nvSpPr>
        <p:spPr bwMode="auto">
          <a:xfrm>
            <a:off x="5954287" y="1514135"/>
            <a:ext cx="715269" cy="724457"/>
          </a:xfrm>
          <a:custGeom>
            <a:avLst/>
            <a:gdLst>
              <a:gd name="T0" fmla="*/ 223 w 323"/>
              <a:gd name="T1" fmla="*/ 187 h 327"/>
              <a:gd name="T2" fmla="*/ 215 w 323"/>
              <a:gd name="T3" fmla="*/ 136 h 327"/>
              <a:gd name="T4" fmla="*/ 215 w 323"/>
              <a:gd name="T5" fmla="*/ 128 h 327"/>
              <a:gd name="T6" fmla="*/ 190 w 323"/>
              <a:gd name="T7" fmla="*/ 110 h 327"/>
              <a:gd name="T8" fmla="*/ 139 w 323"/>
              <a:gd name="T9" fmla="*/ 104 h 327"/>
              <a:gd name="T10" fmla="*/ 133 w 323"/>
              <a:gd name="T11" fmla="*/ 84 h 327"/>
              <a:gd name="T12" fmla="*/ 102 w 323"/>
              <a:gd name="T13" fmla="*/ 89 h 327"/>
              <a:gd name="T14" fmla="*/ 62 w 323"/>
              <a:gd name="T15" fmla="*/ 121 h 327"/>
              <a:gd name="T16" fmla="*/ 44 w 323"/>
              <a:gd name="T17" fmla="*/ 110 h 327"/>
              <a:gd name="T18" fmla="*/ 24 w 323"/>
              <a:gd name="T19" fmla="*/ 132 h 327"/>
              <a:gd name="T20" fmla="*/ 36 w 323"/>
              <a:gd name="T21" fmla="*/ 146 h 327"/>
              <a:gd name="T22" fmla="*/ 5 w 323"/>
              <a:gd name="T23" fmla="*/ 187 h 327"/>
              <a:gd name="T24" fmla="*/ 0 w 323"/>
              <a:gd name="T25" fmla="*/ 218 h 327"/>
              <a:gd name="T26" fmla="*/ 18 w 323"/>
              <a:gd name="T27" fmla="*/ 223 h 327"/>
              <a:gd name="T28" fmla="*/ 25 w 323"/>
              <a:gd name="T29" fmla="*/ 274 h 327"/>
              <a:gd name="T30" fmla="*/ 43 w 323"/>
              <a:gd name="T31" fmla="*/ 300 h 327"/>
              <a:gd name="T32" fmla="*/ 51 w 323"/>
              <a:gd name="T33" fmla="*/ 300 h 327"/>
              <a:gd name="T34" fmla="*/ 102 w 323"/>
              <a:gd name="T35" fmla="*/ 309 h 327"/>
              <a:gd name="T36" fmla="*/ 108 w 323"/>
              <a:gd name="T37" fmla="*/ 327 h 327"/>
              <a:gd name="T38" fmla="*/ 139 w 323"/>
              <a:gd name="T39" fmla="*/ 321 h 327"/>
              <a:gd name="T40" fmla="*/ 181 w 323"/>
              <a:gd name="T41" fmla="*/ 291 h 327"/>
              <a:gd name="T42" fmla="*/ 198 w 323"/>
              <a:gd name="T43" fmla="*/ 300 h 327"/>
              <a:gd name="T44" fmla="*/ 216 w 323"/>
              <a:gd name="T45" fmla="*/ 275 h 327"/>
              <a:gd name="T46" fmla="*/ 223 w 323"/>
              <a:gd name="T47" fmla="*/ 223 h 327"/>
              <a:gd name="T48" fmla="*/ 243 w 323"/>
              <a:gd name="T49" fmla="*/ 218 h 327"/>
              <a:gd name="T50" fmla="*/ 237 w 323"/>
              <a:gd name="T51" fmla="*/ 187 h 327"/>
              <a:gd name="T52" fmla="*/ 65 w 323"/>
              <a:gd name="T53" fmla="*/ 205 h 327"/>
              <a:gd name="T54" fmla="*/ 178 w 323"/>
              <a:gd name="T55" fmla="*/ 205 h 327"/>
              <a:gd name="T56" fmla="*/ 143 w 323"/>
              <a:gd name="T57" fmla="*/ 205 h 327"/>
              <a:gd name="T58" fmla="*/ 100 w 323"/>
              <a:gd name="T59" fmla="*/ 205 h 327"/>
              <a:gd name="T60" fmla="*/ 143 w 323"/>
              <a:gd name="T61" fmla="*/ 205 h 327"/>
              <a:gd name="T62" fmla="*/ 312 w 323"/>
              <a:gd name="T63" fmla="*/ 82 h 327"/>
              <a:gd name="T64" fmla="*/ 320 w 323"/>
              <a:gd name="T65" fmla="*/ 53 h 327"/>
              <a:gd name="T66" fmla="*/ 317 w 323"/>
              <a:gd name="T67" fmla="*/ 35 h 327"/>
              <a:gd name="T68" fmla="*/ 305 w 323"/>
              <a:gd name="T69" fmla="*/ 37 h 327"/>
              <a:gd name="T70" fmla="*/ 290 w 323"/>
              <a:gd name="T71" fmla="*/ 11 h 327"/>
              <a:gd name="T72" fmla="*/ 288 w 323"/>
              <a:gd name="T73" fmla="*/ 7 h 327"/>
              <a:gd name="T74" fmla="*/ 271 w 323"/>
              <a:gd name="T75" fmla="*/ 3 h 327"/>
              <a:gd name="T76" fmla="*/ 243 w 323"/>
              <a:gd name="T77" fmla="*/ 10 h 327"/>
              <a:gd name="T78" fmla="*/ 235 w 323"/>
              <a:gd name="T79" fmla="*/ 1 h 327"/>
              <a:gd name="T80" fmla="*/ 220 w 323"/>
              <a:gd name="T81" fmla="*/ 10 h 327"/>
              <a:gd name="T82" fmla="*/ 205 w 323"/>
              <a:gd name="T83" fmla="*/ 36 h 327"/>
              <a:gd name="T84" fmla="*/ 194 w 323"/>
              <a:gd name="T85" fmla="*/ 34 h 327"/>
              <a:gd name="T86" fmla="*/ 188 w 323"/>
              <a:gd name="T87" fmla="*/ 50 h 327"/>
              <a:gd name="T88" fmla="*/ 197 w 323"/>
              <a:gd name="T89" fmla="*/ 54 h 327"/>
              <a:gd name="T90" fmla="*/ 189 w 323"/>
              <a:gd name="T91" fmla="*/ 83 h 327"/>
              <a:gd name="T92" fmla="*/ 193 w 323"/>
              <a:gd name="T93" fmla="*/ 100 h 327"/>
              <a:gd name="T94" fmla="*/ 204 w 323"/>
              <a:gd name="T95" fmla="*/ 99 h 327"/>
              <a:gd name="T96" fmla="*/ 218 w 323"/>
              <a:gd name="T97" fmla="*/ 125 h 327"/>
              <a:gd name="T98" fmla="*/ 233 w 323"/>
              <a:gd name="T99" fmla="*/ 135 h 327"/>
              <a:gd name="T100" fmla="*/ 237 w 323"/>
              <a:gd name="T101" fmla="*/ 133 h 327"/>
              <a:gd name="T102" fmla="*/ 267 w 323"/>
              <a:gd name="T103" fmla="*/ 127 h 327"/>
              <a:gd name="T104" fmla="*/ 273 w 323"/>
              <a:gd name="T105" fmla="*/ 135 h 327"/>
              <a:gd name="T106" fmla="*/ 289 w 323"/>
              <a:gd name="T107" fmla="*/ 126 h 327"/>
              <a:gd name="T108" fmla="*/ 304 w 323"/>
              <a:gd name="T109" fmla="*/ 101 h 327"/>
              <a:gd name="T110" fmla="*/ 316 w 323"/>
              <a:gd name="T111" fmla="*/ 102 h 327"/>
              <a:gd name="T112" fmla="*/ 320 w 323"/>
              <a:gd name="T113" fmla="*/ 85 h 327"/>
              <a:gd name="T114" fmla="*/ 225 w 323"/>
              <a:gd name="T115" fmla="*/ 80 h 327"/>
              <a:gd name="T116" fmla="*/ 285 w 323"/>
              <a:gd name="T117" fmla="*/ 56 h 327"/>
              <a:gd name="T118" fmla="*/ 266 w 323"/>
              <a:gd name="T119" fmla="*/ 63 h 327"/>
              <a:gd name="T120" fmla="*/ 243 w 323"/>
              <a:gd name="T121" fmla="*/ 72 h 327"/>
              <a:gd name="T122" fmla="*/ 266 w 323"/>
              <a:gd name="T123" fmla="*/ 63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23" h="327">
                <a:moveTo>
                  <a:pt x="237" y="187"/>
                </a:moveTo>
                <a:cubicBezTo>
                  <a:pt x="223" y="187"/>
                  <a:pt x="223" y="187"/>
                  <a:pt x="223" y="187"/>
                </a:cubicBezTo>
                <a:cubicBezTo>
                  <a:pt x="220" y="172"/>
                  <a:pt x="214" y="158"/>
                  <a:pt x="205" y="146"/>
                </a:cubicBezTo>
                <a:cubicBezTo>
                  <a:pt x="215" y="136"/>
                  <a:pt x="215" y="136"/>
                  <a:pt x="215" y="136"/>
                </a:cubicBezTo>
                <a:cubicBezTo>
                  <a:pt x="216" y="135"/>
                  <a:pt x="217" y="133"/>
                  <a:pt x="217" y="132"/>
                </a:cubicBezTo>
                <a:cubicBezTo>
                  <a:pt x="217" y="130"/>
                  <a:pt x="216" y="129"/>
                  <a:pt x="215" y="12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5" y="108"/>
                  <a:pt x="192" y="108"/>
                  <a:pt x="190" y="110"/>
                </a:cubicBezTo>
                <a:cubicBezTo>
                  <a:pt x="179" y="121"/>
                  <a:pt x="179" y="121"/>
                  <a:pt x="179" y="121"/>
                </a:cubicBezTo>
                <a:cubicBezTo>
                  <a:pt x="167" y="112"/>
                  <a:pt x="153" y="107"/>
                  <a:pt x="139" y="104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39" y="86"/>
                  <a:pt x="136" y="84"/>
                  <a:pt x="133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5" y="84"/>
                  <a:pt x="102" y="86"/>
                  <a:pt x="102" y="89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88" y="107"/>
                  <a:pt x="74" y="112"/>
                  <a:pt x="62" y="121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49" y="108"/>
                  <a:pt x="46" y="108"/>
                  <a:pt x="44" y="110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5" y="130"/>
                  <a:pt x="24" y="131"/>
                  <a:pt x="24" y="132"/>
                </a:cubicBezTo>
                <a:cubicBezTo>
                  <a:pt x="24" y="134"/>
                  <a:pt x="25" y="135"/>
                  <a:pt x="26" y="136"/>
                </a:cubicBezTo>
                <a:cubicBezTo>
                  <a:pt x="36" y="146"/>
                  <a:pt x="36" y="146"/>
                  <a:pt x="36" y="146"/>
                </a:cubicBezTo>
                <a:cubicBezTo>
                  <a:pt x="27" y="158"/>
                  <a:pt x="21" y="172"/>
                  <a:pt x="19" y="187"/>
                </a:cubicBezTo>
                <a:cubicBezTo>
                  <a:pt x="5" y="187"/>
                  <a:pt x="5" y="187"/>
                  <a:pt x="5" y="187"/>
                </a:cubicBezTo>
                <a:cubicBezTo>
                  <a:pt x="2" y="187"/>
                  <a:pt x="0" y="189"/>
                  <a:pt x="0" y="192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21"/>
                  <a:pt x="2" y="223"/>
                  <a:pt x="5" y="223"/>
                </a:cubicBezTo>
                <a:cubicBezTo>
                  <a:pt x="18" y="223"/>
                  <a:pt x="18" y="223"/>
                  <a:pt x="18" y="223"/>
                </a:cubicBezTo>
                <a:cubicBezTo>
                  <a:pt x="21" y="238"/>
                  <a:pt x="26" y="252"/>
                  <a:pt x="35" y="265"/>
                </a:cubicBezTo>
                <a:cubicBezTo>
                  <a:pt x="25" y="274"/>
                  <a:pt x="25" y="274"/>
                  <a:pt x="25" y="274"/>
                </a:cubicBezTo>
                <a:cubicBezTo>
                  <a:pt x="23" y="276"/>
                  <a:pt x="23" y="280"/>
                  <a:pt x="25" y="282"/>
                </a:cubicBezTo>
                <a:cubicBezTo>
                  <a:pt x="43" y="300"/>
                  <a:pt x="43" y="300"/>
                  <a:pt x="43" y="300"/>
                </a:cubicBezTo>
                <a:cubicBezTo>
                  <a:pt x="44" y="301"/>
                  <a:pt x="46" y="302"/>
                  <a:pt x="47" y="302"/>
                </a:cubicBezTo>
                <a:cubicBezTo>
                  <a:pt x="49" y="302"/>
                  <a:pt x="50" y="301"/>
                  <a:pt x="51" y="300"/>
                </a:cubicBezTo>
                <a:cubicBezTo>
                  <a:pt x="60" y="291"/>
                  <a:pt x="60" y="291"/>
                  <a:pt x="60" y="291"/>
                </a:cubicBezTo>
                <a:cubicBezTo>
                  <a:pt x="73" y="300"/>
                  <a:pt x="87" y="306"/>
                  <a:pt x="102" y="309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2" y="324"/>
                  <a:pt x="105" y="327"/>
                  <a:pt x="108" y="327"/>
                </a:cubicBezTo>
                <a:cubicBezTo>
                  <a:pt x="133" y="327"/>
                  <a:pt x="133" y="327"/>
                  <a:pt x="133" y="327"/>
                </a:cubicBezTo>
                <a:cubicBezTo>
                  <a:pt x="136" y="327"/>
                  <a:pt x="139" y="324"/>
                  <a:pt x="139" y="321"/>
                </a:cubicBezTo>
                <a:cubicBezTo>
                  <a:pt x="139" y="309"/>
                  <a:pt x="139" y="309"/>
                  <a:pt x="139" y="309"/>
                </a:cubicBezTo>
                <a:cubicBezTo>
                  <a:pt x="154" y="306"/>
                  <a:pt x="168" y="300"/>
                  <a:pt x="181" y="291"/>
                </a:cubicBezTo>
                <a:cubicBezTo>
                  <a:pt x="190" y="300"/>
                  <a:pt x="190" y="300"/>
                  <a:pt x="190" y="300"/>
                </a:cubicBezTo>
                <a:cubicBezTo>
                  <a:pt x="192" y="302"/>
                  <a:pt x="196" y="302"/>
                  <a:pt x="198" y="300"/>
                </a:cubicBezTo>
                <a:cubicBezTo>
                  <a:pt x="216" y="282"/>
                  <a:pt x="216" y="282"/>
                  <a:pt x="216" y="282"/>
                </a:cubicBezTo>
                <a:cubicBezTo>
                  <a:pt x="218" y="280"/>
                  <a:pt x="218" y="277"/>
                  <a:pt x="216" y="275"/>
                </a:cubicBezTo>
                <a:cubicBezTo>
                  <a:pt x="206" y="265"/>
                  <a:pt x="206" y="265"/>
                  <a:pt x="206" y="265"/>
                </a:cubicBezTo>
                <a:cubicBezTo>
                  <a:pt x="215" y="253"/>
                  <a:pt x="221" y="238"/>
                  <a:pt x="223" y="223"/>
                </a:cubicBezTo>
                <a:cubicBezTo>
                  <a:pt x="237" y="223"/>
                  <a:pt x="237" y="223"/>
                  <a:pt x="237" y="223"/>
                </a:cubicBezTo>
                <a:cubicBezTo>
                  <a:pt x="240" y="223"/>
                  <a:pt x="243" y="221"/>
                  <a:pt x="243" y="218"/>
                </a:cubicBezTo>
                <a:cubicBezTo>
                  <a:pt x="243" y="192"/>
                  <a:pt x="243" y="192"/>
                  <a:pt x="243" y="192"/>
                </a:cubicBezTo>
                <a:cubicBezTo>
                  <a:pt x="243" y="189"/>
                  <a:pt x="240" y="187"/>
                  <a:pt x="237" y="187"/>
                </a:cubicBezTo>
                <a:close/>
                <a:moveTo>
                  <a:pt x="121" y="262"/>
                </a:moveTo>
                <a:cubicBezTo>
                  <a:pt x="90" y="262"/>
                  <a:pt x="65" y="237"/>
                  <a:pt x="65" y="205"/>
                </a:cubicBezTo>
                <a:cubicBezTo>
                  <a:pt x="65" y="174"/>
                  <a:pt x="90" y="149"/>
                  <a:pt x="121" y="149"/>
                </a:cubicBezTo>
                <a:cubicBezTo>
                  <a:pt x="153" y="149"/>
                  <a:pt x="178" y="174"/>
                  <a:pt x="178" y="205"/>
                </a:cubicBezTo>
                <a:cubicBezTo>
                  <a:pt x="178" y="237"/>
                  <a:pt x="153" y="262"/>
                  <a:pt x="121" y="262"/>
                </a:cubicBezTo>
                <a:close/>
                <a:moveTo>
                  <a:pt x="143" y="205"/>
                </a:moveTo>
                <a:cubicBezTo>
                  <a:pt x="143" y="217"/>
                  <a:pt x="133" y="227"/>
                  <a:pt x="121" y="227"/>
                </a:cubicBezTo>
                <a:cubicBezTo>
                  <a:pt x="109" y="227"/>
                  <a:pt x="100" y="217"/>
                  <a:pt x="100" y="205"/>
                </a:cubicBezTo>
                <a:cubicBezTo>
                  <a:pt x="100" y="193"/>
                  <a:pt x="109" y="184"/>
                  <a:pt x="121" y="184"/>
                </a:cubicBezTo>
                <a:cubicBezTo>
                  <a:pt x="133" y="184"/>
                  <a:pt x="143" y="193"/>
                  <a:pt x="143" y="205"/>
                </a:cubicBezTo>
                <a:close/>
                <a:moveTo>
                  <a:pt x="320" y="85"/>
                </a:moveTo>
                <a:cubicBezTo>
                  <a:pt x="312" y="82"/>
                  <a:pt x="312" y="82"/>
                  <a:pt x="312" y="82"/>
                </a:cubicBezTo>
                <a:cubicBezTo>
                  <a:pt x="314" y="73"/>
                  <a:pt x="314" y="64"/>
                  <a:pt x="313" y="56"/>
                </a:cubicBezTo>
                <a:cubicBezTo>
                  <a:pt x="320" y="53"/>
                  <a:pt x="320" y="53"/>
                  <a:pt x="320" y="53"/>
                </a:cubicBezTo>
                <a:cubicBezTo>
                  <a:pt x="322" y="52"/>
                  <a:pt x="323" y="50"/>
                  <a:pt x="322" y="49"/>
                </a:cubicBezTo>
                <a:cubicBezTo>
                  <a:pt x="317" y="35"/>
                  <a:pt x="317" y="35"/>
                  <a:pt x="317" y="35"/>
                </a:cubicBezTo>
                <a:cubicBezTo>
                  <a:pt x="316" y="34"/>
                  <a:pt x="314" y="33"/>
                  <a:pt x="313" y="34"/>
                </a:cubicBezTo>
                <a:cubicBezTo>
                  <a:pt x="305" y="37"/>
                  <a:pt x="305" y="37"/>
                  <a:pt x="305" y="37"/>
                </a:cubicBezTo>
                <a:cubicBezTo>
                  <a:pt x="300" y="29"/>
                  <a:pt x="294" y="23"/>
                  <a:pt x="287" y="19"/>
                </a:cubicBezTo>
                <a:cubicBezTo>
                  <a:pt x="290" y="11"/>
                  <a:pt x="290" y="11"/>
                  <a:pt x="290" y="11"/>
                </a:cubicBezTo>
                <a:cubicBezTo>
                  <a:pt x="290" y="10"/>
                  <a:pt x="290" y="9"/>
                  <a:pt x="290" y="9"/>
                </a:cubicBezTo>
                <a:cubicBezTo>
                  <a:pt x="290" y="8"/>
                  <a:pt x="289" y="7"/>
                  <a:pt x="288" y="7"/>
                </a:cubicBezTo>
                <a:cubicBezTo>
                  <a:pt x="275" y="1"/>
                  <a:pt x="275" y="1"/>
                  <a:pt x="275" y="1"/>
                </a:cubicBezTo>
                <a:cubicBezTo>
                  <a:pt x="273" y="0"/>
                  <a:pt x="272" y="1"/>
                  <a:pt x="271" y="3"/>
                </a:cubicBezTo>
                <a:cubicBezTo>
                  <a:pt x="268" y="11"/>
                  <a:pt x="268" y="11"/>
                  <a:pt x="268" y="11"/>
                </a:cubicBezTo>
                <a:cubicBezTo>
                  <a:pt x="259" y="9"/>
                  <a:pt x="251" y="9"/>
                  <a:pt x="243" y="10"/>
                </a:cubicBezTo>
                <a:cubicBezTo>
                  <a:pt x="239" y="2"/>
                  <a:pt x="239" y="2"/>
                  <a:pt x="239" y="2"/>
                </a:cubicBezTo>
                <a:cubicBezTo>
                  <a:pt x="239" y="1"/>
                  <a:pt x="237" y="0"/>
                  <a:pt x="235" y="1"/>
                </a:cubicBezTo>
                <a:cubicBezTo>
                  <a:pt x="222" y="6"/>
                  <a:pt x="222" y="6"/>
                  <a:pt x="222" y="6"/>
                </a:cubicBezTo>
                <a:cubicBezTo>
                  <a:pt x="220" y="7"/>
                  <a:pt x="220" y="8"/>
                  <a:pt x="220" y="10"/>
                </a:cubicBezTo>
                <a:cubicBezTo>
                  <a:pt x="223" y="18"/>
                  <a:pt x="223" y="18"/>
                  <a:pt x="223" y="18"/>
                </a:cubicBezTo>
                <a:cubicBezTo>
                  <a:pt x="216" y="23"/>
                  <a:pt x="210" y="28"/>
                  <a:pt x="205" y="36"/>
                </a:cubicBezTo>
                <a:cubicBezTo>
                  <a:pt x="198" y="32"/>
                  <a:pt x="198" y="32"/>
                  <a:pt x="198" y="32"/>
                </a:cubicBezTo>
                <a:cubicBezTo>
                  <a:pt x="196" y="32"/>
                  <a:pt x="194" y="32"/>
                  <a:pt x="194" y="34"/>
                </a:cubicBezTo>
                <a:cubicBezTo>
                  <a:pt x="188" y="47"/>
                  <a:pt x="188" y="47"/>
                  <a:pt x="188" y="47"/>
                </a:cubicBezTo>
                <a:cubicBezTo>
                  <a:pt x="188" y="48"/>
                  <a:pt x="188" y="49"/>
                  <a:pt x="188" y="50"/>
                </a:cubicBezTo>
                <a:cubicBezTo>
                  <a:pt x="188" y="50"/>
                  <a:pt x="189" y="51"/>
                  <a:pt x="189" y="51"/>
                </a:cubicBezTo>
                <a:cubicBezTo>
                  <a:pt x="197" y="54"/>
                  <a:pt x="197" y="54"/>
                  <a:pt x="197" y="54"/>
                </a:cubicBezTo>
                <a:cubicBezTo>
                  <a:pt x="195" y="63"/>
                  <a:pt x="195" y="71"/>
                  <a:pt x="196" y="80"/>
                </a:cubicBezTo>
                <a:cubicBezTo>
                  <a:pt x="189" y="83"/>
                  <a:pt x="189" y="83"/>
                  <a:pt x="189" y="83"/>
                </a:cubicBezTo>
                <a:cubicBezTo>
                  <a:pt x="188" y="83"/>
                  <a:pt x="187" y="85"/>
                  <a:pt x="187" y="87"/>
                </a:cubicBezTo>
                <a:cubicBezTo>
                  <a:pt x="193" y="100"/>
                  <a:pt x="193" y="100"/>
                  <a:pt x="193" y="100"/>
                </a:cubicBezTo>
                <a:cubicBezTo>
                  <a:pt x="194" y="102"/>
                  <a:pt x="195" y="103"/>
                  <a:pt x="197" y="102"/>
                </a:cubicBezTo>
                <a:cubicBezTo>
                  <a:pt x="204" y="99"/>
                  <a:pt x="204" y="99"/>
                  <a:pt x="204" y="99"/>
                </a:cubicBezTo>
                <a:cubicBezTo>
                  <a:pt x="208" y="107"/>
                  <a:pt x="214" y="113"/>
                  <a:pt x="221" y="118"/>
                </a:cubicBezTo>
                <a:cubicBezTo>
                  <a:pt x="218" y="125"/>
                  <a:pt x="218" y="125"/>
                  <a:pt x="218" y="125"/>
                </a:cubicBezTo>
                <a:cubicBezTo>
                  <a:pt x="218" y="126"/>
                  <a:pt x="218" y="128"/>
                  <a:pt x="220" y="129"/>
                </a:cubicBezTo>
                <a:cubicBezTo>
                  <a:pt x="233" y="135"/>
                  <a:pt x="233" y="135"/>
                  <a:pt x="233" y="135"/>
                </a:cubicBezTo>
                <a:cubicBezTo>
                  <a:pt x="234" y="135"/>
                  <a:pt x="235" y="135"/>
                  <a:pt x="236" y="135"/>
                </a:cubicBezTo>
                <a:cubicBezTo>
                  <a:pt x="237" y="134"/>
                  <a:pt x="237" y="134"/>
                  <a:pt x="237" y="133"/>
                </a:cubicBezTo>
                <a:cubicBezTo>
                  <a:pt x="240" y="126"/>
                  <a:pt x="240" y="126"/>
                  <a:pt x="240" y="126"/>
                </a:cubicBezTo>
                <a:cubicBezTo>
                  <a:pt x="249" y="128"/>
                  <a:pt x="258" y="128"/>
                  <a:pt x="267" y="127"/>
                </a:cubicBezTo>
                <a:cubicBezTo>
                  <a:pt x="269" y="133"/>
                  <a:pt x="269" y="133"/>
                  <a:pt x="269" y="133"/>
                </a:cubicBezTo>
                <a:cubicBezTo>
                  <a:pt x="270" y="135"/>
                  <a:pt x="272" y="136"/>
                  <a:pt x="273" y="135"/>
                </a:cubicBezTo>
                <a:cubicBezTo>
                  <a:pt x="287" y="130"/>
                  <a:pt x="287" y="130"/>
                  <a:pt x="287" y="130"/>
                </a:cubicBezTo>
                <a:cubicBezTo>
                  <a:pt x="288" y="129"/>
                  <a:pt x="289" y="127"/>
                  <a:pt x="289" y="126"/>
                </a:cubicBezTo>
                <a:cubicBezTo>
                  <a:pt x="286" y="119"/>
                  <a:pt x="286" y="119"/>
                  <a:pt x="286" y="119"/>
                </a:cubicBezTo>
                <a:cubicBezTo>
                  <a:pt x="293" y="114"/>
                  <a:pt x="300" y="108"/>
                  <a:pt x="304" y="101"/>
                </a:cubicBezTo>
                <a:cubicBezTo>
                  <a:pt x="311" y="104"/>
                  <a:pt x="311" y="104"/>
                  <a:pt x="311" y="104"/>
                </a:cubicBezTo>
                <a:cubicBezTo>
                  <a:pt x="313" y="104"/>
                  <a:pt x="315" y="104"/>
                  <a:pt x="316" y="102"/>
                </a:cubicBezTo>
                <a:cubicBezTo>
                  <a:pt x="321" y="89"/>
                  <a:pt x="321" y="89"/>
                  <a:pt x="321" y="89"/>
                </a:cubicBezTo>
                <a:cubicBezTo>
                  <a:pt x="322" y="87"/>
                  <a:pt x="321" y="85"/>
                  <a:pt x="320" y="85"/>
                </a:cubicBezTo>
                <a:close/>
                <a:moveTo>
                  <a:pt x="267" y="98"/>
                </a:moveTo>
                <a:cubicBezTo>
                  <a:pt x="250" y="104"/>
                  <a:pt x="231" y="96"/>
                  <a:pt x="225" y="80"/>
                </a:cubicBezTo>
                <a:cubicBezTo>
                  <a:pt x="218" y="63"/>
                  <a:pt x="226" y="44"/>
                  <a:pt x="243" y="38"/>
                </a:cubicBezTo>
                <a:cubicBezTo>
                  <a:pt x="259" y="31"/>
                  <a:pt x="278" y="39"/>
                  <a:pt x="285" y="56"/>
                </a:cubicBezTo>
                <a:cubicBezTo>
                  <a:pt x="291" y="72"/>
                  <a:pt x="283" y="91"/>
                  <a:pt x="267" y="98"/>
                </a:cubicBezTo>
                <a:close/>
                <a:moveTo>
                  <a:pt x="266" y="63"/>
                </a:moveTo>
                <a:cubicBezTo>
                  <a:pt x="269" y="70"/>
                  <a:pt x="266" y="77"/>
                  <a:pt x="259" y="79"/>
                </a:cubicBezTo>
                <a:cubicBezTo>
                  <a:pt x="253" y="82"/>
                  <a:pt x="246" y="79"/>
                  <a:pt x="243" y="72"/>
                </a:cubicBezTo>
                <a:cubicBezTo>
                  <a:pt x="241" y="66"/>
                  <a:pt x="244" y="59"/>
                  <a:pt x="250" y="56"/>
                </a:cubicBezTo>
                <a:cubicBezTo>
                  <a:pt x="257" y="54"/>
                  <a:pt x="264" y="57"/>
                  <a:pt x="266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1" name="Group 55"/>
          <p:cNvGrpSpPr/>
          <p:nvPr/>
        </p:nvGrpSpPr>
        <p:grpSpPr>
          <a:xfrm>
            <a:off x="6880104" y="1452450"/>
            <a:ext cx="717895" cy="717895"/>
            <a:chOff x="8312383" y="2904298"/>
            <a:chExt cx="763656" cy="763656"/>
          </a:xfrm>
          <a:solidFill>
            <a:schemeClr val="accent4"/>
          </a:solidFill>
        </p:grpSpPr>
        <p:sp>
          <p:nvSpPr>
            <p:cNvPr id="42" name="ïṧḷïḓê-Freeform: Shape 56"/>
            <p:cNvSpPr/>
            <p:nvPr/>
          </p:nvSpPr>
          <p:spPr bwMode="auto">
            <a:xfrm>
              <a:off x="8312383" y="2904298"/>
              <a:ext cx="763656" cy="763656"/>
            </a:xfrm>
            <a:custGeom>
              <a:avLst/>
              <a:gdLst>
                <a:gd name="T0" fmla="*/ 324 w 324"/>
                <a:gd name="T1" fmla="*/ 182 h 324"/>
                <a:gd name="T2" fmla="*/ 324 w 324"/>
                <a:gd name="T3" fmla="*/ 142 h 324"/>
                <a:gd name="T4" fmla="*/ 292 w 324"/>
                <a:gd name="T5" fmla="*/ 142 h 324"/>
                <a:gd name="T6" fmla="*/ 285 w 324"/>
                <a:gd name="T7" fmla="*/ 114 h 324"/>
                <a:gd name="T8" fmla="*/ 313 w 324"/>
                <a:gd name="T9" fmla="*/ 98 h 324"/>
                <a:gd name="T10" fmla="*/ 292 w 324"/>
                <a:gd name="T11" fmla="*/ 63 h 324"/>
                <a:gd name="T12" fmla="*/ 265 w 324"/>
                <a:gd name="T13" fmla="*/ 79 h 324"/>
                <a:gd name="T14" fmla="*/ 245 w 324"/>
                <a:gd name="T15" fmla="*/ 59 h 324"/>
                <a:gd name="T16" fmla="*/ 261 w 324"/>
                <a:gd name="T17" fmla="*/ 32 h 324"/>
                <a:gd name="T18" fmla="*/ 226 w 324"/>
                <a:gd name="T19" fmla="*/ 11 h 324"/>
                <a:gd name="T20" fmla="*/ 210 w 324"/>
                <a:gd name="T21" fmla="*/ 39 h 324"/>
                <a:gd name="T22" fmla="*/ 182 w 324"/>
                <a:gd name="T23" fmla="*/ 32 h 324"/>
                <a:gd name="T24" fmla="*/ 182 w 324"/>
                <a:gd name="T25" fmla="*/ 0 h 324"/>
                <a:gd name="T26" fmla="*/ 142 w 324"/>
                <a:gd name="T27" fmla="*/ 0 h 324"/>
                <a:gd name="T28" fmla="*/ 142 w 324"/>
                <a:gd name="T29" fmla="*/ 32 h 324"/>
                <a:gd name="T30" fmla="*/ 115 w 324"/>
                <a:gd name="T31" fmla="*/ 39 h 324"/>
                <a:gd name="T32" fmla="*/ 99 w 324"/>
                <a:gd name="T33" fmla="*/ 11 h 324"/>
                <a:gd name="T34" fmla="*/ 63 w 324"/>
                <a:gd name="T35" fmla="*/ 32 h 324"/>
                <a:gd name="T36" fmla="*/ 79 w 324"/>
                <a:gd name="T37" fmla="*/ 59 h 324"/>
                <a:gd name="T38" fmla="*/ 60 w 324"/>
                <a:gd name="T39" fmla="*/ 79 h 324"/>
                <a:gd name="T40" fmla="*/ 32 w 324"/>
                <a:gd name="T41" fmla="*/ 63 h 324"/>
                <a:gd name="T42" fmla="*/ 12 w 324"/>
                <a:gd name="T43" fmla="*/ 98 h 324"/>
                <a:gd name="T44" fmla="*/ 39 w 324"/>
                <a:gd name="T45" fmla="*/ 114 h 324"/>
                <a:gd name="T46" fmla="*/ 32 w 324"/>
                <a:gd name="T47" fmla="*/ 142 h 324"/>
                <a:gd name="T48" fmla="*/ 0 w 324"/>
                <a:gd name="T49" fmla="*/ 142 h 324"/>
                <a:gd name="T50" fmla="*/ 0 w 324"/>
                <a:gd name="T51" fmla="*/ 182 h 324"/>
                <a:gd name="T52" fmla="*/ 32 w 324"/>
                <a:gd name="T53" fmla="*/ 182 h 324"/>
                <a:gd name="T54" fmla="*/ 39 w 324"/>
                <a:gd name="T55" fmla="*/ 209 h 324"/>
                <a:gd name="T56" fmla="*/ 12 w 324"/>
                <a:gd name="T57" fmla="*/ 226 h 324"/>
                <a:gd name="T58" fmla="*/ 32 w 324"/>
                <a:gd name="T59" fmla="*/ 261 h 324"/>
                <a:gd name="T60" fmla="*/ 60 w 324"/>
                <a:gd name="T61" fmla="*/ 245 h 324"/>
                <a:gd name="T62" fmla="*/ 79 w 324"/>
                <a:gd name="T63" fmla="*/ 265 h 324"/>
                <a:gd name="T64" fmla="*/ 63 w 324"/>
                <a:gd name="T65" fmla="*/ 292 h 324"/>
                <a:gd name="T66" fmla="*/ 99 w 324"/>
                <a:gd name="T67" fmla="*/ 313 h 324"/>
                <a:gd name="T68" fmla="*/ 115 w 324"/>
                <a:gd name="T69" fmla="*/ 285 h 324"/>
                <a:gd name="T70" fmla="*/ 142 w 324"/>
                <a:gd name="T71" fmla="*/ 292 h 324"/>
                <a:gd name="T72" fmla="*/ 142 w 324"/>
                <a:gd name="T73" fmla="*/ 324 h 324"/>
                <a:gd name="T74" fmla="*/ 182 w 324"/>
                <a:gd name="T75" fmla="*/ 324 h 324"/>
                <a:gd name="T76" fmla="*/ 182 w 324"/>
                <a:gd name="T77" fmla="*/ 292 h 324"/>
                <a:gd name="T78" fmla="*/ 210 w 324"/>
                <a:gd name="T79" fmla="*/ 285 h 324"/>
                <a:gd name="T80" fmla="*/ 226 w 324"/>
                <a:gd name="T81" fmla="*/ 313 h 324"/>
                <a:gd name="T82" fmla="*/ 261 w 324"/>
                <a:gd name="T83" fmla="*/ 292 h 324"/>
                <a:gd name="T84" fmla="*/ 245 w 324"/>
                <a:gd name="T85" fmla="*/ 265 h 324"/>
                <a:gd name="T86" fmla="*/ 265 w 324"/>
                <a:gd name="T87" fmla="*/ 245 h 324"/>
                <a:gd name="T88" fmla="*/ 292 w 324"/>
                <a:gd name="T89" fmla="*/ 261 h 324"/>
                <a:gd name="T90" fmla="*/ 313 w 324"/>
                <a:gd name="T91" fmla="*/ 226 h 324"/>
                <a:gd name="T92" fmla="*/ 285 w 324"/>
                <a:gd name="T93" fmla="*/ 209 h 324"/>
                <a:gd name="T94" fmla="*/ 292 w 324"/>
                <a:gd name="T95" fmla="*/ 182 h 324"/>
                <a:gd name="T96" fmla="*/ 324 w 324"/>
                <a:gd name="T97" fmla="*/ 182 h 324"/>
                <a:gd name="T98" fmla="*/ 162 w 324"/>
                <a:gd name="T99" fmla="*/ 253 h 324"/>
                <a:gd name="T100" fmla="*/ 71 w 324"/>
                <a:gd name="T101" fmla="*/ 162 h 324"/>
                <a:gd name="T102" fmla="*/ 162 w 324"/>
                <a:gd name="T103" fmla="*/ 71 h 324"/>
                <a:gd name="T104" fmla="*/ 253 w 324"/>
                <a:gd name="T105" fmla="*/ 162 h 324"/>
                <a:gd name="T106" fmla="*/ 162 w 324"/>
                <a:gd name="T107" fmla="*/ 25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4" h="324">
                  <a:moveTo>
                    <a:pt x="324" y="182"/>
                  </a:moveTo>
                  <a:cubicBezTo>
                    <a:pt x="324" y="142"/>
                    <a:pt x="324" y="142"/>
                    <a:pt x="324" y="142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91" y="132"/>
                    <a:pt x="288" y="123"/>
                    <a:pt x="285" y="114"/>
                  </a:cubicBezTo>
                  <a:cubicBezTo>
                    <a:pt x="313" y="98"/>
                    <a:pt x="313" y="98"/>
                    <a:pt x="313" y="98"/>
                  </a:cubicBezTo>
                  <a:cubicBezTo>
                    <a:pt x="292" y="63"/>
                    <a:pt x="292" y="63"/>
                    <a:pt x="292" y="63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59" y="72"/>
                    <a:pt x="252" y="65"/>
                    <a:pt x="245" y="59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10" y="39"/>
                    <a:pt x="210" y="39"/>
                    <a:pt x="210" y="39"/>
                  </a:cubicBezTo>
                  <a:cubicBezTo>
                    <a:pt x="201" y="36"/>
                    <a:pt x="192" y="33"/>
                    <a:pt x="182" y="32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32" y="33"/>
                    <a:pt x="123" y="36"/>
                    <a:pt x="115" y="39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2" y="65"/>
                    <a:pt x="65" y="72"/>
                    <a:pt x="60" y="79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39" y="114"/>
                    <a:pt x="39" y="114"/>
                    <a:pt x="39" y="114"/>
                  </a:cubicBezTo>
                  <a:cubicBezTo>
                    <a:pt x="36" y="123"/>
                    <a:pt x="34" y="132"/>
                    <a:pt x="32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4" y="192"/>
                    <a:pt x="36" y="201"/>
                    <a:pt x="39" y="209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32" y="261"/>
                    <a:pt x="32" y="261"/>
                    <a:pt x="3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52"/>
                    <a:pt x="72" y="259"/>
                    <a:pt x="79" y="265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99" y="313"/>
                    <a:pt x="99" y="313"/>
                    <a:pt x="99" y="313"/>
                  </a:cubicBezTo>
                  <a:cubicBezTo>
                    <a:pt x="115" y="285"/>
                    <a:pt x="115" y="285"/>
                    <a:pt x="115" y="285"/>
                  </a:cubicBezTo>
                  <a:cubicBezTo>
                    <a:pt x="123" y="288"/>
                    <a:pt x="132" y="291"/>
                    <a:pt x="142" y="292"/>
                  </a:cubicBezTo>
                  <a:cubicBezTo>
                    <a:pt x="142" y="324"/>
                    <a:pt x="142" y="324"/>
                    <a:pt x="142" y="324"/>
                  </a:cubicBezTo>
                  <a:cubicBezTo>
                    <a:pt x="182" y="324"/>
                    <a:pt x="182" y="324"/>
                    <a:pt x="182" y="324"/>
                  </a:cubicBezTo>
                  <a:cubicBezTo>
                    <a:pt x="182" y="292"/>
                    <a:pt x="182" y="292"/>
                    <a:pt x="182" y="292"/>
                  </a:cubicBezTo>
                  <a:cubicBezTo>
                    <a:pt x="192" y="291"/>
                    <a:pt x="201" y="288"/>
                    <a:pt x="210" y="285"/>
                  </a:cubicBezTo>
                  <a:cubicBezTo>
                    <a:pt x="226" y="313"/>
                    <a:pt x="226" y="313"/>
                    <a:pt x="226" y="313"/>
                  </a:cubicBezTo>
                  <a:cubicBezTo>
                    <a:pt x="261" y="292"/>
                    <a:pt x="261" y="292"/>
                    <a:pt x="261" y="292"/>
                  </a:cubicBezTo>
                  <a:cubicBezTo>
                    <a:pt x="245" y="265"/>
                    <a:pt x="245" y="265"/>
                    <a:pt x="245" y="265"/>
                  </a:cubicBezTo>
                  <a:cubicBezTo>
                    <a:pt x="252" y="259"/>
                    <a:pt x="259" y="252"/>
                    <a:pt x="265" y="245"/>
                  </a:cubicBezTo>
                  <a:cubicBezTo>
                    <a:pt x="292" y="261"/>
                    <a:pt x="292" y="261"/>
                    <a:pt x="292" y="261"/>
                  </a:cubicBezTo>
                  <a:cubicBezTo>
                    <a:pt x="313" y="226"/>
                    <a:pt x="313" y="226"/>
                    <a:pt x="313" y="226"/>
                  </a:cubicBezTo>
                  <a:cubicBezTo>
                    <a:pt x="285" y="209"/>
                    <a:pt x="285" y="209"/>
                    <a:pt x="285" y="209"/>
                  </a:cubicBezTo>
                  <a:cubicBezTo>
                    <a:pt x="288" y="201"/>
                    <a:pt x="291" y="192"/>
                    <a:pt x="292" y="182"/>
                  </a:cubicBezTo>
                  <a:cubicBezTo>
                    <a:pt x="324" y="182"/>
                    <a:pt x="324" y="182"/>
                    <a:pt x="324" y="182"/>
                  </a:cubicBezTo>
                  <a:close/>
                  <a:moveTo>
                    <a:pt x="162" y="253"/>
                  </a:moveTo>
                  <a:cubicBezTo>
                    <a:pt x="112" y="253"/>
                    <a:pt x="71" y="212"/>
                    <a:pt x="71" y="162"/>
                  </a:cubicBezTo>
                  <a:cubicBezTo>
                    <a:pt x="71" y="112"/>
                    <a:pt x="112" y="71"/>
                    <a:pt x="162" y="71"/>
                  </a:cubicBezTo>
                  <a:cubicBezTo>
                    <a:pt x="213" y="71"/>
                    <a:pt x="253" y="112"/>
                    <a:pt x="253" y="162"/>
                  </a:cubicBezTo>
                  <a:cubicBezTo>
                    <a:pt x="253" y="212"/>
                    <a:pt x="213" y="253"/>
                    <a:pt x="162" y="2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ṧḷïḓê-Oval 57"/>
            <p:cNvSpPr/>
            <p:nvPr/>
          </p:nvSpPr>
          <p:spPr bwMode="auto">
            <a:xfrm>
              <a:off x="8611145" y="3203059"/>
              <a:ext cx="164738" cy="1647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" name="Group 6"/>
          <p:cNvGrpSpPr/>
          <p:nvPr/>
        </p:nvGrpSpPr>
        <p:grpSpPr>
          <a:xfrm>
            <a:off x="954582" y="2541122"/>
            <a:ext cx="401527" cy="401632"/>
            <a:chOff x="1396413" y="2471098"/>
            <a:chExt cx="535369" cy="535509"/>
          </a:xfrm>
        </p:grpSpPr>
        <p:sp>
          <p:nvSpPr>
            <p:cNvPr id="32" name="ïṧḷïḓê-Rectangle: Rounded Corners 78"/>
            <p:cNvSpPr/>
            <p:nvPr/>
          </p:nvSpPr>
          <p:spPr>
            <a:xfrm>
              <a:off x="1396413" y="2471098"/>
              <a:ext cx="535369" cy="5355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ṧḷïḓê-Freeform: Shape 85"/>
            <p:cNvSpPr>
              <a:spLocks noChangeAspect="1"/>
            </p:cNvSpPr>
            <p:nvPr/>
          </p:nvSpPr>
          <p:spPr bwMode="auto">
            <a:xfrm>
              <a:off x="1498902" y="2576819"/>
              <a:ext cx="319880" cy="319963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0" name="is1ide-TextBox 92"/>
          <p:cNvSpPr txBox="1"/>
          <p:nvPr/>
        </p:nvSpPr>
        <p:spPr bwMode="auto">
          <a:xfrm>
            <a:off x="1388135" y="2661028"/>
            <a:ext cx="2888236" cy="173942"/>
          </a:xfrm>
          <a:prstGeom prst="rect">
            <a:avLst/>
          </a:prstGeom>
          <a:noFill/>
        </p:spPr>
        <p:txBody>
          <a:bodyPr wrap="none" lIns="288000" tIns="0" rIns="288000" bIns="0" anchor="b" anchorCtr="0">
            <a:normAutofit fontScale="92500" lnSpcReduction="20000"/>
          </a:bodyPr>
          <a:lstStyle/>
          <a:p>
            <a:pPr algn="l" latinLnBrk="0"/>
            <a:r>
              <a:rPr lang="zh-CN" altLang="en-US" sz="1400" dirty="0">
                <a:solidFill>
                  <a:schemeClr val="accent2">
                    <a:lumMod val="100000"/>
                  </a:schemeClr>
                </a:solidFill>
                <a:effectLst/>
              </a:rPr>
              <a:t>哪些同学要就业内训？</a:t>
            </a:r>
          </a:p>
        </p:txBody>
      </p:sp>
      <p:grpSp>
        <p:nvGrpSpPr>
          <p:cNvPr id="6" name="Group 7"/>
          <p:cNvGrpSpPr/>
          <p:nvPr/>
        </p:nvGrpSpPr>
        <p:grpSpPr>
          <a:xfrm>
            <a:off x="954582" y="1932935"/>
            <a:ext cx="401527" cy="401632"/>
            <a:chOff x="1396413" y="1641043"/>
            <a:chExt cx="535369" cy="535509"/>
          </a:xfrm>
        </p:grpSpPr>
        <p:sp>
          <p:nvSpPr>
            <p:cNvPr id="28" name="is1ide-Rectangle: Rounded Corners 86"/>
            <p:cNvSpPr/>
            <p:nvPr/>
          </p:nvSpPr>
          <p:spPr>
            <a:xfrm>
              <a:off x="1396413" y="1641043"/>
              <a:ext cx="535369" cy="53550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s1ide-Freeform: Shape 87"/>
            <p:cNvSpPr>
              <a:spLocks noChangeAspect="1"/>
            </p:cNvSpPr>
            <p:nvPr/>
          </p:nvSpPr>
          <p:spPr bwMode="auto">
            <a:xfrm>
              <a:off x="1479218" y="1715906"/>
              <a:ext cx="369757" cy="37149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50" y="9182"/>
                  </a:moveTo>
                  <a:cubicBezTo>
                    <a:pt x="21200" y="9182"/>
                    <a:pt x="21329" y="9229"/>
                    <a:pt x="21435" y="9326"/>
                  </a:cubicBezTo>
                  <a:cubicBezTo>
                    <a:pt x="21544" y="9426"/>
                    <a:pt x="21599" y="9549"/>
                    <a:pt x="21599" y="9699"/>
                  </a:cubicBezTo>
                  <a:lnTo>
                    <a:pt x="21599" y="11867"/>
                  </a:lnTo>
                  <a:cubicBezTo>
                    <a:pt x="21599" y="12232"/>
                    <a:pt x="21415" y="12414"/>
                    <a:pt x="21050" y="12414"/>
                  </a:cubicBezTo>
                  <a:lnTo>
                    <a:pt x="18746" y="12414"/>
                  </a:lnTo>
                  <a:cubicBezTo>
                    <a:pt x="18575" y="13204"/>
                    <a:pt x="18299" y="13947"/>
                    <a:pt x="17915" y="14646"/>
                  </a:cubicBezTo>
                  <a:cubicBezTo>
                    <a:pt x="17530" y="15342"/>
                    <a:pt x="17066" y="15965"/>
                    <a:pt x="16517" y="16514"/>
                  </a:cubicBezTo>
                  <a:cubicBezTo>
                    <a:pt x="15968" y="17061"/>
                    <a:pt x="15346" y="17528"/>
                    <a:pt x="14647" y="17913"/>
                  </a:cubicBezTo>
                  <a:cubicBezTo>
                    <a:pt x="13948" y="18298"/>
                    <a:pt x="13206" y="18577"/>
                    <a:pt x="12419" y="18741"/>
                  </a:cubicBezTo>
                  <a:lnTo>
                    <a:pt x="12419" y="21050"/>
                  </a:lnTo>
                  <a:cubicBezTo>
                    <a:pt x="12419" y="21197"/>
                    <a:pt x="12369" y="21329"/>
                    <a:pt x="12269" y="21435"/>
                  </a:cubicBezTo>
                  <a:cubicBezTo>
                    <a:pt x="12172" y="21544"/>
                    <a:pt x="12049" y="21599"/>
                    <a:pt x="11896" y="21599"/>
                  </a:cubicBezTo>
                  <a:lnTo>
                    <a:pt x="9732" y="21599"/>
                  </a:lnTo>
                  <a:cubicBezTo>
                    <a:pt x="9368" y="21599"/>
                    <a:pt x="9183" y="21417"/>
                    <a:pt x="9183" y="21050"/>
                  </a:cubicBezTo>
                  <a:lnTo>
                    <a:pt x="9183" y="18741"/>
                  </a:lnTo>
                  <a:cubicBezTo>
                    <a:pt x="8396" y="18577"/>
                    <a:pt x="7654" y="18298"/>
                    <a:pt x="6955" y="17913"/>
                  </a:cubicBezTo>
                  <a:cubicBezTo>
                    <a:pt x="6259" y="17528"/>
                    <a:pt x="5634" y="17061"/>
                    <a:pt x="5085" y="16514"/>
                  </a:cubicBezTo>
                  <a:cubicBezTo>
                    <a:pt x="4536" y="15965"/>
                    <a:pt x="4069" y="15342"/>
                    <a:pt x="3687" y="14646"/>
                  </a:cubicBezTo>
                  <a:cubicBezTo>
                    <a:pt x="3300" y="13947"/>
                    <a:pt x="3024" y="13204"/>
                    <a:pt x="2856" y="12414"/>
                  </a:cubicBezTo>
                  <a:lnTo>
                    <a:pt x="551" y="12414"/>
                  </a:lnTo>
                  <a:cubicBezTo>
                    <a:pt x="187" y="12414"/>
                    <a:pt x="0" y="12231"/>
                    <a:pt x="0" y="11867"/>
                  </a:cubicBezTo>
                  <a:lnTo>
                    <a:pt x="0" y="9699"/>
                  </a:lnTo>
                  <a:cubicBezTo>
                    <a:pt x="0" y="9549"/>
                    <a:pt x="58" y="9426"/>
                    <a:pt x="167" y="9326"/>
                  </a:cubicBezTo>
                  <a:cubicBezTo>
                    <a:pt x="273" y="9229"/>
                    <a:pt x="402" y="9182"/>
                    <a:pt x="551" y="9182"/>
                  </a:cubicBezTo>
                  <a:lnTo>
                    <a:pt x="2856" y="9182"/>
                  </a:lnTo>
                  <a:cubicBezTo>
                    <a:pt x="3026" y="8392"/>
                    <a:pt x="3300" y="7652"/>
                    <a:pt x="3687" y="6953"/>
                  </a:cubicBezTo>
                  <a:cubicBezTo>
                    <a:pt x="4069" y="6251"/>
                    <a:pt x="4536" y="5631"/>
                    <a:pt x="5085" y="5081"/>
                  </a:cubicBezTo>
                  <a:cubicBezTo>
                    <a:pt x="5634" y="4532"/>
                    <a:pt x="6256" y="4065"/>
                    <a:pt x="6955" y="3680"/>
                  </a:cubicBezTo>
                  <a:cubicBezTo>
                    <a:pt x="7654" y="3298"/>
                    <a:pt x="8396" y="3022"/>
                    <a:pt x="9183" y="2852"/>
                  </a:cubicBezTo>
                  <a:lnTo>
                    <a:pt x="9183" y="546"/>
                  </a:lnTo>
                  <a:cubicBezTo>
                    <a:pt x="9183" y="181"/>
                    <a:pt x="9365" y="0"/>
                    <a:pt x="9732" y="0"/>
                  </a:cubicBezTo>
                  <a:lnTo>
                    <a:pt x="11896" y="0"/>
                  </a:lnTo>
                  <a:cubicBezTo>
                    <a:pt x="12049" y="0"/>
                    <a:pt x="12172" y="50"/>
                    <a:pt x="12269" y="158"/>
                  </a:cubicBezTo>
                  <a:cubicBezTo>
                    <a:pt x="12369" y="267"/>
                    <a:pt x="12419" y="396"/>
                    <a:pt x="12419" y="546"/>
                  </a:cubicBezTo>
                  <a:lnTo>
                    <a:pt x="12419" y="2852"/>
                  </a:lnTo>
                  <a:cubicBezTo>
                    <a:pt x="13206" y="3022"/>
                    <a:pt x="13948" y="3298"/>
                    <a:pt x="14647" y="3680"/>
                  </a:cubicBezTo>
                  <a:cubicBezTo>
                    <a:pt x="15343" y="4065"/>
                    <a:pt x="15968" y="4532"/>
                    <a:pt x="16517" y="5082"/>
                  </a:cubicBezTo>
                  <a:cubicBezTo>
                    <a:pt x="17066" y="5631"/>
                    <a:pt x="17530" y="6251"/>
                    <a:pt x="17915" y="6953"/>
                  </a:cubicBezTo>
                  <a:cubicBezTo>
                    <a:pt x="18299" y="7652"/>
                    <a:pt x="18578" y="8392"/>
                    <a:pt x="18746" y="9182"/>
                  </a:cubicBezTo>
                  <a:lnTo>
                    <a:pt x="21050" y="9182"/>
                  </a:lnTo>
                  <a:close/>
                  <a:moveTo>
                    <a:pt x="12419" y="16465"/>
                  </a:moveTo>
                  <a:cubicBezTo>
                    <a:pt x="13411" y="16194"/>
                    <a:pt x="14268" y="15698"/>
                    <a:pt x="14991" y="14981"/>
                  </a:cubicBezTo>
                  <a:cubicBezTo>
                    <a:pt x="15710" y="14264"/>
                    <a:pt x="16203" y="13410"/>
                    <a:pt x="16467" y="12414"/>
                  </a:cubicBezTo>
                  <a:lnTo>
                    <a:pt x="14048" y="12414"/>
                  </a:lnTo>
                  <a:cubicBezTo>
                    <a:pt x="13684" y="12414"/>
                    <a:pt x="13505" y="12231"/>
                    <a:pt x="13514" y="11867"/>
                  </a:cubicBezTo>
                  <a:lnTo>
                    <a:pt x="13514" y="9699"/>
                  </a:lnTo>
                  <a:cubicBezTo>
                    <a:pt x="13514" y="9549"/>
                    <a:pt x="13567" y="9426"/>
                    <a:pt x="13669" y="9326"/>
                  </a:cubicBezTo>
                  <a:cubicBezTo>
                    <a:pt x="13772" y="9229"/>
                    <a:pt x="13898" y="9182"/>
                    <a:pt x="14048" y="9182"/>
                  </a:cubicBezTo>
                  <a:lnTo>
                    <a:pt x="16467" y="9182"/>
                  </a:lnTo>
                  <a:cubicBezTo>
                    <a:pt x="16194" y="8186"/>
                    <a:pt x="15698" y="7332"/>
                    <a:pt x="14982" y="6609"/>
                  </a:cubicBezTo>
                  <a:cubicBezTo>
                    <a:pt x="14265" y="5883"/>
                    <a:pt x="13411" y="5390"/>
                    <a:pt x="12419" y="5131"/>
                  </a:cubicBezTo>
                  <a:lnTo>
                    <a:pt x="12419" y="7549"/>
                  </a:lnTo>
                  <a:cubicBezTo>
                    <a:pt x="12419" y="7699"/>
                    <a:pt x="12369" y="7828"/>
                    <a:pt x="12269" y="7928"/>
                  </a:cubicBezTo>
                  <a:cubicBezTo>
                    <a:pt x="12172" y="8031"/>
                    <a:pt x="12049" y="8081"/>
                    <a:pt x="11896" y="8081"/>
                  </a:cubicBezTo>
                  <a:lnTo>
                    <a:pt x="9732" y="8081"/>
                  </a:lnTo>
                  <a:cubicBezTo>
                    <a:pt x="9368" y="8081"/>
                    <a:pt x="9183" y="7905"/>
                    <a:pt x="9183" y="7549"/>
                  </a:cubicBezTo>
                  <a:lnTo>
                    <a:pt x="9183" y="5131"/>
                  </a:lnTo>
                  <a:cubicBezTo>
                    <a:pt x="8191" y="5402"/>
                    <a:pt x="7334" y="5895"/>
                    <a:pt x="6608" y="6612"/>
                  </a:cubicBezTo>
                  <a:cubicBezTo>
                    <a:pt x="5889" y="7332"/>
                    <a:pt x="5399" y="8187"/>
                    <a:pt x="5135" y="9182"/>
                  </a:cubicBezTo>
                  <a:lnTo>
                    <a:pt x="7580" y="9182"/>
                  </a:lnTo>
                  <a:cubicBezTo>
                    <a:pt x="7733" y="9182"/>
                    <a:pt x="7853" y="9229"/>
                    <a:pt x="7947" y="9326"/>
                  </a:cubicBezTo>
                  <a:cubicBezTo>
                    <a:pt x="8038" y="9426"/>
                    <a:pt x="8088" y="9550"/>
                    <a:pt x="8088" y="9700"/>
                  </a:cubicBezTo>
                  <a:lnTo>
                    <a:pt x="8088" y="11867"/>
                  </a:lnTo>
                  <a:cubicBezTo>
                    <a:pt x="8088" y="12017"/>
                    <a:pt x="8038" y="12144"/>
                    <a:pt x="7947" y="12252"/>
                  </a:cubicBezTo>
                  <a:cubicBezTo>
                    <a:pt x="7853" y="12364"/>
                    <a:pt x="7733" y="12414"/>
                    <a:pt x="7580" y="12414"/>
                  </a:cubicBezTo>
                  <a:lnTo>
                    <a:pt x="5135" y="12414"/>
                  </a:lnTo>
                  <a:cubicBezTo>
                    <a:pt x="5408" y="13410"/>
                    <a:pt x="5904" y="14267"/>
                    <a:pt x="6620" y="14990"/>
                  </a:cubicBezTo>
                  <a:cubicBezTo>
                    <a:pt x="7337" y="15710"/>
                    <a:pt x="8191" y="16203"/>
                    <a:pt x="9183" y="16465"/>
                  </a:cubicBezTo>
                  <a:lnTo>
                    <a:pt x="9183" y="14018"/>
                  </a:lnTo>
                  <a:cubicBezTo>
                    <a:pt x="9183" y="13868"/>
                    <a:pt x="9239" y="13744"/>
                    <a:pt x="9348" y="13653"/>
                  </a:cubicBezTo>
                  <a:cubicBezTo>
                    <a:pt x="9453" y="13559"/>
                    <a:pt x="9583" y="13512"/>
                    <a:pt x="9732" y="13512"/>
                  </a:cubicBezTo>
                  <a:lnTo>
                    <a:pt x="11896" y="13512"/>
                  </a:lnTo>
                  <a:cubicBezTo>
                    <a:pt x="12049" y="13512"/>
                    <a:pt x="12172" y="13559"/>
                    <a:pt x="12269" y="13653"/>
                  </a:cubicBezTo>
                  <a:cubicBezTo>
                    <a:pt x="12369" y="13744"/>
                    <a:pt x="12419" y="13868"/>
                    <a:pt x="12419" y="14018"/>
                  </a:cubicBezTo>
                  <a:lnTo>
                    <a:pt x="12419" y="164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6" name="is1ide-TextBox 95"/>
          <p:cNvSpPr txBox="1"/>
          <p:nvPr/>
        </p:nvSpPr>
        <p:spPr bwMode="auto">
          <a:xfrm>
            <a:off x="1359362" y="2064031"/>
            <a:ext cx="2888236" cy="173942"/>
          </a:xfrm>
          <a:prstGeom prst="rect">
            <a:avLst/>
          </a:prstGeom>
          <a:noFill/>
        </p:spPr>
        <p:txBody>
          <a:bodyPr wrap="none" lIns="288000" tIns="0" rIns="288000" bIns="0" anchor="b" anchorCtr="0">
            <a:normAutofit fontScale="92500" lnSpcReduction="20000"/>
          </a:bodyPr>
          <a:lstStyle/>
          <a:p>
            <a:pPr algn="l" latinLnBrk="0"/>
            <a:r>
              <a:rPr lang="zh-CN" altLang="en-US" sz="1400" dirty="0">
                <a:solidFill>
                  <a:schemeClr val="accent1">
                    <a:lumMod val="100000"/>
                  </a:schemeClr>
                </a:solidFill>
                <a:effectLst/>
              </a:rPr>
              <a:t>为什么要就业内训</a:t>
            </a:r>
            <a:r>
              <a:rPr lang="en-US" altLang="zh-CN" sz="1400" dirty="0">
                <a:solidFill>
                  <a:schemeClr val="accent1">
                    <a:lumMod val="100000"/>
                  </a:schemeClr>
                </a:solidFill>
                <a:effectLst/>
              </a:rPr>
              <a:t>?</a:t>
            </a:r>
            <a:endParaRPr lang="zh-CN" altLang="en-US" sz="1400" dirty="0">
              <a:solidFill>
                <a:schemeClr val="accent1">
                  <a:lumMod val="100000"/>
                </a:schemeClr>
              </a:solidFill>
              <a:effectLst/>
            </a:endParaRPr>
          </a:p>
        </p:txBody>
      </p:sp>
      <p:grpSp>
        <p:nvGrpSpPr>
          <p:cNvPr id="10" name="Group 4"/>
          <p:cNvGrpSpPr/>
          <p:nvPr/>
        </p:nvGrpSpPr>
        <p:grpSpPr>
          <a:xfrm>
            <a:off x="954582" y="3155382"/>
            <a:ext cx="401527" cy="401632"/>
            <a:chOff x="1396413" y="4849489"/>
            <a:chExt cx="535369" cy="535509"/>
          </a:xfrm>
        </p:grpSpPr>
        <p:sp>
          <p:nvSpPr>
            <p:cNvPr id="20" name="is1ide-Rectangle: Rounded Corners 84"/>
            <p:cNvSpPr/>
            <p:nvPr/>
          </p:nvSpPr>
          <p:spPr>
            <a:xfrm>
              <a:off x="1396413" y="4849489"/>
              <a:ext cx="535369" cy="53550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s1ide-Freeform: Shape 89"/>
            <p:cNvSpPr>
              <a:spLocks noChangeAspect="1"/>
            </p:cNvSpPr>
            <p:nvPr/>
          </p:nvSpPr>
          <p:spPr bwMode="auto">
            <a:xfrm>
              <a:off x="1513028" y="4949042"/>
              <a:ext cx="305754" cy="336417"/>
            </a:xfrm>
            <a:custGeom>
              <a:avLst/>
              <a:gdLst>
                <a:gd name="T0" fmla="+- 0 10795 54"/>
                <a:gd name="T1" fmla="*/ T0 w 21483"/>
                <a:gd name="T2" fmla="*/ 10800 h 21600"/>
                <a:gd name="T3" fmla="+- 0 10795 54"/>
                <a:gd name="T4" fmla="*/ T3 w 21483"/>
                <a:gd name="T5" fmla="*/ 10800 h 21600"/>
                <a:gd name="T6" fmla="+- 0 10795 54"/>
                <a:gd name="T7" fmla="*/ T6 w 21483"/>
                <a:gd name="T8" fmla="*/ 10800 h 21600"/>
                <a:gd name="T9" fmla="+- 0 10795 54"/>
                <a:gd name="T10" fmla="*/ T9 w 2148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83" h="21600">
                  <a:moveTo>
                    <a:pt x="20490" y="581"/>
                  </a:moveTo>
                  <a:cubicBezTo>
                    <a:pt x="20984" y="1781"/>
                    <a:pt x="21295" y="3048"/>
                    <a:pt x="21421" y="4387"/>
                  </a:cubicBezTo>
                  <a:cubicBezTo>
                    <a:pt x="21545" y="5722"/>
                    <a:pt x="21482" y="7179"/>
                    <a:pt x="21220" y="8744"/>
                  </a:cubicBezTo>
                  <a:cubicBezTo>
                    <a:pt x="20549" y="13134"/>
                    <a:pt x="18385" y="16469"/>
                    <a:pt x="14732" y="18748"/>
                  </a:cubicBezTo>
                  <a:cubicBezTo>
                    <a:pt x="13010" y="19857"/>
                    <a:pt x="11265" y="20408"/>
                    <a:pt x="9505" y="20408"/>
                  </a:cubicBezTo>
                  <a:cubicBezTo>
                    <a:pt x="8354" y="20408"/>
                    <a:pt x="7208" y="20165"/>
                    <a:pt x="6064" y="19682"/>
                  </a:cubicBezTo>
                  <a:cubicBezTo>
                    <a:pt x="5893" y="19609"/>
                    <a:pt x="5725" y="19519"/>
                    <a:pt x="5556" y="19411"/>
                  </a:cubicBezTo>
                  <a:cubicBezTo>
                    <a:pt x="5388" y="19301"/>
                    <a:pt x="5221" y="19191"/>
                    <a:pt x="5058" y="19075"/>
                  </a:cubicBezTo>
                  <a:cubicBezTo>
                    <a:pt x="4840" y="18928"/>
                    <a:pt x="4625" y="18790"/>
                    <a:pt x="4414" y="18660"/>
                  </a:cubicBezTo>
                  <a:cubicBezTo>
                    <a:pt x="4199" y="18527"/>
                    <a:pt x="4017" y="18465"/>
                    <a:pt x="3857" y="18465"/>
                  </a:cubicBezTo>
                  <a:cubicBezTo>
                    <a:pt x="3785" y="18485"/>
                    <a:pt x="3698" y="18561"/>
                    <a:pt x="3598" y="18700"/>
                  </a:cubicBezTo>
                  <a:cubicBezTo>
                    <a:pt x="3497" y="18841"/>
                    <a:pt x="3392" y="18996"/>
                    <a:pt x="3287" y="19174"/>
                  </a:cubicBezTo>
                  <a:cubicBezTo>
                    <a:pt x="3184" y="19349"/>
                    <a:pt x="3085" y="19536"/>
                    <a:pt x="2989" y="19728"/>
                  </a:cubicBezTo>
                  <a:cubicBezTo>
                    <a:pt x="2898" y="19922"/>
                    <a:pt x="2821" y="20072"/>
                    <a:pt x="2760" y="20179"/>
                  </a:cubicBezTo>
                  <a:cubicBezTo>
                    <a:pt x="2655" y="20388"/>
                    <a:pt x="2557" y="20575"/>
                    <a:pt x="2463" y="20741"/>
                  </a:cubicBezTo>
                  <a:cubicBezTo>
                    <a:pt x="2372" y="20908"/>
                    <a:pt x="2285" y="21055"/>
                    <a:pt x="2213" y="21182"/>
                  </a:cubicBezTo>
                  <a:cubicBezTo>
                    <a:pt x="2025" y="21461"/>
                    <a:pt x="1787" y="21599"/>
                    <a:pt x="1494" y="21599"/>
                  </a:cubicBezTo>
                  <a:lnTo>
                    <a:pt x="1450" y="21599"/>
                  </a:lnTo>
                  <a:cubicBezTo>
                    <a:pt x="1235" y="21583"/>
                    <a:pt x="1050" y="21526"/>
                    <a:pt x="895" y="21433"/>
                  </a:cubicBezTo>
                  <a:cubicBezTo>
                    <a:pt x="743" y="21334"/>
                    <a:pt x="617" y="21224"/>
                    <a:pt x="521" y="21097"/>
                  </a:cubicBezTo>
                  <a:cubicBezTo>
                    <a:pt x="425" y="20975"/>
                    <a:pt x="348" y="20846"/>
                    <a:pt x="292" y="20716"/>
                  </a:cubicBezTo>
                  <a:cubicBezTo>
                    <a:pt x="236" y="20586"/>
                    <a:pt x="198" y="20484"/>
                    <a:pt x="184" y="20408"/>
                  </a:cubicBezTo>
                  <a:cubicBezTo>
                    <a:pt x="-17" y="20077"/>
                    <a:pt x="-54" y="19724"/>
                    <a:pt x="74" y="19355"/>
                  </a:cubicBezTo>
                  <a:cubicBezTo>
                    <a:pt x="222" y="18877"/>
                    <a:pt x="430" y="18479"/>
                    <a:pt x="699" y="18152"/>
                  </a:cubicBezTo>
                  <a:cubicBezTo>
                    <a:pt x="970" y="17827"/>
                    <a:pt x="1235" y="17536"/>
                    <a:pt x="1494" y="17276"/>
                  </a:cubicBezTo>
                  <a:cubicBezTo>
                    <a:pt x="1712" y="17068"/>
                    <a:pt x="1901" y="16873"/>
                    <a:pt x="2061" y="16692"/>
                  </a:cubicBezTo>
                  <a:cubicBezTo>
                    <a:pt x="2222" y="16511"/>
                    <a:pt x="2325" y="16319"/>
                    <a:pt x="2367" y="16113"/>
                  </a:cubicBezTo>
                  <a:cubicBezTo>
                    <a:pt x="2383" y="16057"/>
                    <a:pt x="2383" y="16003"/>
                    <a:pt x="2367" y="15949"/>
                  </a:cubicBezTo>
                  <a:cubicBezTo>
                    <a:pt x="2353" y="15899"/>
                    <a:pt x="2318" y="15783"/>
                    <a:pt x="2257" y="15611"/>
                  </a:cubicBezTo>
                  <a:cubicBezTo>
                    <a:pt x="2213" y="15503"/>
                    <a:pt x="2168" y="15379"/>
                    <a:pt x="2128" y="15241"/>
                  </a:cubicBezTo>
                  <a:cubicBezTo>
                    <a:pt x="2086" y="15100"/>
                    <a:pt x="2051" y="14941"/>
                    <a:pt x="2021" y="14761"/>
                  </a:cubicBezTo>
                  <a:cubicBezTo>
                    <a:pt x="1836" y="13321"/>
                    <a:pt x="1883" y="11988"/>
                    <a:pt x="2166" y="10774"/>
                  </a:cubicBezTo>
                  <a:cubicBezTo>
                    <a:pt x="2449" y="9557"/>
                    <a:pt x="2898" y="8464"/>
                    <a:pt x="3509" y="7493"/>
                  </a:cubicBezTo>
                  <a:cubicBezTo>
                    <a:pt x="4122" y="6527"/>
                    <a:pt x="4852" y="5689"/>
                    <a:pt x="5694" y="4986"/>
                  </a:cubicBezTo>
                  <a:cubicBezTo>
                    <a:pt x="6539" y="4283"/>
                    <a:pt x="7416" y="3741"/>
                    <a:pt x="8326" y="3351"/>
                  </a:cubicBezTo>
                  <a:cubicBezTo>
                    <a:pt x="8939" y="3091"/>
                    <a:pt x="9611" y="2939"/>
                    <a:pt x="10336" y="2894"/>
                  </a:cubicBezTo>
                  <a:cubicBezTo>
                    <a:pt x="11066" y="2848"/>
                    <a:pt x="11826" y="2817"/>
                    <a:pt x="12617" y="2798"/>
                  </a:cubicBezTo>
                  <a:cubicBezTo>
                    <a:pt x="13073" y="2798"/>
                    <a:pt x="13546" y="2789"/>
                    <a:pt x="14037" y="2772"/>
                  </a:cubicBezTo>
                  <a:cubicBezTo>
                    <a:pt x="14531" y="2752"/>
                    <a:pt x="15008" y="2704"/>
                    <a:pt x="15469" y="2623"/>
                  </a:cubicBezTo>
                  <a:cubicBezTo>
                    <a:pt x="15926" y="2541"/>
                    <a:pt x="16351" y="2414"/>
                    <a:pt x="16740" y="2239"/>
                  </a:cubicBezTo>
                  <a:cubicBezTo>
                    <a:pt x="17128" y="2064"/>
                    <a:pt x="17446" y="1815"/>
                    <a:pt x="17692" y="1499"/>
                  </a:cubicBezTo>
                  <a:cubicBezTo>
                    <a:pt x="17839" y="1321"/>
                    <a:pt x="17984" y="1135"/>
                    <a:pt x="18125" y="948"/>
                  </a:cubicBezTo>
                  <a:cubicBezTo>
                    <a:pt x="18261" y="756"/>
                    <a:pt x="18403" y="595"/>
                    <a:pt x="18548" y="460"/>
                  </a:cubicBezTo>
                  <a:cubicBezTo>
                    <a:pt x="18696" y="324"/>
                    <a:pt x="18855" y="214"/>
                    <a:pt x="19028" y="129"/>
                  </a:cubicBezTo>
                  <a:cubicBezTo>
                    <a:pt x="19206" y="42"/>
                    <a:pt x="19423" y="0"/>
                    <a:pt x="19688" y="0"/>
                  </a:cubicBezTo>
                  <a:cubicBezTo>
                    <a:pt x="19856" y="0"/>
                    <a:pt x="20015" y="50"/>
                    <a:pt x="20163" y="155"/>
                  </a:cubicBezTo>
                  <a:cubicBezTo>
                    <a:pt x="20308" y="261"/>
                    <a:pt x="20418" y="400"/>
                    <a:pt x="20490" y="581"/>
                  </a:cubicBezTo>
                  <a:moveTo>
                    <a:pt x="15350" y="9977"/>
                  </a:moveTo>
                  <a:cubicBezTo>
                    <a:pt x="15596" y="10017"/>
                    <a:pt x="15811" y="9927"/>
                    <a:pt x="15993" y="9712"/>
                  </a:cubicBezTo>
                  <a:cubicBezTo>
                    <a:pt x="16178" y="9503"/>
                    <a:pt x="16276" y="9249"/>
                    <a:pt x="16291" y="8953"/>
                  </a:cubicBezTo>
                  <a:cubicBezTo>
                    <a:pt x="16305" y="8636"/>
                    <a:pt x="16230" y="8374"/>
                    <a:pt x="16064" y="8159"/>
                  </a:cubicBezTo>
                  <a:cubicBezTo>
                    <a:pt x="15893" y="7947"/>
                    <a:pt x="15680" y="7832"/>
                    <a:pt x="15418" y="7815"/>
                  </a:cubicBezTo>
                  <a:cubicBezTo>
                    <a:pt x="14321" y="7761"/>
                    <a:pt x="13284" y="7834"/>
                    <a:pt x="12315" y="8038"/>
                  </a:cubicBezTo>
                  <a:cubicBezTo>
                    <a:pt x="11344" y="8241"/>
                    <a:pt x="10425" y="8571"/>
                    <a:pt x="9550" y="9032"/>
                  </a:cubicBezTo>
                  <a:cubicBezTo>
                    <a:pt x="8673" y="9492"/>
                    <a:pt x="7842" y="10090"/>
                    <a:pt x="7046" y="10830"/>
                  </a:cubicBezTo>
                  <a:cubicBezTo>
                    <a:pt x="6249" y="11567"/>
                    <a:pt x="5479" y="12465"/>
                    <a:pt x="4732" y="13518"/>
                  </a:cubicBezTo>
                  <a:cubicBezTo>
                    <a:pt x="4562" y="13764"/>
                    <a:pt x="4482" y="14032"/>
                    <a:pt x="4496" y="14323"/>
                  </a:cubicBezTo>
                  <a:cubicBezTo>
                    <a:pt x="4510" y="14617"/>
                    <a:pt x="4620" y="14862"/>
                    <a:pt x="4821" y="15063"/>
                  </a:cubicBezTo>
                  <a:cubicBezTo>
                    <a:pt x="4971" y="15221"/>
                    <a:pt x="5163" y="15311"/>
                    <a:pt x="5392" y="15317"/>
                  </a:cubicBezTo>
                  <a:cubicBezTo>
                    <a:pt x="5668" y="15317"/>
                    <a:pt x="5900" y="15195"/>
                    <a:pt x="6087" y="14953"/>
                  </a:cubicBezTo>
                  <a:cubicBezTo>
                    <a:pt x="6759" y="14035"/>
                    <a:pt x="7435" y="13244"/>
                    <a:pt x="8116" y="12586"/>
                  </a:cubicBezTo>
                  <a:cubicBezTo>
                    <a:pt x="8794" y="11929"/>
                    <a:pt x="9510" y="11401"/>
                    <a:pt x="10259" y="11005"/>
                  </a:cubicBezTo>
                  <a:cubicBezTo>
                    <a:pt x="11010" y="10610"/>
                    <a:pt x="11801" y="10330"/>
                    <a:pt x="12636" y="10167"/>
                  </a:cubicBezTo>
                  <a:cubicBezTo>
                    <a:pt x="13467" y="10003"/>
                    <a:pt x="14372" y="9938"/>
                    <a:pt x="15350" y="99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8" name="is1ide-TextBox 101"/>
          <p:cNvSpPr txBox="1"/>
          <p:nvPr/>
        </p:nvSpPr>
        <p:spPr bwMode="auto">
          <a:xfrm>
            <a:off x="1356109" y="3257094"/>
            <a:ext cx="2888236" cy="173942"/>
          </a:xfrm>
          <a:prstGeom prst="rect">
            <a:avLst/>
          </a:prstGeom>
          <a:noFill/>
        </p:spPr>
        <p:txBody>
          <a:bodyPr wrap="none" lIns="288000" tIns="0" rIns="288000" bIns="0" anchor="b" anchorCtr="0">
            <a:normAutofit fontScale="92500" lnSpcReduction="20000"/>
          </a:bodyPr>
          <a:lstStyle/>
          <a:p>
            <a:pPr algn="l" latinLnBrk="0"/>
            <a:r>
              <a:rPr lang="zh-CN" altLang="en-US" sz="1400" dirty="0">
                <a:solidFill>
                  <a:schemeClr val="accent5">
                    <a:lumMod val="100000"/>
                  </a:schemeClr>
                </a:solidFill>
                <a:effectLst/>
              </a:rPr>
              <a:t>就业内训给我们带来什么？</a:t>
            </a:r>
          </a:p>
        </p:txBody>
      </p:sp>
      <p:grpSp>
        <p:nvGrpSpPr>
          <p:cNvPr id="12" name="Group 3"/>
          <p:cNvGrpSpPr/>
          <p:nvPr/>
        </p:nvGrpSpPr>
        <p:grpSpPr>
          <a:xfrm>
            <a:off x="954582" y="3757496"/>
            <a:ext cx="401527" cy="401632"/>
            <a:chOff x="1396413" y="4079540"/>
            <a:chExt cx="535369" cy="535509"/>
          </a:xfrm>
        </p:grpSpPr>
        <p:sp>
          <p:nvSpPr>
            <p:cNvPr id="16" name="is1ide-Rectangle: Rounded Corners 75"/>
            <p:cNvSpPr/>
            <p:nvPr/>
          </p:nvSpPr>
          <p:spPr>
            <a:xfrm>
              <a:off x="1396413" y="4079540"/>
              <a:ext cx="535369" cy="5355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s1ide-Freeform: Shape 90"/>
            <p:cNvSpPr>
              <a:spLocks noChangeAspect="1"/>
            </p:cNvSpPr>
            <p:nvPr/>
          </p:nvSpPr>
          <p:spPr bwMode="auto">
            <a:xfrm>
              <a:off x="1498777" y="4179783"/>
              <a:ext cx="330918" cy="350313"/>
            </a:xfrm>
            <a:custGeom>
              <a:avLst/>
              <a:gdLst>
                <a:gd name="T0" fmla="*/ 995 w 1588"/>
                <a:gd name="T1" fmla="*/ 870 h 1682"/>
                <a:gd name="T2" fmla="*/ 1078 w 1588"/>
                <a:gd name="T3" fmla="*/ 753 h 1682"/>
                <a:gd name="T4" fmla="*/ 1463 w 1588"/>
                <a:gd name="T5" fmla="*/ 661 h 1682"/>
                <a:gd name="T6" fmla="*/ 1546 w 1588"/>
                <a:gd name="T7" fmla="*/ 352 h 1682"/>
                <a:gd name="T8" fmla="*/ 1346 w 1588"/>
                <a:gd name="T9" fmla="*/ 527 h 1682"/>
                <a:gd name="T10" fmla="*/ 1120 w 1588"/>
                <a:gd name="T11" fmla="*/ 310 h 1682"/>
                <a:gd name="T12" fmla="*/ 1296 w 1588"/>
                <a:gd name="T13" fmla="*/ 101 h 1682"/>
                <a:gd name="T14" fmla="*/ 995 w 1588"/>
                <a:gd name="T15" fmla="*/ 184 h 1682"/>
                <a:gd name="T16" fmla="*/ 894 w 1588"/>
                <a:gd name="T17" fmla="*/ 577 h 1682"/>
                <a:gd name="T18" fmla="*/ 501 w 1588"/>
                <a:gd name="T19" fmla="*/ 452 h 1682"/>
                <a:gd name="T20" fmla="*/ 501 w 1588"/>
                <a:gd name="T21" fmla="*/ 427 h 1682"/>
                <a:gd name="T22" fmla="*/ 493 w 1588"/>
                <a:gd name="T23" fmla="*/ 0 h 1682"/>
                <a:gd name="T24" fmla="*/ 250 w 1588"/>
                <a:gd name="T25" fmla="*/ 285 h 1682"/>
                <a:gd name="T26" fmla="*/ 175 w 1588"/>
                <a:gd name="T27" fmla="*/ 393 h 1682"/>
                <a:gd name="T28" fmla="*/ 150 w 1588"/>
                <a:gd name="T29" fmla="*/ 427 h 1682"/>
                <a:gd name="T30" fmla="*/ 117 w 1588"/>
                <a:gd name="T31" fmla="*/ 477 h 1682"/>
                <a:gd name="T32" fmla="*/ 100 w 1588"/>
                <a:gd name="T33" fmla="*/ 502 h 1682"/>
                <a:gd name="T34" fmla="*/ 66 w 1588"/>
                <a:gd name="T35" fmla="*/ 586 h 1682"/>
                <a:gd name="T36" fmla="*/ 58 w 1588"/>
                <a:gd name="T37" fmla="*/ 611 h 1682"/>
                <a:gd name="T38" fmla="*/ 50 w 1588"/>
                <a:gd name="T39" fmla="*/ 678 h 1682"/>
                <a:gd name="T40" fmla="*/ 41 w 1588"/>
                <a:gd name="T41" fmla="*/ 728 h 1682"/>
                <a:gd name="T42" fmla="*/ 41 w 1588"/>
                <a:gd name="T43" fmla="*/ 744 h 1682"/>
                <a:gd name="T44" fmla="*/ 50 w 1588"/>
                <a:gd name="T45" fmla="*/ 778 h 1682"/>
                <a:gd name="T46" fmla="*/ 58 w 1588"/>
                <a:gd name="T47" fmla="*/ 811 h 1682"/>
                <a:gd name="T48" fmla="*/ 100 w 1588"/>
                <a:gd name="T49" fmla="*/ 878 h 1682"/>
                <a:gd name="T50" fmla="*/ 125 w 1588"/>
                <a:gd name="T51" fmla="*/ 853 h 1682"/>
                <a:gd name="T52" fmla="*/ 133 w 1588"/>
                <a:gd name="T53" fmla="*/ 795 h 1682"/>
                <a:gd name="T54" fmla="*/ 142 w 1588"/>
                <a:gd name="T55" fmla="*/ 770 h 1682"/>
                <a:gd name="T56" fmla="*/ 150 w 1588"/>
                <a:gd name="T57" fmla="*/ 753 h 1682"/>
                <a:gd name="T58" fmla="*/ 167 w 1588"/>
                <a:gd name="T59" fmla="*/ 720 h 1682"/>
                <a:gd name="T60" fmla="*/ 183 w 1588"/>
                <a:gd name="T61" fmla="*/ 694 h 1682"/>
                <a:gd name="T62" fmla="*/ 200 w 1588"/>
                <a:gd name="T63" fmla="*/ 669 h 1682"/>
                <a:gd name="T64" fmla="*/ 225 w 1588"/>
                <a:gd name="T65" fmla="*/ 644 h 1682"/>
                <a:gd name="T66" fmla="*/ 250 w 1588"/>
                <a:gd name="T67" fmla="*/ 619 h 1682"/>
                <a:gd name="T68" fmla="*/ 267 w 1588"/>
                <a:gd name="T69" fmla="*/ 611 h 1682"/>
                <a:gd name="T70" fmla="*/ 301 w 1588"/>
                <a:gd name="T71" fmla="*/ 594 h 1682"/>
                <a:gd name="T72" fmla="*/ 326 w 1588"/>
                <a:gd name="T73" fmla="*/ 577 h 1682"/>
                <a:gd name="T74" fmla="*/ 342 w 1588"/>
                <a:gd name="T75" fmla="*/ 569 h 1682"/>
                <a:gd name="T76" fmla="*/ 359 w 1588"/>
                <a:gd name="T77" fmla="*/ 586 h 1682"/>
                <a:gd name="T78" fmla="*/ 75 w 1588"/>
                <a:gd name="T79" fmla="*/ 1363 h 1682"/>
                <a:gd name="T80" fmla="*/ 292 w 1588"/>
                <a:gd name="T81" fmla="*/ 1581 h 1682"/>
                <a:gd name="T82" fmla="*/ 777 w 1588"/>
                <a:gd name="T83" fmla="*/ 1087 h 1682"/>
                <a:gd name="T84" fmla="*/ 1530 w 1588"/>
                <a:gd name="T85" fmla="*/ 1623 h 1682"/>
                <a:gd name="T86" fmla="*/ 217 w 1588"/>
                <a:gd name="T87" fmla="*/ 1522 h 1682"/>
                <a:gd name="T88" fmla="*/ 133 w 1588"/>
                <a:gd name="T89" fmla="*/ 1438 h 1682"/>
                <a:gd name="T90" fmla="*/ 217 w 1588"/>
                <a:gd name="T91" fmla="*/ 1522 h 1682"/>
                <a:gd name="T92" fmla="*/ 217 w 1588"/>
                <a:gd name="T93" fmla="*/ 1522 h 1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88" h="1682">
                  <a:moveTo>
                    <a:pt x="1530" y="1405"/>
                  </a:moveTo>
                  <a:cubicBezTo>
                    <a:pt x="995" y="870"/>
                    <a:pt x="995" y="870"/>
                    <a:pt x="995" y="870"/>
                  </a:cubicBezTo>
                  <a:cubicBezTo>
                    <a:pt x="995" y="862"/>
                    <a:pt x="986" y="862"/>
                    <a:pt x="978" y="853"/>
                  </a:cubicBezTo>
                  <a:cubicBezTo>
                    <a:pt x="1078" y="753"/>
                    <a:pt x="1078" y="753"/>
                    <a:pt x="1078" y="753"/>
                  </a:cubicBezTo>
                  <a:cubicBezTo>
                    <a:pt x="1078" y="753"/>
                    <a:pt x="1086" y="744"/>
                    <a:pt x="1086" y="736"/>
                  </a:cubicBezTo>
                  <a:cubicBezTo>
                    <a:pt x="1212" y="786"/>
                    <a:pt x="1362" y="761"/>
                    <a:pt x="1463" y="661"/>
                  </a:cubicBezTo>
                  <a:cubicBezTo>
                    <a:pt x="1538" y="586"/>
                    <a:pt x="1570" y="485"/>
                    <a:pt x="1562" y="377"/>
                  </a:cubicBezTo>
                  <a:cubicBezTo>
                    <a:pt x="1562" y="368"/>
                    <a:pt x="1554" y="352"/>
                    <a:pt x="1546" y="352"/>
                  </a:cubicBezTo>
                  <a:cubicBezTo>
                    <a:pt x="1538" y="352"/>
                    <a:pt x="1521" y="352"/>
                    <a:pt x="1513" y="360"/>
                  </a:cubicBezTo>
                  <a:cubicBezTo>
                    <a:pt x="1346" y="527"/>
                    <a:pt x="1346" y="527"/>
                    <a:pt x="1346" y="527"/>
                  </a:cubicBezTo>
                  <a:cubicBezTo>
                    <a:pt x="1170" y="485"/>
                    <a:pt x="1170" y="485"/>
                    <a:pt x="1170" y="485"/>
                  </a:cubicBezTo>
                  <a:cubicBezTo>
                    <a:pt x="1120" y="310"/>
                    <a:pt x="1120" y="310"/>
                    <a:pt x="1120" y="310"/>
                  </a:cubicBezTo>
                  <a:cubicBezTo>
                    <a:pt x="1287" y="134"/>
                    <a:pt x="1287" y="134"/>
                    <a:pt x="1287" y="134"/>
                  </a:cubicBezTo>
                  <a:cubicBezTo>
                    <a:pt x="1296" y="126"/>
                    <a:pt x="1304" y="118"/>
                    <a:pt x="1296" y="101"/>
                  </a:cubicBezTo>
                  <a:cubicBezTo>
                    <a:pt x="1296" y="92"/>
                    <a:pt x="1287" y="84"/>
                    <a:pt x="1270" y="84"/>
                  </a:cubicBezTo>
                  <a:cubicBezTo>
                    <a:pt x="1170" y="76"/>
                    <a:pt x="1061" y="109"/>
                    <a:pt x="995" y="184"/>
                  </a:cubicBezTo>
                  <a:cubicBezTo>
                    <a:pt x="886" y="285"/>
                    <a:pt x="861" y="435"/>
                    <a:pt x="911" y="561"/>
                  </a:cubicBezTo>
                  <a:cubicBezTo>
                    <a:pt x="903" y="569"/>
                    <a:pt x="903" y="569"/>
                    <a:pt x="894" y="577"/>
                  </a:cubicBezTo>
                  <a:cubicBezTo>
                    <a:pt x="752" y="711"/>
                    <a:pt x="752" y="711"/>
                    <a:pt x="752" y="711"/>
                  </a:cubicBezTo>
                  <a:cubicBezTo>
                    <a:pt x="501" y="452"/>
                    <a:pt x="501" y="452"/>
                    <a:pt x="501" y="452"/>
                  </a:cubicBezTo>
                  <a:cubicBezTo>
                    <a:pt x="493" y="452"/>
                    <a:pt x="493" y="443"/>
                    <a:pt x="484" y="443"/>
                  </a:cubicBezTo>
                  <a:cubicBezTo>
                    <a:pt x="493" y="435"/>
                    <a:pt x="493" y="435"/>
                    <a:pt x="501" y="427"/>
                  </a:cubicBezTo>
                  <a:cubicBezTo>
                    <a:pt x="551" y="435"/>
                    <a:pt x="652" y="335"/>
                    <a:pt x="735" y="251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376" y="109"/>
                    <a:pt x="301" y="184"/>
                    <a:pt x="309" y="243"/>
                  </a:cubicBezTo>
                  <a:cubicBezTo>
                    <a:pt x="284" y="251"/>
                    <a:pt x="259" y="268"/>
                    <a:pt x="250" y="285"/>
                  </a:cubicBezTo>
                  <a:cubicBezTo>
                    <a:pt x="209" y="318"/>
                    <a:pt x="209" y="318"/>
                    <a:pt x="209" y="318"/>
                  </a:cubicBezTo>
                  <a:cubicBezTo>
                    <a:pt x="192" y="343"/>
                    <a:pt x="175" y="368"/>
                    <a:pt x="175" y="393"/>
                  </a:cubicBezTo>
                  <a:cubicBezTo>
                    <a:pt x="167" y="402"/>
                    <a:pt x="167" y="402"/>
                    <a:pt x="159" y="410"/>
                  </a:cubicBezTo>
                  <a:cubicBezTo>
                    <a:pt x="150" y="427"/>
                    <a:pt x="150" y="427"/>
                    <a:pt x="150" y="427"/>
                  </a:cubicBezTo>
                  <a:cubicBezTo>
                    <a:pt x="133" y="443"/>
                    <a:pt x="133" y="443"/>
                    <a:pt x="133" y="443"/>
                  </a:cubicBezTo>
                  <a:cubicBezTo>
                    <a:pt x="125" y="452"/>
                    <a:pt x="125" y="469"/>
                    <a:pt x="117" y="477"/>
                  </a:cubicBezTo>
                  <a:lnTo>
                    <a:pt x="108" y="485"/>
                  </a:lnTo>
                  <a:cubicBezTo>
                    <a:pt x="100" y="502"/>
                    <a:pt x="100" y="502"/>
                    <a:pt x="100" y="502"/>
                  </a:cubicBezTo>
                  <a:cubicBezTo>
                    <a:pt x="100" y="510"/>
                    <a:pt x="91" y="519"/>
                    <a:pt x="83" y="536"/>
                  </a:cubicBezTo>
                  <a:cubicBezTo>
                    <a:pt x="75" y="552"/>
                    <a:pt x="66" y="569"/>
                    <a:pt x="66" y="586"/>
                  </a:cubicBezTo>
                  <a:cubicBezTo>
                    <a:pt x="66" y="594"/>
                    <a:pt x="66" y="594"/>
                    <a:pt x="66" y="594"/>
                  </a:cubicBezTo>
                  <a:cubicBezTo>
                    <a:pt x="58" y="602"/>
                    <a:pt x="58" y="602"/>
                    <a:pt x="58" y="611"/>
                  </a:cubicBezTo>
                  <a:cubicBezTo>
                    <a:pt x="50" y="636"/>
                    <a:pt x="50" y="636"/>
                    <a:pt x="50" y="636"/>
                  </a:cubicBezTo>
                  <a:cubicBezTo>
                    <a:pt x="50" y="653"/>
                    <a:pt x="50" y="669"/>
                    <a:pt x="50" y="678"/>
                  </a:cubicBezTo>
                  <a:cubicBezTo>
                    <a:pt x="50" y="686"/>
                    <a:pt x="50" y="686"/>
                    <a:pt x="50" y="686"/>
                  </a:cubicBezTo>
                  <a:cubicBezTo>
                    <a:pt x="41" y="703"/>
                    <a:pt x="41" y="711"/>
                    <a:pt x="41" y="728"/>
                  </a:cubicBezTo>
                  <a:lnTo>
                    <a:pt x="41" y="736"/>
                  </a:lnTo>
                  <a:lnTo>
                    <a:pt x="41" y="744"/>
                  </a:lnTo>
                  <a:cubicBezTo>
                    <a:pt x="50" y="744"/>
                    <a:pt x="50" y="753"/>
                    <a:pt x="50" y="761"/>
                  </a:cubicBezTo>
                  <a:cubicBezTo>
                    <a:pt x="50" y="778"/>
                    <a:pt x="50" y="778"/>
                    <a:pt x="50" y="778"/>
                  </a:cubicBezTo>
                  <a:cubicBezTo>
                    <a:pt x="50" y="786"/>
                    <a:pt x="50" y="786"/>
                    <a:pt x="50" y="786"/>
                  </a:cubicBezTo>
                  <a:cubicBezTo>
                    <a:pt x="50" y="795"/>
                    <a:pt x="50" y="803"/>
                    <a:pt x="58" y="811"/>
                  </a:cubicBezTo>
                  <a:cubicBezTo>
                    <a:pt x="66" y="853"/>
                    <a:pt x="66" y="853"/>
                    <a:pt x="66" y="853"/>
                  </a:cubicBezTo>
                  <a:cubicBezTo>
                    <a:pt x="75" y="870"/>
                    <a:pt x="83" y="878"/>
                    <a:pt x="100" y="878"/>
                  </a:cubicBezTo>
                  <a:cubicBezTo>
                    <a:pt x="108" y="878"/>
                    <a:pt x="117" y="870"/>
                    <a:pt x="117" y="870"/>
                  </a:cubicBezTo>
                  <a:cubicBezTo>
                    <a:pt x="125" y="862"/>
                    <a:pt x="125" y="862"/>
                    <a:pt x="125" y="853"/>
                  </a:cubicBezTo>
                  <a:cubicBezTo>
                    <a:pt x="133" y="811"/>
                    <a:pt x="133" y="811"/>
                    <a:pt x="133" y="811"/>
                  </a:cubicBezTo>
                  <a:cubicBezTo>
                    <a:pt x="133" y="803"/>
                    <a:pt x="133" y="803"/>
                    <a:pt x="133" y="795"/>
                  </a:cubicBezTo>
                  <a:cubicBezTo>
                    <a:pt x="133" y="786"/>
                    <a:pt x="142" y="786"/>
                    <a:pt x="142" y="786"/>
                  </a:cubicBezTo>
                  <a:cubicBezTo>
                    <a:pt x="142" y="770"/>
                    <a:pt x="142" y="770"/>
                    <a:pt x="142" y="770"/>
                  </a:cubicBezTo>
                  <a:cubicBezTo>
                    <a:pt x="142" y="761"/>
                    <a:pt x="142" y="761"/>
                    <a:pt x="150" y="761"/>
                  </a:cubicBezTo>
                  <a:lnTo>
                    <a:pt x="150" y="753"/>
                  </a:lnTo>
                  <a:lnTo>
                    <a:pt x="150" y="744"/>
                  </a:lnTo>
                  <a:cubicBezTo>
                    <a:pt x="159" y="736"/>
                    <a:pt x="159" y="728"/>
                    <a:pt x="167" y="720"/>
                  </a:cubicBezTo>
                  <a:lnTo>
                    <a:pt x="167" y="711"/>
                  </a:lnTo>
                  <a:cubicBezTo>
                    <a:pt x="175" y="703"/>
                    <a:pt x="175" y="703"/>
                    <a:pt x="183" y="694"/>
                  </a:cubicBezTo>
                  <a:cubicBezTo>
                    <a:pt x="192" y="678"/>
                    <a:pt x="192" y="678"/>
                    <a:pt x="192" y="678"/>
                  </a:cubicBezTo>
                  <a:lnTo>
                    <a:pt x="200" y="669"/>
                  </a:lnTo>
                  <a:cubicBezTo>
                    <a:pt x="200" y="669"/>
                    <a:pt x="200" y="661"/>
                    <a:pt x="209" y="661"/>
                  </a:cubicBezTo>
                  <a:cubicBezTo>
                    <a:pt x="209" y="653"/>
                    <a:pt x="217" y="644"/>
                    <a:pt x="225" y="644"/>
                  </a:cubicBezTo>
                  <a:cubicBezTo>
                    <a:pt x="234" y="636"/>
                    <a:pt x="234" y="636"/>
                    <a:pt x="234" y="636"/>
                  </a:cubicBezTo>
                  <a:cubicBezTo>
                    <a:pt x="234" y="636"/>
                    <a:pt x="242" y="628"/>
                    <a:pt x="250" y="619"/>
                  </a:cubicBezTo>
                  <a:lnTo>
                    <a:pt x="259" y="619"/>
                  </a:lnTo>
                  <a:cubicBezTo>
                    <a:pt x="259" y="611"/>
                    <a:pt x="267" y="611"/>
                    <a:pt x="267" y="611"/>
                  </a:cubicBezTo>
                  <a:cubicBezTo>
                    <a:pt x="275" y="602"/>
                    <a:pt x="275" y="602"/>
                    <a:pt x="284" y="602"/>
                  </a:cubicBezTo>
                  <a:cubicBezTo>
                    <a:pt x="301" y="594"/>
                    <a:pt x="301" y="594"/>
                    <a:pt x="301" y="594"/>
                  </a:cubicBezTo>
                  <a:cubicBezTo>
                    <a:pt x="309" y="586"/>
                    <a:pt x="309" y="586"/>
                    <a:pt x="309" y="586"/>
                  </a:cubicBezTo>
                  <a:cubicBezTo>
                    <a:pt x="317" y="586"/>
                    <a:pt x="317" y="586"/>
                    <a:pt x="326" y="577"/>
                  </a:cubicBezTo>
                  <a:lnTo>
                    <a:pt x="334" y="577"/>
                  </a:lnTo>
                  <a:cubicBezTo>
                    <a:pt x="342" y="577"/>
                    <a:pt x="342" y="569"/>
                    <a:pt x="342" y="569"/>
                  </a:cubicBezTo>
                  <a:cubicBezTo>
                    <a:pt x="351" y="569"/>
                    <a:pt x="351" y="569"/>
                    <a:pt x="351" y="569"/>
                  </a:cubicBezTo>
                  <a:cubicBezTo>
                    <a:pt x="351" y="577"/>
                    <a:pt x="359" y="586"/>
                    <a:pt x="359" y="586"/>
                  </a:cubicBezTo>
                  <a:cubicBezTo>
                    <a:pt x="618" y="845"/>
                    <a:pt x="618" y="845"/>
                    <a:pt x="618" y="845"/>
                  </a:cubicBezTo>
                  <a:cubicBezTo>
                    <a:pt x="75" y="1363"/>
                    <a:pt x="75" y="1363"/>
                    <a:pt x="75" y="1363"/>
                  </a:cubicBezTo>
                  <a:cubicBezTo>
                    <a:pt x="8" y="1430"/>
                    <a:pt x="0" y="1531"/>
                    <a:pt x="66" y="1597"/>
                  </a:cubicBezTo>
                  <a:cubicBezTo>
                    <a:pt x="133" y="1664"/>
                    <a:pt x="225" y="1647"/>
                    <a:pt x="292" y="1581"/>
                  </a:cubicBezTo>
                  <a:cubicBezTo>
                    <a:pt x="769" y="1079"/>
                    <a:pt x="769" y="1079"/>
                    <a:pt x="769" y="1079"/>
                  </a:cubicBezTo>
                  <a:cubicBezTo>
                    <a:pt x="769" y="1079"/>
                    <a:pt x="777" y="1079"/>
                    <a:pt x="777" y="1087"/>
                  </a:cubicBezTo>
                  <a:cubicBezTo>
                    <a:pt x="1312" y="1623"/>
                    <a:pt x="1312" y="1623"/>
                    <a:pt x="1312" y="1623"/>
                  </a:cubicBezTo>
                  <a:cubicBezTo>
                    <a:pt x="1371" y="1681"/>
                    <a:pt x="1471" y="1681"/>
                    <a:pt x="1530" y="1623"/>
                  </a:cubicBezTo>
                  <a:cubicBezTo>
                    <a:pt x="1587" y="1564"/>
                    <a:pt x="1587" y="1464"/>
                    <a:pt x="1530" y="1405"/>
                  </a:cubicBezTo>
                  <a:close/>
                  <a:moveTo>
                    <a:pt x="217" y="1522"/>
                  </a:moveTo>
                  <a:cubicBezTo>
                    <a:pt x="192" y="1547"/>
                    <a:pt x="159" y="1547"/>
                    <a:pt x="133" y="1522"/>
                  </a:cubicBezTo>
                  <a:cubicBezTo>
                    <a:pt x="108" y="1497"/>
                    <a:pt x="108" y="1455"/>
                    <a:pt x="133" y="1438"/>
                  </a:cubicBezTo>
                  <a:cubicBezTo>
                    <a:pt x="159" y="1413"/>
                    <a:pt x="192" y="1413"/>
                    <a:pt x="217" y="1438"/>
                  </a:cubicBezTo>
                  <a:cubicBezTo>
                    <a:pt x="242" y="1455"/>
                    <a:pt x="242" y="1497"/>
                    <a:pt x="217" y="1522"/>
                  </a:cubicBezTo>
                  <a:close/>
                  <a:moveTo>
                    <a:pt x="217" y="1522"/>
                  </a:moveTo>
                  <a:lnTo>
                    <a:pt x="217" y="15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" name="is1ide-TextBox 104"/>
          <p:cNvSpPr txBox="1"/>
          <p:nvPr/>
        </p:nvSpPr>
        <p:spPr bwMode="auto">
          <a:xfrm>
            <a:off x="1334053" y="3865281"/>
            <a:ext cx="2888236" cy="173942"/>
          </a:xfrm>
          <a:prstGeom prst="rect">
            <a:avLst/>
          </a:prstGeom>
          <a:noFill/>
        </p:spPr>
        <p:txBody>
          <a:bodyPr wrap="none" lIns="288000" tIns="0" rIns="288000" bIns="0" anchor="b" anchorCtr="0">
            <a:normAutofit fontScale="92500" lnSpcReduction="20000"/>
          </a:bodyPr>
          <a:lstStyle/>
          <a:p>
            <a:pPr algn="l" latinLnBrk="0"/>
            <a:r>
              <a:rPr lang="zh-CN" altLang="en-US" sz="1400" dirty="0">
                <a:solidFill>
                  <a:schemeClr val="accent4">
                    <a:lumMod val="100000"/>
                  </a:schemeClr>
                </a:solidFill>
                <a:effectLst/>
              </a:rPr>
              <a:t>我不理解为什么非要就业内训？</a:t>
            </a:r>
          </a:p>
        </p:txBody>
      </p:sp>
      <p:sp>
        <p:nvSpPr>
          <p:cNvPr id="57" name="等腰三角形 56"/>
          <p:cNvSpPr/>
          <p:nvPr/>
        </p:nvSpPr>
        <p:spPr>
          <a:xfrm rot="10800000">
            <a:off x="4339971" y="794"/>
            <a:ext cx="464058" cy="3048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8" name="文本框 57"/>
          <p:cNvSpPr txBox="1"/>
          <p:nvPr/>
        </p:nvSpPr>
        <p:spPr>
          <a:xfrm>
            <a:off x="4088700" y="4350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问题？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4184523" y="962819"/>
            <a:ext cx="73685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3FFAE9B-A47D-177A-D03A-4446B0B2451A}"/>
              </a:ext>
            </a:extLst>
          </p:cNvPr>
          <p:cNvSpPr txBox="1"/>
          <p:nvPr/>
        </p:nvSpPr>
        <p:spPr>
          <a:xfrm>
            <a:off x="481792" y="1347815"/>
            <a:ext cx="38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经过以上同学的提问，我们能总结出几个问题：</a:t>
            </a:r>
          </a:p>
        </p:txBody>
      </p:sp>
    </p:spTree>
    <p:custDataLst>
      <p:tags r:id="rId2"/>
    </p:custDataLst>
  </p:cSld>
  <p:clrMapOvr>
    <a:masterClrMapping/>
  </p:clrMapOvr>
  <p:transition spd="slow" advTm="0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等腰三角形 28"/>
          <p:cNvSpPr/>
          <p:nvPr/>
        </p:nvSpPr>
        <p:spPr>
          <a:xfrm rot="10800000">
            <a:off x="4339971" y="794"/>
            <a:ext cx="464058" cy="3048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0" name="文本框 29"/>
          <p:cNvSpPr txBox="1"/>
          <p:nvPr/>
        </p:nvSpPr>
        <p:spPr>
          <a:xfrm>
            <a:off x="3864114" y="3490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就业内训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3932861" y="843558"/>
            <a:ext cx="13470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文档 2">
            <a:extLst>
              <a:ext uri="{FF2B5EF4-FFF2-40B4-BE49-F238E27FC236}">
                <a16:creationId xmlns:a16="http://schemas.microsoft.com/office/drawing/2014/main" id="{B98766A9-AA20-DCD6-ADE7-2A0058766FEC}"/>
              </a:ext>
            </a:extLst>
          </p:cNvPr>
          <p:cNvSpPr/>
          <p:nvPr/>
        </p:nvSpPr>
        <p:spPr>
          <a:xfrm flipH="1" flipV="1">
            <a:off x="0" y="2859782"/>
            <a:ext cx="9144000" cy="2282918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-1" fmla="*/ 0 w 21600"/>
              <a:gd name="connsiteY0-2" fmla="*/ 0 h 27574"/>
              <a:gd name="connsiteX1-3" fmla="*/ 21600 w 21600"/>
              <a:gd name="connsiteY1-4" fmla="*/ 0 h 27574"/>
              <a:gd name="connsiteX2-5" fmla="*/ 21600 w 21600"/>
              <a:gd name="connsiteY2-6" fmla="*/ 17322 h 27574"/>
              <a:gd name="connsiteX3-7" fmla="*/ 23 w 21600"/>
              <a:gd name="connsiteY3-8" fmla="*/ 26910 h 27574"/>
              <a:gd name="connsiteX4-9" fmla="*/ 0 w 21600"/>
              <a:gd name="connsiteY4-10" fmla="*/ 0 h 27574"/>
              <a:gd name="connsiteX0-11" fmla="*/ 0 w 21600"/>
              <a:gd name="connsiteY0-12" fmla="*/ 0 h 26910"/>
              <a:gd name="connsiteX1-13" fmla="*/ 21600 w 21600"/>
              <a:gd name="connsiteY1-14" fmla="*/ 0 h 26910"/>
              <a:gd name="connsiteX2-15" fmla="*/ 21600 w 21600"/>
              <a:gd name="connsiteY2-16" fmla="*/ 17322 h 26910"/>
              <a:gd name="connsiteX3-17" fmla="*/ 23 w 21600"/>
              <a:gd name="connsiteY3-18" fmla="*/ 26910 h 26910"/>
              <a:gd name="connsiteX4-19" fmla="*/ 0 w 21600"/>
              <a:gd name="connsiteY4-20" fmla="*/ 0 h 26910"/>
              <a:gd name="connsiteX0-21" fmla="*/ 2 w 21602"/>
              <a:gd name="connsiteY0-22" fmla="*/ 0 h 27108"/>
              <a:gd name="connsiteX1-23" fmla="*/ 21602 w 21602"/>
              <a:gd name="connsiteY1-24" fmla="*/ 0 h 27108"/>
              <a:gd name="connsiteX2-25" fmla="*/ 21602 w 21602"/>
              <a:gd name="connsiteY2-26" fmla="*/ 17322 h 27108"/>
              <a:gd name="connsiteX3-27" fmla="*/ 2 w 21602"/>
              <a:gd name="connsiteY3-28" fmla="*/ 27108 h 27108"/>
              <a:gd name="connsiteX4-29" fmla="*/ 2 w 21602"/>
              <a:gd name="connsiteY4-30" fmla="*/ 0 h 271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602" h="27108">
                <a:moveTo>
                  <a:pt x="2" y="0"/>
                </a:moveTo>
                <a:lnTo>
                  <a:pt x="21602" y="0"/>
                </a:lnTo>
                <a:lnTo>
                  <a:pt x="21602" y="17322"/>
                </a:lnTo>
                <a:cubicBezTo>
                  <a:pt x="10802" y="17322"/>
                  <a:pt x="10734" y="25111"/>
                  <a:pt x="2" y="27108"/>
                </a:cubicBezTo>
                <a:cubicBezTo>
                  <a:pt x="-6" y="18138"/>
                  <a:pt x="10" y="8970"/>
                  <a:pt x="2" y="0"/>
                </a:cubicBezTo>
                <a:close/>
              </a:path>
            </a:pathLst>
          </a:custGeom>
          <a:gradFill flip="none" rotWithShape="1">
            <a:gsLst>
              <a:gs pos="0">
                <a:srgbClr val="86BAD1"/>
              </a:gs>
              <a:gs pos="100000">
                <a:srgbClr val="87D1B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Bold" panose="020B0800000000000000" pitchFamily="34" charset="-122"/>
              <a:sym typeface="思源黑体 CN Regular" panose="020B0500000000000000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190D3D7-3531-56C0-3643-D4BD2B3C370F}"/>
              </a:ext>
            </a:extLst>
          </p:cNvPr>
          <p:cNvGrpSpPr/>
          <p:nvPr/>
        </p:nvGrpSpPr>
        <p:grpSpPr>
          <a:xfrm>
            <a:off x="1437577" y="1311130"/>
            <a:ext cx="2153777" cy="3479811"/>
            <a:chOff x="1880960" y="2037981"/>
            <a:chExt cx="2561379" cy="4138366"/>
          </a:xfrm>
        </p:grpSpPr>
        <p:sp>
          <p:nvSpPr>
            <p:cNvPr id="33" name="流程图: 过程 32">
              <a:extLst>
                <a:ext uri="{FF2B5EF4-FFF2-40B4-BE49-F238E27FC236}">
                  <a16:creationId xmlns:a16="http://schemas.microsoft.com/office/drawing/2014/main" id="{E67EEAF5-E39D-FCF9-B618-A1D255A20DDE}"/>
                </a:ext>
              </a:extLst>
            </p:cNvPr>
            <p:cNvSpPr/>
            <p:nvPr/>
          </p:nvSpPr>
          <p:spPr>
            <a:xfrm>
              <a:off x="1880960" y="2037981"/>
              <a:ext cx="2561379" cy="413836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sx="104000" sy="104000" algn="ctr" rotWithShape="0">
                <a:schemeClr val="tx1">
                  <a:lumMod val="50000"/>
                  <a:lumOff val="50000"/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Regular" panose="020B0500000000000000" pitchFamily="34" charset="-122"/>
                <a:ea typeface="思源黑体 CN Bold" panose="020B0800000000000000" pitchFamily="34" charset="-122"/>
                <a:sym typeface="思源黑体 CN Regular" panose="020B0500000000000000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2B9EB9F-1654-A440-9E54-9AA0F822394C}"/>
                </a:ext>
              </a:extLst>
            </p:cNvPr>
            <p:cNvSpPr txBox="1"/>
            <p:nvPr/>
          </p:nvSpPr>
          <p:spPr>
            <a:xfrm>
              <a:off x="2446568" y="2089912"/>
              <a:ext cx="1430160" cy="62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283347"/>
                  </a:solidFill>
                  <a:latin typeface="思源黑体 CN Regular" panose="020B0500000000000000" pitchFamily="34" charset="-122"/>
                  <a:ea typeface="思源黑体 CN Bold" panose="020B0800000000000000" pitchFamily="34" charset="-122"/>
                  <a:sym typeface="思源黑体 CN Regular" panose="020B0500000000000000" pitchFamily="34" charset="-122"/>
                </a:rPr>
                <a:t>HTML</a:t>
              </a:r>
              <a:endParaRPr lang="zh-CN" altLang="en-US" sz="2800" dirty="0">
                <a:solidFill>
                  <a:srgbClr val="283347"/>
                </a:solidFill>
                <a:latin typeface="思源黑体 CN Regular" panose="020B0500000000000000" pitchFamily="34" charset="-122"/>
                <a:ea typeface="思源黑体 CN Bold" panose="020B0800000000000000" pitchFamily="34" charset="-122"/>
                <a:sym typeface="思源黑体 CN Regular" panose="020B0500000000000000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CBED534-624C-10DC-BB30-EBA3987DC3C3}"/>
                </a:ext>
              </a:extLst>
            </p:cNvPr>
            <p:cNvSpPr/>
            <p:nvPr/>
          </p:nvSpPr>
          <p:spPr>
            <a:xfrm>
              <a:off x="1880960" y="2854875"/>
              <a:ext cx="985975" cy="4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b="1" dirty="0">
                  <a:latin typeface="思源黑体 CN Regular" panose="020B0500000000000000" pitchFamily="34" charset="-122"/>
                  <a:ea typeface="思源黑体 CN Bold" panose="020B0800000000000000" pitchFamily="34" charset="-122"/>
                  <a:sym typeface="思源黑体 CN Regular" panose="020B0500000000000000" pitchFamily="34" charset="-122"/>
                </a:rPr>
                <a:t>div</a:t>
              </a:r>
              <a:endParaRPr lang="zh-CN" altLang="en-US" b="1" dirty="0">
                <a:latin typeface="思源黑体 CN Regular" panose="020B0500000000000000" pitchFamily="34" charset="-122"/>
                <a:ea typeface="思源黑体 CN Bold" panose="020B0800000000000000" pitchFamily="34" charset="-122"/>
                <a:sym typeface="思源黑体 CN Regular" panose="020B0500000000000000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FB17BD4-710D-1726-C1CA-BD3ACA00CBB5}"/>
                </a:ext>
              </a:extLst>
            </p:cNvPr>
            <p:cNvSpPr/>
            <p:nvPr/>
          </p:nvSpPr>
          <p:spPr>
            <a:xfrm>
              <a:off x="1880960" y="3910014"/>
              <a:ext cx="974537" cy="4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b="1" dirty="0" err="1">
                  <a:latin typeface="思源黑体 CN Regular" panose="020B0500000000000000" pitchFamily="34" charset="-122"/>
                  <a:ea typeface="思源黑体 CN Bold" panose="020B0800000000000000" pitchFamily="34" charset="-122"/>
                  <a:sym typeface="思源黑体 CN Regular" panose="020B0500000000000000" pitchFamily="34" charset="-122"/>
                </a:rPr>
                <a:t>css</a:t>
              </a:r>
              <a:endParaRPr lang="zh-CN" altLang="en-US" b="1" dirty="0">
                <a:latin typeface="思源黑体 CN Regular" panose="020B0500000000000000" pitchFamily="34" charset="-122"/>
                <a:ea typeface="思源黑体 CN Bold" panose="020B0800000000000000" pitchFamily="34" charset="-122"/>
                <a:sym typeface="思源黑体 CN Regular" panose="020B0500000000000000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F52B916-1018-E713-5902-16BAC30474A3}"/>
                </a:ext>
              </a:extLst>
            </p:cNvPr>
            <p:cNvSpPr/>
            <p:nvPr/>
          </p:nvSpPr>
          <p:spPr>
            <a:xfrm>
              <a:off x="1880960" y="5072194"/>
              <a:ext cx="1111795" cy="4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b="1" dirty="0">
                  <a:latin typeface="思源黑体 CN Regular" panose="020B0500000000000000" pitchFamily="34" charset="-122"/>
                  <a:ea typeface="思源黑体 CN Bold" panose="020B0800000000000000" pitchFamily="34" charset="-122"/>
                  <a:sym typeface="思源黑体 CN Regular" panose="020B0500000000000000" pitchFamily="34" charset="-122"/>
                </a:rPr>
                <a:t>考试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0C7397C-388D-78C7-1FF0-90A295E98DB4}"/>
              </a:ext>
            </a:extLst>
          </p:cNvPr>
          <p:cNvGrpSpPr/>
          <p:nvPr/>
        </p:nvGrpSpPr>
        <p:grpSpPr>
          <a:xfrm>
            <a:off x="5357818" y="1279934"/>
            <a:ext cx="2160048" cy="3479811"/>
            <a:chOff x="4777596" y="1995734"/>
            <a:chExt cx="2568837" cy="4138366"/>
          </a:xfrm>
        </p:grpSpPr>
        <p:sp>
          <p:nvSpPr>
            <p:cNvPr id="45" name="流程图: 过程 44">
              <a:extLst>
                <a:ext uri="{FF2B5EF4-FFF2-40B4-BE49-F238E27FC236}">
                  <a16:creationId xmlns:a16="http://schemas.microsoft.com/office/drawing/2014/main" id="{04CA0CE8-7C85-36D0-88D9-91ACF91835F7}"/>
                </a:ext>
              </a:extLst>
            </p:cNvPr>
            <p:cNvSpPr/>
            <p:nvPr/>
          </p:nvSpPr>
          <p:spPr>
            <a:xfrm>
              <a:off x="4785054" y="1995734"/>
              <a:ext cx="2561379" cy="4138366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sx="104000" sy="104000" algn="ctr" rotWithShape="0">
                <a:schemeClr val="tx1">
                  <a:lumMod val="50000"/>
                  <a:lumOff val="50000"/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Regular" panose="020B0500000000000000" pitchFamily="34" charset="-122"/>
                <a:ea typeface="思源黑体 CN Bold" panose="020B0800000000000000" pitchFamily="34" charset="-122"/>
                <a:sym typeface="思源黑体 CN Regular" panose="020B0500000000000000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DB4C073-ED2F-16D7-EF6C-EADD130A3EE4}"/>
                </a:ext>
              </a:extLst>
            </p:cNvPr>
            <p:cNvSpPr txBox="1"/>
            <p:nvPr/>
          </p:nvSpPr>
          <p:spPr>
            <a:xfrm>
              <a:off x="5074151" y="2085616"/>
              <a:ext cx="1927723" cy="62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283347"/>
                  </a:solidFill>
                  <a:latin typeface="思源黑体 CN Regular" panose="020B0500000000000000" pitchFamily="34" charset="-122"/>
                  <a:ea typeface="思源黑体 CN Bold" panose="020B0800000000000000" pitchFamily="34" charset="-122"/>
                  <a:sym typeface="思源黑体 CN Regular" panose="020B0500000000000000" pitchFamily="34" charset="-122"/>
                </a:rPr>
                <a:t>就业内训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3F5FD11-ECE9-681D-A02A-F02CF789C28A}"/>
                </a:ext>
              </a:extLst>
            </p:cNvPr>
            <p:cNvSpPr/>
            <p:nvPr/>
          </p:nvSpPr>
          <p:spPr>
            <a:xfrm>
              <a:off x="4785053" y="2848241"/>
              <a:ext cx="1660830" cy="4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b="1" dirty="0">
                  <a:latin typeface="思源黑体 CN Regular" panose="020B0500000000000000" pitchFamily="34" charset="-122"/>
                  <a:ea typeface="思源黑体 CN Bold" panose="020B0800000000000000" pitchFamily="34" charset="-122"/>
                  <a:sym typeface="思源黑体 CN Regular" panose="020B0500000000000000" pitchFamily="34" charset="-122"/>
                </a:rPr>
                <a:t>自我介绍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1127E53-1B70-26BC-2683-2AF753A4257D}"/>
                </a:ext>
              </a:extLst>
            </p:cNvPr>
            <p:cNvSpPr/>
            <p:nvPr/>
          </p:nvSpPr>
          <p:spPr>
            <a:xfrm>
              <a:off x="4814033" y="3895534"/>
              <a:ext cx="1111795" cy="4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b="1" dirty="0">
                  <a:latin typeface="思源黑体 CN Regular" panose="020B0500000000000000" pitchFamily="34" charset="-122"/>
                  <a:ea typeface="思源黑体 CN Bold" panose="020B0800000000000000" pitchFamily="34" charset="-122"/>
                  <a:sym typeface="思源黑体 CN Regular" panose="020B0500000000000000" pitchFamily="34" charset="-122"/>
                </a:rPr>
                <a:t>简历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97C63D9-DF02-8F42-A34D-B4796103F2EB}"/>
                </a:ext>
              </a:extLst>
            </p:cNvPr>
            <p:cNvSpPr/>
            <p:nvPr/>
          </p:nvSpPr>
          <p:spPr>
            <a:xfrm>
              <a:off x="4777596" y="5067046"/>
              <a:ext cx="2312157" cy="4392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b="1" dirty="0">
                  <a:latin typeface="思源黑体 CN Regular" panose="020B0500000000000000" pitchFamily="34" charset="-122"/>
                  <a:ea typeface="思源黑体 CN Bold" panose="020B0800000000000000" pitchFamily="34" charset="-122"/>
                  <a:sym typeface="思源黑体 CN Regular" panose="020B0500000000000000" pitchFamily="34" charset="-122"/>
                </a:rPr>
                <a:t>模拟面试</a:t>
              </a: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2D863923-07DF-63EF-3890-5D40E05AD481}"/>
              </a:ext>
            </a:extLst>
          </p:cNvPr>
          <p:cNvSpPr/>
          <p:nvPr/>
        </p:nvSpPr>
        <p:spPr>
          <a:xfrm>
            <a:off x="5825412" y="2490450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思源黑体 CN Regular" panose="020B0500000000000000" pitchFamily="34" charset="-122"/>
                <a:ea typeface="思源黑体 CN Bold" panose="020B0800000000000000" pitchFamily="34" charset="-122"/>
                <a:sym typeface="思源黑体 CN Regular" panose="020B0500000000000000" pitchFamily="34" charset="-122"/>
              </a:rPr>
              <a:t>+</a:t>
            </a:r>
            <a:endParaRPr lang="zh-CN" altLang="en-US" b="1" dirty="0">
              <a:latin typeface="思源黑体 CN Regular" panose="020B0500000000000000" pitchFamily="34" charset="-122"/>
              <a:ea typeface="思源黑体 CN Bold" panose="020B0800000000000000" pitchFamily="34" charset="-122"/>
              <a:sym typeface="思源黑体 CN Regular" panose="020B0500000000000000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C12A052-73CE-ACA5-E630-D140AF776E73}"/>
              </a:ext>
            </a:extLst>
          </p:cNvPr>
          <p:cNvSpPr/>
          <p:nvPr/>
        </p:nvSpPr>
        <p:spPr>
          <a:xfrm rot="5400000">
            <a:off x="5825412" y="3440561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思源黑体 CN Regular" panose="020B0500000000000000" pitchFamily="34" charset="-122"/>
                <a:ea typeface="思源黑体 CN Bold" panose="020B0800000000000000" pitchFamily="34" charset="-122"/>
                <a:sym typeface="思源黑体 CN Regular" panose="020B0500000000000000" pitchFamily="34" charset="-122"/>
              </a:rPr>
              <a:t>=</a:t>
            </a:r>
            <a:endParaRPr lang="zh-CN" altLang="en-US" b="1" dirty="0">
              <a:latin typeface="思源黑体 CN Regular" panose="020B0500000000000000" pitchFamily="34" charset="-122"/>
              <a:ea typeface="思源黑体 CN Bold" panose="020B0800000000000000" pitchFamily="34" charset="-122"/>
              <a:sym typeface="思源黑体 CN Regular" panose="020B0500000000000000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EBD83AC-9E32-B8D7-A630-D1D90BD8B605}"/>
              </a:ext>
            </a:extLst>
          </p:cNvPr>
          <p:cNvSpPr/>
          <p:nvPr/>
        </p:nvSpPr>
        <p:spPr>
          <a:xfrm>
            <a:off x="1767856" y="2459704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思源黑体 CN Regular" panose="020B0500000000000000" pitchFamily="34" charset="-122"/>
                <a:ea typeface="思源黑体 CN Bold" panose="020B0800000000000000" pitchFamily="34" charset="-122"/>
                <a:sym typeface="思源黑体 CN Regular" panose="020B0500000000000000" pitchFamily="34" charset="-122"/>
              </a:rPr>
              <a:t>+</a:t>
            </a:r>
            <a:endParaRPr lang="zh-CN" altLang="en-US" b="1" dirty="0">
              <a:latin typeface="思源黑体 CN Regular" panose="020B0500000000000000" pitchFamily="34" charset="-122"/>
              <a:ea typeface="思源黑体 CN Bold" panose="020B0800000000000000" pitchFamily="34" charset="-122"/>
              <a:sym typeface="思源黑体 CN Regular" panose="020B0500000000000000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24A833-419F-B31F-0E90-005C4D405FF9}"/>
              </a:ext>
            </a:extLst>
          </p:cNvPr>
          <p:cNvSpPr/>
          <p:nvPr/>
        </p:nvSpPr>
        <p:spPr>
          <a:xfrm rot="5400000">
            <a:off x="1767856" y="3409815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思源黑体 CN Regular" panose="020B0500000000000000" pitchFamily="34" charset="-122"/>
                <a:ea typeface="思源黑体 CN Bold" panose="020B0800000000000000" pitchFamily="34" charset="-122"/>
                <a:sym typeface="思源黑体 CN Regular" panose="020B0500000000000000" pitchFamily="34" charset="-122"/>
              </a:rPr>
              <a:t>=</a:t>
            </a:r>
            <a:endParaRPr lang="zh-CN" altLang="en-US" b="1" dirty="0">
              <a:latin typeface="思源黑体 CN Regular" panose="020B0500000000000000" pitchFamily="34" charset="-122"/>
              <a:ea typeface="思源黑体 CN Bold" panose="020B0800000000000000" pitchFamily="34" charset="-122"/>
              <a:sym typeface="思源黑体 CN Regular" panose="020B0500000000000000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618D220-A2FD-3DA9-5F6F-D2F19B7ABE7B}"/>
              </a:ext>
            </a:extLst>
          </p:cNvPr>
          <p:cNvSpPr txBox="1"/>
          <p:nvPr/>
        </p:nvSpPr>
        <p:spPr>
          <a:xfrm>
            <a:off x="4052676" y="2542668"/>
            <a:ext cx="902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83347"/>
                </a:solidFill>
                <a:latin typeface="思源黑体 CN Regular" panose="020B0500000000000000" pitchFamily="34" charset="-122"/>
                <a:ea typeface="思源黑体 CN Bold" panose="020B0800000000000000" pitchFamily="34" charset="-122"/>
                <a:sym typeface="思源黑体 CN Regular" panose="020B0500000000000000" pitchFamily="34" charset="-122"/>
              </a:rPr>
              <a:t>对比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07d761a-7c3f-4145-a32b-730d5bb914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8f10a0b-6147-417c-ad9c-fc0c016520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e93e79b-1096-44a8-b431-f7fbba3907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37e67d8-fcf3-44fb-8652-f7a0ba2ef0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803d489-a515-4f64-b824-c30915b6a1c2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23C70"/>
      </a:accent1>
      <a:accent2>
        <a:srgbClr val="F67E48"/>
      </a:accent2>
      <a:accent3>
        <a:srgbClr val="323C70"/>
      </a:accent3>
      <a:accent4>
        <a:srgbClr val="F67E48"/>
      </a:accent4>
      <a:accent5>
        <a:srgbClr val="323C70"/>
      </a:accent5>
      <a:accent6>
        <a:srgbClr val="F67E48"/>
      </a:accent6>
      <a:hlink>
        <a:srgbClr val="76C8D2"/>
      </a:hlink>
      <a:folHlink>
        <a:srgbClr val="D2A37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C70"/>
    </a:accent1>
    <a:accent2>
      <a:srgbClr val="F67E48"/>
    </a:accent2>
    <a:accent3>
      <a:srgbClr val="323C70"/>
    </a:accent3>
    <a:accent4>
      <a:srgbClr val="F67E48"/>
    </a:accent4>
    <a:accent5>
      <a:srgbClr val="323C70"/>
    </a:accent5>
    <a:accent6>
      <a:srgbClr val="F67E48"/>
    </a:accent6>
    <a:hlink>
      <a:srgbClr val="76C8D2"/>
    </a:hlink>
    <a:folHlink>
      <a:srgbClr val="D2A37C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C70"/>
    </a:accent1>
    <a:accent2>
      <a:srgbClr val="F67E48"/>
    </a:accent2>
    <a:accent3>
      <a:srgbClr val="323C70"/>
    </a:accent3>
    <a:accent4>
      <a:srgbClr val="F67E48"/>
    </a:accent4>
    <a:accent5>
      <a:srgbClr val="323C70"/>
    </a:accent5>
    <a:accent6>
      <a:srgbClr val="F67E48"/>
    </a:accent6>
    <a:hlink>
      <a:srgbClr val="76C8D2"/>
    </a:hlink>
    <a:folHlink>
      <a:srgbClr val="D2A37C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C70"/>
    </a:accent1>
    <a:accent2>
      <a:srgbClr val="F67E48"/>
    </a:accent2>
    <a:accent3>
      <a:srgbClr val="323C70"/>
    </a:accent3>
    <a:accent4>
      <a:srgbClr val="F67E48"/>
    </a:accent4>
    <a:accent5>
      <a:srgbClr val="323C70"/>
    </a:accent5>
    <a:accent6>
      <a:srgbClr val="F67E48"/>
    </a:accent6>
    <a:hlink>
      <a:srgbClr val="76C8D2"/>
    </a:hlink>
    <a:folHlink>
      <a:srgbClr val="D2A37C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C70"/>
    </a:accent1>
    <a:accent2>
      <a:srgbClr val="F67E48"/>
    </a:accent2>
    <a:accent3>
      <a:srgbClr val="323C70"/>
    </a:accent3>
    <a:accent4>
      <a:srgbClr val="F67E48"/>
    </a:accent4>
    <a:accent5>
      <a:srgbClr val="323C70"/>
    </a:accent5>
    <a:accent6>
      <a:srgbClr val="F67E48"/>
    </a:accent6>
    <a:hlink>
      <a:srgbClr val="76C8D2"/>
    </a:hlink>
    <a:folHlink>
      <a:srgbClr val="D2A37C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C70"/>
    </a:accent1>
    <a:accent2>
      <a:srgbClr val="F67E48"/>
    </a:accent2>
    <a:accent3>
      <a:srgbClr val="323C70"/>
    </a:accent3>
    <a:accent4>
      <a:srgbClr val="F67E48"/>
    </a:accent4>
    <a:accent5>
      <a:srgbClr val="323C70"/>
    </a:accent5>
    <a:accent6>
      <a:srgbClr val="F67E48"/>
    </a:accent6>
    <a:hlink>
      <a:srgbClr val="76C8D2"/>
    </a:hlink>
    <a:folHlink>
      <a:srgbClr val="D2A37C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C70"/>
    </a:accent1>
    <a:accent2>
      <a:srgbClr val="F67E48"/>
    </a:accent2>
    <a:accent3>
      <a:srgbClr val="323C70"/>
    </a:accent3>
    <a:accent4>
      <a:srgbClr val="F67E48"/>
    </a:accent4>
    <a:accent5>
      <a:srgbClr val="323C70"/>
    </a:accent5>
    <a:accent6>
      <a:srgbClr val="F67E48"/>
    </a:accent6>
    <a:hlink>
      <a:srgbClr val="76C8D2"/>
    </a:hlink>
    <a:folHlink>
      <a:srgbClr val="D2A37C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C70"/>
    </a:accent1>
    <a:accent2>
      <a:srgbClr val="F67E48"/>
    </a:accent2>
    <a:accent3>
      <a:srgbClr val="323C70"/>
    </a:accent3>
    <a:accent4>
      <a:srgbClr val="F67E48"/>
    </a:accent4>
    <a:accent5>
      <a:srgbClr val="323C70"/>
    </a:accent5>
    <a:accent6>
      <a:srgbClr val="F67E48"/>
    </a:accent6>
    <a:hlink>
      <a:srgbClr val="76C8D2"/>
    </a:hlink>
    <a:folHlink>
      <a:srgbClr val="D2A37C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C70"/>
    </a:accent1>
    <a:accent2>
      <a:srgbClr val="F67E48"/>
    </a:accent2>
    <a:accent3>
      <a:srgbClr val="323C70"/>
    </a:accent3>
    <a:accent4>
      <a:srgbClr val="F67E48"/>
    </a:accent4>
    <a:accent5>
      <a:srgbClr val="323C70"/>
    </a:accent5>
    <a:accent6>
      <a:srgbClr val="F67E48"/>
    </a:accent6>
    <a:hlink>
      <a:srgbClr val="76C8D2"/>
    </a:hlink>
    <a:folHlink>
      <a:srgbClr val="D2A37C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C70"/>
    </a:accent1>
    <a:accent2>
      <a:srgbClr val="F67E48"/>
    </a:accent2>
    <a:accent3>
      <a:srgbClr val="323C70"/>
    </a:accent3>
    <a:accent4>
      <a:srgbClr val="F67E48"/>
    </a:accent4>
    <a:accent5>
      <a:srgbClr val="323C70"/>
    </a:accent5>
    <a:accent6>
      <a:srgbClr val="F67E48"/>
    </a:accent6>
    <a:hlink>
      <a:srgbClr val="76C8D2"/>
    </a:hlink>
    <a:folHlink>
      <a:srgbClr val="D2A37C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C70"/>
    </a:accent1>
    <a:accent2>
      <a:srgbClr val="F67E48"/>
    </a:accent2>
    <a:accent3>
      <a:srgbClr val="323C70"/>
    </a:accent3>
    <a:accent4>
      <a:srgbClr val="F67E48"/>
    </a:accent4>
    <a:accent5>
      <a:srgbClr val="323C70"/>
    </a:accent5>
    <a:accent6>
      <a:srgbClr val="F67E48"/>
    </a:accent6>
    <a:hlink>
      <a:srgbClr val="76C8D2"/>
    </a:hlink>
    <a:folHlink>
      <a:srgbClr val="D2A37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400</Words>
  <Application>Microsoft Office PowerPoint</Application>
  <PresentationFormat>全屏显示(16:9)</PresentationFormat>
  <Paragraphs>88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方正正黑简体</vt:lpstr>
      <vt:lpstr>思源黑体 CN Regular</vt:lpstr>
      <vt:lpstr>宋体</vt:lpstr>
      <vt:lpstr>微软雅黑</vt:lpstr>
      <vt:lpstr>Arial</vt:lpstr>
      <vt:lpstr>Broadway</vt:lpstr>
      <vt:lpstr>Calibri</vt:lpstr>
      <vt:lpstr>Helvetica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r zw</cp:lastModifiedBy>
  <cp:revision>295</cp:revision>
  <dcterms:created xsi:type="dcterms:W3CDTF">2015-12-11T17:46:00Z</dcterms:created>
  <dcterms:modified xsi:type="dcterms:W3CDTF">2022-05-17T14:58:20Z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37E4B9AD1FE84EFCB983EEA0038EC9C0</vt:lpwstr>
  </property>
  <property fmtid="{D5CDD505-2E9C-101B-9397-08002B2CF9AE}" pid="3" name="KSOProductBuildVer">
    <vt:lpwstr>2052-11.1.0.11636</vt:lpwstr>
  </property>
</Properties>
</file>