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2" r:id="rId4"/>
    <p:sldId id="272" r:id="rId5"/>
    <p:sldId id="258" r:id="rId6"/>
    <p:sldId id="274" r:id="rId7"/>
    <p:sldId id="276" r:id="rId8"/>
    <p:sldId id="277" r:id="rId9"/>
    <p:sldId id="267" r:id="rId10"/>
    <p:sldId id="269" r:id="rId11"/>
    <p:sldId id="270" r:id="rId12"/>
    <p:sldId id="271" r:id="rId13"/>
    <p:sldId id="279" r:id="rId14"/>
    <p:sldId id="268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5AA3A-53E0-9D46-AA71-F2E5E8C27A02}" v="1" dt="2024-05-07T16:02:43.041"/>
    <p1510:client id="{2D2B53F1-2816-517E-A66F-D176D583B710}" v="191" dt="2024-05-07T15:23:55.101"/>
    <p1510:client id="{773751A0-2F8A-90FB-191F-89B4C381A979}" v="11" dt="2024-05-08T12:01:37.369"/>
    <p1510:client id="{7866D155-90AC-DDF3-02E7-98E8269C17C4}" v="9" dt="2024-05-08T15:28:02.599"/>
    <p1510:client id="{BAF38A76-6E10-B04D-FD5B-B746E8157C64}" v="192" dt="2024-05-07T13:55:41.481"/>
  </p1510:revLst>
</p1510:revInfo>
</file>

<file path=ppt/tableStyles.xml><?xml version="1.0" encoding="utf-8"?>
<a:tblStyleLst xmlns:a="http://schemas.openxmlformats.org/drawingml/2006/main" def="{A6945E03-9EC1-4349-B23C-B325B3A2A5D5}">
  <a:tblStyle styleId="{A6945E03-9EC1-4349-B23C-B325B3A2A5D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ai, Ms. Tarjanee Sandeep" userId="S::td51078n@pace.edu::95d6e5c4-1574-46f0-bc4d-b2aecabcd57c" providerId="AD" clId="Web-{773751A0-2F8A-90FB-191F-89B4C381A979}"/>
    <pc:docChg chg="modSld">
      <pc:chgData name="Desai, Ms. Tarjanee Sandeep" userId="S::td51078n@pace.edu::95d6e5c4-1574-46f0-bc4d-b2aecabcd57c" providerId="AD" clId="Web-{773751A0-2F8A-90FB-191F-89B4C381A979}" dt="2024-05-08T12:01:37.369" v="9" actId="14100"/>
      <pc:docMkLst>
        <pc:docMk/>
      </pc:docMkLst>
      <pc:sldChg chg="addSp delSp modSp">
        <pc:chgData name="Desai, Ms. Tarjanee Sandeep" userId="S::td51078n@pace.edu::95d6e5c4-1574-46f0-bc4d-b2aecabcd57c" providerId="AD" clId="Web-{773751A0-2F8A-90FB-191F-89B4C381A979}" dt="2024-05-08T12:01:37.369" v="9" actId="14100"/>
        <pc:sldMkLst>
          <pc:docMk/>
          <pc:sldMk cId="0" sldId="267"/>
        </pc:sldMkLst>
        <pc:picChg chg="add mod">
          <ac:chgData name="Desai, Ms. Tarjanee Sandeep" userId="S::td51078n@pace.edu::95d6e5c4-1574-46f0-bc4d-b2aecabcd57c" providerId="AD" clId="Web-{773751A0-2F8A-90FB-191F-89B4C381A979}" dt="2024-05-08T12:01:37.369" v="9" actId="14100"/>
          <ac:picMkLst>
            <pc:docMk/>
            <pc:sldMk cId="0" sldId="267"/>
            <ac:picMk id="2" creationId="{5F6CCAE3-AF8D-8E41-B06D-079140ED4BC5}"/>
          </ac:picMkLst>
        </pc:picChg>
        <pc:picChg chg="del">
          <ac:chgData name="Desai, Ms. Tarjanee Sandeep" userId="S::td51078n@pace.edu::95d6e5c4-1574-46f0-bc4d-b2aecabcd57c" providerId="AD" clId="Web-{773751A0-2F8A-90FB-191F-89B4C381A979}" dt="2024-05-08T12:01:03.196" v="0"/>
          <ac:picMkLst>
            <pc:docMk/>
            <pc:sldMk cId="0" sldId="267"/>
            <ac:picMk id="163" creationId="{00000000-0000-0000-0000-000000000000}"/>
          </ac:picMkLst>
        </pc:picChg>
      </pc:sldChg>
    </pc:docChg>
  </pc:docChgLst>
  <pc:docChgLst>
    <pc:chgData name="Desai, Ms. Tarjanee Sandeep" userId="95d6e5c4-1574-46f0-bc4d-b2aecabcd57c" providerId="ADAL" clId="{449E0A81-0928-2144-ACD0-F595C6B113A7}"/>
    <pc:docChg chg="undo custSel addSld delSld modSld sldOrd">
      <pc:chgData name="Desai, Ms. Tarjanee Sandeep" userId="95d6e5c4-1574-46f0-bc4d-b2aecabcd57c" providerId="ADAL" clId="{449E0A81-0928-2144-ACD0-F595C6B113A7}" dt="2024-05-06T13:51:15.207" v="342" actId="1076"/>
      <pc:docMkLst>
        <pc:docMk/>
      </pc:docMkLst>
      <pc:sldChg chg="addSp delSp modSp mod">
        <pc:chgData name="Desai, Ms. Tarjanee Sandeep" userId="95d6e5c4-1574-46f0-bc4d-b2aecabcd57c" providerId="ADAL" clId="{449E0A81-0928-2144-ACD0-F595C6B113A7}" dt="2024-05-06T13:51:15.207" v="342" actId="1076"/>
        <pc:sldMkLst>
          <pc:docMk/>
          <pc:sldMk cId="0" sldId="256"/>
        </pc:sldMkLst>
        <pc:spChg chg="add del mod">
          <ac:chgData name="Desai, Ms. Tarjanee Sandeep" userId="95d6e5c4-1574-46f0-bc4d-b2aecabcd57c" providerId="ADAL" clId="{449E0A81-0928-2144-ACD0-F595C6B113A7}" dt="2024-05-06T13:48:23.301" v="303"/>
          <ac:spMkLst>
            <pc:docMk/>
            <pc:sldMk cId="0" sldId="256"/>
            <ac:spMk id="2" creationId="{ADE7C8A8-103C-C156-91EA-05EC540D6743}"/>
          </ac:spMkLst>
        </pc:spChg>
        <pc:spChg chg="add mod">
          <ac:chgData name="Desai, Ms. Tarjanee Sandeep" userId="95d6e5c4-1574-46f0-bc4d-b2aecabcd57c" providerId="ADAL" clId="{449E0A81-0928-2144-ACD0-F595C6B113A7}" dt="2024-05-06T13:51:15.207" v="342" actId="1076"/>
          <ac:spMkLst>
            <pc:docMk/>
            <pc:sldMk cId="0" sldId="256"/>
            <ac:spMk id="3" creationId="{1B723964-303D-0682-BFD6-668C3FE83E33}"/>
          </ac:spMkLst>
        </pc:spChg>
        <pc:spChg chg="mod">
          <ac:chgData name="Desai, Ms. Tarjanee Sandeep" userId="95d6e5c4-1574-46f0-bc4d-b2aecabcd57c" providerId="ADAL" clId="{449E0A81-0928-2144-ACD0-F595C6B113A7}" dt="2024-05-06T13:50:08.493" v="332" actId="1076"/>
          <ac:spMkLst>
            <pc:docMk/>
            <pc:sldMk cId="0" sldId="256"/>
            <ac:spMk id="64" creationId="{00000000-0000-0000-0000-000000000000}"/>
          </ac:spMkLst>
        </pc:spChg>
      </pc:sldChg>
      <pc:sldChg chg="del">
        <pc:chgData name="Desai, Ms. Tarjanee Sandeep" userId="95d6e5c4-1574-46f0-bc4d-b2aecabcd57c" providerId="ADAL" clId="{449E0A81-0928-2144-ACD0-F595C6B113A7}" dt="2024-05-06T13:33:16.736" v="90" actId="2696"/>
        <pc:sldMkLst>
          <pc:docMk/>
          <pc:sldMk cId="0" sldId="260"/>
        </pc:sldMkLst>
      </pc:sldChg>
      <pc:sldChg chg="del">
        <pc:chgData name="Desai, Ms. Tarjanee Sandeep" userId="95d6e5c4-1574-46f0-bc4d-b2aecabcd57c" providerId="ADAL" clId="{449E0A81-0928-2144-ACD0-F595C6B113A7}" dt="2024-05-06T13:34:03.130" v="125" actId="2696"/>
        <pc:sldMkLst>
          <pc:docMk/>
          <pc:sldMk cId="0" sldId="261"/>
        </pc:sldMkLst>
      </pc:sldChg>
      <pc:sldChg chg="del">
        <pc:chgData name="Desai, Ms. Tarjanee Sandeep" userId="95d6e5c4-1574-46f0-bc4d-b2aecabcd57c" providerId="ADAL" clId="{449E0A81-0928-2144-ACD0-F595C6B113A7}" dt="2024-05-06T13:33:23.249" v="91" actId="2696"/>
        <pc:sldMkLst>
          <pc:docMk/>
          <pc:sldMk cId="0" sldId="263"/>
        </pc:sldMkLst>
      </pc:sldChg>
      <pc:sldChg chg="del">
        <pc:chgData name="Desai, Ms. Tarjanee Sandeep" userId="95d6e5c4-1574-46f0-bc4d-b2aecabcd57c" providerId="ADAL" clId="{449E0A81-0928-2144-ACD0-F595C6B113A7}" dt="2024-05-06T13:33:24.710" v="92" actId="2696"/>
        <pc:sldMkLst>
          <pc:docMk/>
          <pc:sldMk cId="0" sldId="264"/>
        </pc:sldMkLst>
      </pc:sldChg>
      <pc:sldChg chg="del">
        <pc:chgData name="Desai, Ms. Tarjanee Sandeep" userId="95d6e5c4-1574-46f0-bc4d-b2aecabcd57c" providerId="ADAL" clId="{449E0A81-0928-2144-ACD0-F595C6B113A7}" dt="2024-05-06T13:33:25.961" v="93" actId="2696"/>
        <pc:sldMkLst>
          <pc:docMk/>
          <pc:sldMk cId="0" sldId="265"/>
        </pc:sldMkLst>
      </pc:sldChg>
      <pc:sldChg chg="del">
        <pc:chgData name="Desai, Ms. Tarjanee Sandeep" userId="95d6e5c4-1574-46f0-bc4d-b2aecabcd57c" providerId="ADAL" clId="{449E0A81-0928-2144-ACD0-F595C6B113A7}" dt="2024-05-06T13:47:54.568" v="296" actId="2696"/>
        <pc:sldMkLst>
          <pc:docMk/>
          <pc:sldMk cId="0" sldId="266"/>
        </pc:sldMkLst>
      </pc:sldChg>
      <pc:sldChg chg="modSp mod ord">
        <pc:chgData name="Desai, Ms. Tarjanee Sandeep" userId="95d6e5c4-1574-46f0-bc4d-b2aecabcd57c" providerId="ADAL" clId="{449E0A81-0928-2144-ACD0-F595C6B113A7}" dt="2024-05-06T13:42:21.957" v="270" actId="20577"/>
        <pc:sldMkLst>
          <pc:docMk/>
          <pc:sldMk cId="0" sldId="267"/>
        </pc:sldMkLst>
        <pc:spChg chg="mod">
          <ac:chgData name="Desai, Ms. Tarjanee Sandeep" userId="95d6e5c4-1574-46f0-bc4d-b2aecabcd57c" providerId="ADAL" clId="{449E0A81-0928-2144-ACD0-F595C6B113A7}" dt="2024-05-06T13:42:21.957" v="270" actId="20577"/>
          <ac:spMkLst>
            <pc:docMk/>
            <pc:sldMk cId="0" sldId="267"/>
            <ac:spMk id="162" creationId="{00000000-0000-0000-0000-000000000000}"/>
          </ac:spMkLst>
        </pc:spChg>
      </pc:sldChg>
      <pc:sldChg chg="modSp mod">
        <pc:chgData name="Desai, Ms. Tarjanee Sandeep" userId="95d6e5c4-1574-46f0-bc4d-b2aecabcd57c" providerId="ADAL" clId="{449E0A81-0928-2144-ACD0-F595C6B113A7}" dt="2024-05-06T13:48:58.901" v="318" actId="122"/>
        <pc:sldMkLst>
          <pc:docMk/>
          <pc:sldMk cId="0" sldId="268"/>
        </pc:sldMkLst>
        <pc:spChg chg="mod">
          <ac:chgData name="Desai, Ms. Tarjanee Sandeep" userId="95d6e5c4-1574-46f0-bc4d-b2aecabcd57c" providerId="ADAL" clId="{449E0A81-0928-2144-ACD0-F595C6B113A7}" dt="2024-05-06T13:48:58.901" v="318" actId="122"/>
          <ac:spMkLst>
            <pc:docMk/>
            <pc:sldMk cId="0" sldId="268"/>
            <ac:spMk id="168" creationId="{00000000-0000-0000-0000-000000000000}"/>
          </ac:spMkLst>
        </pc:spChg>
      </pc:sldChg>
      <pc:sldChg chg="modSp del mod">
        <pc:chgData name="Desai, Ms. Tarjanee Sandeep" userId="95d6e5c4-1574-46f0-bc4d-b2aecabcd57c" providerId="ADAL" clId="{449E0A81-0928-2144-ACD0-F595C6B113A7}" dt="2024-05-06T13:33:10.483" v="89" actId="2696"/>
        <pc:sldMkLst>
          <pc:docMk/>
          <pc:sldMk cId="1437897259" sldId="273"/>
        </pc:sldMkLst>
        <pc:spChg chg="mod">
          <ac:chgData name="Desai, Ms. Tarjanee Sandeep" userId="95d6e5c4-1574-46f0-bc4d-b2aecabcd57c" providerId="ADAL" clId="{449E0A81-0928-2144-ACD0-F595C6B113A7}" dt="2024-05-06T13:27:45.887" v="22" actId="20577"/>
          <ac:spMkLst>
            <pc:docMk/>
            <pc:sldMk cId="1437897259" sldId="273"/>
            <ac:spMk id="131" creationId="{00000000-0000-0000-0000-000000000000}"/>
          </ac:spMkLst>
        </pc:spChg>
      </pc:sldChg>
      <pc:sldChg chg="addSp delSp modSp add mod">
        <pc:chgData name="Desai, Ms. Tarjanee Sandeep" userId="95d6e5c4-1574-46f0-bc4d-b2aecabcd57c" providerId="ADAL" clId="{449E0A81-0928-2144-ACD0-F595C6B113A7}" dt="2024-05-06T13:31:21.054" v="86" actId="1076"/>
        <pc:sldMkLst>
          <pc:docMk/>
          <pc:sldMk cId="2404668415" sldId="274"/>
        </pc:sldMkLst>
        <pc:spChg chg="mod">
          <ac:chgData name="Desai, Ms. Tarjanee Sandeep" userId="95d6e5c4-1574-46f0-bc4d-b2aecabcd57c" providerId="ADAL" clId="{449E0A81-0928-2144-ACD0-F595C6B113A7}" dt="2024-05-06T13:28:01.238" v="56" actId="20577"/>
          <ac:spMkLst>
            <pc:docMk/>
            <pc:sldMk cId="2404668415" sldId="274"/>
            <ac:spMk id="76" creationId="{00000000-0000-0000-0000-000000000000}"/>
          </ac:spMkLst>
        </pc:spChg>
        <pc:picChg chg="add mod">
          <ac:chgData name="Desai, Ms. Tarjanee Sandeep" userId="95d6e5c4-1574-46f0-bc4d-b2aecabcd57c" providerId="ADAL" clId="{449E0A81-0928-2144-ACD0-F595C6B113A7}" dt="2024-05-06T13:31:16.395" v="85" actId="1076"/>
          <ac:picMkLst>
            <pc:docMk/>
            <pc:sldMk cId="2404668415" sldId="274"/>
            <ac:picMk id="3" creationId="{9A2142F6-D980-38A8-6C63-3B9B74985EAA}"/>
          </ac:picMkLst>
        </pc:picChg>
        <pc:picChg chg="add mod">
          <ac:chgData name="Desai, Ms. Tarjanee Sandeep" userId="95d6e5c4-1574-46f0-bc4d-b2aecabcd57c" providerId="ADAL" clId="{449E0A81-0928-2144-ACD0-F595C6B113A7}" dt="2024-05-06T13:31:21.054" v="86" actId="1076"/>
          <ac:picMkLst>
            <pc:docMk/>
            <pc:sldMk cId="2404668415" sldId="274"/>
            <ac:picMk id="5" creationId="{37D9FFC0-E2DB-2E3F-1C6D-EA79CB7FCF76}"/>
          </ac:picMkLst>
        </pc:picChg>
        <pc:picChg chg="del">
          <ac:chgData name="Desai, Ms. Tarjanee Sandeep" userId="95d6e5c4-1574-46f0-bc4d-b2aecabcd57c" providerId="ADAL" clId="{449E0A81-0928-2144-ACD0-F595C6B113A7}" dt="2024-05-06T13:28:06.779" v="57" actId="478"/>
          <ac:picMkLst>
            <pc:docMk/>
            <pc:sldMk cId="2404668415" sldId="274"/>
            <ac:picMk id="5" creationId="{D22AAD5C-9F8C-FA6F-796E-406370B6BA18}"/>
          </ac:picMkLst>
        </pc:picChg>
        <pc:picChg chg="del">
          <ac:chgData name="Desai, Ms. Tarjanee Sandeep" userId="95d6e5c4-1574-46f0-bc4d-b2aecabcd57c" providerId="ADAL" clId="{449E0A81-0928-2144-ACD0-F595C6B113A7}" dt="2024-05-06T13:30:10.755" v="68" actId="478"/>
          <ac:picMkLst>
            <pc:docMk/>
            <pc:sldMk cId="2404668415" sldId="274"/>
            <ac:picMk id="6" creationId="{71DAF3F9-5D8B-FBDB-0A9D-7A84C58EFA63}"/>
          </ac:picMkLst>
        </pc:picChg>
      </pc:sldChg>
      <pc:sldChg chg="add">
        <pc:chgData name="Desai, Ms. Tarjanee Sandeep" userId="95d6e5c4-1574-46f0-bc4d-b2aecabcd57c" providerId="ADAL" clId="{449E0A81-0928-2144-ACD0-F595C6B113A7}" dt="2024-05-06T13:31:40.946" v="87"/>
        <pc:sldMkLst>
          <pc:docMk/>
          <pc:sldMk cId="3319352303" sldId="275"/>
        </pc:sldMkLst>
      </pc:sldChg>
      <pc:sldChg chg="addSp delSp modSp add mod">
        <pc:chgData name="Desai, Ms. Tarjanee Sandeep" userId="95d6e5c4-1574-46f0-bc4d-b2aecabcd57c" providerId="ADAL" clId="{449E0A81-0928-2144-ACD0-F595C6B113A7}" dt="2024-05-06T13:40:32.310" v="215" actId="1076"/>
        <pc:sldMkLst>
          <pc:docMk/>
          <pc:sldMk cId="1766352415" sldId="276"/>
        </pc:sldMkLst>
        <pc:spChg chg="mod">
          <ac:chgData name="Desai, Ms. Tarjanee Sandeep" userId="95d6e5c4-1574-46f0-bc4d-b2aecabcd57c" providerId="ADAL" clId="{449E0A81-0928-2144-ACD0-F595C6B113A7}" dt="2024-05-06T13:34:21.879" v="154" actId="20577"/>
          <ac:spMkLst>
            <pc:docMk/>
            <pc:sldMk cId="1766352415" sldId="276"/>
            <ac:spMk id="76" creationId="{00000000-0000-0000-0000-000000000000}"/>
          </ac:spMkLst>
        </pc:spChg>
        <pc:picChg chg="del">
          <ac:chgData name="Desai, Ms. Tarjanee Sandeep" userId="95d6e5c4-1574-46f0-bc4d-b2aecabcd57c" providerId="ADAL" clId="{449E0A81-0928-2144-ACD0-F595C6B113A7}" dt="2024-05-06T13:35:11.121" v="155" actId="478"/>
          <ac:picMkLst>
            <pc:docMk/>
            <pc:sldMk cId="1766352415" sldId="276"/>
            <ac:picMk id="3" creationId="{9A2142F6-D980-38A8-6C63-3B9B74985EAA}"/>
          </ac:picMkLst>
        </pc:picChg>
        <pc:picChg chg="add del mod">
          <ac:chgData name="Desai, Ms. Tarjanee Sandeep" userId="95d6e5c4-1574-46f0-bc4d-b2aecabcd57c" providerId="ADAL" clId="{449E0A81-0928-2144-ACD0-F595C6B113A7}" dt="2024-05-06T13:38:34.042" v="183" actId="478"/>
          <ac:picMkLst>
            <pc:docMk/>
            <pc:sldMk cId="1766352415" sldId="276"/>
            <ac:picMk id="4" creationId="{48709146-E2E7-1CA8-902D-03DA8FEECC33}"/>
          </ac:picMkLst>
        </pc:picChg>
        <pc:picChg chg="del">
          <ac:chgData name="Desai, Ms. Tarjanee Sandeep" userId="95d6e5c4-1574-46f0-bc4d-b2aecabcd57c" providerId="ADAL" clId="{449E0A81-0928-2144-ACD0-F595C6B113A7}" dt="2024-05-06T13:35:11.919" v="156" actId="478"/>
          <ac:picMkLst>
            <pc:docMk/>
            <pc:sldMk cId="1766352415" sldId="276"/>
            <ac:picMk id="5" creationId="{37D9FFC0-E2DB-2E3F-1C6D-EA79CB7FCF76}"/>
          </ac:picMkLst>
        </pc:picChg>
        <pc:picChg chg="add del mod">
          <ac:chgData name="Desai, Ms. Tarjanee Sandeep" userId="95d6e5c4-1574-46f0-bc4d-b2aecabcd57c" providerId="ADAL" clId="{449E0A81-0928-2144-ACD0-F595C6B113A7}" dt="2024-05-06T13:38:28.328" v="182" actId="478"/>
          <ac:picMkLst>
            <pc:docMk/>
            <pc:sldMk cId="1766352415" sldId="276"/>
            <ac:picMk id="7" creationId="{BCEEC020-E98A-A0F2-AE8C-398BBFB219CD}"/>
          </ac:picMkLst>
        </pc:picChg>
        <pc:picChg chg="add del mod">
          <ac:chgData name="Desai, Ms. Tarjanee Sandeep" userId="95d6e5c4-1574-46f0-bc4d-b2aecabcd57c" providerId="ADAL" clId="{449E0A81-0928-2144-ACD0-F595C6B113A7}" dt="2024-05-06T13:39:55.135" v="199" actId="478"/>
          <ac:picMkLst>
            <pc:docMk/>
            <pc:sldMk cId="1766352415" sldId="276"/>
            <ac:picMk id="9" creationId="{D8C501F4-F148-EADD-DE24-5156CCDAAF52}"/>
          </ac:picMkLst>
        </pc:picChg>
        <pc:picChg chg="add mod">
          <ac:chgData name="Desai, Ms. Tarjanee Sandeep" userId="95d6e5c4-1574-46f0-bc4d-b2aecabcd57c" providerId="ADAL" clId="{449E0A81-0928-2144-ACD0-F595C6B113A7}" dt="2024-05-06T13:40:32.310" v="215" actId="1076"/>
          <ac:picMkLst>
            <pc:docMk/>
            <pc:sldMk cId="1766352415" sldId="276"/>
            <ac:picMk id="11" creationId="{FC3190AA-15F3-4720-C12D-39F734FA0332}"/>
          </ac:picMkLst>
        </pc:picChg>
      </pc:sldChg>
      <pc:sldChg chg="addSp delSp modSp add mod">
        <pc:chgData name="Desai, Ms. Tarjanee Sandeep" userId="95d6e5c4-1574-46f0-bc4d-b2aecabcd57c" providerId="ADAL" clId="{449E0A81-0928-2144-ACD0-F595C6B113A7}" dt="2024-05-06T13:47:30.825" v="295" actId="14100"/>
        <pc:sldMkLst>
          <pc:docMk/>
          <pc:sldMk cId="2593615353" sldId="277"/>
        </pc:sldMkLst>
        <pc:spChg chg="mod">
          <ac:chgData name="Desai, Ms. Tarjanee Sandeep" userId="95d6e5c4-1574-46f0-bc4d-b2aecabcd57c" providerId="ADAL" clId="{449E0A81-0928-2144-ACD0-F595C6B113A7}" dt="2024-05-06T13:41:33.985" v="250" actId="20577"/>
          <ac:spMkLst>
            <pc:docMk/>
            <pc:sldMk cId="2593615353" sldId="277"/>
            <ac:spMk id="76" creationId="{00000000-0000-0000-0000-000000000000}"/>
          </ac:spMkLst>
        </pc:spChg>
        <pc:picChg chg="del">
          <ac:chgData name="Desai, Ms. Tarjanee Sandeep" userId="95d6e5c4-1574-46f0-bc4d-b2aecabcd57c" providerId="ADAL" clId="{449E0A81-0928-2144-ACD0-F595C6B113A7}" dt="2024-05-06T13:41:53.166" v="251" actId="478"/>
          <ac:picMkLst>
            <pc:docMk/>
            <pc:sldMk cId="2593615353" sldId="277"/>
            <ac:picMk id="3" creationId="{9A2142F6-D980-38A8-6C63-3B9B74985EAA}"/>
          </ac:picMkLst>
        </pc:picChg>
        <pc:picChg chg="add mod">
          <ac:chgData name="Desai, Ms. Tarjanee Sandeep" userId="95d6e5c4-1574-46f0-bc4d-b2aecabcd57c" providerId="ADAL" clId="{449E0A81-0928-2144-ACD0-F595C6B113A7}" dt="2024-05-06T13:46:38.203" v="278" actId="1076"/>
          <ac:picMkLst>
            <pc:docMk/>
            <pc:sldMk cId="2593615353" sldId="277"/>
            <ac:picMk id="4" creationId="{96E5E106-AD5D-DBAB-6E2D-B6A4B4FF3354}"/>
          </ac:picMkLst>
        </pc:picChg>
        <pc:picChg chg="del">
          <ac:chgData name="Desai, Ms. Tarjanee Sandeep" userId="95d6e5c4-1574-46f0-bc4d-b2aecabcd57c" providerId="ADAL" clId="{449E0A81-0928-2144-ACD0-F595C6B113A7}" dt="2024-05-06T13:41:53.738" v="252" actId="478"/>
          <ac:picMkLst>
            <pc:docMk/>
            <pc:sldMk cId="2593615353" sldId="277"/>
            <ac:picMk id="5" creationId="{37D9FFC0-E2DB-2E3F-1C6D-EA79CB7FCF76}"/>
          </ac:picMkLst>
        </pc:picChg>
        <pc:picChg chg="add mod">
          <ac:chgData name="Desai, Ms. Tarjanee Sandeep" userId="95d6e5c4-1574-46f0-bc4d-b2aecabcd57c" providerId="ADAL" clId="{449E0A81-0928-2144-ACD0-F595C6B113A7}" dt="2024-05-06T13:47:30.825" v="295" actId="14100"/>
          <ac:picMkLst>
            <pc:docMk/>
            <pc:sldMk cId="2593615353" sldId="277"/>
            <ac:picMk id="7" creationId="{D5C85F3D-E608-41F6-AB93-F5AE0448C6E2}"/>
          </ac:picMkLst>
        </pc:picChg>
      </pc:sldChg>
    </pc:docChg>
  </pc:docChgLst>
  <pc:docChgLst>
    <pc:chgData name="Desai, Ms. Tarjanee Sandeep" userId="S::td51078n@pace.edu::95d6e5c4-1574-46f0-bc4d-b2aecabcd57c" providerId="AD" clId="Web-{BAF38A76-6E10-B04D-FD5B-B746E8157C64}"/>
    <pc:docChg chg="modSld">
      <pc:chgData name="Desai, Ms. Tarjanee Sandeep" userId="S::td51078n@pace.edu::95d6e5c4-1574-46f0-bc4d-b2aecabcd57c" providerId="AD" clId="Web-{BAF38A76-6E10-B04D-FD5B-B746E8157C64}" dt="2024-05-07T13:55:41.481" v="170" actId="1076"/>
      <pc:docMkLst>
        <pc:docMk/>
      </pc:docMkLst>
      <pc:sldChg chg="modSp">
        <pc:chgData name="Desai, Ms. Tarjanee Sandeep" userId="S::td51078n@pace.edu::95d6e5c4-1574-46f0-bc4d-b2aecabcd57c" providerId="AD" clId="Web-{BAF38A76-6E10-B04D-FD5B-B746E8157C64}" dt="2024-05-07T13:48:43.307" v="10" actId="20577"/>
        <pc:sldMkLst>
          <pc:docMk/>
          <pc:sldMk cId="2937007497" sldId="270"/>
        </pc:sldMkLst>
        <pc:spChg chg="mod">
          <ac:chgData name="Desai, Ms. Tarjanee Sandeep" userId="S::td51078n@pace.edu::95d6e5c4-1574-46f0-bc4d-b2aecabcd57c" providerId="AD" clId="Web-{BAF38A76-6E10-B04D-FD5B-B746E8157C64}" dt="2024-05-07T13:48:43.307" v="10" actId="20577"/>
          <ac:spMkLst>
            <pc:docMk/>
            <pc:sldMk cId="2937007497" sldId="270"/>
            <ac:spMk id="6" creationId="{FF82F415-B1B4-A559-55D0-8FD0E0360527}"/>
          </ac:spMkLst>
        </pc:spChg>
        <pc:picChg chg="mod">
          <ac:chgData name="Desai, Ms. Tarjanee Sandeep" userId="S::td51078n@pace.edu::95d6e5c4-1574-46f0-bc4d-b2aecabcd57c" providerId="AD" clId="Web-{BAF38A76-6E10-B04D-FD5B-B746E8157C64}" dt="2024-05-07T13:48:25.119" v="8" actId="1076"/>
          <ac:picMkLst>
            <pc:docMk/>
            <pc:sldMk cId="2937007497" sldId="270"/>
            <ac:picMk id="5" creationId="{8020BB9F-0C53-C133-3349-1EBF6B05B1B8}"/>
          </ac:picMkLst>
        </pc:picChg>
      </pc:sldChg>
      <pc:sldChg chg="addSp delSp modSp">
        <pc:chgData name="Desai, Ms. Tarjanee Sandeep" userId="S::td51078n@pace.edu::95d6e5c4-1574-46f0-bc4d-b2aecabcd57c" providerId="AD" clId="Web-{BAF38A76-6E10-B04D-FD5B-B746E8157C64}" dt="2024-05-07T13:55:41.481" v="170" actId="1076"/>
        <pc:sldMkLst>
          <pc:docMk/>
          <pc:sldMk cId="1213473209" sldId="271"/>
        </pc:sldMkLst>
        <pc:spChg chg="mod">
          <ac:chgData name="Desai, Ms. Tarjanee Sandeep" userId="S::td51078n@pace.edu::95d6e5c4-1574-46f0-bc4d-b2aecabcd57c" providerId="AD" clId="Web-{BAF38A76-6E10-B04D-FD5B-B746E8157C64}" dt="2024-05-07T13:48:59.761" v="13" actId="20577"/>
          <ac:spMkLst>
            <pc:docMk/>
            <pc:sldMk cId="1213473209" sldId="271"/>
            <ac:spMk id="2" creationId="{B1CBFE88-9F3B-B8DD-C77B-AB18ED4CC97F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27.759" v="154" actId="1076"/>
          <ac:spMkLst>
            <pc:docMk/>
            <pc:sldMk cId="1213473209" sldId="271"/>
            <ac:spMk id="15" creationId="{C8AF205F-5030-6253-2307-4682672D5241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32.900" v="155" actId="1076"/>
          <ac:spMkLst>
            <pc:docMk/>
            <pc:sldMk cId="1213473209" sldId="271"/>
            <ac:spMk id="16" creationId="{3F046BEB-026D-3A9C-C1E2-6F4D6FC41423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38.650" v="156" actId="1076"/>
          <ac:spMkLst>
            <pc:docMk/>
            <pc:sldMk cId="1213473209" sldId="271"/>
            <ac:spMk id="17" creationId="{B50D98E3-065A-6EEE-9B23-ED972AB34D53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42.041" v="157" actId="1076"/>
          <ac:spMkLst>
            <pc:docMk/>
            <pc:sldMk cId="1213473209" sldId="271"/>
            <ac:spMk id="18" creationId="{30174E5C-9692-13A0-662C-CF8C5B4CBC03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50.072" v="159" actId="1076"/>
          <ac:spMkLst>
            <pc:docMk/>
            <pc:sldMk cId="1213473209" sldId="271"/>
            <ac:spMk id="20" creationId="{D56CF24D-0C4D-98A1-10AE-0AB92706145E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20.399" v="152" actId="1076"/>
          <ac:spMkLst>
            <pc:docMk/>
            <pc:sldMk cId="1213473209" sldId="271"/>
            <ac:spMk id="34" creationId="{D87C9B9C-CD6A-3EAE-D723-17AC8EB3FED8}"/>
          </ac:spMkLst>
        </pc:spChg>
        <pc:picChg chg="add mod">
          <ac:chgData name="Desai, Ms. Tarjanee Sandeep" userId="S::td51078n@pace.edu::95d6e5c4-1574-46f0-bc4d-b2aecabcd57c" providerId="AD" clId="Web-{BAF38A76-6E10-B04D-FD5B-B746E8157C64}" dt="2024-05-07T13:54:14.383" v="150" actId="1076"/>
          <ac:picMkLst>
            <pc:docMk/>
            <pc:sldMk cId="1213473209" sldId="271"/>
            <ac:picMk id="3" creationId="{258FF77A-F160-13B2-D3C0-379BAAD7191D}"/>
          </ac:picMkLst>
        </pc:picChg>
        <pc:picChg chg="add mod">
          <ac:chgData name="Desai, Ms. Tarjanee Sandeep" userId="S::td51078n@pace.edu::95d6e5c4-1574-46f0-bc4d-b2aecabcd57c" providerId="AD" clId="Web-{BAF38A76-6E10-B04D-FD5B-B746E8157C64}" dt="2024-05-07T13:54:57.385" v="162" actId="1076"/>
          <ac:picMkLst>
            <pc:docMk/>
            <pc:sldMk cId="1213473209" sldId="271"/>
            <ac:picMk id="4" creationId="{453D2331-627D-08B5-B8D9-DEF2A66E28E9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5:39.200" v="169" actId="1076"/>
          <ac:picMkLst>
            <pc:docMk/>
            <pc:sldMk cId="1213473209" sldId="271"/>
            <ac:picMk id="5" creationId="{57380F22-4902-2685-92D6-C3BA03519C7D}"/>
          </ac:picMkLst>
        </pc:picChg>
        <pc:picChg chg="add mod">
          <ac:chgData name="Desai, Ms. Tarjanee Sandeep" userId="S::td51078n@pace.edu::95d6e5c4-1574-46f0-bc4d-b2aecabcd57c" providerId="AD" clId="Web-{BAF38A76-6E10-B04D-FD5B-B746E8157C64}" dt="2024-05-07T13:55:14.542" v="168" actId="14100"/>
          <ac:picMkLst>
            <pc:docMk/>
            <pc:sldMk cId="1213473209" sldId="271"/>
            <ac:picMk id="6" creationId="{C100C5DE-C091-B3AF-7604-9267019EB272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4:07.477" v="147" actId="1076"/>
          <ac:picMkLst>
            <pc:docMk/>
            <pc:sldMk cId="1213473209" sldId="271"/>
            <ac:picMk id="10" creationId="{20230D6E-63B6-6AB5-7A01-8A118D1689EC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4:09.399" v="148" actId="1076"/>
          <ac:picMkLst>
            <pc:docMk/>
            <pc:sldMk cId="1213473209" sldId="271"/>
            <ac:picMk id="12" creationId="{C5CA4D77-415B-CDDE-2F0D-A3F21DDE7624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4:12.774" v="149" actId="1076"/>
          <ac:picMkLst>
            <pc:docMk/>
            <pc:sldMk cId="1213473209" sldId="271"/>
            <ac:picMk id="13" creationId="{9D29BAD1-6C36-099A-0BAE-637C852CE550}"/>
          </ac:picMkLst>
        </pc:picChg>
        <pc:picChg chg="del">
          <ac:chgData name="Desai, Ms. Tarjanee Sandeep" userId="S::td51078n@pace.edu::95d6e5c4-1574-46f0-bc4d-b2aecabcd57c" providerId="AD" clId="Web-{BAF38A76-6E10-B04D-FD5B-B746E8157C64}" dt="2024-05-07T13:51:58.175" v="79"/>
          <ac:picMkLst>
            <pc:docMk/>
            <pc:sldMk cId="1213473209" sldId="271"/>
            <ac:picMk id="14" creationId="{60E959C6-C1B9-C387-9D4B-8277319F1F27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4:15.649" v="151" actId="1076"/>
          <ac:picMkLst>
            <pc:docMk/>
            <pc:sldMk cId="1213473209" sldId="271"/>
            <ac:picMk id="19" creationId="{E01F87C2-35C3-A008-82E6-0B0ACF05ECEF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4:04.836" v="145" actId="1076"/>
          <ac:picMkLst>
            <pc:docMk/>
            <pc:sldMk cId="1213473209" sldId="271"/>
            <ac:picMk id="33" creationId="{B395FA73-56AE-65A3-A645-5F7AF8A1CAB6}"/>
          </ac:picMkLst>
        </pc:picChg>
        <pc:cxnChg chg="mod">
          <ac:chgData name="Desai, Ms. Tarjanee Sandeep" userId="S::td51078n@pace.edu::95d6e5c4-1574-46f0-bc4d-b2aecabcd57c" providerId="AD" clId="Web-{BAF38A76-6E10-B04D-FD5B-B746E8157C64}" dt="2024-05-07T13:55:41.481" v="170" actId="1076"/>
          <ac:cxnSpMkLst>
            <pc:docMk/>
            <pc:sldMk cId="1213473209" sldId="271"/>
            <ac:cxnSpMk id="22" creationId="{D0C59BFA-A7DF-A08C-E210-C9F1C78F98C4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43.632" v="138" actId="1076"/>
          <ac:cxnSpMkLst>
            <pc:docMk/>
            <pc:sldMk cId="1213473209" sldId="271"/>
            <ac:cxnSpMk id="23" creationId="{17B61B54-581A-5D2E-4EE8-5FEE9B62C5DC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50.132" v="140" actId="1076"/>
          <ac:cxnSpMkLst>
            <pc:docMk/>
            <pc:sldMk cId="1213473209" sldId="271"/>
            <ac:cxnSpMk id="27" creationId="{E720AFB2-203B-4025-82AA-6B69BC7E089B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52.023" v="141" actId="1076"/>
          <ac:cxnSpMkLst>
            <pc:docMk/>
            <pc:sldMk cId="1213473209" sldId="271"/>
            <ac:cxnSpMk id="29" creationId="{9D542788-55FA-0DBD-5C9B-7F36EDF26AF5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53.976" v="142" actId="1076"/>
          <ac:cxnSpMkLst>
            <pc:docMk/>
            <pc:sldMk cId="1213473209" sldId="271"/>
            <ac:cxnSpMk id="30" creationId="{425A9650-52DB-80A8-1E1C-6175183753C7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55.461" v="143" actId="1076"/>
          <ac:cxnSpMkLst>
            <pc:docMk/>
            <pc:sldMk cId="1213473209" sldId="271"/>
            <ac:cxnSpMk id="31" creationId="{C15D6580-D5F3-9A0C-BC95-5F67A6C11C2D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4:00.789" v="144" actId="1076"/>
          <ac:cxnSpMkLst>
            <pc:docMk/>
            <pc:sldMk cId="1213473209" sldId="271"/>
            <ac:cxnSpMk id="32" creationId="{D386F9A1-B7E7-AC23-7863-BCD4CC3CE3A9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46.585" v="139" actId="1076"/>
          <ac:cxnSpMkLst>
            <pc:docMk/>
            <pc:sldMk cId="1213473209" sldId="271"/>
            <ac:cxnSpMk id="36" creationId="{88B3C784-FAB2-214A-2FC4-515EEDE7C126}"/>
          </ac:cxnSpMkLst>
        </pc:cxnChg>
      </pc:sldChg>
    </pc:docChg>
  </pc:docChgLst>
  <pc:docChgLst>
    <pc:chgData name="Nayanegali, Rahul Anand" userId="231960b7-b7ea-4f61-9136-e2880cc19879" providerId="ADAL" clId="{1F85AA3A-53E0-9D46-AA71-F2E5E8C27A02}"/>
    <pc:docChg chg="delSld">
      <pc:chgData name="Nayanegali, Rahul Anand" userId="231960b7-b7ea-4f61-9136-e2880cc19879" providerId="ADAL" clId="{1F85AA3A-53E0-9D46-AA71-F2E5E8C27A02}" dt="2024-05-07T16:02:43.043" v="0" actId="2696"/>
      <pc:docMkLst>
        <pc:docMk/>
      </pc:docMkLst>
      <pc:sldChg chg="del">
        <pc:chgData name="Nayanegali, Rahul Anand" userId="231960b7-b7ea-4f61-9136-e2880cc19879" providerId="ADAL" clId="{1F85AA3A-53E0-9D46-AA71-F2E5E8C27A02}" dt="2024-05-07T16:02:43.043" v="0" actId="2696"/>
        <pc:sldMkLst>
          <pc:docMk/>
          <pc:sldMk cId="3319352303" sldId="275"/>
        </pc:sldMkLst>
      </pc:sldChg>
    </pc:docChg>
  </pc:docChgLst>
  <pc:docChgLst>
    <pc:chgData name="Desai, Ms. Tarjanee Sandeep" userId="S::td51078n@pace.edu::95d6e5c4-1574-46f0-bc4d-b2aecabcd57c" providerId="AD" clId="Web-{7AA9DA4E-60AE-3BFB-3368-40894E8ECB92}"/>
    <pc:docChg chg="addSld modSld sldOrd">
      <pc:chgData name="Desai, Ms. Tarjanee Sandeep" userId="S::td51078n@pace.edu::95d6e5c4-1574-46f0-bc4d-b2aecabcd57c" providerId="AD" clId="Web-{7AA9DA4E-60AE-3BFB-3368-40894E8ECB92}" dt="2024-05-06T13:20:45.819" v="321" actId="14100"/>
      <pc:docMkLst>
        <pc:docMk/>
      </pc:docMkLst>
      <pc:sldChg chg="addSp delSp modSp">
        <pc:chgData name="Desai, Ms. Tarjanee Sandeep" userId="S::td51078n@pace.edu::95d6e5c4-1574-46f0-bc4d-b2aecabcd57c" providerId="AD" clId="Web-{7AA9DA4E-60AE-3BFB-3368-40894E8ECB92}" dt="2024-05-06T13:05:55.189" v="218" actId="20577"/>
        <pc:sldMkLst>
          <pc:docMk/>
          <pc:sldMk cId="0" sldId="256"/>
        </pc:sldMkLst>
        <pc:spChg chg="add del">
          <ac:chgData name="Desai, Ms. Tarjanee Sandeep" userId="S::td51078n@pace.edu::95d6e5c4-1574-46f0-bc4d-b2aecabcd57c" providerId="AD" clId="Web-{7AA9DA4E-60AE-3BFB-3368-40894E8ECB92}" dt="2024-05-06T12:52:18.889" v="4"/>
          <ac:spMkLst>
            <pc:docMk/>
            <pc:sldMk cId="0" sldId="256"/>
            <ac:spMk id="2" creationId="{EEA53BEB-CA6F-625D-85EA-C809201AE5FC}"/>
          </ac:spMkLst>
        </pc:spChg>
        <pc:spChg chg="add del mod">
          <ac:chgData name="Desai, Ms. Tarjanee Sandeep" userId="S::td51078n@pace.edu::95d6e5c4-1574-46f0-bc4d-b2aecabcd57c" providerId="AD" clId="Web-{7AA9DA4E-60AE-3BFB-3368-40894E8ECB92}" dt="2024-05-06T12:56:45.426" v="67"/>
          <ac:spMkLst>
            <pc:docMk/>
            <pc:sldMk cId="0" sldId="256"/>
            <ac:spMk id="3" creationId="{26CD9A2B-81B3-3F17-7540-045B46D9E7E7}"/>
          </ac:spMkLst>
        </pc:spChg>
        <pc:spChg chg="mod">
          <ac:chgData name="Desai, Ms. Tarjanee Sandeep" userId="S::td51078n@pace.edu::95d6e5c4-1574-46f0-bc4d-b2aecabcd57c" providerId="AD" clId="Web-{7AA9DA4E-60AE-3BFB-3368-40894E8ECB92}" dt="2024-05-06T13:05:55.189" v="218" actId="20577"/>
          <ac:spMkLst>
            <pc:docMk/>
            <pc:sldMk cId="0" sldId="256"/>
            <ac:spMk id="64" creationId="{00000000-0000-0000-0000-000000000000}"/>
          </ac:spMkLst>
        </pc:spChg>
        <pc:picChg chg="add mod">
          <ac:chgData name="Desai, Ms. Tarjanee Sandeep" userId="S::td51078n@pace.edu::95d6e5c4-1574-46f0-bc4d-b2aecabcd57c" providerId="AD" clId="Web-{7AA9DA4E-60AE-3BFB-3368-40894E8ECB92}" dt="2024-05-06T12:57:02.442" v="75" actId="14100"/>
          <ac:picMkLst>
            <pc:docMk/>
            <pc:sldMk cId="0" sldId="256"/>
            <ac:picMk id="4" creationId="{5F87C02F-FAC4-59A2-FD6E-5A18F6EA0DB8}"/>
          </ac:picMkLst>
        </pc:picChg>
        <pc:picChg chg="add del">
          <ac:chgData name="Desai, Ms. Tarjanee Sandeep" userId="S::td51078n@pace.edu::95d6e5c4-1574-46f0-bc4d-b2aecabcd57c" providerId="AD" clId="Web-{7AA9DA4E-60AE-3BFB-3368-40894E8ECB92}" dt="2024-05-06T12:52:21.576" v="5"/>
          <ac:picMkLst>
            <pc:docMk/>
            <pc:sldMk cId="0" sldId="256"/>
            <ac:picMk id="65" creationId="{00000000-0000-0000-0000-000000000000}"/>
          </ac:picMkLst>
        </pc:picChg>
      </pc:sldChg>
      <pc:sldChg chg="addSp delSp modSp">
        <pc:chgData name="Desai, Ms. Tarjanee Sandeep" userId="S::td51078n@pace.edu::95d6e5c4-1574-46f0-bc4d-b2aecabcd57c" providerId="AD" clId="Web-{7AA9DA4E-60AE-3BFB-3368-40894E8ECB92}" dt="2024-05-06T13:06:22.049" v="219" actId="20577"/>
        <pc:sldMkLst>
          <pc:docMk/>
          <pc:sldMk cId="0" sldId="257"/>
        </pc:sldMkLst>
        <pc:spChg chg="mod">
          <ac:chgData name="Desai, Ms. Tarjanee Sandeep" userId="S::td51078n@pace.edu::95d6e5c4-1574-46f0-bc4d-b2aecabcd57c" providerId="AD" clId="Web-{7AA9DA4E-60AE-3BFB-3368-40894E8ECB92}" dt="2024-05-06T13:06:22.049" v="219" actId="20577"/>
          <ac:spMkLst>
            <pc:docMk/>
            <pc:sldMk cId="0" sldId="257"/>
            <ac:spMk id="70" creationId="{00000000-0000-0000-0000-000000000000}"/>
          </ac:spMkLst>
        </pc:spChg>
        <pc:picChg chg="add mod">
          <ac:chgData name="Desai, Ms. Tarjanee Sandeep" userId="S::td51078n@pace.edu::95d6e5c4-1574-46f0-bc4d-b2aecabcd57c" providerId="AD" clId="Web-{7AA9DA4E-60AE-3BFB-3368-40894E8ECB92}" dt="2024-05-06T12:55:44.034" v="64" actId="14100"/>
          <ac:picMkLst>
            <pc:docMk/>
            <pc:sldMk cId="0" sldId="257"/>
            <ac:picMk id="2" creationId="{3AFDD77D-7A43-5CB0-D307-0FECC8B3F427}"/>
          </ac:picMkLst>
        </pc:picChg>
        <pc:picChg chg="del">
          <ac:chgData name="Desai, Ms. Tarjanee Sandeep" userId="S::td51078n@pace.edu::95d6e5c4-1574-46f0-bc4d-b2aecabcd57c" providerId="AD" clId="Web-{7AA9DA4E-60AE-3BFB-3368-40894E8ECB92}" dt="2024-05-06T12:55:13.143" v="56"/>
          <ac:picMkLst>
            <pc:docMk/>
            <pc:sldMk cId="0" sldId="257"/>
            <ac:picMk id="71" creationId="{00000000-0000-0000-0000-000000000000}"/>
          </ac:picMkLst>
        </pc:picChg>
      </pc:sldChg>
      <pc:sldChg chg="addSp delSp modSp mod modClrScheme chgLayout">
        <pc:chgData name="Desai, Ms. Tarjanee Sandeep" userId="S::td51078n@pace.edu::95d6e5c4-1574-46f0-bc4d-b2aecabcd57c" providerId="AD" clId="Web-{7AA9DA4E-60AE-3BFB-3368-40894E8ECB92}" dt="2024-05-06T13:20:45.819" v="321" actId="14100"/>
        <pc:sldMkLst>
          <pc:docMk/>
          <pc:sldMk cId="0" sldId="258"/>
        </pc:sldMkLst>
        <pc:spChg chg="add del mod ord">
          <ac:chgData name="Desai, Ms. Tarjanee Sandeep" userId="S::td51078n@pace.edu::95d6e5c4-1574-46f0-bc4d-b2aecabcd57c" providerId="AD" clId="Web-{7AA9DA4E-60AE-3BFB-3368-40894E8ECB92}" dt="2024-05-06T13:19:16.270" v="301"/>
          <ac:spMkLst>
            <pc:docMk/>
            <pc:sldMk cId="0" sldId="258"/>
            <ac:spMk id="2" creationId="{FA23CFFC-560E-833A-E187-4312A956D76E}"/>
          </ac:spMkLst>
        </pc:spChg>
        <pc:spChg chg="add del mod ord">
          <ac:chgData name="Desai, Ms. Tarjanee Sandeep" userId="S::td51078n@pace.edu::95d6e5c4-1574-46f0-bc4d-b2aecabcd57c" providerId="AD" clId="Web-{7AA9DA4E-60AE-3BFB-3368-40894E8ECB92}" dt="2024-05-06T13:19:37.255" v="307"/>
          <ac:spMkLst>
            <pc:docMk/>
            <pc:sldMk cId="0" sldId="258"/>
            <ac:spMk id="3" creationId="{FAA83AC1-6254-7423-67F6-A58F3F1D716D}"/>
          </ac:spMkLst>
        </pc:spChg>
        <pc:spChg chg="mod ord">
          <ac:chgData name="Desai, Ms. Tarjanee Sandeep" userId="S::td51078n@pace.edu::95d6e5c4-1574-46f0-bc4d-b2aecabcd57c" providerId="AD" clId="Web-{7AA9DA4E-60AE-3BFB-3368-40894E8ECB92}" dt="2024-05-06T13:18:34.769" v="293"/>
          <ac:spMkLst>
            <pc:docMk/>
            <pc:sldMk cId="0" sldId="258"/>
            <ac:spMk id="76" creationId="{00000000-0000-0000-0000-000000000000}"/>
          </ac:spMkLst>
        </pc:spChg>
        <pc:picChg chg="add del mod">
          <ac:chgData name="Desai, Ms. Tarjanee Sandeep" userId="S::td51078n@pace.edu::95d6e5c4-1574-46f0-bc4d-b2aecabcd57c" providerId="AD" clId="Web-{7AA9DA4E-60AE-3BFB-3368-40894E8ECB92}" dt="2024-05-06T13:18:51.191" v="296"/>
          <ac:picMkLst>
            <pc:docMk/>
            <pc:sldMk cId="0" sldId="258"/>
            <ac:picMk id="4" creationId="{A90EC483-2C26-7BCA-CD35-003F0273C5FE}"/>
          </ac:picMkLst>
        </pc:picChg>
        <pc:picChg chg="add mod">
          <ac:chgData name="Desai, Ms. Tarjanee Sandeep" userId="S::td51078n@pace.edu::95d6e5c4-1574-46f0-bc4d-b2aecabcd57c" providerId="AD" clId="Web-{7AA9DA4E-60AE-3BFB-3368-40894E8ECB92}" dt="2024-05-06T13:20:42.913" v="320" actId="14100"/>
          <ac:picMkLst>
            <pc:docMk/>
            <pc:sldMk cId="0" sldId="258"/>
            <ac:picMk id="5" creationId="{D22AAD5C-9F8C-FA6F-796E-406370B6BA18}"/>
          </ac:picMkLst>
        </pc:picChg>
        <pc:picChg chg="add mod">
          <ac:chgData name="Desai, Ms. Tarjanee Sandeep" userId="S::td51078n@pace.edu::95d6e5c4-1574-46f0-bc4d-b2aecabcd57c" providerId="AD" clId="Web-{7AA9DA4E-60AE-3BFB-3368-40894E8ECB92}" dt="2024-05-06T13:20:45.819" v="321" actId="14100"/>
          <ac:picMkLst>
            <pc:docMk/>
            <pc:sldMk cId="0" sldId="258"/>
            <ac:picMk id="6" creationId="{71DAF3F9-5D8B-FBDB-0A9D-7A84C58EFA63}"/>
          </ac:picMkLst>
        </pc:picChg>
        <pc:picChg chg="del">
          <ac:chgData name="Desai, Ms. Tarjanee Sandeep" userId="S::td51078n@pace.edu::95d6e5c4-1574-46f0-bc4d-b2aecabcd57c" providerId="AD" clId="Web-{7AA9DA4E-60AE-3BFB-3368-40894E8ECB92}" dt="2024-05-06T13:16:34.938" v="291"/>
          <ac:picMkLst>
            <pc:docMk/>
            <pc:sldMk cId="0" sldId="258"/>
            <ac:picMk id="77" creationId="{00000000-0000-0000-0000-000000000000}"/>
          </ac:picMkLst>
        </pc:picChg>
      </pc:sldChg>
      <pc:sldChg chg="addSp delSp modSp ord">
        <pc:chgData name="Desai, Ms. Tarjanee Sandeep" userId="S::td51078n@pace.edu::95d6e5c4-1574-46f0-bc4d-b2aecabcd57c" providerId="AD" clId="Web-{7AA9DA4E-60AE-3BFB-3368-40894E8ECB92}" dt="2024-05-06T13:11:21.743" v="243" actId="14100"/>
        <pc:sldMkLst>
          <pc:docMk/>
          <pc:sldMk cId="0" sldId="262"/>
        </pc:sldMkLst>
        <pc:spChg chg="mod">
          <ac:chgData name="Desai, Ms. Tarjanee Sandeep" userId="S::td51078n@pace.edu::95d6e5c4-1574-46f0-bc4d-b2aecabcd57c" providerId="AD" clId="Web-{7AA9DA4E-60AE-3BFB-3368-40894E8ECB92}" dt="2024-05-06T13:08:27.661" v="233" actId="20577"/>
          <ac:spMkLst>
            <pc:docMk/>
            <pc:sldMk cId="0" sldId="262"/>
            <ac:spMk id="131" creationId="{00000000-0000-0000-0000-000000000000}"/>
          </ac:spMkLst>
        </pc:spChg>
        <pc:picChg chg="add del mod">
          <ac:chgData name="Desai, Ms. Tarjanee Sandeep" userId="S::td51078n@pace.edu::95d6e5c4-1574-46f0-bc4d-b2aecabcd57c" providerId="AD" clId="Web-{7AA9DA4E-60AE-3BFB-3368-40894E8ECB92}" dt="2024-05-06T13:11:02.712" v="236"/>
          <ac:picMkLst>
            <pc:docMk/>
            <pc:sldMk cId="0" sldId="262"/>
            <ac:picMk id="2" creationId="{15E211B8-CBC2-726E-A4D2-C808E550D601}"/>
          </ac:picMkLst>
        </pc:picChg>
        <pc:picChg chg="add mod">
          <ac:chgData name="Desai, Ms. Tarjanee Sandeep" userId="S::td51078n@pace.edu::95d6e5c4-1574-46f0-bc4d-b2aecabcd57c" providerId="AD" clId="Web-{7AA9DA4E-60AE-3BFB-3368-40894E8ECB92}" dt="2024-05-06T13:11:21.743" v="243" actId="14100"/>
          <ac:picMkLst>
            <pc:docMk/>
            <pc:sldMk cId="0" sldId="262"/>
            <ac:picMk id="3" creationId="{E64221F4-9D08-10B5-1593-7CA3B726FCD4}"/>
          </ac:picMkLst>
        </pc:picChg>
        <pc:picChg chg="del">
          <ac:chgData name="Desai, Ms. Tarjanee Sandeep" userId="S::td51078n@pace.edu::95d6e5c4-1574-46f0-bc4d-b2aecabcd57c" providerId="AD" clId="Web-{7AA9DA4E-60AE-3BFB-3368-40894E8ECB92}" dt="2024-05-06T13:08:29.036" v="234"/>
          <ac:picMkLst>
            <pc:docMk/>
            <pc:sldMk cId="0" sldId="262"/>
            <ac:picMk id="132" creationId="{00000000-0000-0000-0000-000000000000}"/>
          </ac:picMkLst>
        </pc:picChg>
      </pc:sldChg>
      <pc:sldChg chg="addSp delSp modSp add replId">
        <pc:chgData name="Desai, Ms. Tarjanee Sandeep" userId="S::td51078n@pace.edu::95d6e5c4-1574-46f0-bc4d-b2aecabcd57c" providerId="AD" clId="Web-{7AA9DA4E-60AE-3BFB-3368-40894E8ECB92}" dt="2024-05-06T13:14:50.186" v="267" actId="14100"/>
        <pc:sldMkLst>
          <pc:docMk/>
          <pc:sldMk cId="2357957592" sldId="272"/>
        </pc:sldMkLst>
        <pc:spChg chg="mod">
          <ac:chgData name="Desai, Ms. Tarjanee Sandeep" userId="S::td51078n@pace.edu::95d6e5c4-1574-46f0-bc4d-b2aecabcd57c" providerId="AD" clId="Web-{7AA9DA4E-60AE-3BFB-3368-40894E8ECB92}" dt="2024-05-06T13:13:01.574" v="255" actId="20577"/>
          <ac:spMkLst>
            <pc:docMk/>
            <pc:sldMk cId="2357957592" sldId="272"/>
            <ac:spMk id="70" creationId="{00000000-0000-0000-0000-000000000000}"/>
          </ac:spMkLst>
        </pc:spChg>
        <pc:picChg chg="add mod">
          <ac:chgData name="Desai, Ms. Tarjanee Sandeep" userId="S::td51078n@pace.edu::95d6e5c4-1574-46f0-bc4d-b2aecabcd57c" providerId="AD" clId="Web-{7AA9DA4E-60AE-3BFB-3368-40894E8ECB92}" dt="2024-05-06T13:14:50.186" v="267" actId="14100"/>
          <ac:picMkLst>
            <pc:docMk/>
            <pc:sldMk cId="2357957592" sldId="272"/>
            <ac:picMk id="2" creationId="{3A44D84E-66AD-A272-2932-FBDBAF43E609}"/>
          </ac:picMkLst>
        </pc:picChg>
        <pc:picChg chg="del">
          <ac:chgData name="Desai, Ms. Tarjanee Sandeep" userId="S::td51078n@pace.edu::95d6e5c4-1574-46f0-bc4d-b2aecabcd57c" providerId="AD" clId="Web-{7AA9DA4E-60AE-3BFB-3368-40894E8ECB92}" dt="2024-05-06T13:13:03.715" v="256"/>
          <ac:picMkLst>
            <pc:docMk/>
            <pc:sldMk cId="2357957592" sldId="272"/>
            <ac:picMk id="71" creationId="{00000000-0000-0000-0000-000000000000}"/>
          </ac:picMkLst>
        </pc:picChg>
      </pc:sldChg>
    </pc:docChg>
  </pc:docChgLst>
  <pc:docChgLst>
    <pc:chgData name="Desai, Ms. Tarjanee Sandeep" userId="S::td51078n@pace.edu::95d6e5c4-1574-46f0-bc4d-b2aecabcd57c" providerId="AD" clId="Web-{2D2B53F1-2816-517E-A66F-D176D583B710}"/>
    <pc:docChg chg="addSld delSld modSld">
      <pc:chgData name="Desai, Ms. Tarjanee Sandeep" userId="S::td51078n@pace.edu::95d6e5c4-1574-46f0-bc4d-b2aecabcd57c" providerId="AD" clId="Web-{2D2B53F1-2816-517E-A66F-D176D583B710}" dt="2024-05-07T15:23:55.101" v="186" actId="1076"/>
      <pc:docMkLst>
        <pc:docMk/>
      </pc:docMkLst>
      <pc:sldChg chg="modSp">
        <pc:chgData name="Desai, Ms. Tarjanee Sandeep" userId="S::td51078n@pace.edu::95d6e5c4-1574-46f0-bc4d-b2aecabcd57c" providerId="AD" clId="Web-{2D2B53F1-2816-517E-A66F-D176D583B710}" dt="2024-05-07T15:13:26.753" v="10" actId="1076"/>
        <pc:sldMkLst>
          <pc:docMk/>
          <pc:sldMk cId="2937007497" sldId="270"/>
        </pc:sldMkLst>
        <pc:spChg chg="mod">
          <ac:chgData name="Desai, Ms. Tarjanee Sandeep" userId="S::td51078n@pace.edu::95d6e5c4-1574-46f0-bc4d-b2aecabcd57c" providerId="AD" clId="Web-{2D2B53F1-2816-517E-A66F-D176D583B710}" dt="2024-05-07T15:12:52.783" v="0" actId="14100"/>
          <ac:spMkLst>
            <pc:docMk/>
            <pc:sldMk cId="2937007497" sldId="270"/>
            <ac:spMk id="6" creationId="{FF82F415-B1B4-A559-55D0-8FD0E0360527}"/>
          </ac:spMkLst>
        </pc:spChg>
        <pc:picChg chg="mod">
          <ac:chgData name="Desai, Ms. Tarjanee Sandeep" userId="S::td51078n@pace.edu::95d6e5c4-1574-46f0-bc4d-b2aecabcd57c" providerId="AD" clId="Web-{2D2B53F1-2816-517E-A66F-D176D583B710}" dt="2024-05-07T15:13:26.753" v="10" actId="1076"/>
          <ac:picMkLst>
            <pc:docMk/>
            <pc:sldMk cId="2937007497" sldId="270"/>
            <ac:picMk id="5" creationId="{8020BB9F-0C53-C133-3349-1EBF6B05B1B8}"/>
          </ac:picMkLst>
        </pc:picChg>
      </pc:sldChg>
      <pc:sldChg chg="addSp delSp modSp">
        <pc:chgData name="Desai, Ms. Tarjanee Sandeep" userId="S::td51078n@pace.edu::95d6e5c4-1574-46f0-bc4d-b2aecabcd57c" providerId="AD" clId="Web-{2D2B53F1-2816-517E-A66F-D176D583B710}" dt="2024-05-07T15:20:08.172" v="182" actId="1076"/>
        <pc:sldMkLst>
          <pc:docMk/>
          <pc:sldMk cId="1213473209" sldId="271"/>
        </pc:sldMkLst>
        <pc:spChg chg="mod">
          <ac:chgData name="Desai, Ms. Tarjanee Sandeep" userId="S::td51078n@pace.edu::95d6e5c4-1574-46f0-bc4d-b2aecabcd57c" providerId="AD" clId="Web-{2D2B53F1-2816-517E-A66F-D176D583B710}" dt="2024-05-07T15:18:41.060" v="176" actId="1076"/>
          <ac:spMkLst>
            <pc:docMk/>
            <pc:sldMk cId="1213473209" sldId="271"/>
            <ac:spMk id="2" creationId="{B1CBFE88-9F3B-B8DD-C77B-AB18ED4CC97F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560" v="159" actId="1076"/>
          <ac:spMkLst>
            <pc:docMk/>
            <pc:sldMk cId="1213473209" sldId="271"/>
            <ac:spMk id="15" creationId="{C8AF205F-5030-6253-2307-4682672D5241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575" v="160" actId="1076"/>
          <ac:spMkLst>
            <pc:docMk/>
            <pc:sldMk cId="1213473209" sldId="271"/>
            <ac:spMk id="16" creationId="{3F046BEB-026D-3A9C-C1E2-6F4D6FC41423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575" v="161" actId="1076"/>
          <ac:spMkLst>
            <pc:docMk/>
            <pc:sldMk cId="1213473209" sldId="271"/>
            <ac:spMk id="17" creationId="{B50D98E3-065A-6EEE-9B23-ED972AB34D53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591" v="162" actId="1076"/>
          <ac:spMkLst>
            <pc:docMk/>
            <pc:sldMk cId="1213473209" sldId="271"/>
            <ac:spMk id="18" creationId="{30174E5C-9692-13A0-662C-CF8C5B4CBC03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622" v="164" actId="1076"/>
          <ac:spMkLst>
            <pc:docMk/>
            <pc:sldMk cId="1213473209" sldId="271"/>
            <ac:spMk id="20" creationId="{D56CF24D-0C4D-98A1-10AE-0AB92706145E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732" v="173" actId="1076"/>
          <ac:spMkLst>
            <pc:docMk/>
            <pc:sldMk cId="1213473209" sldId="271"/>
            <ac:spMk id="34" creationId="{D87C9B9C-CD6A-3EAE-D723-17AC8EB3FED8}"/>
          </ac:spMkLst>
        </pc:spChg>
        <pc:picChg chg="mod">
          <ac:chgData name="Desai, Ms. Tarjanee Sandeep" userId="S::td51078n@pace.edu::95d6e5c4-1574-46f0-bc4d-b2aecabcd57c" providerId="AD" clId="Web-{2D2B53F1-2816-517E-A66F-D176D583B710}" dt="2024-05-07T15:18:38.747" v="175" actId="1076"/>
          <ac:picMkLst>
            <pc:docMk/>
            <pc:sldMk cId="1213473209" sldId="271"/>
            <ac:picMk id="3" creationId="{258FF77A-F160-13B2-D3C0-379BAAD7191D}"/>
          </ac:picMkLst>
        </pc:picChg>
        <pc:picChg chg="add del">
          <ac:chgData name="Desai, Ms. Tarjanee Sandeep" userId="S::td51078n@pace.edu::95d6e5c4-1574-46f0-bc4d-b2aecabcd57c" providerId="AD" clId="Web-{2D2B53F1-2816-517E-A66F-D176D583B710}" dt="2024-05-07T15:14:33.380" v="63"/>
          <ac:picMkLst>
            <pc:docMk/>
            <pc:sldMk cId="1213473209" sldId="271"/>
            <ac:picMk id="4" creationId="{453D2331-627D-08B5-B8D9-DEF2A66E28E9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497" v="155" actId="1076"/>
          <ac:picMkLst>
            <pc:docMk/>
            <pc:sldMk cId="1213473209" sldId="271"/>
            <ac:picMk id="5" creationId="{57380F22-4902-2685-92D6-C3BA03519C7D}"/>
          </ac:picMkLst>
        </pc:picChg>
        <pc:picChg chg="add del">
          <ac:chgData name="Desai, Ms. Tarjanee Sandeep" userId="S::td51078n@pace.edu::95d6e5c4-1574-46f0-bc4d-b2aecabcd57c" providerId="AD" clId="Web-{2D2B53F1-2816-517E-A66F-D176D583B710}" dt="2024-05-07T15:14:33.958" v="64"/>
          <ac:picMkLst>
            <pc:docMk/>
            <pc:sldMk cId="1213473209" sldId="271"/>
            <ac:picMk id="6" creationId="{C100C5DE-C091-B3AF-7604-9267019EB272}"/>
          </ac:picMkLst>
        </pc:picChg>
        <pc:picChg chg="add mod">
          <ac:chgData name="Desai, Ms. Tarjanee Sandeep" userId="S::td51078n@pace.edu::95d6e5c4-1574-46f0-bc4d-b2aecabcd57c" providerId="AD" clId="Web-{2D2B53F1-2816-517E-A66F-D176D583B710}" dt="2024-05-07T15:20:08.172" v="182" actId="1076"/>
          <ac:picMkLst>
            <pc:docMk/>
            <pc:sldMk cId="1213473209" sldId="271"/>
            <ac:picMk id="7" creationId="{1A387DE6-0F24-8469-787C-B08551A899C9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513" v="156" actId="1076"/>
          <ac:picMkLst>
            <pc:docMk/>
            <pc:sldMk cId="1213473209" sldId="271"/>
            <ac:picMk id="10" creationId="{20230D6E-63B6-6AB5-7A01-8A118D1689EC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528" v="157" actId="1076"/>
          <ac:picMkLst>
            <pc:docMk/>
            <pc:sldMk cId="1213473209" sldId="271"/>
            <ac:picMk id="12" creationId="{C5CA4D77-415B-CDDE-2F0D-A3F21DDE7624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544" v="158" actId="1076"/>
          <ac:picMkLst>
            <pc:docMk/>
            <pc:sldMk cId="1213473209" sldId="271"/>
            <ac:picMk id="13" creationId="{9D29BAD1-6C36-099A-0BAE-637C852CE550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607" v="163" actId="1076"/>
          <ac:picMkLst>
            <pc:docMk/>
            <pc:sldMk cId="1213473209" sldId="271"/>
            <ac:picMk id="19" creationId="{E01F87C2-35C3-A008-82E6-0B0ACF05ECEF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716" v="172" actId="1076"/>
          <ac:picMkLst>
            <pc:docMk/>
            <pc:sldMk cId="1213473209" sldId="271"/>
            <ac:picMk id="33" creationId="{B395FA73-56AE-65A3-A645-5F7AF8A1CAB6}"/>
          </ac:picMkLst>
        </pc:picChg>
        <pc:cxnChg chg="mod">
          <ac:chgData name="Desai, Ms. Tarjanee Sandeep" userId="S::td51078n@pace.edu::95d6e5c4-1574-46f0-bc4d-b2aecabcd57c" providerId="AD" clId="Web-{2D2B53F1-2816-517E-A66F-D176D583B710}" dt="2024-05-07T15:18:38.622" v="165" actId="1076"/>
          <ac:cxnSpMkLst>
            <pc:docMk/>
            <pc:sldMk cId="1213473209" sldId="271"/>
            <ac:cxnSpMk id="22" creationId="{D0C59BFA-A7DF-A08C-E210-C9F1C78F98C4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638" v="166" actId="1076"/>
          <ac:cxnSpMkLst>
            <pc:docMk/>
            <pc:sldMk cId="1213473209" sldId="271"/>
            <ac:cxnSpMk id="23" creationId="{17B61B54-581A-5D2E-4EE8-5FEE9B62C5DC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653" v="167" actId="1076"/>
          <ac:cxnSpMkLst>
            <pc:docMk/>
            <pc:sldMk cId="1213473209" sldId="271"/>
            <ac:cxnSpMk id="27" creationId="{E720AFB2-203B-4025-82AA-6B69BC7E089B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653" v="168" actId="1076"/>
          <ac:cxnSpMkLst>
            <pc:docMk/>
            <pc:sldMk cId="1213473209" sldId="271"/>
            <ac:cxnSpMk id="29" creationId="{9D542788-55FA-0DBD-5C9B-7F36EDF26AF5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669" v="169" actId="1076"/>
          <ac:cxnSpMkLst>
            <pc:docMk/>
            <pc:sldMk cId="1213473209" sldId="271"/>
            <ac:cxnSpMk id="30" creationId="{425A9650-52DB-80A8-1E1C-6175183753C7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669" v="170" actId="1076"/>
          <ac:cxnSpMkLst>
            <pc:docMk/>
            <pc:sldMk cId="1213473209" sldId="271"/>
            <ac:cxnSpMk id="31" creationId="{C15D6580-D5F3-9A0C-BC95-5F67A6C11C2D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700" v="171" actId="1076"/>
          <ac:cxnSpMkLst>
            <pc:docMk/>
            <pc:sldMk cId="1213473209" sldId="271"/>
            <ac:cxnSpMk id="32" creationId="{D386F9A1-B7E7-AC23-7863-BCD4CC3CE3A9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747" v="174" actId="1076"/>
          <ac:cxnSpMkLst>
            <pc:docMk/>
            <pc:sldMk cId="1213473209" sldId="271"/>
            <ac:cxnSpMk id="36" creationId="{88B3C784-FAB2-214A-2FC4-515EEDE7C126}"/>
          </ac:cxnSpMkLst>
        </pc:cxnChg>
      </pc:sldChg>
      <pc:sldChg chg="modSp">
        <pc:chgData name="Desai, Ms. Tarjanee Sandeep" userId="S::td51078n@pace.edu::95d6e5c4-1574-46f0-bc4d-b2aecabcd57c" providerId="AD" clId="Web-{2D2B53F1-2816-517E-A66F-D176D583B710}" dt="2024-05-07T15:23:55.101" v="186" actId="1076"/>
        <pc:sldMkLst>
          <pc:docMk/>
          <pc:sldMk cId="1766352415" sldId="276"/>
        </pc:sldMkLst>
        <pc:picChg chg="mod">
          <ac:chgData name="Desai, Ms. Tarjanee Sandeep" userId="S::td51078n@pace.edu::95d6e5c4-1574-46f0-bc4d-b2aecabcd57c" providerId="AD" clId="Web-{2D2B53F1-2816-517E-A66F-D176D583B710}" dt="2024-05-07T15:23:55.101" v="186" actId="1076"/>
          <ac:picMkLst>
            <pc:docMk/>
            <pc:sldMk cId="1766352415" sldId="276"/>
            <ac:picMk id="11" creationId="{FC3190AA-15F3-4720-C12D-39F734FA0332}"/>
          </ac:picMkLst>
        </pc:picChg>
      </pc:sldChg>
      <pc:sldChg chg="addSp modSp new del mod modClrScheme chgLayout">
        <pc:chgData name="Desai, Ms. Tarjanee Sandeep" userId="S::td51078n@pace.edu::95d6e5c4-1574-46f0-bc4d-b2aecabcd57c" providerId="AD" clId="Web-{2D2B53F1-2816-517E-A66F-D176D583B710}" dt="2024-05-07T15:17:00.572" v="102"/>
        <pc:sldMkLst>
          <pc:docMk/>
          <pc:sldMk cId="4021700168" sldId="278"/>
        </pc:sldMkLst>
        <pc:spChg chg="mod ord">
          <ac:chgData name="Desai, Ms. Tarjanee Sandeep" userId="S::td51078n@pace.edu::95d6e5c4-1574-46f0-bc4d-b2aecabcd57c" providerId="AD" clId="Web-{2D2B53F1-2816-517E-A66F-D176D583B710}" dt="2024-05-07T15:16:52.916" v="100" actId="20577"/>
          <ac:spMkLst>
            <pc:docMk/>
            <pc:sldMk cId="4021700168" sldId="278"/>
            <ac:spMk id="2" creationId="{E02CD010-8D07-22E1-3609-BD723BADEB18}"/>
          </ac:spMkLst>
        </pc:spChg>
        <pc:spChg chg="mod ord">
          <ac:chgData name="Desai, Ms. Tarjanee Sandeep" userId="S::td51078n@pace.edu::95d6e5c4-1574-46f0-bc4d-b2aecabcd57c" providerId="AD" clId="Web-{2D2B53F1-2816-517E-A66F-D176D583B710}" dt="2024-05-07T15:16:48.244" v="99"/>
          <ac:spMkLst>
            <pc:docMk/>
            <pc:sldMk cId="4021700168" sldId="278"/>
            <ac:spMk id="3" creationId="{DC8420D6-D9D4-34D0-C886-90D1AF378287}"/>
          </ac:spMkLst>
        </pc:spChg>
        <pc:spChg chg="add mod ord">
          <ac:chgData name="Desai, Ms. Tarjanee Sandeep" userId="S::td51078n@pace.edu::95d6e5c4-1574-46f0-bc4d-b2aecabcd57c" providerId="AD" clId="Web-{2D2B53F1-2816-517E-A66F-D176D583B710}" dt="2024-05-07T15:16:48.244" v="99"/>
          <ac:spMkLst>
            <pc:docMk/>
            <pc:sldMk cId="4021700168" sldId="278"/>
            <ac:spMk id="4" creationId="{FE0A847B-A28C-6EAE-E90B-39CD23DF938E}"/>
          </ac:spMkLst>
        </pc:spChg>
      </pc:sldChg>
      <pc:sldChg chg="addSp delSp modSp add replId">
        <pc:chgData name="Desai, Ms. Tarjanee Sandeep" userId="S::td51078n@pace.edu::95d6e5c4-1574-46f0-bc4d-b2aecabcd57c" providerId="AD" clId="Web-{2D2B53F1-2816-517E-A66F-D176D583B710}" dt="2024-05-07T15:17:51.074" v="131" actId="1076"/>
        <pc:sldMkLst>
          <pc:docMk/>
          <pc:sldMk cId="389948457" sldId="279"/>
        </pc:sldMkLst>
        <pc:spChg chg="mod">
          <ac:chgData name="Desai, Ms. Tarjanee Sandeep" userId="S::td51078n@pace.edu::95d6e5c4-1574-46f0-bc4d-b2aecabcd57c" providerId="AD" clId="Web-{2D2B53F1-2816-517E-A66F-D176D583B710}" dt="2024-05-07T15:17:51.074" v="131" actId="1076"/>
          <ac:spMkLst>
            <pc:docMk/>
            <pc:sldMk cId="389948457" sldId="279"/>
            <ac:spMk id="2" creationId="{B1CBFE88-9F3B-B8DD-C77B-AB18ED4CC97F}"/>
          </ac:spMkLst>
        </pc:spChg>
        <pc:spChg chg="add del mod">
          <ac:chgData name="Desai, Ms. Tarjanee Sandeep" userId="S::td51078n@pace.edu::95d6e5c4-1574-46f0-bc4d-b2aecabcd57c" providerId="AD" clId="Web-{2D2B53F1-2816-517E-A66F-D176D583B710}" dt="2024-05-07T15:17:13.276" v="105"/>
          <ac:spMkLst>
            <pc:docMk/>
            <pc:sldMk cId="389948457" sldId="279"/>
            <ac:spMk id="6" creationId="{F3F1DD95-17A8-8B13-34A7-B5547E6D8530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21"/>
          <ac:spMkLst>
            <pc:docMk/>
            <pc:sldMk cId="389948457" sldId="279"/>
            <ac:spMk id="15" creationId="{C8AF205F-5030-6253-2307-4682672D5241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20"/>
          <ac:spMkLst>
            <pc:docMk/>
            <pc:sldMk cId="389948457" sldId="279"/>
            <ac:spMk id="16" creationId="{3F046BEB-026D-3A9C-C1E2-6F4D6FC41423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19"/>
          <ac:spMkLst>
            <pc:docMk/>
            <pc:sldMk cId="389948457" sldId="279"/>
            <ac:spMk id="17" creationId="{B50D98E3-065A-6EEE-9B23-ED972AB34D53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18"/>
          <ac:spMkLst>
            <pc:docMk/>
            <pc:sldMk cId="389948457" sldId="279"/>
            <ac:spMk id="18" creationId="{30174E5C-9692-13A0-662C-CF8C5B4CBC03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16"/>
          <ac:spMkLst>
            <pc:docMk/>
            <pc:sldMk cId="389948457" sldId="279"/>
            <ac:spMk id="20" creationId="{D56CF24D-0C4D-98A1-10AE-0AB92706145E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08"/>
          <ac:spMkLst>
            <pc:docMk/>
            <pc:sldMk cId="389948457" sldId="279"/>
            <ac:spMk id="34" creationId="{D87C9B9C-CD6A-3EAE-D723-17AC8EB3FED8}"/>
          </ac:spMkLst>
        </pc:spChg>
        <pc:picChg chg="del">
          <ac:chgData name="Desai, Ms. Tarjanee Sandeep" userId="S::td51078n@pace.edu::95d6e5c4-1574-46f0-bc4d-b2aecabcd57c" providerId="AD" clId="Web-{2D2B53F1-2816-517E-A66F-D176D583B710}" dt="2024-05-07T15:17:13.276" v="106"/>
          <ac:picMkLst>
            <pc:docMk/>
            <pc:sldMk cId="389948457" sldId="279"/>
            <ac:picMk id="3" creationId="{258FF77A-F160-13B2-D3C0-379BAAD7191D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04.807" v="103"/>
          <ac:picMkLst>
            <pc:docMk/>
            <pc:sldMk cId="389948457" sldId="279"/>
            <ac:picMk id="5" creationId="{57380F22-4902-2685-92D6-C3BA03519C7D}"/>
          </ac:picMkLst>
        </pc:picChg>
        <pc:picChg chg="add mod">
          <ac:chgData name="Desai, Ms. Tarjanee Sandeep" userId="S::td51078n@pace.edu::95d6e5c4-1574-46f0-bc4d-b2aecabcd57c" providerId="AD" clId="Web-{2D2B53F1-2816-517E-A66F-D176D583B710}" dt="2024-05-07T15:17:47.089" v="130" actId="1076"/>
          <ac:picMkLst>
            <pc:docMk/>
            <pc:sldMk cId="389948457" sldId="279"/>
            <ac:picMk id="7" creationId="{DF16977B-A12C-603E-2DFF-E4F296424888}"/>
          </ac:picMkLst>
        </pc:picChg>
        <pc:picChg chg="add mod">
          <ac:chgData name="Desai, Ms. Tarjanee Sandeep" userId="S::td51078n@pace.edu::95d6e5c4-1574-46f0-bc4d-b2aecabcd57c" providerId="AD" clId="Web-{2D2B53F1-2816-517E-A66F-D176D583B710}" dt="2024-05-07T15:17:45.105" v="129" actId="1076"/>
          <ac:picMkLst>
            <pc:docMk/>
            <pc:sldMk cId="389948457" sldId="279"/>
            <ac:picMk id="8" creationId="{3D56565E-5EB5-E15E-DD6B-1C5FD2847B72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13.276" v="124"/>
          <ac:picMkLst>
            <pc:docMk/>
            <pc:sldMk cId="389948457" sldId="279"/>
            <ac:picMk id="10" creationId="{20230D6E-63B6-6AB5-7A01-8A118D1689EC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13.276" v="123"/>
          <ac:picMkLst>
            <pc:docMk/>
            <pc:sldMk cId="389948457" sldId="279"/>
            <ac:picMk id="12" creationId="{C5CA4D77-415B-CDDE-2F0D-A3F21DDE7624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13.276" v="122"/>
          <ac:picMkLst>
            <pc:docMk/>
            <pc:sldMk cId="389948457" sldId="279"/>
            <ac:picMk id="13" creationId="{9D29BAD1-6C36-099A-0BAE-637C852CE550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13.276" v="117"/>
          <ac:picMkLst>
            <pc:docMk/>
            <pc:sldMk cId="389948457" sldId="279"/>
            <ac:picMk id="19" creationId="{E01F87C2-35C3-A008-82E6-0B0ACF05ECEF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13.276" v="109"/>
          <ac:picMkLst>
            <pc:docMk/>
            <pc:sldMk cId="389948457" sldId="279"/>
            <ac:picMk id="33" creationId="{B395FA73-56AE-65A3-A645-5F7AF8A1CAB6}"/>
          </ac:picMkLst>
        </pc:picChg>
        <pc:cxnChg chg="del">
          <ac:chgData name="Desai, Ms. Tarjanee Sandeep" userId="S::td51078n@pace.edu::95d6e5c4-1574-46f0-bc4d-b2aecabcd57c" providerId="AD" clId="Web-{2D2B53F1-2816-517E-A66F-D176D583B710}" dt="2024-05-07T15:17:07.916" v="104"/>
          <ac:cxnSpMkLst>
            <pc:docMk/>
            <pc:sldMk cId="389948457" sldId="279"/>
            <ac:cxnSpMk id="22" creationId="{D0C59BFA-A7DF-A08C-E210-C9F1C78F98C4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5"/>
          <ac:cxnSpMkLst>
            <pc:docMk/>
            <pc:sldMk cId="389948457" sldId="279"/>
            <ac:cxnSpMk id="23" creationId="{17B61B54-581A-5D2E-4EE8-5FEE9B62C5DC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4"/>
          <ac:cxnSpMkLst>
            <pc:docMk/>
            <pc:sldMk cId="389948457" sldId="279"/>
            <ac:cxnSpMk id="27" creationId="{E720AFB2-203B-4025-82AA-6B69BC7E089B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3"/>
          <ac:cxnSpMkLst>
            <pc:docMk/>
            <pc:sldMk cId="389948457" sldId="279"/>
            <ac:cxnSpMk id="29" creationId="{9D542788-55FA-0DBD-5C9B-7F36EDF26AF5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2"/>
          <ac:cxnSpMkLst>
            <pc:docMk/>
            <pc:sldMk cId="389948457" sldId="279"/>
            <ac:cxnSpMk id="30" creationId="{425A9650-52DB-80A8-1E1C-6175183753C7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1"/>
          <ac:cxnSpMkLst>
            <pc:docMk/>
            <pc:sldMk cId="389948457" sldId="279"/>
            <ac:cxnSpMk id="31" creationId="{C15D6580-D5F3-9A0C-BC95-5F67A6C11C2D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0"/>
          <ac:cxnSpMkLst>
            <pc:docMk/>
            <pc:sldMk cId="389948457" sldId="279"/>
            <ac:cxnSpMk id="32" creationId="{D386F9A1-B7E7-AC23-7863-BCD4CC3CE3A9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07"/>
          <ac:cxnSpMkLst>
            <pc:docMk/>
            <pc:sldMk cId="389948457" sldId="279"/>
            <ac:cxnSpMk id="36" creationId="{88B3C784-FAB2-214A-2FC4-515EEDE7C126}"/>
          </ac:cxnSpMkLst>
        </pc:cxnChg>
      </pc:sldChg>
    </pc:docChg>
  </pc:docChgLst>
  <pc:docChgLst>
    <pc:chgData name="Desai, Ms. Tarjanee Sandeep" userId="S::td51078n@pace.edu::95d6e5c4-1574-46f0-bc4d-b2aecabcd57c" providerId="AD" clId="Web-{AE450B8E-8596-9BEA-9665-6F850DC3B615}"/>
    <pc:docChg chg="addSld delSld modSld sldOrd">
      <pc:chgData name="Desai, Ms. Tarjanee Sandeep" userId="S::td51078n@pace.edu::95d6e5c4-1574-46f0-bc4d-b2aecabcd57c" providerId="AD" clId="Web-{AE450B8E-8596-9BEA-9665-6F850DC3B615}" dt="2024-05-06T13:23:25.150" v="55"/>
      <pc:docMkLst>
        <pc:docMk/>
      </pc:docMkLst>
      <pc:sldChg chg="modSp">
        <pc:chgData name="Desai, Ms. Tarjanee Sandeep" userId="S::td51078n@pace.edu::95d6e5c4-1574-46f0-bc4d-b2aecabcd57c" providerId="AD" clId="Web-{AE450B8E-8596-9BEA-9665-6F850DC3B615}" dt="2024-05-06T13:23:00.931" v="50" actId="1076"/>
        <pc:sldMkLst>
          <pc:docMk/>
          <pc:sldMk cId="0" sldId="258"/>
        </pc:sldMkLst>
        <pc:spChg chg="mod">
          <ac:chgData name="Desai, Ms. Tarjanee Sandeep" userId="S::td51078n@pace.edu::95d6e5c4-1574-46f0-bc4d-b2aecabcd57c" providerId="AD" clId="Web-{AE450B8E-8596-9BEA-9665-6F850DC3B615}" dt="2024-05-06T13:23:00.931" v="50" actId="1076"/>
          <ac:spMkLst>
            <pc:docMk/>
            <pc:sldMk cId="0" sldId="258"/>
            <ac:spMk id="76" creationId="{00000000-0000-0000-0000-000000000000}"/>
          </ac:spMkLst>
        </pc:spChg>
        <pc:picChg chg="mod">
          <ac:chgData name="Desai, Ms. Tarjanee Sandeep" userId="S::td51078n@pace.edu::95d6e5c4-1574-46f0-bc4d-b2aecabcd57c" providerId="AD" clId="Web-{AE450B8E-8596-9BEA-9665-6F850DC3B615}" dt="2024-05-06T13:21:26.587" v="3" actId="1076"/>
          <ac:picMkLst>
            <pc:docMk/>
            <pc:sldMk cId="0" sldId="258"/>
            <ac:picMk id="5" creationId="{D22AAD5C-9F8C-FA6F-796E-406370B6BA18}"/>
          </ac:picMkLst>
        </pc:picChg>
        <pc:picChg chg="mod">
          <ac:chgData name="Desai, Ms. Tarjanee Sandeep" userId="S::td51078n@pace.edu::95d6e5c4-1574-46f0-bc4d-b2aecabcd57c" providerId="AD" clId="Web-{AE450B8E-8596-9BEA-9665-6F850DC3B615}" dt="2024-05-06T13:21:45.227" v="5" actId="14100"/>
          <ac:picMkLst>
            <pc:docMk/>
            <pc:sldMk cId="0" sldId="258"/>
            <ac:picMk id="6" creationId="{71DAF3F9-5D8B-FBDB-0A9D-7A84C58EFA63}"/>
          </ac:picMkLst>
        </pc:picChg>
      </pc:sldChg>
      <pc:sldChg chg="delSp modSp del">
        <pc:chgData name="Desai, Ms. Tarjanee Sandeep" userId="S::td51078n@pace.edu::95d6e5c4-1574-46f0-bc4d-b2aecabcd57c" providerId="AD" clId="Web-{AE450B8E-8596-9BEA-9665-6F850DC3B615}" dt="2024-05-06T13:22:25.040" v="40"/>
        <pc:sldMkLst>
          <pc:docMk/>
          <pc:sldMk cId="0" sldId="259"/>
        </pc:sldMkLst>
        <pc:spChg chg="del">
          <ac:chgData name="Desai, Ms. Tarjanee Sandeep" userId="S::td51078n@pace.edu::95d6e5c4-1574-46f0-bc4d-b2aecabcd57c" providerId="AD" clId="Web-{AE450B8E-8596-9BEA-9665-6F850DC3B615}" dt="2024-05-06T13:22:11.071" v="37"/>
          <ac:spMkLst>
            <pc:docMk/>
            <pc:sldMk cId="0" sldId="259"/>
            <ac:spMk id="83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01.931" v="6"/>
          <ac:spMkLst>
            <pc:docMk/>
            <pc:sldMk cId="0" sldId="259"/>
            <ac:spMk id="84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04.681" v="7"/>
          <ac:spMkLst>
            <pc:docMk/>
            <pc:sldMk cId="0" sldId="259"/>
            <ac:spMk id="85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06.478" v="9"/>
          <ac:spMkLst>
            <pc:docMk/>
            <pc:sldMk cId="0" sldId="259"/>
            <ac:spMk id="86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05.868" v="8"/>
          <ac:spMkLst>
            <pc:docMk/>
            <pc:sldMk cId="0" sldId="259"/>
            <ac:spMk id="87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36"/>
          <ac:spMkLst>
            <pc:docMk/>
            <pc:sldMk cId="0" sldId="259"/>
            <ac:spMk id="88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35"/>
          <ac:spMkLst>
            <pc:docMk/>
            <pc:sldMk cId="0" sldId="259"/>
            <ac:spMk id="89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34"/>
          <ac:spMkLst>
            <pc:docMk/>
            <pc:sldMk cId="0" sldId="259"/>
            <ac:spMk id="90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33"/>
          <ac:spMkLst>
            <pc:docMk/>
            <pc:sldMk cId="0" sldId="259"/>
            <ac:spMk id="91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32"/>
          <ac:spMkLst>
            <pc:docMk/>
            <pc:sldMk cId="0" sldId="259"/>
            <ac:spMk id="92" creationId="{00000000-0000-0000-0000-000000000000}"/>
          </ac:spMkLst>
        </pc:spChg>
        <pc:spChg chg="del mod">
          <ac:chgData name="Desai, Ms. Tarjanee Sandeep" userId="S::td51078n@pace.edu::95d6e5c4-1574-46f0-bc4d-b2aecabcd57c" providerId="AD" clId="Web-{AE450B8E-8596-9BEA-9665-6F850DC3B615}" dt="2024-05-06T13:22:11.071" v="31"/>
          <ac:spMkLst>
            <pc:docMk/>
            <pc:sldMk cId="0" sldId="259"/>
            <ac:spMk id="93" creationId="{00000000-0000-0000-0000-000000000000}"/>
          </ac:spMkLst>
        </pc:spChg>
        <pc:spChg chg="del mod">
          <ac:chgData name="Desai, Ms. Tarjanee Sandeep" userId="S::td51078n@pace.edu::95d6e5c4-1574-46f0-bc4d-b2aecabcd57c" providerId="AD" clId="Web-{AE450B8E-8596-9BEA-9665-6F850DC3B615}" dt="2024-05-06T13:22:11.071" v="30"/>
          <ac:spMkLst>
            <pc:docMk/>
            <pc:sldMk cId="0" sldId="259"/>
            <ac:spMk id="94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25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07.306" v="10"/>
          <ac:spMkLst>
            <pc:docMk/>
            <pc:sldMk cId="0" sldId="259"/>
            <ac:spMk id="103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21"/>
          <ac:spMkLst>
            <pc:docMk/>
            <pc:sldMk cId="0" sldId="259"/>
            <ac:spMk id="107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19"/>
          <ac:spMkLst>
            <pc:docMk/>
            <pc:sldMk cId="0" sldId="259"/>
            <ac:spMk id="109" creationId="{00000000-0000-0000-0000-000000000000}"/>
          </ac:spMkLst>
        </pc:spChg>
        <pc:cxnChg chg="del mod">
          <ac:chgData name="Desai, Ms. Tarjanee Sandeep" userId="S::td51078n@pace.edu::95d6e5c4-1574-46f0-bc4d-b2aecabcd57c" providerId="AD" clId="Web-{AE450B8E-8596-9BEA-9665-6F850DC3B615}" dt="2024-05-06T13:22:11.071" v="29"/>
          <ac:cxnSpMkLst>
            <pc:docMk/>
            <pc:sldMk cId="0" sldId="259"/>
            <ac:cxnSpMk id="95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28"/>
          <ac:cxnSpMkLst>
            <pc:docMk/>
            <pc:sldMk cId="0" sldId="259"/>
            <ac:cxnSpMk id="96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27"/>
          <ac:cxnSpMkLst>
            <pc:docMk/>
            <pc:sldMk cId="0" sldId="259"/>
            <ac:cxnSpMk id="98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26"/>
          <ac:cxnSpMkLst>
            <pc:docMk/>
            <pc:sldMk cId="0" sldId="259"/>
            <ac:cxnSpMk id="99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24"/>
          <ac:cxnSpMkLst>
            <pc:docMk/>
            <pc:sldMk cId="0" sldId="259"/>
            <ac:cxnSpMk id="102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23"/>
          <ac:cxnSpMkLst>
            <pc:docMk/>
            <pc:sldMk cId="0" sldId="259"/>
            <ac:cxnSpMk id="104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22"/>
          <ac:cxnSpMkLst>
            <pc:docMk/>
            <pc:sldMk cId="0" sldId="259"/>
            <ac:cxnSpMk id="105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20"/>
          <ac:cxnSpMkLst>
            <pc:docMk/>
            <pc:sldMk cId="0" sldId="259"/>
            <ac:cxnSpMk id="108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18"/>
          <ac:cxnSpMkLst>
            <pc:docMk/>
            <pc:sldMk cId="0" sldId="259"/>
            <ac:cxnSpMk id="110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17"/>
          <ac:cxnSpMkLst>
            <pc:docMk/>
            <pc:sldMk cId="0" sldId="259"/>
            <ac:cxnSpMk id="111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16"/>
          <ac:cxnSpMkLst>
            <pc:docMk/>
            <pc:sldMk cId="0" sldId="259"/>
            <ac:cxnSpMk id="112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15"/>
          <ac:cxnSpMkLst>
            <pc:docMk/>
            <pc:sldMk cId="0" sldId="259"/>
            <ac:cxnSpMk id="113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14"/>
          <ac:cxnSpMkLst>
            <pc:docMk/>
            <pc:sldMk cId="0" sldId="259"/>
            <ac:cxnSpMk id="114" creationId="{00000000-0000-0000-0000-000000000000}"/>
          </ac:cxnSpMkLst>
        </pc:cxnChg>
      </pc:sldChg>
      <pc:sldChg chg="modSp">
        <pc:chgData name="Desai, Ms. Tarjanee Sandeep" userId="S::td51078n@pace.edu::95d6e5c4-1574-46f0-bc4d-b2aecabcd57c" providerId="AD" clId="Web-{AE450B8E-8596-9BEA-9665-6F850DC3B615}" dt="2024-05-06T13:23:08.119" v="51" actId="1076"/>
        <pc:sldMkLst>
          <pc:docMk/>
          <pc:sldMk cId="0" sldId="262"/>
        </pc:sldMkLst>
        <pc:spChg chg="mod">
          <ac:chgData name="Desai, Ms. Tarjanee Sandeep" userId="S::td51078n@pace.edu::95d6e5c4-1574-46f0-bc4d-b2aecabcd57c" providerId="AD" clId="Web-{AE450B8E-8596-9BEA-9665-6F850DC3B615}" dt="2024-05-06T13:23:08.119" v="51" actId="1076"/>
          <ac:spMkLst>
            <pc:docMk/>
            <pc:sldMk cId="0" sldId="262"/>
            <ac:spMk id="131" creationId="{00000000-0000-0000-0000-000000000000}"/>
          </ac:spMkLst>
        </pc:spChg>
      </pc:sldChg>
      <pc:sldChg chg="delSp modSp add ord replId">
        <pc:chgData name="Desai, Ms. Tarjanee Sandeep" userId="S::td51078n@pace.edu::95d6e5c4-1574-46f0-bc4d-b2aecabcd57c" providerId="AD" clId="Web-{AE450B8E-8596-9BEA-9665-6F850DC3B615}" dt="2024-05-06T13:23:25.150" v="55"/>
        <pc:sldMkLst>
          <pc:docMk/>
          <pc:sldMk cId="1437897259" sldId="273"/>
        </pc:sldMkLst>
        <pc:spChg chg="mod">
          <ac:chgData name="Desai, Ms. Tarjanee Sandeep" userId="S::td51078n@pace.edu::95d6e5c4-1574-46f0-bc4d-b2aecabcd57c" providerId="AD" clId="Web-{AE450B8E-8596-9BEA-9665-6F850DC3B615}" dt="2024-05-06T13:23:24.134" v="54" actId="20577"/>
          <ac:spMkLst>
            <pc:docMk/>
            <pc:sldMk cId="1437897259" sldId="273"/>
            <ac:spMk id="131" creationId="{00000000-0000-0000-0000-000000000000}"/>
          </ac:spMkLst>
        </pc:spChg>
        <pc:picChg chg="del">
          <ac:chgData name="Desai, Ms. Tarjanee Sandeep" userId="S::td51078n@pace.edu::95d6e5c4-1574-46f0-bc4d-b2aecabcd57c" providerId="AD" clId="Web-{AE450B8E-8596-9BEA-9665-6F850DC3B615}" dt="2024-05-06T13:23:25.150" v="55"/>
          <ac:picMkLst>
            <pc:docMk/>
            <pc:sldMk cId="1437897259" sldId="273"/>
            <ac:picMk id="3" creationId="{E64221F4-9D08-10B5-1593-7CA3B726FCD4}"/>
          </ac:picMkLst>
        </pc:picChg>
      </pc:sldChg>
    </pc:docChg>
  </pc:docChgLst>
  <pc:docChgLst>
    <pc:chgData name="Desai, Ms. Tarjanee Sandeep" userId="S::td51078n@pace.edu::95d6e5c4-1574-46f0-bc4d-b2aecabcd57c" providerId="AD" clId="Web-{7866D155-90AC-DDF3-02E7-98E8269C17C4}"/>
    <pc:docChg chg="modSld">
      <pc:chgData name="Desai, Ms. Tarjanee Sandeep" userId="S::td51078n@pace.edu::95d6e5c4-1574-46f0-bc4d-b2aecabcd57c" providerId="AD" clId="Web-{7866D155-90AC-DDF3-02E7-98E8269C17C4}" dt="2024-05-08T15:28:02.411" v="7" actId="20577"/>
      <pc:docMkLst>
        <pc:docMk/>
      </pc:docMkLst>
      <pc:sldChg chg="modSp">
        <pc:chgData name="Desai, Ms. Tarjanee Sandeep" userId="S::td51078n@pace.edu::95d6e5c4-1574-46f0-bc4d-b2aecabcd57c" providerId="AD" clId="Web-{7866D155-90AC-DDF3-02E7-98E8269C17C4}" dt="2024-05-08T15:28:02.411" v="7" actId="20577"/>
        <pc:sldMkLst>
          <pc:docMk/>
          <pc:sldMk cId="1766352415" sldId="276"/>
        </pc:sldMkLst>
        <pc:spChg chg="mod">
          <ac:chgData name="Desai, Ms. Tarjanee Sandeep" userId="S::td51078n@pace.edu::95d6e5c4-1574-46f0-bc4d-b2aecabcd57c" providerId="AD" clId="Web-{7866D155-90AC-DDF3-02E7-98E8269C17C4}" dt="2024-05-08T15:28:02.411" v="7" actId="20577"/>
          <ac:spMkLst>
            <pc:docMk/>
            <pc:sldMk cId="1766352415" sldId="276"/>
            <ac:spMk id="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14869ee1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14869ee1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859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14869ee1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14869ee1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14869ee1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14869ee1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14869ee1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14869ee1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14869ee1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14869ee1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63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4869ee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4869ee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4869ee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4869ee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6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4869ee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4869ee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92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4869ee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4869ee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55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14869ee1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14869ee1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1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swayambhu/parkEz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tarjaneed/CS631G-Software-Verification-Team-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73412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hyperlink" Target="https://www.pngall.com/folders-png/download/5750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4284000" y="3215055"/>
            <a:ext cx="4860000" cy="1811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Tarjanee Sandeep Desai (QA Manager)</a:t>
            </a:r>
            <a:br>
              <a:rPr lang="en" sz="1100">
                <a:latin typeface="Times New Roman"/>
                <a:ea typeface="Times New Roman"/>
                <a:cs typeface="Times New Roman"/>
              </a:rPr>
            </a:b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 Anand Nayenagali (QA Analyst)</a:t>
            </a:r>
            <a:br>
              <a:rPr lang="en" sz="1100">
                <a:latin typeface="Times New Roman"/>
                <a:ea typeface="Times New Roman"/>
                <a:cs typeface="Times New Roman"/>
              </a:rPr>
            </a:b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Moradiya (Business Analyst)</a:t>
            </a:r>
            <a:br>
              <a:rPr lang="en" sz="1100">
                <a:latin typeface="Times New Roman"/>
                <a:ea typeface="Times New Roman"/>
                <a:cs typeface="Times New Roman"/>
              </a:rPr>
            </a:b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Shloka Gupta (Business Analyst)</a:t>
            </a:r>
            <a:br>
              <a:rPr lang="en" sz="1100">
                <a:latin typeface="Times New Roman"/>
                <a:ea typeface="Times New Roman"/>
                <a:cs typeface="Times New Roman"/>
              </a:rPr>
            </a:b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Tanzil Bilal Mohammed (Software Tester)</a:t>
            </a:r>
            <a:endParaRPr lang="en-US" sz="110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/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Sakshi Singh (Software Tester)</a:t>
            </a:r>
            <a:br>
              <a:rPr lang="en" sz="1100">
                <a:latin typeface="Times New Roman"/>
                <a:ea typeface="Times New Roman"/>
                <a:cs typeface="Times New Roman"/>
              </a:rPr>
            </a:b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Kalpana Komateneni (Software Tester)</a:t>
            </a:r>
            <a:endParaRPr lang="en" sz="110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/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Sai Sandeep Mandava (Software Tester)</a:t>
            </a:r>
          </a:p>
          <a:p>
            <a:pPr marL="0" indent="0"/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Madhu Kiran Thalluri (Software Tester)</a:t>
            </a:r>
          </a:p>
          <a:p>
            <a:pPr marL="0" indent="0"/>
            <a:endParaRPr lang="en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F87C02F-FAC4-59A2-FD6E-5A18F6EA0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984" y="584979"/>
            <a:ext cx="1342485" cy="1342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723964-303D-0682-BFD6-668C3FE83E33}"/>
              </a:ext>
            </a:extLst>
          </p:cNvPr>
          <p:cNvSpPr txBox="1"/>
          <p:nvPr/>
        </p:nvSpPr>
        <p:spPr>
          <a:xfrm>
            <a:off x="7863841" y="4779168"/>
            <a:ext cx="145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chemeClr val="accent6">
                    <a:lumMod val="50000"/>
                  </a:schemeClr>
                </a:solidFill>
              </a:rPr>
              <a:t>Team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5A504-DC9F-4B72-9F56-7B6982453D92}"/>
              </a:ext>
            </a:extLst>
          </p:cNvPr>
          <p:cNvSpPr txBox="1"/>
          <p:nvPr/>
        </p:nvSpPr>
        <p:spPr>
          <a:xfrm>
            <a:off x="2401173" y="2422113"/>
            <a:ext cx="3954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Appendix:</a:t>
            </a:r>
          </a:p>
          <a:p>
            <a:pPr algn="ctr"/>
            <a:r>
              <a:rPr lang="en-US" sz="3600"/>
              <a:t>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8711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D5A0-2D64-623F-BF61-FEDD2A55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GitHub Repo Link</a:t>
            </a:r>
          </a:p>
        </p:txBody>
      </p:sp>
      <p:pic>
        <p:nvPicPr>
          <p:cNvPr id="5" name="Content Placeholder 4" descr="A logo of a ca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020BB9F-0C53-C133-3349-1EBF6B05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628651" y="1021107"/>
            <a:ext cx="7886699" cy="33956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2F415-B1B4-A559-55D0-8FD0E0360527}"/>
              </a:ext>
            </a:extLst>
          </p:cNvPr>
          <p:cNvSpPr txBox="1"/>
          <p:nvPr/>
        </p:nvSpPr>
        <p:spPr>
          <a:xfrm>
            <a:off x="1161232" y="3515265"/>
            <a:ext cx="758712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chemeClr val="accent4"/>
                </a:solidFill>
              </a:rPr>
              <a:t>🔗 </a:t>
            </a:r>
            <a:r>
              <a:rPr lang="en-US" sz="300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https://github.com/tarjaneed/CS631G-Software-Verification-Team-3</a:t>
            </a:r>
            <a:endParaRPr lang="en-US">
              <a:solidFill>
                <a:schemeClr val="accent4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30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0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FE88-9F3B-B8DD-C77B-AB18ED4C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9667"/>
            <a:ext cx="7886700" cy="592505"/>
          </a:xfrm>
        </p:spPr>
        <p:txBody>
          <a:bodyPr>
            <a:normAutofit fontScale="90000"/>
          </a:bodyPr>
          <a:lstStyle/>
          <a:p>
            <a:r>
              <a:rPr lang="en-US"/>
              <a:t>GitHub Repo Folder Structure</a:t>
            </a:r>
          </a:p>
        </p:txBody>
      </p:sp>
      <p:pic>
        <p:nvPicPr>
          <p:cNvPr id="5" name="Content Placeholder 4" descr="A black cat in a circle&#10;&#10;Description automatically generated">
            <a:extLst>
              <a:ext uri="{FF2B5EF4-FFF2-40B4-BE49-F238E27FC236}">
                <a16:creationId xmlns:a16="http://schemas.microsoft.com/office/drawing/2014/main" id="{57380F22-4902-2685-92D6-C3BA03519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5353" y="862444"/>
            <a:ext cx="933083" cy="945664"/>
          </a:xfrm>
        </p:spPr>
      </p:pic>
      <p:pic>
        <p:nvPicPr>
          <p:cNvPr id="10" name="Picture 9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20230D6E-63B6-6AB5-7A01-8A118D168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83844" y="2009451"/>
            <a:ext cx="525066" cy="525066"/>
          </a:xfrm>
          <a:prstGeom prst="rect">
            <a:avLst/>
          </a:prstGeom>
        </p:spPr>
      </p:pic>
      <p:pic>
        <p:nvPicPr>
          <p:cNvPr id="12" name="Picture 11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C5CA4D77-415B-CDDE-2F0D-A3F21DDE7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83844" y="2608011"/>
            <a:ext cx="525066" cy="525066"/>
          </a:xfrm>
          <a:prstGeom prst="rect">
            <a:avLst/>
          </a:prstGeom>
        </p:spPr>
      </p:pic>
      <p:pic>
        <p:nvPicPr>
          <p:cNvPr id="13" name="Picture 12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9D29BAD1-6C36-099A-0BAE-637C852CE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83844" y="3206571"/>
            <a:ext cx="525066" cy="525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AF205F-5030-6253-2307-4682672D5241}"/>
              </a:ext>
            </a:extLst>
          </p:cNvPr>
          <p:cNvSpPr txBox="1"/>
          <p:nvPr/>
        </p:nvSpPr>
        <p:spPr>
          <a:xfrm>
            <a:off x="4500507" y="2192315"/>
            <a:ext cx="1010213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Test Planning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046BEB-026D-3A9C-C1E2-6F4D6FC41423}"/>
              </a:ext>
            </a:extLst>
          </p:cNvPr>
          <p:cNvSpPr txBox="1"/>
          <p:nvPr/>
        </p:nvSpPr>
        <p:spPr>
          <a:xfrm>
            <a:off x="4500505" y="2748853"/>
            <a:ext cx="904415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Test Design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D98E3-065A-6EEE-9B23-ED972AB34D53}"/>
              </a:ext>
            </a:extLst>
          </p:cNvPr>
          <p:cNvSpPr txBox="1"/>
          <p:nvPr/>
        </p:nvSpPr>
        <p:spPr>
          <a:xfrm>
            <a:off x="4508909" y="3339009"/>
            <a:ext cx="1075936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Test Execution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174E5C-9692-13A0-662C-CF8C5B4CBC03}"/>
              </a:ext>
            </a:extLst>
          </p:cNvPr>
          <p:cNvSpPr txBox="1"/>
          <p:nvPr/>
        </p:nvSpPr>
        <p:spPr>
          <a:xfrm>
            <a:off x="4500504" y="4004805"/>
            <a:ext cx="1273105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Final Presentation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1F87C2-35C3-A008-82E6-0B0ACF05ECE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983844" y="4462524"/>
            <a:ext cx="525066" cy="5250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6CF24D-0C4D-98A1-10AE-0AB92706145E}"/>
              </a:ext>
            </a:extLst>
          </p:cNvPr>
          <p:cNvSpPr txBox="1"/>
          <p:nvPr/>
        </p:nvSpPr>
        <p:spPr>
          <a:xfrm>
            <a:off x="4517314" y="4636983"/>
            <a:ext cx="986167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README.md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C59BFA-A7DF-A08C-E210-C9F1C78F98C4}"/>
              </a:ext>
            </a:extLst>
          </p:cNvPr>
          <p:cNvCxnSpPr>
            <a:cxnSpLocks/>
          </p:cNvCxnSpPr>
          <p:nvPr/>
        </p:nvCxnSpPr>
        <p:spPr>
          <a:xfrm>
            <a:off x="2650051" y="1266497"/>
            <a:ext cx="934026" cy="15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B61B54-581A-5D2E-4EE8-5FEE9B62C5DC}"/>
              </a:ext>
            </a:extLst>
          </p:cNvPr>
          <p:cNvCxnSpPr>
            <a:cxnSpLocks/>
          </p:cNvCxnSpPr>
          <p:nvPr/>
        </p:nvCxnSpPr>
        <p:spPr>
          <a:xfrm flipV="1">
            <a:off x="3550460" y="1301658"/>
            <a:ext cx="10391" cy="34822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0AFB2-203B-4025-82AA-6B69BC7E089B}"/>
              </a:ext>
            </a:extLst>
          </p:cNvPr>
          <p:cNvCxnSpPr>
            <a:cxnSpLocks/>
          </p:cNvCxnSpPr>
          <p:nvPr/>
        </p:nvCxnSpPr>
        <p:spPr>
          <a:xfrm>
            <a:off x="3563055" y="2315366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542788-55FA-0DBD-5C9B-7F36EDF26AF5}"/>
              </a:ext>
            </a:extLst>
          </p:cNvPr>
          <p:cNvCxnSpPr>
            <a:cxnSpLocks/>
          </p:cNvCxnSpPr>
          <p:nvPr/>
        </p:nvCxnSpPr>
        <p:spPr>
          <a:xfrm>
            <a:off x="3579864" y="2870544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5A9650-52DB-80A8-1E1C-6175183753C7}"/>
              </a:ext>
            </a:extLst>
          </p:cNvPr>
          <p:cNvCxnSpPr>
            <a:cxnSpLocks/>
          </p:cNvCxnSpPr>
          <p:nvPr/>
        </p:nvCxnSpPr>
        <p:spPr>
          <a:xfrm>
            <a:off x="3552447" y="3511918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5D6580-D5F3-9A0C-BC95-5F67A6C11C2D}"/>
              </a:ext>
            </a:extLst>
          </p:cNvPr>
          <p:cNvCxnSpPr>
            <a:cxnSpLocks/>
          </p:cNvCxnSpPr>
          <p:nvPr/>
        </p:nvCxnSpPr>
        <p:spPr>
          <a:xfrm>
            <a:off x="3512629" y="4091683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86F9A1-B7E7-AC23-7863-BCD4CC3CE3A9}"/>
              </a:ext>
            </a:extLst>
          </p:cNvPr>
          <p:cNvCxnSpPr>
            <a:cxnSpLocks/>
          </p:cNvCxnSpPr>
          <p:nvPr/>
        </p:nvCxnSpPr>
        <p:spPr>
          <a:xfrm>
            <a:off x="3521033" y="4783887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B395FA73-56AE-65A3-A645-5F7AF8A1C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83844" y="1450767"/>
            <a:ext cx="525066" cy="5250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87C9B9C-CD6A-3EAE-D723-17AC8EB3FED8}"/>
              </a:ext>
            </a:extLst>
          </p:cNvPr>
          <p:cNvSpPr txBox="1"/>
          <p:nvPr/>
        </p:nvSpPr>
        <p:spPr>
          <a:xfrm>
            <a:off x="4508911" y="1633631"/>
            <a:ext cx="1026243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Requirements</a:t>
            </a:r>
            <a:endParaRPr lang="en-US" err="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B3C784-FAB2-214A-2FC4-515EEDE7C126}"/>
              </a:ext>
            </a:extLst>
          </p:cNvPr>
          <p:cNvCxnSpPr>
            <a:cxnSpLocks/>
          </p:cNvCxnSpPr>
          <p:nvPr/>
        </p:nvCxnSpPr>
        <p:spPr>
          <a:xfrm>
            <a:off x="3563055" y="1757681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258FF77A-F160-13B2-D3C0-379BAAD71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83844" y="3824947"/>
            <a:ext cx="525066" cy="52506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A387DE6-0F24-8469-787C-B08551A89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2716" y="1635893"/>
            <a:ext cx="2917794" cy="33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7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FE88-9F3B-B8DD-C77B-AB18ED4C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9667"/>
            <a:ext cx="7886700" cy="592505"/>
          </a:xfrm>
        </p:spPr>
        <p:txBody>
          <a:bodyPr>
            <a:normAutofit fontScale="90000"/>
          </a:bodyPr>
          <a:lstStyle/>
          <a:p>
            <a:r>
              <a:rPr lang="en-US"/>
              <a:t>GitHub Repo Folder Structure</a:t>
            </a:r>
          </a:p>
        </p:txBody>
      </p:sp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DF16977B-A12C-603E-2DFF-E4F29642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99" y="1143394"/>
            <a:ext cx="2544481" cy="3086100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D56565E-5EB5-E15E-DD6B-1C5FD284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14" y="1144234"/>
            <a:ext cx="219541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2758150" y="1589575"/>
            <a:ext cx="38946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Thank You</a:t>
            </a:r>
            <a:br>
              <a:rPr lang="en" sz="4500"/>
            </a:b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289950"/>
            <a:ext cx="8520600" cy="763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Functional Decomposition Diagram</a:t>
            </a:r>
            <a:endParaRPr/>
          </a:p>
          <a:p>
            <a:pPr algn="ctr"/>
            <a:r>
              <a:rPr lang="en" sz="1650"/>
              <a:t>(Madhu Kiran </a:t>
            </a:r>
            <a:r>
              <a:rPr lang="en" sz="1650" err="1"/>
              <a:t>Thalluri</a:t>
            </a:r>
            <a:r>
              <a:rPr lang="en" sz="1650"/>
              <a:t>)</a:t>
            </a:r>
            <a:endParaRPr sz="1650"/>
          </a:p>
        </p:txBody>
      </p:sp>
      <p:pic>
        <p:nvPicPr>
          <p:cNvPr id="2" name="Picture 1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3AFDD77D-7A43-5CB0-D307-0FECC8B3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55" y="1285265"/>
            <a:ext cx="7397150" cy="38619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25" y="266882"/>
            <a:ext cx="8520600" cy="81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RCT</a:t>
            </a:r>
            <a:br>
              <a:rPr lang="en"/>
            </a:br>
            <a:r>
              <a:rPr lang="en" sz="1900"/>
              <a:t>(</a:t>
            </a:r>
            <a:r>
              <a:rPr lang="en" sz="1900" err="1"/>
              <a:t>Tanzil</a:t>
            </a:r>
            <a:r>
              <a:rPr lang="en" sz="1900"/>
              <a:t> Bilal Mohammed)</a:t>
            </a:r>
            <a:endParaRPr lang="en-US" sz="1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221F4-9D08-10B5-1593-7CA3B726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4" y="1286189"/>
            <a:ext cx="8728362" cy="3782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289950"/>
            <a:ext cx="85206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Testing RoadMap</a:t>
            </a:r>
            <a:endParaRPr/>
          </a:p>
          <a:p>
            <a:pPr algn="ctr"/>
            <a:r>
              <a:rPr lang="en" sz="1650"/>
              <a:t>(Sakshi Singh)</a:t>
            </a:r>
            <a:endParaRPr sz="1650"/>
          </a:p>
        </p:txBody>
      </p:sp>
      <p:pic>
        <p:nvPicPr>
          <p:cNvPr id="2" name="Picture 1" descr="A spreadsheet with text and numbers&#10;&#10;Description automatically generated">
            <a:extLst>
              <a:ext uri="{FF2B5EF4-FFF2-40B4-BE49-F238E27FC236}">
                <a16:creationId xmlns:a16="http://schemas.microsoft.com/office/drawing/2014/main" id="{3A44D84E-66AD-A272-2932-FBDBAF43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11" y="1290132"/>
            <a:ext cx="6116581" cy="38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5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317228"/>
            <a:ext cx="8520600" cy="746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Test Plan</a:t>
            </a:r>
            <a:endParaRPr/>
          </a:p>
          <a:p>
            <a:pPr algn="ctr"/>
            <a:r>
              <a:rPr lang="en" sz="1650"/>
              <a:t>(Harsh </a:t>
            </a:r>
            <a:r>
              <a:rPr lang="en" sz="1650" err="1"/>
              <a:t>Moradiya</a:t>
            </a:r>
            <a:r>
              <a:rPr lang="en" sz="1650"/>
              <a:t>)</a:t>
            </a:r>
            <a:endParaRPr sz="16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AAD5C-9F8C-FA6F-796E-406370B6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2" y="1765864"/>
            <a:ext cx="3594537" cy="2735605"/>
          </a:xfrm>
          <a:prstGeom prst="rect">
            <a:avLst/>
          </a:prstGeom>
        </p:spPr>
      </p:pic>
      <p:pic>
        <p:nvPicPr>
          <p:cNvPr id="6" name="Picture 5" descr="A document with text on it&#10;&#10;Description automatically generated">
            <a:extLst>
              <a:ext uri="{FF2B5EF4-FFF2-40B4-BE49-F238E27FC236}">
                <a16:creationId xmlns:a16="http://schemas.microsoft.com/office/drawing/2014/main" id="{71DAF3F9-5D8B-FBDB-0A9D-7A84C58E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220" y="1651902"/>
            <a:ext cx="3478334" cy="29747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317228"/>
            <a:ext cx="8520600" cy="746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Test Design Specification</a:t>
            </a:r>
            <a:endParaRPr/>
          </a:p>
          <a:p>
            <a:pPr algn="ctr"/>
            <a:r>
              <a:rPr lang="en" sz="1650"/>
              <a:t>(Shloka Gupta)</a:t>
            </a:r>
            <a:endParaRPr sz="16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document&#10;&#10;Description automatically generated">
            <a:extLst>
              <a:ext uri="{FF2B5EF4-FFF2-40B4-BE49-F238E27FC236}">
                <a16:creationId xmlns:a16="http://schemas.microsoft.com/office/drawing/2014/main" id="{9A2142F6-D980-38A8-6C63-3B9B7498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7" y="1319917"/>
            <a:ext cx="4119505" cy="3823583"/>
          </a:xfrm>
          <a:prstGeom prst="rect">
            <a:avLst/>
          </a:prstGeom>
        </p:spPr>
      </p:pic>
      <p:pic>
        <p:nvPicPr>
          <p:cNvPr id="5" name="Picture 4" descr="A screenshot of a test results&#10;&#10;Description automatically generated">
            <a:extLst>
              <a:ext uri="{FF2B5EF4-FFF2-40B4-BE49-F238E27FC236}">
                <a16:creationId xmlns:a16="http://schemas.microsoft.com/office/drawing/2014/main" id="{37D9FFC0-E2DB-2E3F-1C6D-EA79CB7FC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910" y="1319916"/>
            <a:ext cx="4247571" cy="38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6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317228"/>
            <a:ext cx="8520600" cy="746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 dirty="0"/>
              <a:t>Test Case Specification</a:t>
            </a:r>
            <a:endParaRPr/>
          </a:p>
          <a:p>
            <a:pPr algn="ctr"/>
            <a:r>
              <a:rPr lang="en" sz="1650" dirty="0"/>
              <a:t>(Kalpana </a:t>
            </a:r>
            <a:r>
              <a:rPr lang="en" sz="1650" dirty="0" err="1"/>
              <a:t>Komateneni</a:t>
            </a:r>
            <a:r>
              <a:rPr lang="en" sz="1650" dirty="0"/>
              <a:t> &amp; Sai Sandeep </a:t>
            </a:r>
            <a:r>
              <a:rPr lang="en" sz="1650" dirty="0" err="1"/>
              <a:t>Manadava</a:t>
            </a:r>
            <a:r>
              <a:rPr lang="en" sz="1650" dirty="0"/>
              <a:t>)</a:t>
            </a:r>
            <a:endParaRPr sz="16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C3190AA-15F3-4720-C12D-39F734FA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14" y="1287659"/>
            <a:ext cx="5590104" cy="37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317228"/>
            <a:ext cx="8520600" cy="746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US"/>
              <a:t>Test Summary Report</a:t>
            </a:r>
            <a:endParaRPr/>
          </a:p>
          <a:p>
            <a:pPr algn="ctr"/>
            <a:r>
              <a:rPr lang="en" sz="1650"/>
              <a:t>(Tarjanee Desai)</a:t>
            </a:r>
            <a:endParaRPr sz="16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report with text on it&#10;&#10;Description automatically generated">
            <a:extLst>
              <a:ext uri="{FF2B5EF4-FFF2-40B4-BE49-F238E27FC236}">
                <a16:creationId xmlns:a16="http://schemas.microsoft.com/office/drawing/2014/main" id="{96E5E106-AD5D-DBAB-6E2D-B6A4B4FF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62" y="1447137"/>
            <a:ext cx="4633986" cy="3521434"/>
          </a:xfrm>
          <a:prstGeom prst="rect">
            <a:avLst/>
          </a:prstGeo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D5C85F3D-E608-41F6-AB93-F5AE0448C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419" y="1335819"/>
            <a:ext cx="3727588" cy="3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1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413467"/>
            <a:ext cx="8520600" cy="811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Recorded Demo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(Rahul Anand </a:t>
            </a:r>
            <a:r>
              <a:rPr lang="en" sz="1688" err="1"/>
              <a:t>Nayanegali</a:t>
            </a:r>
            <a:r>
              <a:rPr lang="en" sz="1688"/>
              <a:t>)</a:t>
            </a:r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F6CCAE3-AF8D-8E41-B06D-079140ED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87" y="1069407"/>
            <a:ext cx="7496546" cy="4210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Paradigm</vt:lpstr>
      <vt:lpstr>PowerPoint Presentation</vt:lpstr>
      <vt:lpstr>Functional Decomposition Diagram (Madhu Kiran Thalluri)</vt:lpstr>
      <vt:lpstr>RCT (Tanzil Bilal Mohammed)</vt:lpstr>
      <vt:lpstr>Testing RoadMap (Sakshi Singh)</vt:lpstr>
      <vt:lpstr>Test Plan (Harsh Moradiya) </vt:lpstr>
      <vt:lpstr>Test Design Specification (Shloka Gupta) </vt:lpstr>
      <vt:lpstr>Test Case Specification (Kalpana Komateneni &amp; Sai Sandeep Manadava) </vt:lpstr>
      <vt:lpstr>Test Summary Report (Tarjanee Desai) </vt:lpstr>
      <vt:lpstr>Application Recorded Demo (Rahul Anand Nayanegali)</vt:lpstr>
      <vt:lpstr>PowerPoint Presentation</vt:lpstr>
      <vt:lpstr>GitHub Repo Link</vt:lpstr>
      <vt:lpstr>GitHub Repo Folder Structure</vt:lpstr>
      <vt:lpstr>GitHub Repo Folder Structure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10</cp:revision>
  <dcterms:modified xsi:type="dcterms:W3CDTF">2024-05-08T15:28:03Z</dcterms:modified>
</cp:coreProperties>
</file>