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3D6"/>
    <a:srgbClr val="4472C4"/>
    <a:srgbClr val="32B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51B1A-5117-7661-6F33-F3914328DF6D}" v="1" dt="2024-04-17T16:08:13.606"/>
    <p1510:client id="{8E935E8D-5B17-B901-CFAD-5DF26D3465D1}" v="51" dt="2024-04-17T15:53:09.900"/>
    <p1510:client id="{E12E4C1B-BE1F-284E-AF3D-9930F80525F9}" v="14" dt="2024-04-17T16:01:34.216"/>
    <p1510:client id="{F1FCF325-738E-EA4E-EBB3-A6CE11EDC30C}" v="338" dt="2024-04-17T12:49:23.128"/>
    <p1510:client id="{FB091EEC-5CEA-214E-81E3-2802A25E0E96}" v="7" dt="2024-04-17T23:22:11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3"/>
    <p:restoredTop sz="94715"/>
  </p:normalViewPr>
  <p:slideViewPr>
    <p:cSldViewPr snapToGrid="0">
      <p:cViewPr>
        <p:scale>
          <a:sx n="136" d="100"/>
          <a:sy n="136" d="100"/>
        </p:scale>
        <p:origin x="72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egali, Rahul Anand" userId="231960b7-b7ea-4f61-9136-e2880cc19879" providerId="ADAL" clId="{FB091EEC-5CEA-214E-81E3-2802A25E0E96}"/>
    <pc:docChg chg="undo custSel addSld delSld modSld">
      <pc:chgData name="Nayanegali, Rahul Anand" userId="231960b7-b7ea-4f61-9136-e2880cc19879" providerId="ADAL" clId="{FB091EEC-5CEA-214E-81E3-2802A25E0E96}" dt="2024-04-17T23:23:14.517" v="46" actId="2696"/>
      <pc:docMkLst>
        <pc:docMk/>
      </pc:docMkLst>
      <pc:sldChg chg="addSp delSp modSp add mod">
        <pc:chgData name="Nayanegali, Rahul Anand" userId="231960b7-b7ea-4f61-9136-e2880cc19879" providerId="ADAL" clId="{FB091EEC-5CEA-214E-81E3-2802A25E0E96}" dt="2024-04-17T23:22:50.134" v="44" actId="20577"/>
        <pc:sldMkLst>
          <pc:docMk/>
          <pc:sldMk cId="3492499171" sldId="257"/>
        </pc:sldMkLst>
        <pc:spChg chg="add mod">
          <ac:chgData name="Nayanegali, Rahul Anand" userId="231960b7-b7ea-4f61-9136-e2880cc19879" providerId="ADAL" clId="{FB091EEC-5CEA-214E-81E3-2802A25E0E96}" dt="2024-04-17T23:21:18.511" v="3"/>
          <ac:spMkLst>
            <pc:docMk/>
            <pc:sldMk cId="3492499171" sldId="257"/>
            <ac:spMk id="4" creationId="{9C60A8D9-3A17-74A1-40DE-914861CCF93E}"/>
          </ac:spMkLst>
        </pc:spChg>
        <pc:spChg chg="add mod">
          <ac:chgData name="Nayanegali, Rahul Anand" userId="231960b7-b7ea-4f61-9136-e2880cc19879" providerId="ADAL" clId="{FB091EEC-5CEA-214E-81E3-2802A25E0E96}" dt="2024-04-17T23:21:18.511" v="3"/>
          <ac:spMkLst>
            <pc:docMk/>
            <pc:sldMk cId="3492499171" sldId="257"/>
            <ac:spMk id="9" creationId="{5F0AE0CD-979F-60DA-3F8A-53E8C4E99FEC}"/>
          </ac:spMkLst>
        </pc:spChg>
        <pc:spChg chg="del">
          <ac:chgData name="Nayanegali, Rahul Anand" userId="231960b7-b7ea-4f61-9136-e2880cc19879" providerId="ADAL" clId="{FB091EEC-5CEA-214E-81E3-2802A25E0E96}" dt="2024-04-17T23:20:38.881" v="2" actId="478"/>
          <ac:spMkLst>
            <pc:docMk/>
            <pc:sldMk cId="3492499171" sldId="257"/>
            <ac:spMk id="17" creationId="{F87F8859-4FC6-B7A4-D448-7E33817F328E}"/>
          </ac:spMkLst>
        </pc:spChg>
        <pc:spChg chg="del">
          <ac:chgData name="Nayanegali, Rahul Anand" userId="231960b7-b7ea-4f61-9136-e2880cc19879" providerId="ADAL" clId="{FB091EEC-5CEA-214E-81E3-2802A25E0E96}" dt="2024-04-17T23:20:38.881" v="2" actId="478"/>
          <ac:spMkLst>
            <pc:docMk/>
            <pc:sldMk cId="3492499171" sldId="257"/>
            <ac:spMk id="18" creationId="{AB71D7FA-77B2-7E4A-7575-D3C67CBA0C1B}"/>
          </ac:spMkLst>
        </pc:spChg>
        <pc:spChg chg="del">
          <ac:chgData name="Nayanegali, Rahul Anand" userId="231960b7-b7ea-4f61-9136-e2880cc19879" providerId="ADAL" clId="{FB091EEC-5CEA-214E-81E3-2802A25E0E96}" dt="2024-04-17T23:21:39.523" v="8" actId="478"/>
          <ac:spMkLst>
            <pc:docMk/>
            <pc:sldMk cId="3492499171" sldId="257"/>
            <ac:spMk id="19" creationId="{914421C2-8276-5D20-01DA-91652969CB3E}"/>
          </ac:spMkLst>
        </pc:spChg>
        <pc:spChg chg="add mod">
          <ac:chgData name="Nayanegali, Rahul Anand" userId="231960b7-b7ea-4f61-9136-e2880cc19879" providerId="ADAL" clId="{FB091EEC-5CEA-214E-81E3-2802A25E0E96}" dt="2024-04-17T23:21:34.797" v="7" actId="1076"/>
          <ac:spMkLst>
            <pc:docMk/>
            <pc:sldMk cId="3492499171" sldId="257"/>
            <ac:spMk id="21" creationId="{B753D9B2-7A3E-DD99-C632-4747F1815A25}"/>
          </ac:spMkLst>
        </pc:spChg>
        <pc:spChg chg="add mod">
          <ac:chgData name="Nayanegali, Rahul Anand" userId="231960b7-b7ea-4f61-9136-e2880cc19879" providerId="ADAL" clId="{FB091EEC-5CEA-214E-81E3-2802A25E0E96}" dt="2024-04-17T23:21:58.796" v="13" actId="1076"/>
          <ac:spMkLst>
            <pc:docMk/>
            <pc:sldMk cId="3492499171" sldId="257"/>
            <ac:spMk id="22" creationId="{64C34D73-3E28-A60F-1F4F-E9179730BCFC}"/>
          </ac:spMkLst>
        </pc:spChg>
        <pc:spChg chg="add mod">
          <ac:chgData name="Nayanegali, Rahul Anand" userId="231960b7-b7ea-4f61-9136-e2880cc19879" providerId="ADAL" clId="{FB091EEC-5CEA-214E-81E3-2802A25E0E96}" dt="2024-04-17T23:22:15.744" v="16" actId="1076"/>
          <ac:spMkLst>
            <pc:docMk/>
            <pc:sldMk cId="3492499171" sldId="257"/>
            <ac:spMk id="23" creationId="{77EA79FF-A545-AE47-1AD9-7640AC201FEB}"/>
          </ac:spMkLst>
        </pc:spChg>
        <pc:spChg chg="del mod">
          <ac:chgData name="Nayanegali, Rahul Anand" userId="231960b7-b7ea-4f61-9136-e2880cc19879" providerId="ADAL" clId="{FB091EEC-5CEA-214E-81E3-2802A25E0E96}" dt="2024-04-17T23:22:13.385" v="15" actId="478"/>
          <ac:spMkLst>
            <pc:docMk/>
            <pc:sldMk cId="3492499171" sldId="257"/>
            <ac:spMk id="50" creationId="{B071DDEB-BCE5-EC4D-8ECD-24B4A8FE7D8C}"/>
          </ac:spMkLst>
        </pc:spChg>
        <pc:spChg chg="del">
          <ac:chgData name="Nayanegali, Rahul Anand" userId="231960b7-b7ea-4f61-9136-e2880cc19879" providerId="ADAL" clId="{FB091EEC-5CEA-214E-81E3-2802A25E0E96}" dt="2024-04-17T23:20:38.881" v="2" actId="478"/>
          <ac:spMkLst>
            <pc:docMk/>
            <pc:sldMk cId="3492499171" sldId="257"/>
            <ac:spMk id="62" creationId="{25BAAEC8-A814-1911-507C-96EF660A5942}"/>
          </ac:spMkLst>
        </pc:spChg>
        <pc:spChg chg="del">
          <ac:chgData name="Nayanegali, Rahul Anand" userId="231960b7-b7ea-4f61-9136-e2880cc19879" providerId="ADAL" clId="{FB091EEC-5CEA-214E-81E3-2802A25E0E96}" dt="2024-04-17T23:20:38.881" v="2" actId="478"/>
          <ac:spMkLst>
            <pc:docMk/>
            <pc:sldMk cId="3492499171" sldId="257"/>
            <ac:spMk id="65" creationId="{5CFD3B82-308E-3622-5BF7-F9CA5C2D0136}"/>
          </ac:spMkLst>
        </pc:spChg>
        <pc:spChg chg="del mod">
          <ac:chgData name="Nayanegali, Rahul Anand" userId="231960b7-b7ea-4f61-9136-e2880cc19879" providerId="ADAL" clId="{FB091EEC-5CEA-214E-81E3-2802A25E0E96}" dt="2024-04-17T23:21:43.798" v="10" actId="478"/>
          <ac:spMkLst>
            <pc:docMk/>
            <pc:sldMk cId="3492499171" sldId="257"/>
            <ac:spMk id="77" creationId="{0F98F2FA-2F63-0E4F-EF89-9BAC5450FB6B}"/>
          </ac:spMkLst>
        </pc:spChg>
        <pc:spChg chg="mod">
          <ac:chgData name="Nayanegali, Rahul Anand" userId="231960b7-b7ea-4f61-9136-e2880cc19879" providerId="ADAL" clId="{FB091EEC-5CEA-214E-81E3-2802A25E0E96}" dt="2024-04-17T23:22:50.134" v="44" actId="20577"/>
          <ac:spMkLst>
            <pc:docMk/>
            <pc:sldMk cId="3492499171" sldId="257"/>
            <ac:spMk id="113" creationId="{6114CEA4-3C05-5C1B-364F-276CEFDDDFA8}"/>
          </ac:spMkLst>
        </pc:spChg>
        <pc:cxnChg chg="add mod">
          <ac:chgData name="Nayanegali, Rahul Anand" userId="231960b7-b7ea-4f61-9136-e2880cc19879" providerId="ADAL" clId="{FB091EEC-5CEA-214E-81E3-2802A25E0E96}" dt="2024-04-17T23:21:18.511" v="3"/>
          <ac:cxnSpMkLst>
            <pc:docMk/>
            <pc:sldMk cId="3492499171" sldId="257"/>
            <ac:cxnSpMk id="6" creationId="{A2D18ADE-3F08-2B65-D7DE-AF3632264937}"/>
          </ac:cxnSpMkLst>
        </pc:cxnChg>
        <pc:cxnChg chg="add mod">
          <ac:chgData name="Nayanegali, Rahul Anand" userId="231960b7-b7ea-4f61-9136-e2880cc19879" providerId="ADAL" clId="{FB091EEC-5CEA-214E-81E3-2802A25E0E96}" dt="2024-04-17T23:21:18.511" v="3"/>
          <ac:cxnSpMkLst>
            <pc:docMk/>
            <pc:sldMk cId="3492499171" sldId="257"/>
            <ac:cxnSpMk id="20" creationId="{AA5D1C60-18F9-8580-B71B-08257737D88E}"/>
          </ac:cxnSpMkLst>
        </pc:cxnChg>
        <pc:cxnChg chg="del">
          <ac:chgData name="Nayanegali, Rahul Anand" userId="231960b7-b7ea-4f61-9136-e2880cc19879" providerId="ADAL" clId="{FB091EEC-5CEA-214E-81E3-2802A25E0E96}" dt="2024-04-17T23:20:38.881" v="2" actId="478"/>
          <ac:cxnSpMkLst>
            <pc:docMk/>
            <pc:sldMk cId="3492499171" sldId="257"/>
            <ac:cxnSpMk id="61" creationId="{B6443817-EA68-CBD6-CD20-74F3EA183868}"/>
          </ac:cxnSpMkLst>
        </pc:cxnChg>
        <pc:cxnChg chg="del mod">
          <ac:chgData name="Nayanegali, Rahul Anand" userId="231960b7-b7ea-4f61-9136-e2880cc19879" providerId="ADAL" clId="{FB091EEC-5CEA-214E-81E3-2802A25E0E96}" dt="2024-04-17T23:20:38.881" v="2" actId="478"/>
          <ac:cxnSpMkLst>
            <pc:docMk/>
            <pc:sldMk cId="3492499171" sldId="257"/>
            <ac:cxnSpMk id="64" creationId="{5E5239C4-8AB2-A1E6-ACA5-28D467EB55A7}"/>
          </ac:cxnSpMkLst>
        </pc:cxnChg>
        <pc:cxnChg chg="del">
          <ac:chgData name="Nayanegali, Rahul Anand" userId="231960b7-b7ea-4f61-9136-e2880cc19879" providerId="ADAL" clId="{FB091EEC-5CEA-214E-81E3-2802A25E0E96}" dt="2024-04-17T23:21:45.575" v="11" actId="478"/>
          <ac:cxnSpMkLst>
            <pc:docMk/>
            <pc:sldMk cId="3492499171" sldId="257"/>
            <ac:cxnSpMk id="76" creationId="{26C753DB-C63F-2939-98B2-1F29DA0E57A9}"/>
          </ac:cxnSpMkLst>
        </pc:cxnChg>
      </pc:sldChg>
      <pc:sldChg chg="del">
        <pc:chgData name="Nayanegali, Rahul Anand" userId="231960b7-b7ea-4f61-9136-e2880cc19879" providerId="ADAL" clId="{FB091EEC-5CEA-214E-81E3-2802A25E0E96}" dt="2024-04-17T23:23:13.995" v="45" actId="2696"/>
        <pc:sldMkLst>
          <pc:docMk/>
          <pc:sldMk cId="2666883101" sldId="258"/>
        </pc:sldMkLst>
      </pc:sldChg>
      <pc:sldChg chg="add del">
        <pc:chgData name="Nayanegali, Rahul Anand" userId="231960b7-b7ea-4f61-9136-e2880cc19879" providerId="ADAL" clId="{FB091EEC-5CEA-214E-81E3-2802A25E0E96}" dt="2024-04-17T23:23:14.517" v="46" actId="2696"/>
        <pc:sldMkLst>
          <pc:docMk/>
          <pc:sldMk cId="3524227683" sldId="259"/>
        </pc:sldMkLst>
      </pc:sldChg>
    </pc:docChg>
  </pc:docChgLst>
  <pc:docChgLst>
    <pc:chgData name="Desai, Ms. Tarjanee Sandeep" userId="S::td51078n@pace.edu::95d6e5c4-1574-46f0-bc4d-b2aecabcd57c" providerId="AD" clId="Web-{8E935E8D-5B17-B901-CFAD-5DF26D3465D1}"/>
    <pc:docChg chg="modSld">
      <pc:chgData name="Desai, Ms. Tarjanee Sandeep" userId="S::td51078n@pace.edu::95d6e5c4-1574-46f0-bc4d-b2aecabcd57c" providerId="AD" clId="Web-{8E935E8D-5B17-B901-CFAD-5DF26D3465D1}" dt="2024-04-17T15:53:09.900" v="43" actId="20577"/>
      <pc:docMkLst>
        <pc:docMk/>
      </pc:docMkLst>
      <pc:sldChg chg="modSp">
        <pc:chgData name="Desai, Ms. Tarjanee Sandeep" userId="S::td51078n@pace.edu::95d6e5c4-1574-46f0-bc4d-b2aecabcd57c" providerId="AD" clId="Web-{8E935E8D-5B17-B901-CFAD-5DF26D3465D1}" dt="2024-04-17T15:53:09.900" v="43" actId="20577"/>
        <pc:sldMkLst>
          <pc:docMk/>
          <pc:sldMk cId="3492499171" sldId="257"/>
        </pc:sldMkLst>
        <pc:spChg chg="mod">
          <ac:chgData name="Desai, Ms. Tarjanee Sandeep" userId="S::td51078n@pace.edu::95d6e5c4-1574-46f0-bc4d-b2aecabcd57c" providerId="AD" clId="Web-{8E935E8D-5B17-B901-CFAD-5DF26D3465D1}" dt="2024-04-17T15:53:09.900" v="43" actId="20577"/>
          <ac:spMkLst>
            <pc:docMk/>
            <pc:sldMk cId="3492499171" sldId="257"/>
            <ac:spMk id="30" creationId="{261DC49E-CB79-8947-A469-700500036100}"/>
          </ac:spMkLst>
        </pc:spChg>
        <pc:spChg chg="mod">
          <ac:chgData name="Desai, Ms. Tarjanee Sandeep" userId="S::td51078n@pace.edu::95d6e5c4-1574-46f0-bc4d-b2aecabcd57c" providerId="AD" clId="Web-{8E935E8D-5B17-B901-CFAD-5DF26D3465D1}" dt="2024-04-17T15:49:37.710" v="17" actId="20577"/>
          <ac:spMkLst>
            <pc:docMk/>
            <pc:sldMk cId="3492499171" sldId="257"/>
            <ac:spMk id="42" creationId="{58AAC5EC-51EE-2B4A-960A-A98ED0E79D3F}"/>
          </ac:spMkLst>
        </pc:spChg>
        <pc:cxnChg chg="mod">
          <ac:chgData name="Desai, Ms. Tarjanee Sandeep" userId="S::td51078n@pace.edu::95d6e5c4-1574-46f0-bc4d-b2aecabcd57c" providerId="AD" clId="Web-{8E935E8D-5B17-B901-CFAD-5DF26D3465D1}" dt="2024-04-17T15:53:07.244" v="33" actId="1076"/>
          <ac:cxnSpMkLst>
            <pc:docMk/>
            <pc:sldMk cId="3492499171" sldId="257"/>
            <ac:cxnSpMk id="51" creationId="{89A78264-A690-1248-94DD-9274471DBBF5}"/>
          </ac:cxnSpMkLst>
        </pc:cxnChg>
      </pc:sldChg>
    </pc:docChg>
  </pc:docChgLst>
  <pc:docChgLst>
    <pc:chgData name="Paliashchuk, Aliaksandra" userId="f03ab091-6afb-4a3b-9397-9945d28ca769" providerId="ADAL" clId="{4789D2A9-AA87-794A-A4D6-2720C045F518}"/>
    <pc:docChg chg="undo custSel modSld">
      <pc:chgData name="Paliashchuk, Aliaksandra" userId="f03ab091-6afb-4a3b-9397-9945d28ca769" providerId="ADAL" clId="{4789D2A9-AA87-794A-A4D6-2720C045F518}" dt="2022-11-13T15:25:42.153" v="35" actId="1076"/>
      <pc:docMkLst>
        <pc:docMk/>
      </pc:docMkLst>
      <pc:sldChg chg="addSp modSp mod">
        <pc:chgData name="Paliashchuk, Aliaksandra" userId="f03ab091-6afb-4a3b-9397-9945d28ca769" providerId="ADAL" clId="{4789D2A9-AA87-794A-A4D6-2720C045F518}" dt="2022-11-13T15:25:42.153" v="35" actId="1076"/>
        <pc:sldMkLst>
          <pc:docMk/>
          <pc:sldMk cId="3210275307" sldId="256"/>
        </pc:sldMkLst>
        <pc:spChg chg="mod">
          <ac:chgData name="Paliashchuk, Aliaksandra" userId="f03ab091-6afb-4a3b-9397-9945d28ca769" providerId="ADAL" clId="{4789D2A9-AA87-794A-A4D6-2720C045F518}" dt="2022-11-13T15:22:03.587" v="2" actId="1076"/>
          <ac:spMkLst>
            <pc:docMk/>
            <pc:sldMk cId="3210275307" sldId="256"/>
            <ac:spMk id="6" creationId="{C0102C1B-CB14-7D63-0B3D-954B716362B7}"/>
          </ac:spMkLst>
        </pc:spChg>
        <pc:spChg chg="mod">
          <ac:chgData name="Paliashchuk, Aliaksandra" userId="f03ab091-6afb-4a3b-9397-9945d28ca769" providerId="ADAL" clId="{4789D2A9-AA87-794A-A4D6-2720C045F518}" dt="2022-11-13T15:25:42.153" v="35" actId="1076"/>
          <ac:spMkLst>
            <pc:docMk/>
            <pc:sldMk cId="3210275307" sldId="256"/>
            <ac:spMk id="40" creationId="{E9B486A1-22EF-044C-9561-8D20A3F952A5}"/>
          </ac:spMkLst>
        </pc:spChg>
        <pc:spChg chg="mod">
          <ac:chgData name="Paliashchuk, Aliaksandra" userId="f03ab091-6afb-4a3b-9397-9945d28ca769" providerId="ADAL" clId="{4789D2A9-AA87-794A-A4D6-2720C045F518}" dt="2022-11-13T15:24:43.220" v="21" actId="1076"/>
          <ac:spMkLst>
            <pc:docMk/>
            <pc:sldMk cId="3210275307" sldId="256"/>
            <ac:spMk id="44" creationId="{95481419-FBDB-A344-A67F-90ADFD44E226}"/>
          </ac:spMkLst>
        </pc:spChg>
        <pc:cxnChg chg="add mod">
          <ac:chgData name="Paliashchuk, Aliaksandra" userId="f03ab091-6afb-4a3b-9397-9945d28ca769" providerId="ADAL" clId="{4789D2A9-AA87-794A-A4D6-2720C045F518}" dt="2022-11-13T15:25:41.008" v="33" actId="14100"/>
          <ac:cxnSpMkLst>
            <pc:docMk/>
            <pc:sldMk cId="3210275307" sldId="256"/>
            <ac:cxnSpMk id="2" creationId="{94EA0C8B-F2D9-7F6E-2EAC-4E1060E177C7}"/>
          </ac:cxnSpMkLst>
        </pc:cxnChg>
        <pc:cxnChg chg="mod">
          <ac:chgData name="Paliashchuk, Aliaksandra" userId="f03ab091-6afb-4a3b-9397-9945d28ca769" providerId="ADAL" clId="{4789D2A9-AA87-794A-A4D6-2720C045F518}" dt="2022-11-13T15:22:27.401" v="3" actId="14100"/>
          <ac:cxnSpMkLst>
            <pc:docMk/>
            <pc:sldMk cId="3210275307" sldId="256"/>
            <ac:cxnSpMk id="4" creationId="{FBDC6C11-782B-D8B6-7535-5E5B69617DF6}"/>
          </ac:cxnSpMkLst>
        </pc:cxnChg>
        <pc:cxnChg chg="mod">
          <ac:chgData name="Paliashchuk, Aliaksandra" userId="f03ab091-6afb-4a3b-9397-9945d28ca769" providerId="ADAL" clId="{4789D2A9-AA87-794A-A4D6-2720C045F518}" dt="2022-11-13T15:25:42.153" v="35" actId="1076"/>
          <ac:cxnSpMkLst>
            <pc:docMk/>
            <pc:sldMk cId="3210275307" sldId="256"/>
            <ac:cxnSpMk id="41" creationId="{4DE282CD-C3F6-B64B-9E63-E62A10F04986}"/>
          </ac:cxnSpMkLst>
        </pc:cxnChg>
        <pc:cxnChg chg="mod">
          <ac:chgData name="Paliashchuk, Aliaksandra" userId="f03ab091-6afb-4a3b-9397-9945d28ca769" providerId="ADAL" clId="{4789D2A9-AA87-794A-A4D6-2720C045F518}" dt="2022-11-13T15:23:12.484" v="10" actId="14100"/>
          <ac:cxnSpMkLst>
            <pc:docMk/>
            <pc:sldMk cId="3210275307" sldId="256"/>
            <ac:cxnSpMk id="51" creationId="{89A78264-A690-1248-94DD-9274471DBBF5}"/>
          </ac:cxnSpMkLst>
        </pc:cxnChg>
        <pc:cxnChg chg="mod">
          <ac:chgData name="Paliashchuk, Aliaksandra" userId="f03ab091-6afb-4a3b-9397-9945d28ca769" providerId="ADAL" clId="{4789D2A9-AA87-794A-A4D6-2720C045F518}" dt="2022-11-13T15:25:41.609" v="34" actId="14100"/>
          <ac:cxnSpMkLst>
            <pc:docMk/>
            <pc:sldMk cId="3210275307" sldId="256"/>
            <ac:cxnSpMk id="64" creationId="{5184C08B-027D-9114-B6A1-6CFB41FE3F0D}"/>
          </ac:cxnSpMkLst>
        </pc:cxnChg>
      </pc:sldChg>
      <pc:sldChg chg="addSp delSp modSp mod">
        <pc:chgData name="Paliashchuk, Aliaksandra" userId="f03ab091-6afb-4a3b-9397-9945d28ca769" providerId="ADAL" clId="{4789D2A9-AA87-794A-A4D6-2720C045F518}" dt="2022-11-13T15:23:07.478" v="9" actId="1076"/>
        <pc:sldMkLst>
          <pc:docMk/>
          <pc:sldMk cId="3492499171" sldId="257"/>
        </pc:sldMkLst>
        <pc:spChg chg="add mod">
          <ac:chgData name="Paliashchuk, Aliaksandra" userId="f03ab091-6afb-4a3b-9397-9945d28ca769" providerId="ADAL" clId="{4789D2A9-AA87-794A-A4D6-2720C045F518}" dt="2022-11-13T15:22:55.476" v="6"/>
          <ac:spMkLst>
            <pc:docMk/>
            <pc:sldMk cId="3492499171" sldId="257"/>
            <ac:spMk id="4" creationId="{1366A553-19BA-F6A7-8FE0-3CB5EE1306F5}"/>
          </ac:spMkLst>
        </pc:spChg>
        <pc:spChg chg="del">
          <ac:chgData name="Paliashchuk, Aliaksandra" userId="f03ab091-6afb-4a3b-9397-9945d28ca769" providerId="ADAL" clId="{4789D2A9-AA87-794A-A4D6-2720C045F518}" dt="2022-11-13T15:22:45.329" v="5" actId="478"/>
          <ac:spMkLst>
            <pc:docMk/>
            <pc:sldMk cId="3492499171" sldId="257"/>
            <ac:spMk id="10" creationId="{FC56251D-8BB5-B6A4-DF99-EA75606DECA0}"/>
          </ac:spMkLst>
        </pc:spChg>
        <pc:picChg chg="mod">
          <ac:chgData name="Paliashchuk, Aliaksandra" userId="f03ab091-6afb-4a3b-9397-9945d28ca769" providerId="ADAL" clId="{4789D2A9-AA87-794A-A4D6-2720C045F518}" dt="2022-11-13T15:23:07.478" v="9" actId="1076"/>
          <ac:picMkLst>
            <pc:docMk/>
            <pc:sldMk cId="3492499171" sldId="257"/>
            <ac:picMk id="34" creationId="{5812034B-86D4-60F2-0CA2-2944F1DA95AA}"/>
          </ac:picMkLst>
        </pc:picChg>
        <pc:cxnChg chg="del">
          <ac:chgData name="Paliashchuk, Aliaksandra" userId="f03ab091-6afb-4a3b-9397-9945d28ca769" providerId="ADAL" clId="{4789D2A9-AA87-794A-A4D6-2720C045F518}" dt="2022-11-13T15:22:42.446" v="4" actId="478"/>
          <ac:cxnSpMkLst>
            <pc:docMk/>
            <pc:sldMk cId="3492499171" sldId="257"/>
            <ac:cxnSpMk id="2" creationId="{F284B39F-DD26-F1A4-73CA-CD91A05C9CAC}"/>
          </ac:cxnSpMkLst>
        </pc:cxnChg>
        <pc:cxnChg chg="add mod">
          <ac:chgData name="Paliashchuk, Aliaksandra" userId="f03ab091-6afb-4a3b-9397-9945d28ca769" providerId="ADAL" clId="{4789D2A9-AA87-794A-A4D6-2720C045F518}" dt="2022-11-13T15:22:55.476" v="6"/>
          <ac:cxnSpMkLst>
            <pc:docMk/>
            <pc:sldMk cId="3492499171" sldId="257"/>
            <ac:cxnSpMk id="3" creationId="{14AB46AE-2A7D-1A1C-CB34-CF3B439879DB}"/>
          </ac:cxnSpMkLst>
        </pc:cxnChg>
        <pc:cxnChg chg="mod">
          <ac:chgData name="Paliashchuk, Aliaksandra" userId="f03ab091-6afb-4a3b-9397-9945d28ca769" providerId="ADAL" clId="{4789D2A9-AA87-794A-A4D6-2720C045F518}" dt="2022-11-13T15:23:05.782" v="7" actId="14100"/>
          <ac:cxnSpMkLst>
            <pc:docMk/>
            <pc:sldMk cId="3492499171" sldId="257"/>
            <ac:cxnSpMk id="51" creationId="{89A78264-A690-1248-94DD-9274471DBBF5}"/>
          </ac:cxnSpMkLst>
        </pc:cxnChg>
      </pc:sldChg>
    </pc:docChg>
  </pc:docChgLst>
  <pc:docChgLst>
    <pc:chgData name="Paliashchuk, Aliaksandra" userId="S::ap27193n@pace.edu::f03ab091-6afb-4a3b-9397-9945d28ca769" providerId="AD" clId="Web-{CB08A60A-7E96-EF95-DEE1-48BD48E778FA}"/>
    <pc:docChg chg="addSld delSld modSld">
      <pc:chgData name="Paliashchuk, Aliaksandra" userId="S::ap27193n@pace.edu::f03ab091-6afb-4a3b-9397-9945d28ca769" providerId="AD" clId="Web-{CB08A60A-7E96-EF95-DEE1-48BD48E778FA}" dt="2022-11-13T15:02:37.328" v="54"/>
      <pc:docMkLst>
        <pc:docMk/>
      </pc:docMkLst>
      <pc:sldChg chg="addSp delSp modSp">
        <pc:chgData name="Paliashchuk, Aliaksandra" userId="S::ap27193n@pace.edu::f03ab091-6afb-4a3b-9397-9945d28ca769" providerId="AD" clId="Web-{CB08A60A-7E96-EF95-DEE1-48BD48E778FA}" dt="2022-11-13T15:02:04.249" v="50" actId="20577"/>
        <pc:sldMkLst>
          <pc:docMk/>
          <pc:sldMk cId="3210275307" sldId="256"/>
        </pc:sldMkLst>
        <pc:spChg chg="add mod">
          <ac:chgData name="Paliashchuk, Aliaksandra" userId="S::ap27193n@pace.edu::f03ab091-6afb-4a3b-9397-9945d28ca769" providerId="AD" clId="Web-{CB08A60A-7E96-EF95-DEE1-48BD48E778FA}" dt="2022-11-13T15:01:42.561" v="48" actId="20577"/>
          <ac:spMkLst>
            <pc:docMk/>
            <pc:sldMk cId="3210275307" sldId="256"/>
            <ac:spMk id="3" creationId="{412E86B4-120B-3964-8005-6CD73161374A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0:10.230" v="30" actId="20577"/>
          <ac:spMkLst>
            <pc:docMk/>
            <pc:sldMk cId="3210275307" sldId="256"/>
            <ac:spMk id="35" creationId="{38B24F51-C956-A96F-4791-75E414F4A6BB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4:59:24.103" v="26" actId="20577"/>
          <ac:spMkLst>
            <pc:docMk/>
            <pc:sldMk cId="3210275307" sldId="256"/>
            <ac:spMk id="36" creationId="{65843118-440A-0A40-9842-F14856B41F1C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0:19.730" v="35" actId="20577"/>
          <ac:spMkLst>
            <pc:docMk/>
            <pc:sldMk cId="3210275307" sldId="256"/>
            <ac:spMk id="37" creationId="{0886A34B-47C4-874F-A65D-70708B31BD32}"/>
          </ac:spMkLst>
        </pc:spChg>
        <pc:spChg chg="mod">
          <ac:chgData name="Paliashchuk, Aliaksandra" userId="S::ap27193n@pace.edu::f03ab091-6afb-4a3b-9397-9945d28ca769" providerId="AD" clId="Web-{CB08A60A-7E96-EF95-DEE1-48BD48E778FA}" dt="2022-11-13T15:02:04.249" v="50" actId="20577"/>
          <ac:spMkLst>
            <pc:docMk/>
            <pc:sldMk cId="3210275307" sldId="256"/>
            <ac:spMk id="40" creationId="{E9B486A1-22EF-044C-9561-8D20A3F952A5}"/>
          </ac:spMkLst>
        </pc:spChg>
        <pc:cxnChg chg="add mod">
          <ac:chgData name="Paliashchuk, Aliaksandra" userId="S::ap27193n@pace.edu::f03ab091-6afb-4a3b-9397-9945d28ca769" providerId="AD" clId="Web-{CB08A60A-7E96-EF95-DEE1-48BD48E778FA}" dt="2022-11-13T14:57:32.191" v="21" actId="14100"/>
          <ac:cxnSpMkLst>
            <pc:docMk/>
            <pc:sldMk cId="3210275307" sldId="256"/>
            <ac:cxnSpMk id="2" creationId="{85696D19-A959-75EB-5D98-F2CB097EE454}"/>
          </ac:cxnSpMkLst>
        </pc:cxnChg>
        <pc:cxnChg chg="add del mod">
          <ac:chgData name="Paliashchuk, Aliaksandra" userId="S::ap27193n@pace.edu::f03ab091-6afb-4a3b-9397-9945d28ca769" providerId="AD" clId="Web-{CB08A60A-7E96-EF95-DEE1-48BD48E778FA}" dt="2022-11-13T15:00:52.887" v="39"/>
          <ac:cxnSpMkLst>
            <pc:docMk/>
            <pc:sldMk cId="3210275307" sldId="256"/>
            <ac:cxnSpMk id="4" creationId="{3C396F62-D163-A57B-774F-8CF11BED6DB3}"/>
          </ac:cxnSpMkLst>
        </pc:cxnChg>
        <pc:cxnChg chg="add mod">
          <ac:chgData name="Paliashchuk, Aliaksandra" userId="S::ap27193n@pace.edu::f03ab091-6afb-4a3b-9397-9945d28ca769" providerId="AD" clId="Web-{CB08A60A-7E96-EF95-DEE1-48BD48E778FA}" dt="2022-11-13T15:01:33.029" v="44" actId="14100"/>
          <ac:cxnSpMkLst>
            <pc:docMk/>
            <pc:sldMk cId="3210275307" sldId="256"/>
            <ac:cxnSpMk id="5" creationId="{A97AD2FE-FC3F-9A31-BD62-3D0B9B3C3841}"/>
          </ac:cxnSpMkLst>
        </pc:cxnChg>
      </pc:sldChg>
      <pc:sldChg chg="new del">
        <pc:chgData name="Paliashchuk, Aliaksandra" userId="S::ap27193n@pace.edu::f03ab091-6afb-4a3b-9397-9945d28ca769" providerId="AD" clId="Web-{CB08A60A-7E96-EF95-DEE1-48BD48E778FA}" dt="2022-11-13T14:56:21.111" v="1"/>
        <pc:sldMkLst>
          <pc:docMk/>
          <pc:sldMk cId="3481654105" sldId="257"/>
        </pc:sldMkLst>
      </pc:sldChg>
      <pc:sldChg chg="addSp delSp modSp add replId">
        <pc:chgData name="Paliashchuk, Aliaksandra" userId="S::ap27193n@pace.edu::f03ab091-6afb-4a3b-9397-9945d28ca769" providerId="AD" clId="Web-{CB08A60A-7E96-EF95-DEE1-48BD48E778FA}" dt="2022-11-13T15:02:37.328" v="54"/>
        <pc:sldMkLst>
          <pc:docMk/>
          <pc:sldMk cId="3492499171" sldId="257"/>
        </pc:sldMkLst>
        <pc:spChg chg="add del">
          <ac:chgData name="Paliashchuk, Aliaksandra" userId="S::ap27193n@pace.edu::f03ab091-6afb-4a3b-9397-9945d28ca769" providerId="AD" clId="Web-{CB08A60A-7E96-EF95-DEE1-48BD48E778FA}" dt="2022-11-13T15:02:35.297" v="53"/>
          <ac:spMkLst>
            <pc:docMk/>
            <pc:sldMk cId="3492499171" sldId="257"/>
            <ac:spMk id="27" creationId="{E09164DB-CC2E-D748-9657-A0E29538946D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28.736" v="3"/>
          <ac:spMkLst>
            <pc:docMk/>
            <pc:sldMk cId="3492499171" sldId="257"/>
            <ac:spMk id="28" creationId="{FA442DF7-A8C8-F34A-8ECF-180B7AA08920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86" v="8"/>
          <ac:spMkLst>
            <pc:docMk/>
            <pc:sldMk cId="3492499171" sldId="257"/>
            <ac:spMk id="35" creationId="{38B24F51-C956-A96F-4791-75E414F4A6BB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86" v="7"/>
          <ac:spMkLst>
            <pc:docMk/>
            <pc:sldMk cId="3492499171" sldId="257"/>
            <ac:spMk id="36" creationId="{65843118-440A-0A40-9842-F14856B41F1C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71" v="6"/>
          <ac:spMkLst>
            <pc:docMk/>
            <pc:sldMk cId="3492499171" sldId="257"/>
            <ac:spMk id="37" creationId="{0886A34B-47C4-874F-A65D-70708B31BD32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71" v="5"/>
          <ac:spMkLst>
            <pc:docMk/>
            <pc:sldMk cId="3492499171" sldId="257"/>
            <ac:spMk id="40" creationId="{E9B486A1-22EF-044C-9561-8D20A3F952A5}"/>
          </ac:spMkLst>
        </pc:spChg>
        <pc:spChg chg="del">
          <ac:chgData name="Paliashchuk, Aliaksandra" userId="S::ap27193n@pace.edu::f03ab091-6afb-4a3b-9397-9945d28ca769" providerId="AD" clId="Web-{CB08A60A-7E96-EF95-DEE1-48BD48E778FA}" dt="2022-11-13T14:56:34.455" v="4"/>
          <ac:spMkLst>
            <pc:docMk/>
            <pc:sldMk cId="3492499171" sldId="257"/>
            <ac:spMk id="44" creationId="{95481419-FBDB-A344-A67F-90ADFD44E226}"/>
          </ac:spMkLst>
        </pc:spChg>
        <pc:spChg chg="del mod">
          <ac:chgData name="Paliashchuk, Aliaksandra" userId="S::ap27193n@pace.edu::f03ab091-6afb-4a3b-9397-9945d28ca769" providerId="AD" clId="Web-{CB08A60A-7E96-EF95-DEE1-48BD48E778FA}" dt="2022-11-13T14:56:52.300" v="15"/>
          <ac:spMkLst>
            <pc:docMk/>
            <pc:sldMk cId="3492499171" sldId="257"/>
            <ac:spMk id="49" creationId="{4B2E885B-6204-FD4E-96F3-833BBCC3CF70}"/>
          </ac:spMkLst>
        </pc:spChg>
        <pc:cxnChg chg="add">
          <ac:chgData name="Paliashchuk, Aliaksandra" userId="S::ap27193n@pace.edu::f03ab091-6afb-4a3b-9397-9945d28ca769" providerId="AD" clId="Web-{CB08A60A-7E96-EF95-DEE1-48BD48E778FA}" dt="2022-11-13T15:02:12.405" v="51"/>
          <ac:cxnSpMkLst>
            <pc:docMk/>
            <pc:sldMk cId="3492499171" sldId="257"/>
            <ac:cxnSpMk id="3" creationId="{34B6AB55-4DB1-4EE7-1EEC-85DE4483C935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9.580" v="11"/>
          <ac:cxnSpMkLst>
            <pc:docMk/>
            <pc:sldMk cId="3492499171" sldId="257"/>
            <ac:cxnSpMk id="38" creationId="{DEA110C2-93B1-954B-9476-BF6802DED7B6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6.487" v="9"/>
          <ac:cxnSpMkLst>
            <pc:docMk/>
            <pc:sldMk cId="3492499171" sldId="257"/>
            <ac:cxnSpMk id="39" creationId="{451A07D6-2686-F849-B6EA-155129266417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5:02:37.328" v="54"/>
          <ac:cxnSpMkLst>
            <pc:docMk/>
            <pc:sldMk cId="3492499171" sldId="257"/>
            <ac:cxnSpMk id="41" creationId="{4DE282CD-C3F6-B64B-9E63-E62A10F04986}"/>
          </ac:cxnSpMkLst>
        </pc:cxnChg>
        <pc:cxnChg chg="del">
          <ac:chgData name="Paliashchuk, Aliaksandra" userId="S::ap27193n@pace.edu::f03ab091-6afb-4a3b-9397-9945d28ca769" providerId="AD" clId="Web-{CB08A60A-7E96-EF95-DEE1-48BD48E778FA}" dt="2022-11-13T14:56:43.534" v="13"/>
          <ac:cxnSpMkLst>
            <pc:docMk/>
            <pc:sldMk cId="3492499171" sldId="257"/>
            <ac:cxnSpMk id="47" creationId="{16F035D5-C799-3A40-BA0D-2B56CB3755E7}"/>
          </ac:cxnSpMkLst>
        </pc:cxnChg>
        <pc:cxnChg chg="del">
          <ac:chgData name="Paliashchuk, Aliaksandra" userId="S::ap27193n@pace.edu::f03ab091-6afb-4a3b-9397-9945d28ca769" providerId="AD" clId="Web-{CB08A60A-7E96-EF95-DEE1-48BD48E778FA}" dt="2022-11-13T14:56:41.284" v="12"/>
          <ac:cxnSpMkLst>
            <pc:docMk/>
            <pc:sldMk cId="3492499171" sldId="257"/>
            <ac:cxnSpMk id="64" creationId="{5184C08B-027D-9114-B6A1-6CFB41FE3F0D}"/>
          </ac:cxnSpMkLst>
        </pc:cxnChg>
        <pc:cxnChg chg="mod">
          <ac:chgData name="Paliashchuk, Aliaksandra" userId="S::ap27193n@pace.edu::f03ab091-6afb-4a3b-9397-9945d28ca769" providerId="AD" clId="Web-{CB08A60A-7E96-EF95-DEE1-48BD48E778FA}" dt="2022-11-13T15:02:35.297" v="53"/>
          <ac:cxnSpMkLst>
            <pc:docMk/>
            <pc:sldMk cId="3492499171" sldId="257"/>
            <ac:cxnSpMk id="69" creationId="{7313DF57-B018-4844-8592-5F6075C1AB74}"/>
          </ac:cxnSpMkLst>
        </pc:cxnChg>
        <pc:cxnChg chg="del mod">
          <ac:chgData name="Paliashchuk, Aliaksandra" userId="S::ap27193n@pace.edu::f03ab091-6afb-4a3b-9397-9945d28ca769" providerId="AD" clId="Web-{CB08A60A-7E96-EF95-DEE1-48BD48E778FA}" dt="2022-11-13T14:56:37.987" v="10"/>
          <ac:cxnSpMkLst>
            <pc:docMk/>
            <pc:sldMk cId="3492499171" sldId="257"/>
            <ac:cxnSpMk id="103" creationId="{997002A8-C401-0A00-7F68-ACEA3A028A05}"/>
          </ac:cxnSpMkLst>
        </pc:cxnChg>
      </pc:sldChg>
    </pc:docChg>
  </pc:docChgLst>
  <pc:docChgLst>
    <pc:chgData name="Desai, Ms. Tarjanee Sandeep" userId="95d6e5c4-1574-46f0-bc4d-b2aecabcd57c" providerId="ADAL" clId="{E12E4C1B-BE1F-284E-AF3D-9930F80525F9}"/>
    <pc:docChg chg="undo custSel addSld modSld">
      <pc:chgData name="Desai, Ms. Tarjanee Sandeep" userId="95d6e5c4-1574-46f0-bc4d-b2aecabcd57c" providerId="ADAL" clId="{E12E4C1B-BE1F-284E-AF3D-9930F80525F9}" dt="2024-04-17T16:04:04.800" v="191" actId="208"/>
      <pc:docMkLst>
        <pc:docMk/>
      </pc:docMkLst>
      <pc:sldChg chg="modSp mod">
        <pc:chgData name="Desai, Ms. Tarjanee Sandeep" userId="95d6e5c4-1574-46f0-bc4d-b2aecabcd57c" providerId="ADAL" clId="{E12E4C1B-BE1F-284E-AF3D-9930F80525F9}" dt="2024-04-17T15:56:01.684" v="65" actId="1076"/>
        <pc:sldMkLst>
          <pc:docMk/>
          <pc:sldMk cId="3492499171" sldId="257"/>
        </pc:sldMkLst>
        <pc:spChg chg="mod">
          <ac:chgData name="Desai, Ms. Tarjanee Sandeep" userId="95d6e5c4-1574-46f0-bc4d-b2aecabcd57c" providerId="ADAL" clId="{E12E4C1B-BE1F-284E-AF3D-9930F80525F9}" dt="2024-04-17T15:53:53.299" v="33" actId="1076"/>
          <ac:spMkLst>
            <pc:docMk/>
            <pc:sldMk cId="3492499171" sldId="257"/>
            <ac:spMk id="30" creationId="{261DC49E-CB79-8947-A469-700500036100}"/>
          </ac:spMkLst>
        </pc:spChg>
        <pc:spChg chg="mod">
          <ac:chgData name="Desai, Ms. Tarjanee Sandeep" userId="95d6e5c4-1574-46f0-bc4d-b2aecabcd57c" providerId="ADAL" clId="{E12E4C1B-BE1F-284E-AF3D-9930F80525F9}" dt="2024-04-17T15:54:49.142" v="64" actId="1076"/>
          <ac:spMkLst>
            <pc:docMk/>
            <pc:sldMk cId="3492499171" sldId="257"/>
            <ac:spMk id="48" creationId="{17F45EE9-54C1-9341-AD00-74FA87FD6097}"/>
          </ac:spMkLst>
        </pc:spChg>
        <pc:spChg chg="mod">
          <ac:chgData name="Desai, Ms. Tarjanee Sandeep" userId="95d6e5c4-1574-46f0-bc4d-b2aecabcd57c" providerId="ADAL" clId="{E12E4C1B-BE1F-284E-AF3D-9930F80525F9}" dt="2024-04-17T15:56:01.684" v="65" actId="1076"/>
          <ac:spMkLst>
            <pc:docMk/>
            <pc:sldMk cId="3492499171" sldId="257"/>
            <ac:spMk id="113" creationId="{6114CEA4-3C05-5C1B-364F-276CEFDDDFA8}"/>
          </ac:spMkLst>
        </pc:spChg>
        <pc:cxnChg chg="mod">
          <ac:chgData name="Desai, Ms. Tarjanee Sandeep" userId="95d6e5c4-1574-46f0-bc4d-b2aecabcd57c" providerId="ADAL" clId="{E12E4C1B-BE1F-284E-AF3D-9930F80525F9}" dt="2024-04-17T15:53:45.876" v="32" actId="1076"/>
          <ac:cxnSpMkLst>
            <pc:docMk/>
            <pc:sldMk cId="3492499171" sldId="257"/>
            <ac:cxnSpMk id="51" creationId="{89A78264-A690-1248-94DD-9274471DBBF5}"/>
          </ac:cxnSpMkLst>
        </pc:cxnChg>
      </pc:sldChg>
      <pc:sldChg chg="addSp delSp modSp add mod">
        <pc:chgData name="Desai, Ms. Tarjanee Sandeep" userId="95d6e5c4-1574-46f0-bc4d-b2aecabcd57c" providerId="ADAL" clId="{E12E4C1B-BE1F-284E-AF3D-9930F80525F9}" dt="2024-04-17T16:04:04.800" v="191" actId="208"/>
        <pc:sldMkLst>
          <pc:docMk/>
          <pc:sldMk cId="2666883101" sldId="258"/>
        </pc:sldMkLst>
        <pc:spChg chg="add del mod">
          <ac:chgData name="Desai, Ms. Tarjanee Sandeep" userId="95d6e5c4-1574-46f0-bc4d-b2aecabcd57c" providerId="ADAL" clId="{E12E4C1B-BE1F-284E-AF3D-9930F80525F9}" dt="2024-04-17T15:57:09.394" v="82" actId="478"/>
          <ac:spMkLst>
            <pc:docMk/>
            <pc:sldMk cId="2666883101" sldId="258"/>
            <ac:spMk id="3" creationId="{1445020C-CA20-1CBB-3295-BB331D4E79A6}"/>
          </ac:spMkLst>
        </pc:spChg>
        <pc:spChg chg="add mod">
          <ac:chgData name="Desai, Ms. Tarjanee Sandeep" userId="95d6e5c4-1574-46f0-bc4d-b2aecabcd57c" providerId="ADAL" clId="{E12E4C1B-BE1F-284E-AF3D-9930F80525F9}" dt="2024-04-17T15:57:43.141" v="93" actId="1076"/>
          <ac:spMkLst>
            <pc:docMk/>
            <pc:sldMk cId="2666883101" sldId="258"/>
            <ac:spMk id="4" creationId="{8D5C393C-E936-1E65-D9A6-506D68150BB5}"/>
          </ac:spMkLst>
        </pc:spChg>
        <pc:spChg chg="add mod">
          <ac:chgData name="Desai, Ms. Tarjanee Sandeep" userId="95d6e5c4-1574-46f0-bc4d-b2aecabcd57c" providerId="ADAL" clId="{E12E4C1B-BE1F-284E-AF3D-9930F80525F9}" dt="2024-04-17T16:00:41.586" v="138"/>
          <ac:spMkLst>
            <pc:docMk/>
            <pc:sldMk cId="2666883101" sldId="258"/>
            <ac:spMk id="14" creationId="{FE9EEABD-320B-2DAF-0887-468F77839E8B}"/>
          </ac:spMkLst>
        </pc:spChg>
        <pc:spChg chg="add mod">
          <ac:chgData name="Desai, Ms. Tarjanee Sandeep" userId="95d6e5c4-1574-46f0-bc4d-b2aecabcd57c" providerId="ADAL" clId="{E12E4C1B-BE1F-284E-AF3D-9930F80525F9}" dt="2024-04-17T16:01:24.590" v="139"/>
          <ac:spMkLst>
            <pc:docMk/>
            <pc:sldMk cId="2666883101" sldId="258"/>
            <ac:spMk id="17" creationId="{F79A85E8-8EE5-ABAF-6DFF-8285824059B1}"/>
          </ac:spMkLst>
        </pc:spChg>
        <pc:spChg chg="add mod">
          <ac:chgData name="Desai, Ms. Tarjanee Sandeep" userId="95d6e5c4-1574-46f0-bc4d-b2aecabcd57c" providerId="ADAL" clId="{E12E4C1B-BE1F-284E-AF3D-9930F80525F9}" dt="2024-04-17T16:01:27.756" v="140"/>
          <ac:spMkLst>
            <pc:docMk/>
            <pc:sldMk cId="2666883101" sldId="258"/>
            <ac:spMk id="18" creationId="{DA2CEE71-CBB8-DB66-AC8F-9CD7B4B73CD2}"/>
          </ac:spMkLst>
        </pc:spChg>
        <pc:spChg chg="add mod">
          <ac:chgData name="Desai, Ms. Tarjanee Sandeep" userId="95d6e5c4-1574-46f0-bc4d-b2aecabcd57c" providerId="ADAL" clId="{E12E4C1B-BE1F-284E-AF3D-9930F80525F9}" dt="2024-04-17T16:01:46.431" v="173" actId="20577"/>
          <ac:spMkLst>
            <pc:docMk/>
            <pc:sldMk cId="2666883101" sldId="258"/>
            <ac:spMk id="19" creationId="{3526F3FF-3E52-D1C1-890D-D2DA0CB0399A}"/>
          </ac:spMkLst>
        </pc:spChg>
        <pc:spChg chg="mod">
          <ac:chgData name="Desai, Ms. Tarjanee Sandeep" userId="95d6e5c4-1574-46f0-bc4d-b2aecabcd57c" providerId="ADAL" clId="{E12E4C1B-BE1F-284E-AF3D-9930F80525F9}" dt="2024-04-17T16:00:17.255" v="137" actId="20577"/>
          <ac:spMkLst>
            <pc:docMk/>
            <pc:sldMk cId="2666883101" sldId="258"/>
            <ac:spMk id="43" creationId="{C8E59401-2830-9645-B959-32ED13A1C5FC}"/>
          </ac:spMkLst>
        </pc:spChg>
        <pc:spChg chg="mod">
          <ac:chgData name="Desai, Ms. Tarjanee Sandeep" userId="95d6e5c4-1574-46f0-bc4d-b2aecabcd57c" providerId="ADAL" clId="{E12E4C1B-BE1F-284E-AF3D-9930F80525F9}" dt="2024-04-17T15:56:49.770" v="79" actId="20577"/>
          <ac:spMkLst>
            <pc:docMk/>
            <pc:sldMk cId="2666883101" sldId="258"/>
            <ac:spMk id="48" creationId="{17F45EE9-54C1-9341-AD00-74FA87FD6097}"/>
          </ac:spMkLst>
        </pc:spChg>
        <pc:spChg chg="mod">
          <ac:chgData name="Desai, Ms. Tarjanee Sandeep" userId="95d6e5c4-1574-46f0-bc4d-b2aecabcd57c" providerId="ADAL" clId="{E12E4C1B-BE1F-284E-AF3D-9930F80525F9}" dt="2024-04-17T16:03:28.341" v="190" actId="20577"/>
          <ac:spMkLst>
            <pc:docMk/>
            <pc:sldMk cId="2666883101" sldId="258"/>
            <ac:spMk id="50" creationId="{B071DDEB-BCE5-EC4D-8ECD-24B4A8FE7D8C}"/>
          </ac:spMkLst>
        </pc:spChg>
        <pc:spChg chg="mod">
          <ac:chgData name="Desai, Ms. Tarjanee Sandeep" userId="95d6e5c4-1574-46f0-bc4d-b2aecabcd57c" providerId="ADAL" clId="{E12E4C1B-BE1F-284E-AF3D-9930F80525F9}" dt="2024-04-17T15:56:17.414" v="72" actId="20577"/>
          <ac:spMkLst>
            <pc:docMk/>
            <pc:sldMk cId="2666883101" sldId="258"/>
            <ac:spMk id="113" creationId="{6114CEA4-3C05-5C1B-364F-276CEFDDDFA8}"/>
          </ac:spMkLst>
        </pc:spChg>
        <pc:cxnChg chg="mod">
          <ac:chgData name="Desai, Ms. Tarjanee Sandeep" userId="95d6e5c4-1574-46f0-bc4d-b2aecabcd57c" providerId="ADAL" clId="{E12E4C1B-BE1F-284E-AF3D-9930F80525F9}" dt="2024-04-17T15:58:44.553" v="111" actId="1035"/>
          <ac:cxnSpMkLst>
            <pc:docMk/>
            <pc:sldMk cId="2666883101" sldId="258"/>
            <ac:cxnSpMk id="2" creationId="{ED1F2BE4-5F3C-5E6D-95E0-98AF844AF28C}"/>
          </ac:cxnSpMkLst>
        </pc:cxnChg>
        <pc:cxnChg chg="mod">
          <ac:chgData name="Desai, Ms. Tarjanee Sandeep" userId="95d6e5c4-1574-46f0-bc4d-b2aecabcd57c" providerId="ADAL" clId="{E12E4C1B-BE1F-284E-AF3D-9930F80525F9}" dt="2024-04-17T15:58:40.637" v="110" actId="1038"/>
          <ac:cxnSpMkLst>
            <pc:docMk/>
            <pc:sldMk cId="2666883101" sldId="258"/>
            <ac:cxnSpMk id="5" creationId="{9F383429-7E83-6719-B445-F67528007D0E}"/>
          </ac:cxnSpMkLst>
        </pc:cxnChg>
        <pc:cxnChg chg="mod">
          <ac:chgData name="Desai, Ms. Tarjanee Sandeep" userId="95d6e5c4-1574-46f0-bc4d-b2aecabcd57c" providerId="ADAL" clId="{E12E4C1B-BE1F-284E-AF3D-9930F80525F9}" dt="2024-04-17T15:59:17.193" v="116" actId="208"/>
          <ac:cxnSpMkLst>
            <pc:docMk/>
            <pc:sldMk cId="2666883101" sldId="258"/>
            <ac:cxnSpMk id="7" creationId="{BCE08AAB-263E-2CBD-47A8-9264680FCEC0}"/>
          </ac:cxnSpMkLst>
        </pc:cxnChg>
        <pc:cxnChg chg="mod">
          <ac:chgData name="Desai, Ms. Tarjanee Sandeep" userId="95d6e5c4-1574-46f0-bc4d-b2aecabcd57c" providerId="ADAL" clId="{E12E4C1B-BE1F-284E-AF3D-9930F80525F9}" dt="2024-04-17T16:01:54.145" v="174" actId="14100"/>
          <ac:cxnSpMkLst>
            <pc:docMk/>
            <pc:sldMk cId="2666883101" sldId="258"/>
            <ac:cxnSpMk id="16" creationId="{A2EBB9EE-A1EB-32D5-CB60-5943851F429A}"/>
          </ac:cxnSpMkLst>
        </pc:cxnChg>
        <pc:cxnChg chg="add mod">
          <ac:chgData name="Desai, Ms. Tarjanee Sandeep" userId="95d6e5c4-1574-46f0-bc4d-b2aecabcd57c" providerId="ADAL" clId="{E12E4C1B-BE1F-284E-AF3D-9930F80525F9}" dt="2024-04-17T16:04:04.800" v="191" actId="208"/>
          <ac:cxnSpMkLst>
            <pc:docMk/>
            <pc:sldMk cId="2666883101" sldId="258"/>
            <ac:cxnSpMk id="22" creationId="{0D1412D0-AC08-1732-2C93-28DDE1FFE0AC}"/>
          </ac:cxnSpMkLst>
        </pc:cxnChg>
      </pc:sldChg>
    </pc:docChg>
  </pc:docChgLst>
  <pc:docChgLst>
    <pc:chgData name="Paliashchuk, Aliaksandra" userId="S::ap27193n@pace.edu::f03ab091-6afb-4a3b-9397-9945d28ca769" providerId="AD" clId="Web-{C786A63D-DAA2-7D29-9F55-711B63AE90F8}"/>
    <pc:docChg chg="modSld">
      <pc:chgData name="Paliashchuk, Aliaksandra" userId="S::ap27193n@pace.edu::f03ab091-6afb-4a3b-9397-9945d28ca769" providerId="AD" clId="Web-{C786A63D-DAA2-7D29-9F55-711B63AE90F8}" dt="2022-11-13T15:17:01.611" v="0"/>
      <pc:docMkLst>
        <pc:docMk/>
      </pc:docMkLst>
      <pc:sldChg chg="delSp modSp">
        <pc:chgData name="Paliashchuk, Aliaksandra" userId="S::ap27193n@pace.edu::f03ab091-6afb-4a3b-9397-9945d28ca769" providerId="AD" clId="Web-{C786A63D-DAA2-7D29-9F55-711B63AE90F8}" dt="2022-11-13T15:17:01.611" v="0"/>
        <pc:sldMkLst>
          <pc:docMk/>
          <pc:sldMk cId="3210275307" sldId="256"/>
        </pc:sldMkLst>
        <pc:cxnChg chg="del mod">
          <ac:chgData name="Paliashchuk, Aliaksandra" userId="S::ap27193n@pace.edu::f03ab091-6afb-4a3b-9397-9945d28ca769" providerId="AD" clId="Web-{C786A63D-DAA2-7D29-9F55-711B63AE90F8}" dt="2022-11-13T15:17:01.611" v="0"/>
          <ac:cxnSpMkLst>
            <pc:docMk/>
            <pc:sldMk cId="3210275307" sldId="256"/>
            <ac:cxnSpMk id="69" creationId="{7313DF57-B018-4844-8592-5F6075C1AB74}"/>
          </ac:cxnSpMkLst>
        </pc:cxnChg>
      </pc:sldChg>
    </pc:docChg>
  </pc:docChgLst>
  <pc:docChgLst>
    <pc:chgData name="Desai, Ms. Tarjanee Sandeep" userId="S::td51078n@pace.edu::95d6e5c4-1574-46f0-bc4d-b2aecabcd57c" providerId="AD" clId="Web-{F1FCF325-738E-EA4E-EBB3-A6CE11EDC30C}"/>
    <pc:docChg chg="delSld modSld">
      <pc:chgData name="Desai, Ms. Tarjanee Sandeep" userId="S::td51078n@pace.edu::95d6e5c4-1574-46f0-bc4d-b2aecabcd57c" providerId="AD" clId="Web-{F1FCF325-738E-EA4E-EBB3-A6CE11EDC30C}" dt="2024-04-17T12:49:23.128" v="293" actId="1076"/>
      <pc:docMkLst>
        <pc:docMk/>
      </pc:docMkLst>
      <pc:sldChg chg="del">
        <pc:chgData name="Desai, Ms. Tarjanee Sandeep" userId="S::td51078n@pace.edu::95d6e5c4-1574-46f0-bc4d-b2aecabcd57c" providerId="AD" clId="Web-{F1FCF325-738E-EA4E-EBB3-A6CE11EDC30C}" dt="2024-04-17T12:19:24.238" v="46"/>
        <pc:sldMkLst>
          <pc:docMk/>
          <pc:sldMk cId="3210275307" sldId="256"/>
        </pc:sldMkLst>
      </pc:sldChg>
      <pc:sldChg chg="addSp delSp modSp">
        <pc:chgData name="Desai, Ms. Tarjanee Sandeep" userId="S::td51078n@pace.edu::95d6e5c4-1574-46f0-bc4d-b2aecabcd57c" providerId="AD" clId="Web-{F1FCF325-738E-EA4E-EBB3-A6CE11EDC30C}" dt="2024-04-17T12:49:23.128" v="293" actId="1076"/>
        <pc:sldMkLst>
          <pc:docMk/>
          <pc:sldMk cId="3492499171" sldId="257"/>
        </pc:sldMkLst>
        <pc:spChg chg="del">
          <ac:chgData name="Desai, Ms. Tarjanee Sandeep" userId="S::td51078n@pace.edu::95d6e5c4-1574-46f0-bc4d-b2aecabcd57c" providerId="AD" clId="Web-{F1FCF325-738E-EA4E-EBB3-A6CE11EDC30C}" dt="2024-04-17T12:17:10.999" v="19"/>
          <ac:spMkLst>
            <pc:docMk/>
            <pc:sldMk cId="3492499171" sldId="257"/>
            <ac:spMk id="4" creationId="{1366A553-19BA-F6A7-8FE0-3CB5EE1306F5}"/>
          </ac:spMkLst>
        </pc:spChg>
        <pc:spChg chg="del">
          <ac:chgData name="Desai, Ms. Tarjanee Sandeep" userId="S::td51078n@pace.edu::95d6e5c4-1574-46f0-bc4d-b2aecabcd57c" providerId="AD" clId="Web-{F1FCF325-738E-EA4E-EBB3-A6CE11EDC30C}" dt="2024-04-17T12:17:08.937" v="17"/>
          <ac:spMkLst>
            <pc:docMk/>
            <pc:sldMk cId="3492499171" sldId="257"/>
            <ac:spMk id="8" creationId="{861334DA-9500-6982-A12C-A044F8C32087}"/>
          </ac:spMkLst>
        </pc:spChg>
        <pc:spChg chg="add mod">
          <ac:chgData name="Desai, Ms. Tarjanee Sandeep" userId="S::td51078n@pace.edu::95d6e5c4-1574-46f0-bc4d-b2aecabcd57c" providerId="AD" clId="Web-{F1FCF325-738E-EA4E-EBB3-A6CE11EDC30C}" dt="2024-04-17T12:35:38.616" v="233" actId="1076"/>
          <ac:spMkLst>
            <pc:docMk/>
            <pc:sldMk cId="3492499171" sldId="257"/>
            <ac:spMk id="15" creationId="{5800290D-767D-1EAB-B2C3-77839C2FFF11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38:42.997" v="243"/>
          <ac:spMkLst>
            <pc:docMk/>
            <pc:sldMk cId="3492499171" sldId="257"/>
            <ac:spMk id="26" creationId="{D51FEDFD-191E-384B-A5AB-5D76CC373F5F}"/>
          </ac:spMkLst>
        </pc:spChg>
        <pc:spChg chg="del">
          <ac:chgData name="Desai, Ms. Tarjanee Sandeep" userId="S::td51078n@pace.edu::95d6e5c4-1574-46f0-bc4d-b2aecabcd57c" providerId="AD" clId="Web-{F1FCF325-738E-EA4E-EBB3-A6CE11EDC30C}" dt="2024-04-17T12:17:07.765" v="16"/>
          <ac:spMkLst>
            <pc:docMk/>
            <pc:sldMk cId="3492499171" sldId="257"/>
            <ac:spMk id="27" creationId="{E09164DB-CC2E-D748-9657-A0E29538946D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38:52.872" v="244"/>
          <ac:spMkLst>
            <pc:docMk/>
            <pc:sldMk cId="3492499171" sldId="257"/>
            <ac:spMk id="29" creationId="{2358E085-EF9E-7742-B800-32BA98CFBA07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262" v="105" actId="1076"/>
          <ac:spMkLst>
            <pc:docMk/>
            <pc:sldMk cId="3492499171" sldId="257"/>
            <ac:spMk id="30" creationId="{261DC49E-CB79-8947-A469-700500036100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278" v="107" actId="1076"/>
          <ac:spMkLst>
            <pc:docMk/>
            <pc:sldMk cId="3492499171" sldId="257"/>
            <ac:spMk id="32" creationId="{B29C0B49-4125-A24A-A0DA-D9A08702C051}"/>
          </ac:spMkLst>
        </pc:spChg>
        <pc:spChg chg="del mod">
          <ac:chgData name="Desai, Ms. Tarjanee Sandeep" userId="S::td51078n@pace.edu::95d6e5c4-1574-46f0-bc4d-b2aecabcd57c" providerId="AD" clId="Web-{F1FCF325-738E-EA4E-EBB3-A6CE11EDC30C}" dt="2024-04-17T12:21:06.570" v="84"/>
          <ac:spMkLst>
            <pc:docMk/>
            <pc:sldMk cId="3492499171" sldId="257"/>
            <ac:spMk id="33" creationId="{FAB47DA3-36DF-B84B-AAD4-5F67FB8C1F1B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39:20.607" v="247"/>
          <ac:spMkLst>
            <pc:docMk/>
            <pc:sldMk cId="3492499171" sldId="257"/>
            <ac:spMk id="42" creationId="{58AAC5EC-51EE-2B4A-960A-A98ED0E79D3F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341" v="115" actId="1076"/>
          <ac:spMkLst>
            <pc:docMk/>
            <pc:sldMk cId="3492499171" sldId="257"/>
            <ac:spMk id="43" creationId="{C8E59401-2830-9645-B959-32ED13A1C5FC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34.309" v="110" actId="1076"/>
          <ac:spMkLst>
            <pc:docMk/>
            <pc:sldMk cId="3492499171" sldId="257"/>
            <ac:spMk id="48" creationId="{17F45EE9-54C1-9341-AD00-74FA87FD6097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47:09.530" v="265" actId="1076"/>
          <ac:spMkLst>
            <pc:docMk/>
            <pc:sldMk cId="3492499171" sldId="257"/>
            <ac:spMk id="50" creationId="{B071DDEB-BCE5-EC4D-8ECD-24B4A8FE7D8C}"/>
          </ac:spMkLst>
        </pc:spChg>
        <pc:spChg chg="mod">
          <ac:chgData name="Desai, Ms. Tarjanee Sandeep" userId="S::td51078n@pace.edu::95d6e5c4-1574-46f0-bc4d-b2aecabcd57c" providerId="AD" clId="Web-{F1FCF325-738E-EA4E-EBB3-A6CE11EDC30C}" dt="2024-04-17T12:23:41.403" v="117" actId="1076"/>
          <ac:spMkLst>
            <pc:docMk/>
            <pc:sldMk cId="3492499171" sldId="257"/>
            <ac:spMk id="113" creationId="{6114CEA4-3C05-5C1B-364F-276CEFDDDFA8}"/>
          </ac:spMkLst>
        </pc:spChg>
        <pc:picChg chg="mod">
          <ac:chgData name="Desai, Ms. Tarjanee Sandeep" userId="S::td51078n@pace.edu::95d6e5c4-1574-46f0-bc4d-b2aecabcd57c" providerId="AD" clId="Web-{F1FCF325-738E-EA4E-EBB3-A6CE11EDC30C}" dt="2024-04-17T12:23:34.278" v="108" actId="1076"/>
          <ac:picMkLst>
            <pc:docMk/>
            <pc:sldMk cId="3492499171" sldId="257"/>
            <ac:picMk id="34" creationId="{5812034B-86D4-60F2-0CA2-2944F1DA95AA}"/>
          </ac:picMkLst>
        </pc:picChg>
        <pc:cxnChg chg="add mod">
          <ac:chgData name="Desai, Ms. Tarjanee Sandeep" userId="S::td51078n@pace.edu::95d6e5c4-1574-46f0-bc4d-b2aecabcd57c" providerId="AD" clId="Web-{F1FCF325-738E-EA4E-EBB3-A6CE11EDC30C}" dt="2024-04-17T12:46:56.154" v="264" actId="14100"/>
          <ac:cxnSpMkLst>
            <pc:docMk/>
            <pc:sldMk cId="3492499171" sldId="257"/>
            <ac:cxnSpMk id="2" creationId="{ED1F2BE4-5F3C-5E6D-95E0-98AF844AF28C}"/>
          </ac:cxnSpMkLst>
        </pc:cxnChg>
        <pc:cxnChg chg="add del">
          <ac:chgData name="Desai, Ms. Tarjanee Sandeep" userId="S::td51078n@pace.edu::95d6e5c4-1574-46f0-bc4d-b2aecabcd57c" providerId="AD" clId="Web-{F1FCF325-738E-EA4E-EBB3-A6CE11EDC30C}" dt="2024-04-17T12:17:21.968" v="24"/>
          <ac:cxnSpMkLst>
            <pc:docMk/>
            <pc:sldMk cId="3492499171" sldId="257"/>
            <ac:cxnSpMk id="3" creationId="{14AB46AE-2A7D-1A1C-CB34-CF3B439879DB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46:52.013" v="263" actId="1076"/>
          <ac:cxnSpMkLst>
            <pc:docMk/>
            <pc:sldMk cId="3492499171" sldId="257"/>
            <ac:cxnSpMk id="5" creationId="{9F383429-7E83-6719-B445-F67528007D0E}"/>
          </ac:cxnSpMkLst>
        </pc:cxnChg>
        <pc:cxnChg chg="del">
          <ac:chgData name="Desai, Ms. Tarjanee Sandeep" userId="S::td51078n@pace.edu::95d6e5c4-1574-46f0-bc4d-b2aecabcd57c" providerId="AD" clId="Web-{F1FCF325-738E-EA4E-EBB3-A6CE11EDC30C}" dt="2024-04-17T12:17:10.046" v="18"/>
          <ac:cxnSpMkLst>
            <pc:docMk/>
            <pc:sldMk cId="3492499171" sldId="257"/>
            <ac:cxnSpMk id="6" creationId="{9891B7DF-D1B3-C866-58B3-ADC05ACAF226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46:41.763" v="260" actId="1076"/>
          <ac:cxnSpMkLst>
            <pc:docMk/>
            <pc:sldMk cId="3492499171" sldId="257"/>
            <ac:cxnSpMk id="7" creationId="{BCE08AAB-263E-2CBD-47A8-9264680FCEC0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48:54.299" v="282"/>
          <ac:cxnSpMkLst>
            <pc:docMk/>
            <pc:sldMk cId="3492499171" sldId="257"/>
            <ac:cxnSpMk id="9" creationId="{60C41CD8-5C7D-116B-D19D-99C0765BEA09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2:01.467" v="193"/>
          <ac:cxnSpMkLst>
            <pc:docMk/>
            <pc:sldMk cId="3492499171" sldId="257"/>
            <ac:cxnSpMk id="10" creationId="{A5BD1612-68D6-AC72-FBE7-430D42C09E4B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3:21.236" v="209"/>
          <ac:cxnSpMkLst>
            <pc:docMk/>
            <pc:sldMk cId="3492499171" sldId="257"/>
            <ac:cxnSpMk id="11" creationId="{807EC753-AC2E-882F-D142-2496E6B81F78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34:40.410" v="224" actId="1076"/>
          <ac:cxnSpMkLst>
            <pc:docMk/>
            <pc:sldMk cId="3492499171" sldId="257"/>
            <ac:cxnSpMk id="12" creationId="{900EDBC0-0156-9DCE-85B0-CF0368C9CE16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4:34.473" v="222"/>
          <ac:cxnSpMkLst>
            <pc:docMk/>
            <pc:sldMk cId="3492499171" sldId="257"/>
            <ac:cxnSpMk id="13" creationId="{D156F92A-C409-A2F0-66C2-4CDC9636B267}"/>
          </ac:cxnSpMkLst>
        </pc:cxnChg>
        <pc:cxnChg chg="add del mod">
          <ac:chgData name="Desai, Ms. Tarjanee Sandeep" userId="S::td51078n@pace.edu::95d6e5c4-1574-46f0-bc4d-b2aecabcd57c" providerId="AD" clId="Web-{F1FCF325-738E-EA4E-EBB3-A6CE11EDC30C}" dt="2024-04-17T12:34:46.614" v="226"/>
          <ac:cxnSpMkLst>
            <pc:docMk/>
            <pc:sldMk cId="3492499171" sldId="257"/>
            <ac:cxnSpMk id="14" creationId="{518D5D5C-D58B-5788-8F0A-23E19E46A39D}"/>
          </ac:cxnSpMkLst>
        </pc:cxnChg>
        <pc:cxnChg chg="add mod">
          <ac:chgData name="Desai, Ms. Tarjanee Sandeep" userId="S::td51078n@pace.edu::95d6e5c4-1574-46f0-bc4d-b2aecabcd57c" providerId="AD" clId="Web-{F1FCF325-738E-EA4E-EBB3-A6CE11EDC30C}" dt="2024-04-17T12:49:23.128" v="293" actId="1076"/>
          <ac:cxnSpMkLst>
            <pc:docMk/>
            <pc:sldMk cId="3492499171" sldId="257"/>
            <ac:cxnSpMk id="16" creationId="{A2EBB9EE-A1EB-32D5-CB60-5943851F429A}"/>
          </ac:cxnSpMkLst>
        </pc:cxnChg>
        <pc:cxnChg chg="mod">
          <ac:chgData name="Desai, Ms. Tarjanee Sandeep" userId="S::td51078n@pace.edu::95d6e5c4-1574-46f0-bc4d-b2aecabcd57c" providerId="AD" clId="Web-{F1FCF325-738E-EA4E-EBB3-A6CE11EDC30C}" dt="2024-04-17T12:23:34.262" v="106" actId="1076"/>
          <ac:cxnSpMkLst>
            <pc:docMk/>
            <pc:sldMk cId="3492499171" sldId="257"/>
            <ac:cxnSpMk id="31" creationId="{40F79B2F-EEB6-0D49-A6F2-539239D800AD}"/>
          </ac:cxnSpMkLst>
        </pc:cxnChg>
        <pc:cxnChg chg="mod">
          <ac:chgData name="Desai, Ms. Tarjanee Sandeep" userId="S::td51078n@pace.edu::95d6e5c4-1574-46f0-bc4d-b2aecabcd57c" providerId="AD" clId="Web-{F1FCF325-738E-EA4E-EBB3-A6CE11EDC30C}" dt="2024-04-17T12:23:34.325" v="112" actId="1076"/>
          <ac:cxnSpMkLst>
            <pc:docMk/>
            <pc:sldMk cId="3492499171" sldId="257"/>
            <ac:cxnSpMk id="51" creationId="{89A78264-A690-1248-94DD-9274471DBBF5}"/>
          </ac:cxnSpMkLst>
        </pc:cxnChg>
        <pc:cxnChg chg="mod">
          <ac:chgData name="Desai, Ms. Tarjanee Sandeep" userId="S::td51078n@pace.edu::95d6e5c4-1574-46f0-bc4d-b2aecabcd57c" providerId="AD" clId="Web-{F1FCF325-738E-EA4E-EBB3-A6CE11EDC30C}" dt="2024-04-17T12:23:34.325" v="113" actId="1076"/>
          <ac:cxnSpMkLst>
            <pc:docMk/>
            <pc:sldMk cId="3492499171" sldId="257"/>
            <ac:cxnSpMk id="52" creationId="{A5236CD6-EC7F-852C-5DA8-BAE3E5A8156D}"/>
          </ac:cxnSpMkLst>
        </pc:cxnChg>
        <pc:cxnChg chg="del mod">
          <ac:chgData name="Desai, Ms. Tarjanee Sandeep" userId="S::td51078n@pace.edu::95d6e5c4-1574-46f0-bc4d-b2aecabcd57c" providerId="AD" clId="Web-{F1FCF325-738E-EA4E-EBB3-A6CE11EDC30C}" dt="2024-04-17T12:30:15.354" v="184"/>
          <ac:cxnSpMkLst>
            <pc:docMk/>
            <pc:sldMk cId="3492499171" sldId="257"/>
            <ac:cxnSpMk id="74" creationId="{CBF58AA8-CBC4-A5B8-AAD5-389BC0F79F7B}"/>
          </ac:cxnSpMkLst>
        </pc:cxnChg>
      </pc:sldChg>
    </pc:docChg>
  </pc:docChgLst>
  <pc:docChgLst>
    <pc:chgData name="Desai, Ms. Tarjanee Sandeep" userId="S::td51078n@pace.edu::95d6e5c4-1574-46f0-bc4d-b2aecabcd57c" providerId="AD" clId="Web-{12451B1A-5117-7661-6F33-F3914328DF6D}"/>
    <pc:docChg chg="delSld">
      <pc:chgData name="Desai, Ms. Tarjanee Sandeep" userId="S::td51078n@pace.edu::95d6e5c4-1574-46f0-bc4d-b2aecabcd57c" providerId="AD" clId="Web-{12451B1A-5117-7661-6F33-F3914328DF6D}" dt="2024-04-17T16:08:13.606" v="0"/>
      <pc:docMkLst>
        <pc:docMk/>
      </pc:docMkLst>
      <pc:sldChg chg="del">
        <pc:chgData name="Desai, Ms. Tarjanee Sandeep" userId="S::td51078n@pace.edu::95d6e5c4-1574-46f0-bc4d-b2aecabcd57c" providerId="AD" clId="Web-{12451B1A-5117-7661-6F33-F3914328DF6D}" dt="2024-04-17T16:08:13.606" v="0"/>
        <pc:sldMkLst>
          <pc:docMk/>
          <pc:sldMk cId="3492499171" sldId="257"/>
        </pc:sldMkLst>
      </pc:sldChg>
    </pc:docChg>
  </pc:docChgLst>
  <pc:docChgLst>
    <pc:chgData name="Paliashchuk, Aliaksandra" userId="S::ap27193n@pace.edu::f03ab091-6afb-4a3b-9397-9945d28ca769" providerId="AD" clId="Web-{489E1942-0BBE-D119-004C-AFB1F1F4AD1B}"/>
    <pc:docChg chg="modSld">
      <pc:chgData name="Paliashchuk, Aliaksandra" userId="S::ap27193n@pace.edu::f03ab091-6afb-4a3b-9397-9945d28ca769" providerId="AD" clId="Web-{489E1942-0BBE-D119-004C-AFB1F1F4AD1B}" dt="2022-11-13T15:16:49.537" v="113"/>
      <pc:docMkLst>
        <pc:docMk/>
      </pc:docMkLst>
      <pc:sldChg chg="addSp delSp modSp">
        <pc:chgData name="Paliashchuk, Aliaksandra" userId="S::ap27193n@pace.edu::f03ab091-6afb-4a3b-9397-9945d28ca769" providerId="AD" clId="Web-{489E1942-0BBE-D119-004C-AFB1F1F4AD1B}" dt="2022-11-13T15:14:21.313" v="111" actId="20577"/>
        <pc:sldMkLst>
          <pc:docMk/>
          <pc:sldMk cId="3210275307" sldId="256"/>
        </pc:sldMkLst>
        <pc:spChg chg="del mod">
          <ac:chgData name="Paliashchuk, Aliaksandra" userId="S::ap27193n@pace.edu::f03ab091-6afb-4a3b-9397-9945d28ca769" providerId="AD" clId="Web-{489E1942-0BBE-D119-004C-AFB1F1F4AD1B}" dt="2022-11-13T15:13:43.140" v="109"/>
          <ac:spMkLst>
            <pc:docMk/>
            <pc:sldMk cId="3210275307" sldId="256"/>
            <ac:spMk id="3" creationId="{412E86B4-120B-3964-8005-6CD73161374A}"/>
          </ac:spMkLst>
        </pc:spChg>
        <pc:spChg chg="add del mod">
          <ac:chgData name="Paliashchuk, Aliaksandra" userId="S::ap27193n@pace.edu::f03ab091-6afb-4a3b-9397-9945d28ca769" providerId="AD" clId="Web-{489E1942-0BBE-D119-004C-AFB1F1F4AD1B}" dt="2022-11-13T15:13:29.655" v="105"/>
          <ac:spMkLst>
            <pc:docMk/>
            <pc:sldMk cId="3210275307" sldId="256"/>
            <ac:spMk id="4" creationId="{B1B79F7A-94E4-5ED9-F780-FE1ECFB9A4CD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4:21.313" v="111" actId="20577"/>
          <ac:spMkLst>
            <pc:docMk/>
            <pc:sldMk cId="3210275307" sldId="256"/>
            <ac:spMk id="26" creationId="{D51FEDFD-191E-384B-A5AB-5D76CC373F5F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0:26.631" v="84" actId="1076"/>
          <ac:spMkLst>
            <pc:docMk/>
            <pc:sldMk cId="3210275307" sldId="256"/>
            <ac:spMk id="29" creationId="{2358E085-EF9E-7742-B800-32BA98CFBA07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3:40.609" v="108" actId="20577"/>
          <ac:spMkLst>
            <pc:docMk/>
            <pc:sldMk cId="3210275307" sldId="256"/>
            <ac:spMk id="37" creationId="{0886A34B-47C4-874F-A65D-70708B31BD32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04:43.932" v="28" actId="20577"/>
          <ac:spMkLst>
            <pc:docMk/>
            <pc:sldMk cId="3210275307" sldId="256"/>
            <ac:spMk id="113" creationId="{6114CEA4-3C05-5C1B-364F-276CEFDDDFA8}"/>
          </ac:spMkLst>
        </pc:spChg>
        <pc:cxnChg chg="del mod">
          <ac:chgData name="Paliashchuk, Aliaksandra" userId="S::ap27193n@pace.edu::f03ab091-6afb-4a3b-9397-9945d28ca769" providerId="AD" clId="Web-{489E1942-0BBE-D119-004C-AFB1F1F4AD1B}" dt="2022-11-13T15:06:31.263" v="38"/>
          <ac:cxnSpMkLst>
            <pc:docMk/>
            <pc:sldMk cId="3210275307" sldId="256"/>
            <ac:cxnSpMk id="5" creationId="{A97AD2FE-FC3F-9A31-BD62-3D0B9B3C3841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7:49.578" v="48"/>
          <ac:cxnSpMkLst>
            <pc:docMk/>
            <pc:sldMk cId="3210275307" sldId="256"/>
            <ac:cxnSpMk id="6" creationId="{E8B96FAA-0F09-B5BD-C706-98861ABC9544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9:18.613" v="69"/>
          <ac:cxnSpMkLst>
            <pc:docMk/>
            <pc:sldMk cId="3210275307" sldId="256"/>
            <ac:cxnSpMk id="7" creationId="{45C52CBB-CF1F-0E3C-27FF-389B96BE2E60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09:12.644" v="68"/>
          <ac:cxnSpMkLst>
            <pc:docMk/>
            <pc:sldMk cId="3210275307" sldId="256"/>
            <ac:cxnSpMk id="8" creationId="{9E4975C7-583A-63AF-3DC4-B66A0348A73D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13:33.702" v="106"/>
          <ac:cxnSpMkLst>
            <pc:docMk/>
            <pc:sldMk cId="3210275307" sldId="256"/>
            <ac:cxnSpMk id="9" creationId="{5F8D2868-2D23-8374-6C54-17404BC6A431}"/>
          </ac:cxnSpMkLst>
        </pc:cxnChg>
        <pc:cxnChg chg="add del mod">
          <ac:chgData name="Paliashchuk, Aliaksandra" userId="S::ap27193n@pace.edu::f03ab091-6afb-4a3b-9397-9945d28ca769" providerId="AD" clId="Web-{489E1942-0BBE-D119-004C-AFB1F1F4AD1B}" dt="2022-11-13T15:13:45.515" v="110"/>
          <ac:cxnSpMkLst>
            <pc:docMk/>
            <pc:sldMk cId="3210275307" sldId="256"/>
            <ac:cxnSpMk id="10" creationId="{30DE6345-01E1-AFEE-192C-7458BCE47173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1" creationId="{40F79B2F-EEB6-0D49-A6F2-539239D800AD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8" creationId="{DEA110C2-93B1-954B-9476-BF6802DED7B6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39" creationId="{451A07D6-2686-F849-B6EA-155129266417}"/>
          </ac:cxnSpMkLst>
        </pc:cxnChg>
        <pc:cxnChg chg="mod">
          <ac:chgData name="Paliashchuk, Aliaksandra" userId="S::ap27193n@pace.edu::f03ab091-6afb-4a3b-9397-9945d28ca769" providerId="AD" clId="Web-{489E1942-0BBE-D119-004C-AFB1F1F4AD1B}" dt="2022-11-13T15:10:26.631" v="84" actId="1076"/>
          <ac:cxnSpMkLst>
            <pc:docMk/>
            <pc:sldMk cId="3210275307" sldId="256"/>
            <ac:cxnSpMk id="74" creationId="{CBF58AA8-CBC4-A5B8-AAD5-389BC0F79F7B}"/>
          </ac:cxnSpMkLst>
        </pc:cxnChg>
      </pc:sldChg>
      <pc:sldChg chg="addSp delSp modSp">
        <pc:chgData name="Paliashchuk, Aliaksandra" userId="S::ap27193n@pace.edu::f03ab091-6afb-4a3b-9397-9945d28ca769" providerId="AD" clId="Web-{489E1942-0BBE-D119-004C-AFB1F1F4AD1B}" dt="2022-11-13T15:16:49.537" v="113"/>
        <pc:sldMkLst>
          <pc:docMk/>
          <pc:sldMk cId="3492499171" sldId="257"/>
        </pc:sldMkLst>
        <pc:spChg chg="add mod">
          <ac:chgData name="Paliashchuk, Aliaksandra" userId="S::ap27193n@pace.edu::f03ab091-6afb-4a3b-9397-9945d28ca769" providerId="AD" clId="Web-{489E1942-0BBE-D119-004C-AFB1F1F4AD1B}" dt="2022-11-13T15:03:24.648" v="6" actId="1076"/>
          <ac:spMkLst>
            <pc:docMk/>
            <pc:sldMk cId="3492499171" sldId="257"/>
            <ac:spMk id="5" creationId="{76181681-78DF-9D05-97F5-2D9FF675145A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15:36.175" v="112" actId="20577"/>
          <ac:spMkLst>
            <pc:docMk/>
            <pc:sldMk cId="3492499171" sldId="257"/>
            <ac:spMk id="26" creationId="{D51FEDFD-191E-384B-A5AB-5D76CC373F5F}"/>
          </ac:spMkLst>
        </pc:spChg>
        <pc:spChg chg="mod">
          <ac:chgData name="Paliashchuk, Aliaksandra" userId="S::ap27193n@pace.edu::f03ab091-6afb-4a3b-9397-9945d28ca769" providerId="AD" clId="Web-{489E1942-0BBE-D119-004C-AFB1F1F4AD1B}" dt="2022-11-13T15:04:38.057" v="27" actId="20577"/>
          <ac:spMkLst>
            <pc:docMk/>
            <pc:sldMk cId="3492499171" sldId="257"/>
            <ac:spMk id="113" creationId="{6114CEA4-3C05-5C1B-364F-276CEFDDDFA8}"/>
          </ac:spMkLst>
        </pc:spChg>
        <pc:cxnChg chg="add">
          <ac:chgData name="Paliashchuk, Aliaksandra" userId="S::ap27193n@pace.edu::f03ab091-6afb-4a3b-9397-9945d28ca769" providerId="AD" clId="Web-{489E1942-0BBE-D119-004C-AFB1F1F4AD1B}" dt="2022-11-13T15:02:53.506" v="0"/>
          <ac:cxnSpMkLst>
            <pc:docMk/>
            <pc:sldMk cId="3492499171" sldId="257"/>
            <ac:cxnSpMk id="2" creationId="{F284B39F-DD26-F1A4-73CA-CD91A05C9CAC}"/>
          </ac:cxnSpMkLst>
        </pc:cxnChg>
        <pc:cxnChg chg="add del">
          <ac:chgData name="Paliashchuk, Aliaksandra" userId="S::ap27193n@pace.edu::f03ab091-6afb-4a3b-9397-9945d28ca769" providerId="AD" clId="Web-{489E1942-0BBE-D119-004C-AFB1F1F4AD1B}" dt="2022-11-13T15:03:00.694" v="2"/>
          <ac:cxnSpMkLst>
            <pc:docMk/>
            <pc:sldMk cId="3492499171" sldId="257"/>
            <ac:cxnSpMk id="4" creationId="{F284B39F-DD26-F1A4-73CA-CD91A05C9CAC}"/>
          </ac:cxnSpMkLst>
        </pc:cxnChg>
        <pc:cxnChg chg="del mod">
          <ac:chgData name="Paliashchuk, Aliaksandra" userId="S::ap27193n@pace.edu::f03ab091-6afb-4a3b-9397-9945d28ca769" providerId="AD" clId="Web-{489E1942-0BBE-D119-004C-AFB1F1F4AD1B}" dt="2022-11-13T15:16:49.537" v="113"/>
          <ac:cxnSpMkLst>
            <pc:docMk/>
            <pc:sldMk cId="3492499171" sldId="257"/>
            <ac:cxnSpMk id="69" creationId="{7313DF57-B018-4844-8592-5F6075C1AB74}"/>
          </ac:cxnSpMkLst>
        </pc:cxnChg>
      </pc:sldChg>
    </pc:docChg>
  </pc:docChgLst>
  <pc:docChgLst>
    <pc:chgData name="Paliashchuk, Aliaksandra" userId="S::ap27193n@pace.edu::f03ab091-6afb-4a3b-9397-9945d28ca769" providerId="AD" clId="Web-{704D4DFD-1BEC-77CF-89D7-6E93A2DDF9E5}"/>
    <pc:docChg chg="modSld">
      <pc:chgData name="Paliashchuk, Aliaksandra" userId="S::ap27193n@pace.edu::f03ab091-6afb-4a3b-9397-9945d28ca769" providerId="AD" clId="Web-{704D4DFD-1BEC-77CF-89D7-6E93A2DDF9E5}" dt="2022-11-13T15:20:40.686" v="31"/>
      <pc:docMkLst>
        <pc:docMk/>
      </pc:docMkLst>
      <pc:sldChg chg="addSp delSp modSp">
        <pc:chgData name="Paliashchuk, Aliaksandra" userId="S::ap27193n@pace.edu::f03ab091-6afb-4a3b-9397-9945d28ca769" providerId="AD" clId="Web-{704D4DFD-1BEC-77CF-89D7-6E93A2DDF9E5}" dt="2022-11-13T15:20:40.686" v="31"/>
        <pc:sldMkLst>
          <pc:docMk/>
          <pc:sldMk cId="3210275307" sldId="256"/>
        </pc:sldMkLst>
        <pc:spChg chg="add">
          <ac:chgData name="Paliashchuk, Aliaksandra" userId="S::ap27193n@pace.edu::f03ab091-6afb-4a3b-9397-9945d28ca769" providerId="AD" clId="Web-{704D4DFD-1BEC-77CF-89D7-6E93A2DDF9E5}" dt="2022-11-13T15:19:33.917" v="19"/>
          <ac:spMkLst>
            <pc:docMk/>
            <pc:sldMk cId="3210275307" sldId="256"/>
            <ac:spMk id="6" creationId="{C0102C1B-CB14-7D63-0B3D-954B716362B7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20:32.685" v="28" actId="1076"/>
          <ac:spMkLst>
            <pc:docMk/>
            <pc:sldMk cId="3210275307" sldId="256"/>
            <ac:spMk id="40" creationId="{E9B486A1-22EF-044C-9561-8D20A3F952A5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20:27.841" v="27" actId="1076"/>
          <ac:spMkLst>
            <pc:docMk/>
            <pc:sldMk cId="3210275307" sldId="256"/>
            <ac:spMk id="44" creationId="{95481419-FBDB-A344-A67F-90ADFD44E226}"/>
          </ac:spMkLst>
        </pc:spChg>
        <pc:spChg chg="mod">
          <ac:chgData name="Paliashchuk, Aliaksandra" userId="S::ap27193n@pace.edu::f03ab091-6afb-4a3b-9397-9945d28ca769" providerId="AD" clId="Web-{704D4DFD-1BEC-77CF-89D7-6E93A2DDF9E5}" dt="2022-11-13T15:18:08.804" v="6" actId="1076"/>
          <ac:spMkLst>
            <pc:docMk/>
            <pc:sldMk cId="3210275307" sldId="256"/>
            <ac:spMk id="45" creationId="{AF2ABF02-3CC0-584F-9FF3-7C7F59FAD883}"/>
          </ac:spMkLst>
        </pc:spChg>
        <pc:spChg chg="del">
          <ac:chgData name="Paliashchuk, Aliaksandra" userId="S::ap27193n@pace.edu::f03ab091-6afb-4a3b-9397-9945d28ca769" providerId="AD" clId="Web-{704D4DFD-1BEC-77CF-89D7-6E93A2DDF9E5}" dt="2022-11-13T15:19:36.980" v="20"/>
          <ac:spMkLst>
            <pc:docMk/>
            <pc:sldMk cId="3210275307" sldId="256"/>
            <ac:spMk id="49" creationId="{4B2E885B-6204-FD4E-96F3-833BBCC3CF70}"/>
          </ac:spMkLst>
        </pc:spChg>
        <pc:cxnChg chg="add del">
          <ac:chgData name="Paliashchuk, Aliaksandra" userId="S::ap27193n@pace.edu::f03ab091-6afb-4a3b-9397-9945d28ca769" providerId="AD" clId="Web-{704D4DFD-1BEC-77CF-89D7-6E93A2DDF9E5}" dt="2022-11-13T15:20:40.686" v="31"/>
          <ac:cxnSpMkLst>
            <pc:docMk/>
            <pc:sldMk cId="3210275307" sldId="256"/>
            <ac:cxnSpMk id="2" creationId="{85696D19-A959-75EB-5D98-F2CB097EE454}"/>
          </ac:cxnSpMkLst>
        </pc:cxnChg>
        <pc:cxnChg chg="add">
          <ac:chgData name="Paliashchuk, Aliaksandra" userId="S::ap27193n@pace.edu::f03ab091-6afb-4a3b-9397-9945d28ca769" providerId="AD" clId="Web-{704D4DFD-1BEC-77CF-89D7-6E93A2DDF9E5}" dt="2022-11-13T15:19:33.902" v="18"/>
          <ac:cxnSpMkLst>
            <pc:docMk/>
            <pc:sldMk cId="3210275307" sldId="256"/>
            <ac:cxnSpMk id="4" creationId="{FBDC6C11-782B-D8B6-7535-5E5B69617DF6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20:32.685" v="28" actId="1076"/>
          <ac:cxnSpMkLst>
            <pc:docMk/>
            <pc:sldMk cId="3210275307" sldId="256"/>
            <ac:cxnSpMk id="41" creationId="{4DE282CD-C3F6-B64B-9E63-E62A10F04986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17:37.069" v="2" actId="14100"/>
          <ac:cxnSpMkLst>
            <pc:docMk/>
            <pc:sldMk cId="3210275307" sldId="256"/>
            <ac:cxnSpMk id="47" creationId="{16F035D5-C799-3A40-BA0D-2B56CB3755E7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17:47.491" v="4" actId="14100"/>
          <ac:cxnSpMkLst>
            <pc:docMk/>
            <pc:sldMk cId="3210275307" sldId="256"/>
            <ac:cxnSpMk id="51" creationId="{89A78264-A690-1248-94DD-9274471DBBF5}"/>
          </ac:cxnSpMkLst>
        </pc:cxnChg>
        <pc:cxnChg chg="mod">
          <ac:chgData name="Paliashchuk, Aliaksandra" userId="S::ap27193n@pace.edu::f03ab091-6afb-4a3b-9397-9945d28ca769" providerId="AD" clId="Web-{704D4DFD-1BEC-77CF-89D7-6E93A2DDF9E5}" dt="2022-11-13T15:20:35.154" v="29" actId="1076"/>
          <ac:cxnSpMkLst>
            <pc:docMk/>
            <pc:sldMk cId="3210275307" sldId="256"/>
            <ac:cxnSpMk id="64" creationId="{5184C08B-027D-9114-B6A1-6CFB41FE3F0D}"/>
          </ac:cxnSpMkLst>
        </pc:cxnChg>
      </pc:sldChg>
      <pc:sldChg chg="addSp delSp modSp">
        <pc:chgData name="Paliashchuk, Aliaksandra" userId="S::ap27193n@pace.edu::f03ab091-6afb-4a3b-9397-9945d28ca769" providerId="AD" clId="Web-{704D4DFD-1BEC-77CF-89D7-6E93A2DDF9E5}" dt="2022-11-13T15:19:12.885" v="17" actId="1076"/>
        <pc:sldMkLst>
          <pc:docMk/>
          <pc:sldMk cId="3492499171" sldId="257"/>
        </pc:sldMkLst>
        <pc:spChg chg="del mod">
          <ac:chgData name="Paliashchuk, Aliaksandra" userId="S::ap27193n@pace.edu::f03ab091-6afb-4a3b-9397-9945d28ca769" providerId="AD" clId="Web-{704D4DFD-1BEC-77CF-89D7-6E93A2DDF9E5}" dt="2022-11-13T15:18:31.930" v="11"/>
          <ac:spMkLst>
            <pc:docMk/>
            <pc:sldMk cId="3492499171" sldId="257"/>
            <ac:spMk id="5" creationId="{76181681-78DF-9D05-97F5-2D9FF675145A}"/>
          </ac:spMkLst>
        </pc:spChg>
        <pc:spChg chg="add">
          <ac:chgData name="Paliashchuk, Aliaksandra" userId="S::ap27193n@pace.edu::f03ab091-6afb-4a3b-9397-9945d28ca769" providerId="AD" clId="Web-{704D4DFD-1BEC-77CF-89D7-6E93A2DDF9E5}" dt="2022-11-13T15:18:11.258" v="7"/>
          <ac:spMkLst>
            <pc:docMk/>
            <pc:sldMk cId="3492499171" sldId="257"/>
            <ac:spMk id="8" creationId="{861334DA-9500-6982-A12C-A044F8C32087}"/>
          </ac:spMkLst>
        </pc:spChg>
        <pc:spChg chg="add mod">
          <ac:chgData name="Paliashchuk, Aliaksandra" userId="S::ap27193n@pace.edu::f03ab091-6afb-4a3b-9397-9945d28ca769" providerId="AD" clId="Web-{704D4DFD-1BEC-77CF-89D7-6E93A2DDF9E5}" dt="2022-11-13T15:19:12.885" v="17" actId="1076"/>
          <ac:spMkLst>
            <pc:docMk/>
            <pc:sldMk cId="3492499171" sldId="257"/>
            <ac:spMk id="10" creationId="{FC56251D-8BB5-B6A4-DF99-EA75606DECA0}"/>
          </ac:spMkLst>
        </pc:spChg>
        <pc:spChg chg="del">
          <ac:chgData name="Paliashchuk, Aliaksandra" userId="S::ap27193n@pace.edu::f03ab091-6afb-4a3b-9397-9945d28ca769" providerId="AD" clId="Web-{704D4DFD-1BEC-77CF-89D7-6E93A2DDF9E5}" dt="2022-11-13T15:18:13.711" v="8"/>
          <ac:spMkLst>
            <pc:docMk/>
            <pc:sldMk cId="3492499171" sldId="257"/>
            <ac:spMk id="45" creationId="{AF2ABF02-3CC0-584F-9FF3-7C7F59FAD883}"/>
          </ac:spMkLst>
        </pc:spChg>
        <pc:cxnChg chg="mod">
          <ac:chgData name="Paliashchuk, Aliaksandra" userId="S::ap27193n@pace.edu::f03ab091-6afb-4a3b-9397-9945d28ca769" providerId="AD" clId="Web-{704D4DFD-1BEC-77CF-89D7-6E93A2DDF9E5}" dt="2022-11-13T15:19:08.822" v="16" actId="14100"/>
          <ac:cxnSpMkLst>
            <pc:docMk/>
            <pc:sldMk cId="3492499171" sldId="257"/>
            <ac:cxnSpMk id="2" creationId="{F284B39F-DD26-F1A4-73CA-CD91A05C9CAC}"/>
          </ac:cxnSpMkLst>
        </pc:cxnChg>
        <pc:cxnChg chg="del">
          <ac:chgData name="Paliashchuk, Aliaksandra" userId="S::ap27193n@pace.edu::f03ab091-6afb-4a3b-9397-9945d28ca769" providerId="AD" clId="Web-{704D4DFD-1BEC-77CF-89D7-6E93A2DDF9E5}" dt="2022-11-13T15:18:45.556" v="14"/>
          <ac:cxnSpMkLst>
            <pc:docMk/>
            <pc:sldMk cId="3492499171" sldId="257"/>
            <ac:cxnSpMk id="3" creationId="{34B6AB55-4DB1-4EE7-1EEC-85DE4483C935}"/>
          </ac:cxnSpMkLst>
        </pc:cxnChg>
        <pc:cxnChg chg="add">
          <ac:chgData name="Paliashchuk, Aliaksandra" userId="S::ap27193n@pace.edu::f03ab091-6afb-4a3b-9397-9945d28ca769" providerId="AD" clId="Web-{704D4DFD-1BEC-77CF-89D7-6E93A2DDF9E5}" dt="2022-11-13T15:17:55.444" v="5"/>
          <ac:cxnSpMkLst>
            <pc:docMk/>
            <pc:sldMk cId="3492499171" sldId="257"/>
            <ac:cxnSpMk id="6" creationId="{9891B7DF-D1B3-C866-58B3-ADC05ACAF22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EF62-01EC-67A6-43B0-7EE775B8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2BD15-23E2-DD26-7484-56FABD6A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A7D-F9BB-93E2-2C93-B56B0555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F0DA-DB15-3AB1-FBAA-9D9C8432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E01F9-AEFD-B8D5-FA67-DACE1B5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56-D788-B54F-7D51-A4BBA5D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7A9AB-12E1-C07C-67E4-C74FD410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E4A1-E03C-65B9-B71D-676F4BE6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9975-845E-423E-BB8F-B6E66A16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82D5-BEB7-19CE-4AE6-1D45350D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519FE-AF7D-2CB9-A395-AD9F55CA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DC89-E7CF-C998-4B17-34C8A366E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953F-61C4-CC02-C00F-134E01D9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77B6-339A-01C6-E948-BC98D94A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A5E2-68F0-B1AE-DB16-FA9C4C89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3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B7D2-5F6B-061C-B189-8C8425A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A5E0-2ACF-58AC-CF69-D87BA804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BA1C-68C7-60B5-5D66-87EDBA5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EFC8-8ACE-FA0E-EEFD-48E1E841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D310-7341-E68B-1505-2609A381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E321-7D89-63DD-BA46-B2F22201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8B5F-18D0-3540-B23E-CEB5B9C6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E11D-D888-D010-1E9E-07AA37D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08D8-4519-657B-00D1-3FFB597E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60E0-92B9-1B09-82BF-00ECE038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4AF9-0C0B-6A15-4200-98BB2CFF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7FA9-6BF8-796B-740B-11FBC9EB8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CC1CB-EB76-D4DC-29C0-4D10F32E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3A5D-C733-45D1-E071-A8FE431D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244A-3ABB-C5EA-0CFD-B158E3B3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4FA9E-115B-C070-1B3B-C99C2D2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944-4DA0-6D3E-BA34-D568036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73C7-E58E-9F05-099A-343F3525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3E86-4103-7BBE-7412-E7D5BCE0B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2AB24-8A55-849F-214E-458871214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3D944-885C-CB25-AEBD-0AD6F29BB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48316-DB6B-EE7E-8431-C20FC084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9FE31-5476-66D0-9E9B-1DD30A6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DAA07-0D7B-1952-5854-51E6095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6E52-FA0B-DF4C-A133-72E9F29B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5980E-3409-50D0-AB12-4021F4FC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E1B3-CAF5-489B-425C-0BA32AE8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6837-C35D-2E30-CF59-586B16F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13F46-327B-F9E4-9290-BC782ACB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C60C-2A7D-EE4F-719B-A558BCD8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0162-9613-A3B1-9994-5EF42777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7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390F-7E7A-0128-F8C8-98DC838F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2BF-7171-94C7-EABE-5F43038B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6E741-204D-3FE0-E3D0-5EDE4ED4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7E92-DBD3-2746-42AA-5009209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AB3F-4004-9140-C094-B70CF92A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02F-74B6-9D72-3E7B-78E94C0D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E45-791E-BF6E-1E51-336C09A3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69799-851E-CF22-4E5C-727EE8029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39495-ACA0-0745-55DE-EAA69A60E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F1B4F-FCA4-3124-1847-50E5C02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DC38-F583-DA7A-0BA4-D3BD3009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7BB2-F179-B186-4F61-7A873C19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C870-23A8-B95D-AD6D-B71F01CE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5D78-3A72-2E5C-C227-ED887AC3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A396-E055-0269-7021-98B07B91B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22761-4620-0341-9E5F-7D0ED0EC4E40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2F6B-81BB-A2BC-072B-8540C8CC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1368-4204-1B87-58FB-7202C6B2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7089-D05D-4846-BF09-5D503111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51FEDFD-191E-384B-A5AB-5D76CC373F5F}"/>
              </a:ext>
            </a:extLst>
          </p:cNvPr>
          <p:cNvSpPr>
            <a:spLocks/>
          </p:cNvSpPr>
          <p:nvPr/>
        </p:nvSpPr>
        <p:spPr>
          <a:xfrm>
            <a:off x="4913889" y="3411220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Purchase Order</a:t>
            </a:r>
          </a:p>
          <a:p>
            <a:pPr algn="ctr"/>
            <a:r>
              <a:rPr lang="en-US" sz="1050">
                <a:solidFill>
                  <a:schemeClr val="tx1"/>
                </a:solidFill>
                <a:cs typeface="Calibri"/>
              </a:rPr>
              <a:t>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8E085-EF9E-7742-B800-32BA98CFBA07}"/>
              </a:ext>
            </a:extLst>
          </p:cNvPr>
          <p:cNvSpPr/>
          <p:nvPr/>
        </p:nvSpPr>
        <p:spPr>
          <a:xfrm>
            <a:off x="7532646" y="3418947"/>
            <a:ext cx="1290312" cy="86868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08.02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Edit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30" name="TextBox 37">
            <a:extLst>
              <a:ext uri="{FF2B5EF4-FFF2-40B4-BE49-F238E27FC236}">
                <a16:creationId xmlns:a16="http://schemas.microsoft.com/office/drawing/2014/main" id="{261DC49E-CB79-8947-A469-700500036100}"/>
              </a:ext>
            </a:extLst>
          </p:cNvPr>
          <p:cNvSpPr txBox="1"/>
          <p:nvPr/>
        </p:nvSpPr>
        <p:spPr>
          <a:xfrm>
            <a:off x="1088528" y="3254791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Fetch Purchase Orders</a:t>
            </a:r>
            <a:endParaRPr lang="en-US" sz="1100"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F79B2F-EEB6-0D49-A6F2-539239D800AD}"/>
              </a:ext>
            </a:extLst>
          </p:cNvPr>
          <p:cNvCxnSpPr>
            <a:cxnSpLocks/>
          </p:cNvCxnSpPr>
          <p:nvPr/>
        </p:nvCxnSpPr>
        <p:spPr>
          <a:xfrm>
            <a:off x="6208520" y="3845724"/>
            <a:ext cx="1324126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7">
            <a:extLst>
              <a:ext uri="{FF2B5EF4-FFF2-40B4-BE49-F238E27FC236}">
                <a16:creationId xmlns:a16="http://schemas.microsoft.com/office/drawing/2014/main" id="{B29C0B49-4125-A24A-A0DA-D9A08702C051}"/>
              </a:ext>
            </a:extLst>
          </p:cNvPr>
          <p:cNvSpPr txBox="1"/>
          <p:nvPr/>
        </p:nvSpPr>
        <p:spPr>
          <a:xfrm>
            <a:off x="141325" y="4254694"/>
            <a:ext cx="584380" cy="540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cs typeface="Calibri"/>
              </a:rPr>
              <a:t>User</a:t>
            </a:r>
            <a:endParaRPr lang="en-US"/>
          </a:p>
        </p:txBody>
      </p:sp>
      <p:pic>
        <p:nvPicPr>
          <p:cNvPr id="34" name="Graphic 78" descr="Man with solid fill">
            <a:extLst>
              <a:ext uri="{FF2B5EF4-FFF2-40B4-BE49-F238E27FC236}">
                <a16:creationId xmlns:a16="http://schemas.microsoft.com/office/drawing/2014/main" id="{5812034B-86D4-60F2-0CA2-2944F1DA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5530" y="3370879"/>
            <a:ext cx="916823" cy="949690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8AAC5EC-51EE-2B4A-960A-A98ED0E79D3F}"/>
              </a:ext>
            </a:extLst>
          </p:cNvPr>
          <p:cNvSpPr/>
          <p:nvPr/>
        </p:nvSpPr>
        <p:spPr>
          <a:xfrm>
            <a:off x="1979556" y="3370879"/>
            <a:ext cx="1836069" cy="949690"/>
          </a:xfrm>
          <a:prstGeom prst="roundRect">
            <a:avLst/>
          </a:prstGeom>
          <a:solidFill>
            <a:srgbClr val="5C83D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  <a:latin typeface="Calibri"/>
                <a:cs typeface="Arial"/>
              </a:rPr>
              <a:t>08.05</a:t>
            </a:r>
          </a:p>
          <a:p>
            <a:pPr algn="ctr"/>
            <a:r>
              <a:rPr lang="en-US" sz="1050">
                <a:solidFill>
                  <a:schemeClr val="tx1"/>
                </a:solidFill>
                <a:latin typeface="Calibri"/>
                <a:cs typeface="Arial"/>
              </a:rPr>
              <a:t>View List of Purchase Order(s)</a:t>
            </a:r>
            <a:endParaRPr lang="en-US" sz="10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3" name="TextBox 37">
            <a:extLst>
              <a:ext uri="{FF2B5EF4-FFF2-40B4-BE49-F238E27FC236}">
                <a16:creationId xmlns:a16="http://schemas.microsoft.com/office/drawing/2014/main" id="{C8E59401-2830-9645-B959-32ED13A1C5FC}"/>
              </a:ext>
            </a:extLst>
          </p:cNvPr>
          <p:cNvSpPr txBox="1"/>
          <p:nvPr/>
        </p:nvSpPr>
        <p:spPr>
          <a:xfrm>
            <a:off x="6419542" y="3554873"/>
            <a:ext cx="10284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Data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17F45EE9-54C1-9341-AD00-74FA87FD6097}"/>
              </a:ext>
            </a:extLst>
          </p:cNvPr>
          <p:cNvSpPr txBox="1"/>
          <p:nvPr/>
        </p:nvSpPr>
        <p:spPr>
          <a:xfrm>
            <a:off x="3933351" y="3800250"/>
            <a:ext cx="82382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Retrieve Purchase Order to be edited</a:t>
            </a:r>
            <a:endParaRPr lang="en-US" sz="1100">
              <a:cs typeface="Calibri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A78264-A690-1248-94DD-9274471DBBF5}"/>
              </a:ext>
            </a:extLst>
          </p:cNvPr>
          <p:cNvCxnSpPr>
            <a:cxnSpLocks/>
          </p:cNvCxnSpPr>
          <p:nvPr/>
        </p:nvCxnSpPr>
        <p:spPr>
          <a:xfrm flipV="1">
            <a:off x="697853" y="3845724"/>
            <a:ext cx="1281703" cy="75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236CD6-EC7F-852C-5DA8-BAE3E5A8156D}"/>
              </a:ext>
            </a:extLst>
          </p:cNvPr>
          <p:cNvCxnSpPr>
            <a:cxnSpLocks/>
          </p:cNvCxnSpPr>
          <p:nvPr/>
        </p:nvCxnSpPr>
        <p:spPr>
          <a:xfrm>
            <a:off x="3815625" y="3845724"/>
            <a:ext cx="10982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4CEA4-3C05-5C1B-364F-276CEFDDDFA8}"/>
              </a:ext>
            </a:extLst>
          </p:cNvPr>
          <p:cNvSpPr txBox="1"/>
          <p:nvPr/>
        </p:nvSpPr>
        <p:spPr>
          <a:xfrm>
            <a:off x="2950538" y="117412"/>
            <a:ext cx="6116782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Xero</a:t>
            </a:r>
            <a:r>
              <a:rPr lang="en-US" sz="1000" dirty="0">
                <a:latin typeface="Calibri"/>
                <a:cs typeface="Calibri"/>
              </a:rPr>
              <a:t> Application</a:t>
            </a:r>
            <a:r>
              <a:rPr lang="en-US" sz="1000" b="0" i="0" dirty="0">
                <a:effectLst/>
                <a:latin typeface="Calibri"/>
                <a:cs typeface="Calibri"/>
              </a:rPr>
              <a:t>​</a:t>
            </a:r>
          </a:p>
          <a:p>
            <a:pPr algn="ctr" fontAlgn="base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Logical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libri"/>
                <a:cs typeface="Calibri"/>
              </a:rPr>
              <a:t> - Delete Purchase Order</a:t>
            </a:r>
            <a:endParaRPr lang="en-US" sz="1000" b="0" i="0" dirty="0">
              <a:effectLst/>
              <a:latin typeface="Calibr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83429-7E83-6719-B445-F67528007D0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171434" y="4287630"/>
            <a:ext cx="6368" cy="6959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08AAB-263E-2CBD-47A8-9264680FCEC0}"/>
              </a:ext>
            </a:extLst>
          </p:cNvPr>
          <p:cNvCxnSpPr>
            <a:cxnSpLocks/>
          </p:cNvCxnSpPr>
          <p:nvPr/>
        </p:nvCxnSpPr>
        <p:spPr>
          <a:xfrm flipV="1">
            <a:off x="2950538" y="4983588"/>
            <a:ext cx="5220896" cy="54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0EDBC0-0156-9DCE-85B0-CF0368C9CE16}"/>
              </a:ext>
            </a:extLst>
          </p:cNvPr>
          <p:cNvCxnSpPr>
            <a:cxnSpLocks/>
          </p:cNvCxnSpPr>
          <p:nvPr/>
        </p:nvCxnSpPr>
        <p:spPr>
          <a:xfrm flipH="1">
            <a:off x="633356" y="4081888"/>
            <a:ext cx="1334497" cy="17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7">
            <a:extLst>
              <a:ext uri="{FF2B5EF4-FFF2-40B4-BE49-F238E27FC236}">
                <a16:creationId xmlns:a16="http://schemas.microsoft.com/office/drawing/2014/main" id="{5800290D-767D-1EAB-B2C3-77839C2FFF11}"/>
              </a:ext>
            </a:extLst>
          </p:cNvPr>
          <p:cNvSpPr txBox="1"/>
          <p:nvPr/>
        </p:nvSpPr>
        <p:spPr>
          <a:xfrm flipH="1">
            <a:off x="879468" y="4095045"/>
            <a:ext cx="129456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BB9EE-A1EB-32D5-CB60-5943851F429A}"/>
              </a:ext>
            </a:extLst>
          </p:cNvPr>
          <p:cNvCxnSpPr>
            <a:cxnSpLocks/>
          </p:cNvCxnSpPr>
          <p:nvPr/>
        </p:nvCxnSpPr>
        <p:spPr>
          <a:xfrm flipV="1">
            <a:off x="2958453" y="4302923"/>
            <a:ext cx="11703" cy="680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CC30753D-4E11-D143-90C7-805A89962C5A}"/>
              </a:ext>
            </a:extLst>
          </p:cNvPr>
          <p:cNvSpPr/>
          <p:nvPr/>
        </p:nvSpPr>
        <p:spPr>
          <a:xfrm>
            <a:off x="3806533" y="896159"/>
            <a:ext cx="1179051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08.04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View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F5696074-5B30-A302-B562-CF2BED31D0F4}"/>
              </a:ext>
            </a:extLst>
          </p:cNvPr>
          <p:cNvSpPr/>
          <p:nvPr/>
        </p:nvSpPr>
        <p:spPr>
          <a:xfrm>
            <a:off x="5201244" y="877242"/>
            <a:ext cx="1290313" cy="72498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08.06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Search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B84A502-226F-3861-E949-5CC4DFC3EC80}"/>
              </a:ext>
            </a:extLst>
          </p:cNvPr>
          <p:cNvSpPr/>
          <p:nvPr/>
        </p:nvSpPr>
        <p:spPr>
          <a:xfrm>
            <a:off x="9753170" y="784799"/>
            <a:ext cx="1251941" cy="817423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08.13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Filter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Orders</a:t>
            </a: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D0F5D424-235F-C037-330C-DE59CBFA4C1F}"/>
              </a:ext>
            </a:extLst>
          </p:cNvPr>
          <p:cNvSpPr/>
          <p:nvPr/>
        </p:nvSpPr>
        <p:spPr>
          <a:xfrm>
            <a:off x="6724221" y="814934"/>
            <a:ext cx="1290312" cy="852987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08.07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Filter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Order(s) by Status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ECD426B0-62D9-C510-14F0-A7239E9D43B1}"/>
              </a:ext>
            </a:extLst>
          </p:cNvPr>
          <p:cNvSpPr/>
          <p:nvPr/>
        </p:nvSpPr>
        <p:spPr>
          <a:xfrm>
            <a:off x="8194232" y="779109"/>
            <a:ext cx="1389020" cy="860201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08.08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Sort by Number, Reference, Supplier, Date Raised, Delivery Date</a:t>
            </a:r>
            <a:endParaRPr lang="en-US" sz="1050">
              <a:solidFill>
                <a:schemeClr val="tx1"/>
              </a:solidFill>
              <a:cs typeface="Calibri"/>
            </a:endParaRPr>
          </a:p>
        </p:txBody>
      </p:sp>
      <p:sp>
        <p:nvSpPr>
          <p:cNvPr id="33" name="Rounded Rectangle 28">
            <a:extLst>
              <a:ext uri="{FF2B5EF4-FFF2-40B4-BE49-F238E27FC236}">
                <a16:creationId xmlns:a16="http://schemas.microsoft.com/office/drawing/2014/main" id="{96DAF05A-FF80-A4E9-0F52-2656F50D057C}"/>
              </a:ext>
            </a:extLst>
          </p:cNvPr>
          <p:cNvSpPr/>
          <p:nvPr/>
        </p:nvSpPr>
        <p:spPr>
          <a:xfrm>
            <a:off x="1979556" y="1312616"/>
            <a:ext cx="1516098" cy="757274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>
                <a:solidFill>
                  <a:schemeClr val="tx1"/>
                </a:solidFill>
              </a:rPr>
              <a:t>08.01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Create Purchase</a:t>
            </a:r>
            <a:endParaRPr lang="en-US" sz="105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050">
                <a:solidFill>
                  <a:schemeClr val="tx1"/>
                </a:solidFill>
                <a:cs typeface="Calibri" panose="020F0502020204030204"/>
              </a:rPr>
              <a:t>Order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7DFBAA-1050-58A1-2E3E-3B771C997F10}"/>
              </a:ext>
            </a:extLst>
          </p:cNvPr>
          <p:cNvCxnSpPr>
            <a:stCxn id="33" idx="2"/>
          </p:cNvCxnSpPr>
          <p:nvPr/>
        </p:nvCxnSpPr>
        <p:spPr>
          <a:xfrm>
            <a:off x="2737605" y="2069890"/>
            <a:ext cx="0" cy="130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7">
            <a:extLst>
              <a:ext uri="{FF2B5EF4-FFF2-40B4-BE49-F238E27FC236}">
                <a16:creationId xmlns:a16="http://schemas.microsoft.com/office/drawing/2014/main" id="{29F8AC59-31D8-70DE-EC53-28624538A928}"/>
              </a:ext>
            </a:extLst>
          </p:cNvPr>
          <p:cNvSpPr txBox="1"/>
          <p:nvPr/>
        </p:nvSpPr>
        <p:spPr>
          <a:xfrm>
            <a:off x="2732009" y="2320856"/>
            <a:ext cx="102201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Adds new Purchase Order</a:t>
            </a:r>
            <a:endParaRPr lang="en-US" sz="1100"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EF6A4A-5629-4F6F-FAEB-18B012260320}"/>
              </a:ext>
            </a:extLst>
          </p:cNvPr>
          <p:cNvCxnSpPr/>
          <p:nvPr/>
        </p:nvCxnSpPr>
        <p:spPr>
          <a:xfrm flipV="1">
            <a:off x="633356" y="2046710"/>
            <a:ext cx="1477184" cy="1508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7">
            <a:extLst>
              <a:ext uri="{FF2B5EF4-FFF2-40B4-BE49-F238E27FC236}">
                <a16:creationId xmlns:a16="http://schemas.microsoft.com/office/drawing/2014/main" id="{63491C06-A48C-2E90-0B3D-E1B9A471C2BD}"/>
              </a:ext>
            </a:extLst>
          </p:cNvPr>
          <p:cNvSpPr txBox="1"/>
          <p:nvPr/>
        </p:nvSpPr>
        <p:spPr>
          <a:xfrm rot="18646514">
            <a:off x="549602" y="2253624"/>
            <a:ext cx="1053519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Creates a new Purchase Order</a:t>
            </a:r>
            <a:endParaRPr lang="en-US" sz="1100">
              <a:cs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AC3D02-C515-50B3-1625-7E968E03962F}"/>
              </a:ext>
            </a:extLst>
          </p:cNvPr>
          <p:cNvCxnSpPr>
            <a:cxnSpLocks/>
          </p:cNvCxnSpPr>
          <p:nvPr/>
        </p:nvCxnSpPr>
        <p:spPr>
          <a:xfrm flipV="1">
            <a:off x="3661190" y="1624192"/>
            <a:ext cx="3187076" cy="173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7">
            <a:extLst>
              <a:ext uri="{FF2B5EF4-FFF2-40B4-BE49-F238E27FC236}">
                <a16:creationId xmlns:a16="http://schemas.microsoft.com/office/drawing/2014/main" id="{6C01A249-9C09-EDCB-C6E3-65C84593160F}"/>
              </a:ext>
            </a:extLst>
          </p:cNvPr>
          <p:cNvSpPr txBox="1"/>
          <p:nvPr/>
        </p:nvSpPr>
        <p:spPr>
          <a:xfrm rot="20092696">
            <a:off x="5071802" y="1993841"/>
            <a:ext cx="106254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640E94-5AB5-0474-B3D7-BFEEFEA4CED3}"/>
              </a:ext>
            </a:extLst>
          </p:cNvPr>
          <p:cNvCxnSpPr>
            <a:cxnSpLocks/>
          </p:cNvCxnSpPr>
          <p:nvPr/>
        </p:nvCxnSpPr>
        <p:spPr>
          <a:xfrm flipV="1">
            <a:off x="3806533" y="1612602"/>
            <a:ext cx="4470947" cy="18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>
            <a:extLst>
              <a:ext uri="{FF2B5EF4-FFF2-40B4-BE49-F238E27FC236}">
                <a16:creationId xmlns:a16="http://schemas.microsoft.com/office/drawing/2014/main" id="{55C4EF44-2059-7FE6-981E-4D653FDE2900}"/>
              </a:ext>
            </a:extLst>
          </p:cNvPr>
          <p:cNvSpPr txBox="1"/>
          <p:nvPr/>
        </p:nvSpPr>
        <p:spPr>
          <a:xfrm rot="20216396">
            <a:off x="5823761" y="2163491"/>
            <a:ext cx="103488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0649D8-53CE-643E-27EE-54F7B96EB92D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38114" y="1653433"/>
            <a:ext cx="1157945" cy="1694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37">
            <a:extLst>
              <a:ext uri="{FF2B5EF4-FFF2-40B4-BE49-F238E27FC236}">
                <a16:creationId xmlns:a16="http://schemas.microsoft.com/office/drawing/2014/main" id="{2A282694-C64D-2D1E-01F6-500140563662}"/>
              </a:ext>
            </a:extLst>
          </p:cNvPr>
          <p:cNvSpPr txBox="1"/>
          <p:nvPr/>
        </p:nvSpPr>
        <p:spPr>
          <a:xfrm rot="18092392">
            <a:off x="3295379" y="2080350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A32B5C-5A01-3708-103F-174043161F50}"/>
              </a:ext>
            </a:extLst>
          </p:cNvPr>
          <p:cNvCxnSpPr>
            <a:cxnSpLocks/>
          </p:cNvCxnSpPr>
          <p:nvPr/>
        </p:nvCxnSpPr>
        <p:spPr>
          <a:xfrm flipV="1">
            <a:off x="3445922" y="1602222"/>
            <a:ext cx="1935978" cy="1768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7">
            <a:extLst>
              <a:ext uri="{FF2B5EF4-FFF2-40B4-BE49-F238E27FC236}">
                <a16:creationId xmlns:a16="http://schemas.microsoft.com/office/drawing/2014/main" id="{79FCC65D-F0BF-86B8-5BAD-D72721C98AFF}"/>
              </a:ext>
            </a:extLst>
          </p:cNvPr>
          <p:cNvSpPr txBox="1"/>
          <p:nvPr/>
        </p:nvSpPr>
        <p:spPr>
          <a:xfrm rot="19163948">
            <a:off x="4056721" y="2005236"/>
            <a:ext cx="10644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DB80C73-339B-54B0-8859-CC69169897A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815625" y="1602222"/>
            <a:ext cx="6563516" cy="210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37">
            <a:extLst>
              <a:ext uri="{FF2B5EF4-FFF2-40B4-BE49-F238E27FC236}">
                <a16:creationId xmlns:a16="http://schemas.microsoft.com/office/drawing/2014/main" id="{28AB1C3E-599C-F767-B9CD-E132CB5B801D}"/>
              </a:ext>
            </a:extLst>
          </p:cNvPr>
          <p:cNvSpPr txBox="1"/>
          <p:nvPr/>
        </p:nvSpPr>
        <p:spPr>
          <a:xfrm rot="20632060">
            <a:off x="6029684" y="2546649"/>
            <a:ext cx="103488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Updated 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753D9B2-7A3E-DD99-C632-4747F1815A25}"/>
              </a:ext>
            </a:extLst>
          </p:cNvPr>
          <p:cNvSpPr/>
          <p:nvPr/>
        </p:nvSpPr>
        <p:spPr>
          <a:xfrm>
            <a:off x="6042006" y="4578580"/>
            <a:ext cx="1833645" cy="949690"/>
          </a:xfrm>
          <a:prstGeom prst="roundRect">
            <a:avLst/>
          </a:prstGeom>
          <a:solidFill>
            <a:srgbClr val="5C8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08.03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Delete Purchase</a:t>
            </a: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Order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64C34D73-3E28-A60F-1F4F-E9179730BCFC}"/>
              </a:ext>
            </a:extLst>
          </p:cNvPr>
          <p:cNvSpPr txBox="1"/>
          <p:nvPr/>
        </p:nvSpPr>
        <p:spPr>
          <a:xfrm>
            <a:off x="8141808" y="4413368"/>
            <a:ext cx="1028404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Purchase Order deletion</a:t>
            </a:r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77EA79FF-A545-AE47-1AD9-7640AC201FEB}"/>
              </a:ext>
            </a:extLst>
          </p:cNvPr>
          <p:cNvSpPr txBox="1"/>
          <p:nvPr/>
        </p:nvSpPr>
        <p:spPr>
          <a:xfrm flipH="1">
            <a:off x="4607447" y="5040334"/>
            <a:ext cx="129456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Updates list of Purchase Orders</a:t>
            </a:r>
          </a:p>
        </p:txBody>
      </p:sp>
    </p:spTree>
    <p:extLst>
      <p:ext uri="{BB962C8B-B14F-4D97-AF65-F5344CB8AC3E}">
        <p14:creationId xmlns:p14="http://schemas.microsoft.com/office/powerpoint/2010/main" val="34924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Paliashchuk, Aliaksandra</dc:creator>
  <cp:lastModifiedBy>Nayanegali, Rahul Anand</cp:lastModifiedBy>
  <cp:revision>179</cp:revision>
  <dcterms:created xsi:type="dcterms:W3CDTF">2022-11-12T20:30:24Z</dcterms:created>
  <dcterms:modified xsi:type="dcterms:W3CDTF">2024-04-17T23:23:24Z</dcterms:modified>
</cp:coreProperties>
</file>