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3D6"/>
    <a:srgbClr val="4472C4"/>
    <a:srgbClr val="32B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5FAAC-00A2-3D79-6DC2-FDF634BE5840}" v="99" dt="2024-04-30T14:18:0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ai, Ms. Tarjanee Sandeep" userId="95d6e5c4-1574-46f0-bc4d-b2aecabcd57c" providerId="ADAL" clId="{4F486956-5E26-0E4C-954F-D5DD83A878E5}"/>
    <pc:docChg chg="undo custSel modSld">
      <pc:chgData name="Desai, Ms. Tarjanee Sandeep" userId="95d6e5c4-1574-46f0-bc4d-b2aecabcd57c" providerId="ADAL" clId="{4F486956-5E26-0E4C-954F-D5DD83A878E5}" dt="2024-04-25T12:44:31.360" v="155" actId="14100"/>
      <pc:docMkLst>
        <pc:docMk/>
      </pc:docMkLst>
      <pc:sldChg chg="addSp modSp mod">
        <pc:chgData name="Desai, Ms. Tarjanee Sandeep" userId="95d6e5c4-1574-46f0-bc4d-b2aecabcd57c" providerId="ADAL" clId="{4F486956-5E26-0E4C-954F-D5DD83A878E5}" dt="2024-04-25T12:44:31.360" v="155" actId="14100"/>
        <pc:sldMkLst>
          <pc:docMk/>
          <pc:sldMk cId="3066495823" sldId="258"/>
        </pc:sldMkLst>
        <pc:spChg chg="mod">
          <ac:chgData name="Desai, Ms. Tarjanee Sandeep" userId="95d6e5c4-1574-46f0-bc4d-b2aecabcd57c" providerId="ADAL" clId="{4F486956-5E26-0E4C-954F-D5DD83A878E5}" dt="2024-04-25T12:41:13.693" v="86" actId="1076"/>
          <ac:spMkLst>
            <pc:docMk/>
            <pc:sldMk cId="3066495823" sldId="258"/>
            <ac:spMk id="3" creationId="{CC30753D-4E11-D143-90C7-805A89962C5A}"/>
          </ac:spMkLst>
        </pc:spChg>
        <pc:spChg chg="mod">
          <ac:chgData name="Desai, Ms. Tarjanee Sandeep" userId="95d6e5c4-1574-46f0-bc4d-b2aecabcd57c" providerId="ADAL" clId="{4F486956-5E26-0E4C-954F-D5DD83A878E5}" dt="2024-04-25T12:41:10.981" v="85" actId="1076"/>
          <ac:spMkLst>
            <pc:docMk/>
            <pc:sldMk cId="3066495823" sldId="258"/>
            <ac:spMk id="10" creationId="{F5696074-5B30-A302-B562-CF2BED31D0F4}"/>
          </ac:spMkLst>
        </pc:spChg>
        <pc:spChg chg="mod">
          <ac:chgData name="Desai, Ms. Tarjanee Sandeep" userId="95d6e5c4-1574-46f0-bc4d-b2aecabcd57c" providerId="ADAL" clId="{4F486956-5E26-0E4C-954F-D5DD83A878E5}" dt="2024-04-25T12:41:19.337" v="88" actId="1076"/>
          <ac:spMkLst>
            <pc:docMk/>
            <pc:sldMk cId="3066495823" sldId="258"/>
            <ac:spMk id="13" creationId="{D0F5D424-235F-C037-330C-DE59CBFA4C1F}"/>
          </ac:spMkLst>
        </pc:spChg>
        <pc:spChg chg="mod">
          <ac:chgData name="Desai, Ms. Tarjanee Sandeep" userId="95d6e5c4-1574-46f0-bc4d-b2aecabcd57c" providerId="ADAL" clId="{4F486956-5E26-0E4C-954F-D5DD83A878E5}" dt="2024-04-25T12:37:22.076" v="62" actId="1076"/>
          <ac:spMkLst>
            <pc:docMk/>
            <pc:sldMk cId="3066495823" sldId="258"/>
            <ac:spMk id="14" creationId="{ECD426B0-62D9-C510-14F0-A7239E9D43B1}"/>
          </ac:spMkLst>
        </pc:spChg>
        <pc:spChg chg="mod">
          <ac:chgData name="Desai, Ms. Tarjanee Sandeep" userId="95d6e5c4-1574-46f0-bc4d-b2aecabcd57c" providerId="ADAL" clId="{4F486956-5E26-0E4C-954F-D5DD83A878E5}" dt="2024-04-25T12:36:13.971" v="53" actId="1076"/>
          <ac:spMkLst>
            <pc:docMk/>
            <pc:sldMk cId="3066495823" sldId="258"/>
            <ac:spMk id="19" creationId="{914421C2-8276-5D20-01DA-91652969CB3E}"/>
          </ac:spMkLst>
        </pc:spChg>
        <pc:spChg chg="add mod">
          <ac:chgData name="Desai, Ms. Tarjanee Sandeep" userId="95d6e5c4-1574-46f0-bc4d-b2aecabcd57c" providerId="ADAL" clId="{4F486956-5E26-0E4C-954F-D5DD83A878E5}" dt="2024-04-25T12:37:30.579" v="63"/>
          <ac:spMkLst>
            <pc:docMk/>
            <pc:sldMk cId="3066495823" sldId="258"/>
            <ac:spMk id="27" creationId="{34E7116A-FC3E-9A07-C810-60E38DF21078}"/>
          </ac:spMkLst>
        </pc:spChg>
        <pc:spChg chg="mod">
          <ac:chgData name="Desai, Ms. Tarjanee Sandeep" userId="95d6e5c4-1574-46f0-bc4d-b2aecabcd57c" providerId="ADAL" clId="{4F486956-5E26-0E4C-954F-D5DD83A878E5}" dt="2024-04-25T12:27:33.651" v="12" actId="1076"/>
          <ac:spMkLst>
            <pc:docMk/>
            <pc:sldMk cId="3066495823" sldId="258"/>
            <ac:spMk id="29" creationId="{2358E085-EF9E-7742-B800-32BA98CFBA07}"/>
          </ac:spMkLst>
        </pc:spChg>
        <pc:spChg chg="add mod">
          <ac:chgData name="Desai, Ms. Tarjanee Sandeep" userId="95d6e5c4-1574-46f0-bc4d-b2aecabcd57c" providerId="ADAL" clId="{4F486956-5E26-0E4C-954F-D5DD83A878E5}" dt="2024-04-25T12:38:19.020" v="75" actId="1076"/>
          <ac:spMkLst>
            <pc:docMk/>
            <pc:sldMk cId="3066495823" sldId="258"/>
            <ac:spMk id="39" creationId="{5179DE18-9C0C-0397-F86F-296AE29BCB0E}"/>
          </ac:spMkLst>
        </pc:spChg>
        <pc:spChg chg="mod">
          <ac:chgData name="Desai, Ms. Tarjanee Sandeep" userId="95d6e5c4-1574-46f0-bc4d-b2aecabcd57c" providerId="ADAL" clId="{4F486956-5E26-0E4C-954F-D5DD83A878E5}" dt="2024-04-25T12:36:23.858" v="54" actId="1076"/>
          <ac:spMkLst>
            <pc:docMk/>
            <pc:sldMk cId="3066495823" sldId="258"/>
            <ac:spMk id="41" creationId="{29F8AC59-31D8-70DE-EC53-28624538A928}"/>
          </ac:spMkLst>
        </pc:spChg>
        <pc:spChg chg="mod">
          <ac:chgData name="Desai, Ms. Tarjanee Sandeep" userId="95d6e5c4-1574-46f0-bc4d-b2aecabcd57c" providerId="ADAL" clId="{4F486956-5E26-0E4C-954F-D5DD83A878E5}" dt="2024-04-25T12:26:40.715" v="1" actId="1076"/>
          <ac:spMkLst>
            <pc:docMk/>
            <pc:sldMk cId="3066495823" sldId="258"/>
            <ac:spMk id="46" creationId="{63491C06-A48C-2E90-0B3D-E1B9A471C2BD}"/>
          </ac:spMkLst>
        </pc:spChg>
        <pc:spChg chg="mod">
          <ac:chgData name="Desai, Ms. Tarjanee Sandeep" userId="95d6e5c4-1574-46f0-bc4d-b2aecabcd57c" providerId="ADAL" clId="{4F486956-5E26-0E4C-954F-D5DD83A878E5}" dt="2024-04-25T12:41:02.644" v="84" actId="20577"/>
          <ac:spMkLst>
            <pc:docMk/>
            <pc:sldMk cId="3066495823" sldId="258"/>
            <ac:spMk id="48" creationId="{17F45EE9-54C1-9341-AD00-74FA87FD6097}"/>
          </ac:spMkLst>
        </pc:spChg>
        <pc:spChg chg="mod">
          <ac:chgData name="Desai, Ms. Tarjanee Sandeep" userId="95d6e5c4-1574-46f0-bc4d-b2aecabcd57c" providerId="ADAL" clId="{4F486956-5E26-0E4C-954F-D5DD83A878E5}" dt="2024-04-25T12:44:31.360" v="155" actId="14100"/>
          <ac:spMkLst>
            <pc:docMk/>
            <pc:sldMk cId="3066495823" sldId="258"/>
            <ac:spMk id="50" creationId="{B071DDEB-BCE5-EC4D-8ECD-24B4A8FE7D8C}"/>
          </ac:spMkLst>
        </pc:spChg>
        <pc:spChg chg="mod">
          <ac:chgData name="Desai, Ms. Tarjanee Sandeep" userId="95d6e5c4-1574-46f0-bc4d-b2aecabcd57c" providerId="ADAL" clId="{4F486956-5E26-0E4C-954F-D5DD83A878E5}" dt="2024-04-25T12:36:43.870" v="58" actId="688"/>
          <ac:spMkLst>
            <pc:docMk/>
            <pc:sldMk cId="3066495823" sldId="258"/>
            <ac:spMk id="59" creationId="{55C4EF44-2059-7FE6-981E-4D653FDE2900}"/>
          </ac:spMkLst>
        </pc:spChg>
        <pc:spChg chg="add mod">
          <ac:chgData name="Desai, Ms. Tarjanee Sandeep" userId="95d6e5c4-1574-46f0-bc4d-b2aecabcd57c" providerId="ADAL" clId="{4F486956-5E26-0E4C-954F-D5DD83A878E5}" dt="2024-04-25T12:43:16.278" v="137" actId="1076"/>
          <ac:spMkLst>
            <pc:docMk/>
            <pc:sldMk cId="3066495823" sldId="258"/>
            <ac:spMk id="66" creationId="{FC02C145-08A3-7384-7CC6-2C2E2DA2AFC6}"/>
          </ac:spMkLst>
        </pc:spChg>
        <pc:spChg chg="add mod">
          <ac:chgData name="Desai, Ms. Tarjanee Sandeep" userId="95d6e5c4-1574-46f0-bc4d-b2aecabcd57c" providerId="ADAL" clId="{4F486956-5E26-0E4C-954F-D5DD83A878E5}" dt="2024-04-25T12:43:34.007" v="141" actId="1076"/>
          <ac:spMkLst>
            <pc:docMk/>
            <pc:sldMk cId="3066495823" sldId="258"/>
            <ac:spMk id="67" creationId="{E8FE5E35-D21C-E346-E22A-6F6F1A4EE222}"/>
          </ac:spMkLst>
        </pc:spChg>
        <pc:spChg chg="add mod">
          <ac:chgData name="Desai, Ms. Tarjanee Sandeep" userId="95d6e5c4-1574-46f0-bc4d-b2aecabcd57c" providerId="ADAL" clId="{4F486956-5E26-0E4C-954F-D5DD83A878E5}" dt="2024-04-25T12:43:43.499" v="145" actId="1076"/>
          <ac:spMkLst>
            <pc:docMk/>
            <pc:sldMk cId="3066495823" sldId="258"/>
            <ac:spMk id="68" creationId="{6D6759F5-6679-D93F-38FB-C4613AA77B17}"/>
          </ac:spMkLst>
        </pc:spChg>
        <pc:spChg chg="mod">
          <ac:chgData name="Desai, Ms. Tarjanee Sandeep" userId="95d6e5c4-1574-46f0-bc4d-b2aecabcd57c" providerId="ADAL" clId="{4F486956-5E26-0E4C-954F-D5DD83A878E5}" dt="2024-04-25T12:36:11.574" v="52" actId="1076"/>
          <ac:spMkLst>
            <pc:docMk/>
            <pc:sldMk cId="3066495823" sldId="258"/>
            <ac:spMk id="77" creationId="{0F98F2FA-2F63-0E4F-EF89-9BAC5450FB6B}"/>
          </ac:spMkLst>
        </pc:spChg>
        <pc:cxnChg chg="mod">
          <ac:chgData name="Desai, Ms. Tarjanee Sandeep" userId="95d6e5c4-1574-46f0-bc4d-b2aecabcd57c" providerId="ADAL" clId="{4F486956-5E26-0E4C-954F-D5DD83A878E5}" dt="2024-04-25T12:28:25.039" v="41" actId="14100"/>
          <ac:cxnSpMkLst>
            <pc:docMk/>
            <pc:sldMk cId="3066495823" sldId="258"/>
            <ac:cxnSpMk id="5" creationId="{9F383429-7E83-6719-B445-F67528007D0E}"/>
          </ac:cxnSpMkLst>
        </pc:cxnChg>
        <pc:cxnChg chg="mod">
          <ac:chgData name="Desai, Ms. Tarjanee Sandeep" userId="95d6e5c4-1574-46f0-bc4d-b2aecabcd57c" providerId="ADAL" clId="{4F486956-5E26-0E4C-954F-D5DD83A878E5}" dt="2024-04-25T12:28:42.225" v="44" actId="14100"/>
          <ac:cxnSpMkLst>
            <pc:docMk/>
            <pc:sldMk cId="3066495823" sldId="258"/>
            <ac:cxnSpMk id="7" creationId="{BCE08AAB-263E-2CBD-47A8-9264680FCEC0}"/>
          </ac:cxnSpMkLst>
        </pc:cxnChg>
        <pc:cxnChg chg="add mod">
          <ac:chgData name="Desai, Ms. Tarjanee Sandeep" userId="95d6e5c4-1574-46f0-bc4d-b2aecabcd57c" providerId="ADAL" clId="{4F486956-5E26-0E4C-954F-D5DD83A878E5}" dt="2024-04-25T12:37:46.483" v="68" actId="1076"/>
          <ac:cxnSpMkLst>
            <pc:docMk/>
            <pc:sldMk cId="3066495823" sldId="258"/>
            <ac:cxnSpMk id="28" creationId="{258D73AE-4050-BA75-0A79-12C71E2377EB}"/>
          </ac:cxnSpMkLst>
        </pc:cxnChg>
        <pc:cxnChg chg="add mod">
          <ac:chgData name="Desai, Ms. Tarjanee Sandeep" userId="95d6e5c4-1574-46f0-bc4d-b2aecabcd57c" providerId="ADAL" clId="{4F486956-5E26-0E4C-954F-D5DD83A878E5}" dt="2024-04-25T12:37:51.399" v="69"/>
          <ac:cxnSpMkLst>
            <pc:docMk/>
            <pc:sldMk cId="3066495823" sldId="258"/>
            <ac:cxnSpMk id="36" creationId="{B0C16462-8B05-BFDA-ECC2-F214394E312A}"/>
          </ac:cxnSpMkLst>
        </pc:cxnChg>
        <pc:cxnChg chg="add mod">
          <ac:chgData name="Desai, Ms. Tarjanee Sandeep" userId="95d6e5c4-1574-46f0-bc4d-b2aecabcd57c" providerId="ADAL" clId="{4F486956-5E26-0E4C-954F-D5DD83A878E5}" dt="2024-04-25T12:37:54.587" v="70"/>
          <ac:cxnSpMkLst>
            <pc:docMk/>
            <pc:sldMk cId="3066495823" sldId="258"/>
            <ac:cxnSpMk id="37" creationId="{6A5CCBF8-30BB-9892-0454-C4D40688B260}"/>
          </ac:cxnSpMkLst>
        </pc:cxnChg>
        <pc:cxnChg chg="add mod">
          <ac:chgData name="Desai, Ms. Tarjanee Sandeep" userId="95d6e5c4-1574-46f0-bc4d-b2aecabcd57c" providerId="ADAL" clId="{4F486956-5E26-0E4C-954F-D5DD83A878E5}" dt="2024-04-25T12:41:46.068" v="93" actId="14100"/>
          <ac:cxnSpMkLst>
            <pc:docMk/>
            <pc:sldMk cId="3066495823" sldId="258"/>
            <ac:cxnSpMk id="40" creationId="{62569204-F24A-FAF6-66E8-F776EBD916E5}"/>
          </ac:cxnSpMkLst>
        </pc:cxnChg>
        <pc:cxnChg chg="add mod">
          <ac:chgData name="Desai, Ms. Tarjanee Sandeep" userId="95d6e5c4-1574-46f0-bc4d-b2aecabcd57c" providerId="ADAL" clId="{4F486956-5E26-0E4C-954F-D5DD83A878E5}" dt="2024-04-25T12:42:05.868" v="99" actId="14100"/>
          <ac:cxnSpMkLst>
            <pc:docMk/>
            <pc:sldMk cId="3066495823" sldId="258"/>
            <ac:cxnSpMk id="47" creationId="{09A3608E-52B0-ECCB-E65B-89D9815F5BFD}"/>
          </ac:cxnSpMkLst>
        </pc:cxnChg>
        <pc:cxnChg chg="mod">
          <ac:chgData name="Desai, Ms. Tarjanee Sandeep" userId="95d6e5c4-1574-46f0-bc4d-b2aecabcd57c" providerId="ADAL" clId="{4F486956-5E26-0E4C-954F-D5DD83A878E5}" dt="2024-04-25T12:27:29.585" v="11" actId="1076"/>
          <ac:cxnSpMkLst>
            <pc:docMk/>
            <pc:sldMk cId="3066495823" sldId="258"/>
            <ac:cxnSpMk id="52" creationId="{A5236CD6-EC7F-852C-5DA8-BAE3E5A8156D}"/>
          </ac:cxnSpMkLst>
        </pc:cxnChg>
        <pc:cxnChg chg="mod">
          <ac:chgData name="Desai, Ms. Tarjanee Sandeep" userId="95d6e5c4-1574-46f0-bc4d-b2aecabcd57c" providerId="ADAL" clId="{4F486956-5E26-0E4C-954F-D5DD83A878E5}" dt="2024-04-25T12:36:32.997" v="56" actId="14100"/>
          <ac:cxnSpMkLst>
            <pc:docMk/>
            <pc:sldMk cId="3066495823" sldId="258"/>
            <ac:cxnSpMk id="56" creationId="{66640E94-5AB5-0474-B3D7-BFEEFEA4CED3}"/>
          </ac:cxnSpMkLst>
        </pc:cxnChg>
        <pc:cxnChg chg="add mod">
          <ac:chgData name="Desai, Ms. Tarjanee Sandeep" userId="95d6e5c4-1574-46f0-bc4d-b2aecabcd57c" providerId="ADAL" clId="{4F486956-5E26-0E4C-954F-D5DD83A878E5}" dt="2024-04-25T12:42:17.340" v="103" actId="14100"/>
          <ac:cxnSpMkLst>
            <pc:docMk/>
            <pc:sldMk cId="3066495823" sldId="258"/>
            <ac:cxnSpMk id="57" creationId="{8AAA644D-1B57-2967-BC03-7DC7B5E074B0}"/>
          </ac:cxnSpMkLst>
        </pc:cxnChg>
        <pc:cxnChg chg="add mod">
          <ac:chgData name="Desai, Ms. Tarjanee Sandeep" userId="95d6e5c4-1574-46f0-bc4d-b2aecabcd57c" providerId="ADAL" clId="{4F486956-5E26-0E4C-954F-D5DD83A878E5}" dt="2024-04-25T12:42:23.147" v="104"/>
          <ac:cxnSpMkLst>
            <pc:docMk/>
            <pc:sldMk cId="3066495823" sldId="258"/>
            <ac:cxnSpMk id="62" creationId="{A1455FE0-0455-C385-5C24-1413876015B3}"/>
          </ac:cxnSpMkLst>
        </pc:cxnChg>
        <pc:cxnChg chg="add mod">
          <ac:chgData name="Desai, Ms. Tarjanee Sandeep" userId="95d6e5c4-1574-46f0-bc4d-b2aecabcd57c" providerId="ADAL" clId="{4F486956-5E26-0E4C-954F-D5DD83A878E5}" dt="2024-04-25T12:42:27.046" v="105"/>
          <ac:cxnSpMkLst>
            <pc:docMk/>
            <pc:sldMk cId="3066495823" sldId="258"/>
            <ac:cxnSpMk id="63" creationId="{67B3E79B-F045-CB29-BD62-1CB9A644B8A6}"/>
          </ac:cxnSpMkLst>
        </pc:cxnChg>
        <pc:cxnChg chg="add mod">
          <ac:chgData name="Desai, Ms. Tarjanee Sandeep" userId="95d6e5c4-1574-46f0-bc4d-b2aecabcd57c" providerId="ADAL" clId="{4F486956-5E26-0E4C-954F-D5DD83A878E5}" dt="2024-04-25T12:42:34.783" v="106"/>
          <ac:cxnSpMkLst>
            <pc:docMk/>
            <pc:sldMk cId="3066495823" sldId="258"/>
            <ac:cxnSpMk id="64" creationId="{32265AA1-8A60-F288-A969-FC77A1F2D09D}"/>
          </ac:cxnSpMkLst>
        </pc:cxnChg>
        <pc:cxnChg chg="add mod">
          <ac:chgData name="Desai, Ms. Tarjanee Sandeep" userId="95d6e5c4-1574-46f0-bc4d-b2aecabcd57c" providerId="ADAL" clId="{4F486956-5E26-0E4C-954F-D5DD83A878E5}" dt="2024-04-25T12:42:41.873" v="107"/>
          <ac:cxnSpMkLst>
            <pc:docMk/>
            <pc:sldMk cId="3066495823" sldId="258"/>
            <ac:cxnSpMk id="65" creationId="{A26CEF58-A7B3-42CD-51BB-0257EE86C6A8}"/>
          </ac:cxnSpMkLst>
        </pc:cxnChg>
        <pc:cxnChg chg="mod">
          <ac:chgData name="Desai, Ms. Tarjanee Sandeep" userId="95d6e5c4-1574-46f0-bc4d-b2aecabcd57c" providerId="ADAL" clId="{4F486956-5E26-0E4C-954F-D5DD83A878E5}" dt="2024-04-25T12:36:13.971" v="53" actId="1076"/>
          <ac:cxnSpMkLst>
            <pc:docMk/>
            <pc:sldMk cId="3066495823" sldId="258"/>
            <ac:cxnSpMk id="76" creationId="{26C753DB-C63F-2939-98B2-1F29DA0E57A9}"/>
          </ac:cxnSpMkLst>
        </pc:cxnChg>
      </pc:sldChg>
    </pc:docChg>
  </pc:docChgLst>
  <pc:docChgLst>
    <pc:chgData name="Nayanegali, Rahul Anand" userId="S::rn06857n@pace.edu::231960b7-b7ea-4f61-9136-e2880cc19879" providerId="AD" clId="Web-{03819113-954C-BAC3-618E-516C434DD1B8}"/>
    <pc:docChg chg="delSld">
      <pc:chgData name="Nayanegali, Rahul Anand" userId="S::rn06857n@pace.edu::231960b7-b7ea-4f61-9136-e2880cc19879" providerId="AD" clId="Web-{03819113-954C-BAC3-618E-516C434DD1B8}" dt="2024-04-24T20:41:24.506" v="0"/>
      <pc:docMkLst>
        <pc:docMk/>
      </pc:docMkLst>
      <pc:sldChg chg="del">
        <pc:chgData name="Nayanegali, Rahul Anand" userId="S::rn06857n@pace.edu::231960b7-b7ea-4f61-9136-e2880cc19879" providerId="AD" clId="Web-{03819113-954C-BAC3-618E-516C434DD1B8}" dt="2024-04-24T20:41:24.506" v="0"/>
        <pc:sldMkLst>
          <pc:docMk/>
          <pc:sldMk cId="1933245121" sldId="259"/>
        </pc:sldMkLst>
      </pc:sldChg>
    </pc:docChg>
  </pc:docChgLst>
  <pc:docChgLst>
    <pc:chgData name="Mohammed, Mr. Tanzil Bilal" userId="S::tm78458n@pace.edu::51c7a23e-ff41-4868-b9ed-e0640bb455b3" providerId="AD" clId="Web-{2CC5FAAC-00A2-3D79-6DC2-FDF634BE5840}"/>
    <pc:docChg chg="modSld">
      <pc:chgData name="Mohammed, Mr. Tanzil Bilal" userId="S::tm78458n@pace.edu::51c7a23e-ff41-4868-b9ed-e0640bb455b3" providerId="AD" clId="Web-{2CC5FAAC-00A2-3D79-6DC2-FDF634BE5840}" dt="2024-04-30T14:17:49.356" v="83" actId="20577"/>
      <pc:docMkLst>
        <pc:docMk/>
      </pc:docMkLst>
      <pc:sldChg chg="addSp delSp modSp">
        <pc:chgData name="Mohammed, Mr. Tanzil Bilal" userId="S::tm78458n@pace.edu::51c7a23e-ff41-4868-b9ed-e0640bb455b3" providerId="AD" clId="Web-{2CC5FAAC-00A2-3D79-6DC2-FDF634BE5840}" dt="2024-04-30T14:17:49.356" v="83" actId="20577"/>
        <pc:sldMkLst>
          <pc:docMk/>
          <pc:sldMk cId="3066495823" sldId="258"/>
        </pc:sldMkLst>
        <pc:spChg chg="mod">
          <ac:chgData name="Mohammed, Mr. Tanzil Bilal" userId="S::tm78458n@pace.edu::51c7a23e-ff41-4868-b9ed-e0640bb455b3" providerId="AD" clId="Web-{2CC5FAAC-00A2-3D79-6DC2-FDF634BE5840}" dt="2024-04-30T14:17:43.700" v="71" actId="20577"/>
          <ac:spMkLst>
            <pc:docMk/>
            <pc:sldMk cId="3066495823" sldId="258"/>
            <ac:spMk id="3" creationId="{CC30753D-4E11-D143-90C7-805A89962C5A}"/>
          </ac:spMkLst>
        </pc:spChg>
        <pc:spChg chg="mod">
          <ac:chgData name="Mohammed, Mr. Tanzil Bilal" userId="S::tm78458n@pace.edu::51c7a23e-ff41-4868-b9ed-e0640bb455b3" providerId="AD" clId="Web-{2CC5FAAC-00A2-3D79-6DC2-FDF634BE5840}" dt="2024-04-30T14:17:46.262" v="74" actId="20577"/>
          <ac:spMkLst>
            <pc:docMk/>
            <pc:sldMk cId="3066495823" sldId="258"/>
            <ac:spMk id="10" creationId="{F5696074-5B30-A302-B562-CF2BED31D0F4}"/>
          </ac:spMkLst>
        </pc:spChg>
        <pc:spChg chg="mod">
          <ac:chgData name="Mohammed, Mr. Tanzil Bilal" userId="S::tm78458n@pace.edu::51c7a23e-ff41-4868-b9ed-e0640bb455b3" providerId="AD" clId="Web-{2CC5FAAC-00A2-3D79-6DC2-FDF634BE5840}" dt="2024-04-30T14:17:49.356" v="83" actId="20577"/>
          <ac:spMkLst>
            <pc:docMk/>
            <pc:sldMk cId="3066495823" sldId="258"/>
            <ac:spMk id="33" creationId="{96DAF05A-FF80-A4E9-0F52-2656F50D057C}"/>
          </ac:spMkLst>
        </pc:spChg>
        <pc:spChg chg="mod">
          <ac:chgData name="Mohammed, Mr. Tanzil Bilal" userId="S::tm78458n@pace.edu::51c7a23e-ff41-4868-b9ed-e0640bb455b3" providerId="AD" clId="Web-{2CC5FAAC-00A2-3D79-6DC2-FDF634BE5840}" dt="2024-04-30T14:17:33.059" v="51" actId="20577"/>
          <ac:spMkLst>
            <pc:docMk/>
            <pc:sldMk cId="3066495823" sldId="258"/>
            <ac:spMk id="41" creationId="{29F8AC59-31D8-70DE-EC53-28624538A928}"/>
          </ac:spMkLst>
        </pc:spChg>
        <pc:spChg chg="mod">
          <ac:chgData name="Mohammed, Mr. Tanzil Bilal" userId="S::tm78458n@pace.edu::51c7a23e-ff41-4868-b9ed-e0640bb455b3" providerId="AD" clId="Web-{2CC5FAAC-00A2-3D79-6DC2-FDF634BE5840}" dt="2024-04-30T14:17:46.997" v="79" actId="20577"/>
          <ac:spMkLst>
            <pc:docMk/>
            <pc:sldMk cId="3066495823" sldId="258"/>
            <ac:spMk id="46" creationId="{63491C06-A48C-2E90-0B3D-E1B9A471C2BD}"/>
          </ac:spMkLst>
        </pc:spChg>
        <pc:spChg chg="add del mod">
          <ac:chgData name="Mohammed, Mr. Tanzil Bilal" userId="S::tm78458n@pace.edu::51c7a23e-ff41-4868-b9ed-e0640bb455b3" providerId="AD" clId="Web-{2CC5FAAC-00A2-3D79-6DC2-FDF634BE5840}" dt="2024-04-30T14:17:32.137" v="45" actId="20577"/>
          <ac:spMkLst>
            <pc:docMk/>
            <pc:sldMk cId="3066495823" sldId="258"/>
            <ac:spMk id="113" creationId="{6114CEA4-3C05-5C1B-364F-276CEFDDDFA8}"/>
          </ac:spMkLst>
        </pc:spChg>
      </pc:sldChg>
    </pc:docChg>
  </pc:docChgLst>
  <pc:docChgLst>
    <pc:chgData name="Desai, Ms. Tarjanee Sandeep" userId="S::td51078n@pace.edu::95d6e5c4-1574-46f0-bc4d-b2aecabcd57c" providerId="AD" clId="Web-{40E08C15-12B4-57DD-41EE-698250EA10F5}"/>
    <pc:docChg chg="modSld">
      <pc:chgData name="Desai, Ms. Tarjanee Sandeep" userId="S::td51078n@pace.edu::95d6e5c4-1574-46f0-bc4d-b2aecabcd57c" providerId="AD" clId="Web-{40E08C15-12B4-57DD-41EE-698250EA10F5}" dt="2024-04-25T12:26:02.586" v="55" actId="1076"/>
      <pc:docMkLst>
        <pc:docMk/>
      </pc:docMkLst>
      <pc:sldChg chg="delSp modSp">
        <pc:chgData name="Desai, Ms. Tarjanee Sandeep" userId="S::td51078n@pace.edu::95d6e5c4-1574-46f0-bc4d-b2aecabcd57c" providerId="AD" clId="Web-{40E08C15-12B4-57DD-41EE-698250EA10F5}" dt="2024-04-25T12:26:02.586" v="55" actId="1076"/>
        <pc:sldMkLst>
          <pc:docMk/>
          <pc:sldMk cId="3066495823" sldId="258"/>
        </pc:sldMkLst>
        <pc:spChg chg="del mod">
          <ac:chgData name="Desai, Ms. Tarjanee Sandeep" userId="S::td51078n@pace.edu::95d6e5c4-1574-46f0-bc4d-b2aecabcd57c" providerId="AD" clId="Web-{40E08C15-12B4-57DD-41EE-698250EA10F5}" dt="2024-04-25T12:19:59.482" v="2"/>
          <ac:spMkLst>
            <pc:docMk/>
            <pc:sldMk cId="3066495823" sldId="258"/>
            <ac:spMk id="26" creationId="{D51FEDFD-191E-384B-A5AB-5D76CC373F5F}"/>
          </ac:spMkLst>
        </pc:spChg>
        <pc:spChg chg="mod">
          <ac:chgData name="Desai, Ms. Tarjanee Sandeep" userId="S::td51078n@pace.edu::95d6e5c4-1574-46f0-bc4d-b2aecabcd57c" providerId="AD" clId="Web-{40E08C15-12B4-57DD-41EE-698250EA10F5}" dt="2024-04-25T12:25:38.741" v="48" actId="1076"/>
          <ac:spMkLst>
            <pc:docMk/>
            <pc:sldMk cId="3066495823" sldId="258"/>
            <ac:spMk id="29" creationId="{2358E085-EF9E-7742-B800-32BA98CFBA07}"/>
          </ac:spMkLst>
        </pc:spChg>
        <pc:spChg chg="del mod">
          <ac:chgData name="Desai, Ms. Tarjanee Sandeep" userId="S::td51078n@pace.edu::95d6e5c4-1574-46f0-bc4d-b2aecabcd57c" providerId="AD" clId="Web-{40E08C15-12B4-57DD-41EE-698250EA10F5}" dt="2024-04-25T12:20:22.061" v="5"/>
          <ac:spMkLst>
            <pc:docMk/>
            <pc:sldMk cId="3066495823" sldId="258"/>
            <ac:spMk id="43" creationId="{C8E59401-2830-9645-B959-32ED13A1C5FC}"/>
          </ac:spMkLst>
        </pc:spChg>
        <pc:spChg chg="mod">
          <ac:chgData name="Desai, Ms. Tarjanee Sandeep" userId="S::td51078n@pace.edu::95d6e5c4-1574-46f0-bc4d-b2aecabcd57c" providerId="AD" clId="Web-{40E08C15-12B4-57DD-41EE-698250EA10F5}" dt="2024-04-25T12:21:12.484" v="17" actId="14100"/>
          <ac:spMkLst>
            <pc:docMk/>
            <pc:sldMk cId="3066495823" sldId="258"/>
            <ac:spMk id="48" creationId="{17F45EE9-54C1-9341-AD00-74FA87FD6097}"/>
          </ac:spMkLst>
        </pc:spChg>
        <pc:spChg chg="del mod">
          <ac:chgData name="Desai, Ms. Tarjanee Sandeep" userId="S::td51078n@pace.edu::95d6e5c4-1574-46f0-bc4d-b2aecabcd57c" providerId="AD" clId="Web-{40E08C15-12B4-57DD-41EE-698250EA10F5}" dt="2024-04-25T12:24:41.177" v="39"/>
          <ac:spMkLst>
            <pc:docMk/>
            <pc:sldMk cId="3066495823" sldId="258"/>
            <ac:spMk id="54" creationId="{6C01A249-9C09-EDCB-C6E3-65C84593160F}"/>
          </ac:spMkLst>
        </pc:spChg>
        <pc:spChg chg="mod">
          <ac:chgData name="Desai, Ms. Tarjanee Sandeep" userId="S::td51078n@pace.edu::95d6e5c4-1574-46f0-bc4d-b2aecabcd57c" providerId="AD" clId="Web-{40E08C15-12B4-57DD-41EE-698250EA10F5}" dt="2024-04-25T12:24:54.678" v="41" actId="1076"/>
          <ac:spMkLst>
            <pc:docMk/>
            <pc:sldMk cId="3066495823" sldId="258"/>
            <ac:spMk id="59" creationId="{55C4EF44-2059-7FE6-981E-4D653FDE2900}"/>
          </ac:spMkLst>
        </pc:spChg>
        <pc:spChg chg="del">
          <ac:chgData name="Desai, Ms. Tarjanee Sandeep" userId="S::td51078n@pace.edu::95d6e5c4-1574-46f0-bc4d-b2aecabcd57c" providerId="AD" clId="Web-{40E08C15-12B4-57DD-41EE-698250EA10F5}" dt="2024-04-25T12:24:05.473" v="29"/>
          <ac:spMkLst>
            <pc:docMk/>
            <pc:sldMk cId="3066495823" sldId="258"/>
            <ac:spMk id="68" creationId="{2A282694-C64D-2D1E-01F6-500140563662}"/>
          </ac:spMkLst>
        </pc:spChg>
        <pc:spChg chg="del mod">
          <ac:chgData name="Desai, Ms. Tarjanee Sandeep" userId="S::td51078n@pace.edu::95d6e5c4-1574-46f0-bc4d-b2aecabcd57c" providerId="AD" clId="Web-{40E08C15-12B4-57DD-41EE-698250EA10F5}" dt="2024-04-25T12:24:10.473" v="33"/>
          <ac:spMkLst>
            <pc:docMk/>
            <pc:sldMk cId="3066495823" sldId="258"/>
            <ac:spMk id="74" creationId="{79FCC65D-F0BF-86B8-5BAD-D72721C98AFF}"/>
          </ac:spMkLst>
        </pc:spChg>
        <pc:cxnChg chg="mod">
          <ac:chgData name="Desai, Ms. Tarjanee Sandeep" userId="S::td51078n@pace.edu::95d6e5c4-1574-46f0-bc4d-b2aecabcd57c" providerId="AD" clId="Web-{40E08C15-12B4-57DD-41EE-698250EA10F5}" dt="2024-04-25T12:25:38.741" v="48" actId="1076"/>
          <ac:cxnSpMkLst>
            <pc:docMk/>
            <pc:sldMk cId="3066495823" sldId="258"/>
            <ac:cxnSpMk id="5" creationId="{9F383429-7E83-6719-B445-F67528007D0E}"/>
          </ac:cxnSpMkLst>
        </pc:cxnChg>
        <pc:cxnChg chg="mod">
          <ac:chgData name="Desai, Ms. Tarjanee Sandeep" userId="S::td51078n@pace.edu::95d6e5c4-1574-46f0-bc4d-b2aecabcd57c" providerId="AD" clId="Web-{40E08C15-12B4-57DD-41EE-698250EA10F5}" dt="2024-04-25T12:26:02.586" v="55" actId="1076"/>
          <ac:cxnSpMkLst>
            <pc:docMk/>
            <pc:sldMk cId="3066495823" sldId="258"/>
            <ac:cxnSpMk id="7" creationId="{BCE08AAB-263E-2CBD-47A8-9264680FCEC0}"/>
          </ac:cxnSpMkLst>
        </pc:cxnChg>
        <pc:cxnChg chg="del">
          <ac:chgData name="Desai, Ms. Tarjanee Sandeep" userId="S::td51078n@pace.edu::95d6e5c4-1574-46f0-bc4d-b2aecabcd57c" providerId="AD" clId="Web-{40E08C15-12B4-57DD-41EE-698250EA10F5}" dt="2024-04-25T12:20:15.576" v="3"/>
          <ac:cxnSpMkLst>
            <pc:docMk/>
            <pc:sldMk cId="3066495823" sldId="258"/>
            <ac:cxnSpMk id="31" creationId="{40F79B2F-EEB6-0D49-A6F2-539239D800AD}"/>
          </ac:cxnSpMkLst>
        </pc:cxnChg>
        <pc:cxnChg chg="del">
          <ac:chgData name="Desai, Ms. Tarjanee Sandeep" userId="S::td51078n@pace.edu::95d6e5c4-1574-46f0-bc4d-b2aecabcd57c" providerId="AD" clId="Web-{40E08C15-12B4-57DD-41EE-698250EA10F5}" dt="2024-04-25T12:24:37.646" v="38"/>
          <ac:cxnSpMkLst>
            <pc:docMk/>
            <pc:sldMk cId="3066495823" sldId="258"/>
            <ac:cxnSpMk id="49" creationId="{51AC3D02-C515-50B3-1625-7E968E03962F}"/>
          </ac:cxnSpMkLst>
        </pc:cxnChg>
        <pc:cxnChg chg="mod">
          <ac:chgData name="Desai, Ms. Tarjanee Sandeep" userId="S::td51078n@pace.edu::95d6e5c4-1574-46f0-bc4d-b2aecabcd57c" providerId="AD" clId="Web-{40E08C15-12B4-57DD-41EE-698250EA10F5}" dt="2024-04-25T12:25:55.164" v="54" actId="1076"/>
          <ac:cxnSpMkLst>
            <pc:docMk/>
            <pc:sldMk cId="3066495823" sldId="258"/>
            <ac:cxnSpMk id="52" creationId="{A5236CD6-EC7F-852C-5DA8-BAE3E5A8156D}"/>
          </ac:cxnSpMkLst>
        </pc:cxnChg>
        <pc:cxnChg chg="mod">
          <ac:chgData name="Desai, Ms. Tarjanee Sandeep" userId="S::td51078n@pace.edu::95d6e5c4-1574-46f0-bc4d-b2aecabcd57c" providerId="AD" clId="Web-{40E08C15-12B4-57DD-41EE-698250EA10F5}" dt="2024-04-25T12:25:18.241" v="42" actId="1076"/>
          <ac:cxnSpMkLst>
            <pc:docMk/>
            <pc:sldMk cId="3066495823" sldId="258"/>
            <ac:cxnSpMk id="56" creationId="{66640E94-5AB5-0474-B3D7-BFEEFEA4CED3}"/>
          </ac:cxnSpMkLst>
        </pc:cxnChg>
        <pc:cxnChg chg="del mod">
          <ac:chgData name="Desai, Ms. Tarjanee Sandeep" userId="S::td51078n@pace.edu::95d6e5c4-1574-46f0-bc4d-b2aecabcd57c" providerId="AD" clId="Web-{40E08C15-12B4-57DD-41EE-698250EA10F5}" dt="2024-04-25T12:24:04.598" v="28"/>
          <ac:cxnSpMkLst>
            <pc:docMk/>
            <pc:sldMk cId="3066495823" sldId="258"/>
            <ac:cxnSpMk id="67" creationId="{250649D8-53CE-643E-27EE-54F7B96EB92D}"/>
          </ac:cxnSpMkLst>
        </pc:cxnChg>
        <pc:cxnChg chg="del">
          <ac:chgData name="Desai, Ms. Tarjanee Sandeep" userId="S::td51078n@pace.edu::95d6e5c4-1574-46f0-bc4d-b2aecabcd57c" providerId="AD" clId="Web-{40E08C15-12B4-57DD-41EE-698250EA10F5}" dt="2024-04-25T12:24:07.661" v="31"/>
          <ac:cxnSpMkLst>
            <pc:docMk/>
            <pc:sldMk cId="3066495823" sldId="258"/>
            <ac:cxnSpMk id="70" creationId="{4DA32B5C-5A01-3708-103F-174043161F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EF62-01EC-67A6-43B0-7EE775B89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2BD15-23E2-DD26-7484-56FABD6AB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DA7D-F9BB-93E2-2C93-B56B0555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F0DA-DB15-3AB1-FBAA-9D9C8432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01F9-AEFD-B8D5-FA67-DACE1B5A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556-D788-B54F-7D51-A4BBA5D2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7A9AB-12E1-C07C-67E4-C74FD4108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E4A1-E03C-65B9-B71D-676F4BE6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9975-845E-423E-BB8F-B6E66A16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82D5-BEB7-19CE-4AE6-1D45350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5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519FE-AF7D-2CB9-A395-AD9F55CA9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6DC89-E7CF-C998-4B17-34C8A366E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953F-61C4-CC02-C00F-134E01D9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77B6-339A-01C6-E948-BC98D94A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A5E2-68F0-B1AE-DB16-FA9C4C89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3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7D2-5F6B-061C-B189-8C8425AA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A5E0-2ACF-58AC-CF69-D87BA804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7BA1C-68C7-60B5-5D66-87EDBA5E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EEFC8-8ACE-FA0E-EEFD-48E1E841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1D310-7341-E68B-1505-2609A381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E321-7D89-63DD-BA46-B2F22201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E8B5F-18D0-3540-B23E-CEB5B9C6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E11D-D888-D010-1E9E-07AA37D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08D8-4519-657B-00D1-3FFB597E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060E0-92B9-1B09-82BF-00ECE038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4AF9-0C0B-6A15-4200-98BB2CFF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7FA9-6BF8-796B-740B-11FBC9EB8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CC1CB-EB76-D4DC-29C0-4D10F32E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13A5D-C733-45D1-E071-A8FE431D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244A-3ABB-C5EA-0CFD-B158E3B3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4FA9E-115B-C070-1B3B-C99C2D2C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C944-4DA0-6D3E-BA34-D568036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973C7-E58E-9F05-099A-343F3525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33E86-4103-7BBE-7412-E7D5BCE0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2AB24-8A55-849F-214E-458871214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3D944-885C-CB25-AEBD-0AD6F29BB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48316-DB6B-EE7E-8431-C20FC084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9FE31-5476-66D0-9E9B-1DD30A6F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DAA07-0D7B-1952-5854-51E6095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8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6E52-FA0B-DF4C-A133-72E9F29B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5980E-3409-50D0-AB12-4021F4FC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9E1B3-CAF5-489B-425C-0BA32AE8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6837-C35D-2E30-CF59-586B16FF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13F46-327B-F9E4-9290-BC782ACB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8C60C-2A7D-EE4F-719B-A558BCD8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00162-9613-A3B1-9994-5EF42777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7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390F-7E7A-0128-F8C8-98DC838F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42BF-7171-94C7-EABE-5F43038B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6E741-204D-3FE0-E3D0-5EDE4ED47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77E92-DBD3-2746-42AA-50092091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2AB3F-4004-9140-C094-B70CF92A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F102F-74B6-9D72-3E7B-78E94C0D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2E45-791E-BF6E-1E51-336C09A3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69799-851E-CF22-4E5C-727EE8029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39495-ACA0-0745-55DE-EAA69A60E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F1B4F-FCA4-3124-1847-50E5C025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2DC38-F583-DA7A-0BA4-D3BD3009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27BB2-F179-B186-4F61-7A873C19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7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6C870-23A8-B95D-AD6D-B71F01CE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F5D78-3A72-2E5C-C227-ED887AC3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A396-E055-0269-7021-98B07B91B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22761-4620-0341-9E5F-7D0ED0EC4E4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2F6B-81BB-A2BC-072B-8540C8CCB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01368-4204-1B87-58FB-7202C6B2B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5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358E085-EF9E-7742-B800-32BA98CFBA07}"/>
              </a:ext>
            </a:extLst>
          </p:cNvPr>
          <p:cNvSpPr/>
          <p:nvPr/>
        </p:nvSpPr>
        <p:spPr>
          <a:xfrm>
            <a:off x="5397970" y="3487972"/>
            <a:ext cx="1290312" cy="868683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09.03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Edit Expense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Claim</a:t>
            </a: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261DC49E-CB79-8947-A469-700500036100}"/>
              </a:ext>
            </a:extLst>
          </p:cNvPr>
          <p:cNvSpPr txBox="1"/>
          <p:nvPr/>
        </p:nvSpPr>
        <p:spPr>
          <a:xfrm>
            <a:off x="945093" y="3416157"/>
            <a:ext cx="1022012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Fetch Expense Claims</a:t>
            </a:r>
            <a:endParaRPr lang="en-US" sz="1100">
              <a:cs typeface="Calibri"/>
            </a:endParaRPr>
          </a:p>
        </p:txBody>
      </p:sp>
      <p:sp>
        <p:nvSpPr>
          <p:cNvPr id="32" name="TextBox 47">
            <a:extLst>
              <a:ext uri="{FF2B5EF4-FFF2-40B4-BE49-F238E27FC236}">
                <a16:creationId xmlns:a16="http://schemas.microsoft.com/office/drawing/2014/main" id="{B29C0B49-4125-A24A-A0DA-D9A08702C051}"/>
              </a:ext>
            </a:extLst>
          </p:cNvPr>
          <p:cNvSpPr txBox="1"/>
          <p:nvPr/>
        </p:nvSpPr>
        <p:spPr>
          <a:xfrm>
            <a:off x="141325" y="4254694"/>
            <a:ext cx="584380" cy="540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User</a:t>
            </a:r>
            <a:endParaRPr lang="en-US"/>
          </a:p>
        </p:txBody>
      </p:sp>
      <p:pic>
        <p:nvPicPr>
          <p:cNvPr id="34" name="Graphic 78" descr="Man with solid fill">
            <a:extLst>
              <a:ext uri="{FF2B5EF4-FFF2-40B4-BE49-F238E27FC236}">
                <a16:creationId xmlns:a16="http://schemas.microsoft.com/office/drawing/2014/main" id="{5812034B-86D4-60F2-0CA2-2944F1DA9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530" y="3370879"/>
            <a:ext cx="916823" cy="949690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8AAC5EC-51EE-2B4A-960A-A98ED0E79D3F}"/>
              </a:ext>
            </a:extLst>
          </p:cNvPr>
          <p:cNvSpPr/>
          <p:nvPr/>
        </p:nvSpPr>
        <p:spPr>
          <a:xfrm>
            <a:off x="1979556" y="3370879"/>
            <a:ext cx="1836069" cy="949690"/>
          </a:xfrm>
          <a:prstGeom prst="roundRect">
            <a:avLst/>
          </a:prstGeom>
          <a:solidFill>
            <a:srgbClr val="5C83D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  <a:latin typeface="Calibri"/>
                <a:cs typeface="Arial"/>
              </a:rPr>
              <a:t>09.09</a:t>
            </a:r>
          </a:p>
          <a:p>
            <a:pPr algn="ctr"/>
            <a:r>
              <a:rPr lang="en-US" sz="1050">
                <a:solidFill>
                  <a:schemeClr val="tx1"/>
                </a:solidFill>
                <a:latin typeface="Calibri"/>
                <a:cs typeface="Arial"/>
              </a:rPr>
              <a:t>View Expense Claims(s)</a:t>
            </a:r>
            <a:endParaRPr lang="en-US" sz="105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8" name="TextBox 37">
            <a:extLst>
              <a:ext uri="{FF2B5EF4-FFF2-40B4-BE49-F238E27FC236}">
                <a16:creationId xmlns:a16="http://schemas.microsoft.com/office/drawing/2014/main" id="{17F45EE9-54C1-9341-AD00-74FA87FD6097}"/>
              </a:ext>
            </a:extLst>
          </p:cNvPr>
          <p:cNvSpPr txBox="1"/>
          <p:nvPr/>
        </p:nvSpPr>
        <p:spPr>
          <a:xfrm>
            <a:off x="3860580" y="3803254"/>
            <a:ext cx="128602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Expense Claim to be edited</a:t>
            </a:r>
            <a:endParaRPr lang="en-US" sz="1100">
              <a:cs typeface="Calibri"/>
            </a:endParaRPr>
          </a:p>
        </p:txBody>
      </p:sp>
      <p:sp>
        <p:nvSpPr>
          <p:cNvPr id="50" name="TextBox 37">
            <a:extLst>
              <a:ext uri="{FF2B5EF4-FFF2-40B4-BE49-F238E27FC236}">
                <a16:creationId xmlns:a16="http://schemas.microsoft.com/office/drawing/2014/main" id="{B071DDEB-BCE5-EC4D-8ECD-24B4A8FE7D8C}"/>
              </a:ext>
            </a:extLst>
          </p:cNvPr>
          <p:cNvSpPr txBox="1"/>
          <p:nvPr/>
        </p:nvSpPr>
        <p:spPr>
          <a:xfrm flipH="1">
            <a:off x="4017944" y="5007616"/>
            <a:ext cx="145036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list of </a:t>
            </a:r>
            <a:r>
              <a:rPr lang="en-US">
                <a:cs typeface="Calibri"/>
              </a:rPr>
              <a:t>Expense Claim</a:t>
            </a:r>
            <a:r>
              <a:rPr lang="en-US"/>
              <a:t> Data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A78264-A690-1248-94DD-9274471DBBF5}"/>
              </a:ext>
            </a:extLst>
          </p:cNvPr>
          <p:cNvCxnSpPr>
            <a:cxnSpLocks/>
          </p:cNvCxnSpPr>
          <p:nvPr/>
        </p:nvCxnSpPr>
        <p:spPr>
          <a:xfrm flipV="1">
            <a:off x="697853" y="3845724"/>
            <a:ext cx="1281703" cy="75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236CD6-EC7F-852C-5DA8-BAE3E5A8156D}"/>
              </a:ext>
            </a:extLst>
          </p:cNvPr>
          <p:cNvCxnSpPr>
            <a:cxnSpLocks/>
          </p:cNvCxnSpPr>
          <p:nvPr/>
        </p:nvCxnSpPr>
        <p:spPr>
          <a:xfrm>
            <a:off x="3815625" y="3778323"/>
            <a:ext cx="159376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114CEA4-3C05-5C1B-364F-276CEFDDDFA8}"/>
              </a:ext>
            </a:extLst>
          </p:cNvPr>
          <p:cNvSpPr txBox="1"/>
          <p:nvPr/>
        </p:nvSpPr>
        <p:spPr>
          <a:xfrm>
            <a:off x="2950538" y="117412"/>
            <a:ext cx="611678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fontAlgn="base"/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Xero</a:t>
            </a:r>
            <a:r>
              <a:rPr lang="en-US" sz="1000">
                <a:latin typeface="Calibri"/>
                <a:cs typeface="Calibri"/>
              </a:rPr>
              <a:t> Application</a:t>
            </a:r>
            <a:r>
              <a:rPr lang="en-US" sz="1000" b="0" i="0">
                <a:effectLst/>
                <a:latin typeface="Calibri"/>
                <a:cs typeface="Calibri"/>
              </a:rPr>
              <a:t>​</a:t>
            </a:r>
          </a:p>
          <a:p>
            <a:pPr algn="ctr" fontAlgn="base"/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Data Flow Diagram</a:t>
            </a: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(</a:t>
            </a: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Logical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)</a:t>
            </a: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 - Edit Expense Claim</a:t>
            </a:r>
            <a:endParaRPr lang="en-US" sz="1000" b="0" i="0">
              <a:effectLst/>
              <a:latin typeface="Calibri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383429-7E83-6719-B445-F67528007D0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043126" y="4356655"/>
            <a:ext cx="0" cy="62693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08AAB-263E-2CBD-47A8-9264680FCEC0}"/>
              </a:ext>
            </a:extLst>
          </p:cNvPr>
          <p:cNvCxnSpPr>
            <a:cxnSpLocks/>
          </p:cNvCxnSpPr>
          <p:nvPr/>
        </p:nvCxnSpPr>
        <p:spPr>
          <a:xfrm>
            <a:off x="2950538" y="4983588"/>
            <a:ext cx="3092588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0EDBC0-0156-9DCE-85B0-CF0368C9CE16}"/>
              </a:ext>
            </a:extLst>
          </p:cNvPr>
          <p:cNvCxnSpPr>
            <a:cxnSpLocks/>
          </p:cNvCxnSpPr>
          <p:nvPr/>
        </p:nvCxnSpPr>
        <p:spPr>
          <a:xfrm flipH="1">
            <a:off x="633356" y="4081888"/>
            <a:ext cx="1334497" cy="178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7">
            <a:extLst>
              <a:ext uri="{FF2B5EF4-FFF2-40B4-BE49-F238E27FC236}">
                <a16:creationId xmlns:a16="http://schemas.microsoft.com/office/drawing/2014/main" id="{5800290D-767D-1EAB-B2C3-77839C2FFF11}"/>
              </a:ext>
            </a:extLst>
          </p:cNvPr>
          <p:cNvSpPr txBox="1"/>
          <p:nvPr/>
        </p:nvSpPr>
        <p:spPr>
          <a:xfrm flipH="1">
            <a:off x="879468" y="4095045"/>
            <a:ext cx="129456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BB9EE-A1EB-32D5-CB60-5943851F429A}"/>
              </a:ext>
            </a:extLst>
          </p:cNvPr>
          <p:cNvCxnSpPr>
            <a:cxnSpLocks/>
          </p:cNvCxnSpPr>
          <p:nvPr/>
        </p:nvCxnSpPr>
        <p:spPr>
          <a:xfrm flipV="1">
            <a:off x="2958453" y="4302923"/>
            <a:ext cx="11703" cy="6806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CC30753D-4E11-D143-90C7-805A89962C5A}"/>
              </a:ext>
            </a:extLst>
          </p:cNvPr>
          <p:cNvSpPr/>
          <p:nvPr/>
        </p:nvSpPr>
        <p:spPr>
          <a:xfrm>
            <a:off x="6043126" y="1772784"/>
            <a:ext cx="1179051" cy="757274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09.04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Delete Expense Claim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F5696074-5B30-A302-B562-CF2BED31D0F4}"/>
              </a:ext>
            </a:extLst>
          </p:cNvPr>
          <p:cNvSpPr/>
          <p:nvPr/>
        </p:nvSpPr>
        <p:spPr>
          <a:xfrm>
            <a:off x="4643882" y="976275"/>
            <a:ext cx="1290313" cy="724980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09.05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Review Expense Claim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D0F5D424-235F-C037-330C-DE59CBFA4C1F}"/>
              </a:ext>
            </a:extLst>
          </p:cNvPr>
          <p:cNvSpPr/>
          <p:nvPr/>
        </p:nvSpPr>
        <p:spPr>
          <a:xfrm>
            <a:off x="7625470" y="2553705"/>
            <a:ext cx="1179051" cy="724981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09.07</a:t>
            </a: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Decline Expense Claim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ECD426B0-62D9-C510-14F0-A7239E9D43B1}"/>
              </a:ext>
            </a:extLst>
          </p:cNvPr>
          <p:cNvSpPr/>
          <p:nvPr/>
        </p:nvSpPr>
        <p:spPr>
          <a:xfrm>
            <a:off x="2043095" y="5478432"/>
            <a:ext cx="1389020" cy="860201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09.10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Explore Expense Claim</a:t>
            </a:r>
            <a:endParaRPr lang="en-US" sz="1050">
              <a:solidFill>
                <a:schemeClr val="tx1"/>
              </a:solidFill>
              <a:cs typeface="Calibri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914421C2-8276-5D20-01DA-91652969CB3E}"/>
              </a:ext>
            </a:extLst>
          </p:cNvPr>
          <p:cNvSpPr/>
          <p:nvPr/>
        </p:nvSpPr>
        <p:spPr>
          <a:xfrm>
            <a:off x="7625470" y="3569041"/>
            <a:ext cx="1290313" cy="724980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09.06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Approve Expense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Claim</a:t>
            </a:r>
          </a:p>
        </p:txBody>
      </p:sp>
      <p:sp>
        <p:nvSpPr>
          <p:cNvPr id="33" name="Rounded Rectangle 28">
            <a:extLst>
              <a:ext uri="{FF2B5EF4-FFF2-40B4-BE49-F238E27FC236}">
                <a16:creationId xmlns:a16="http://schemas.microsoft.com/office/drawing/2014/main" id="{96DAF05A-FF80-A4E9-0F52-2656F50D057C}"/>
              </a:ext>
            </a:extLst>
          </p:cNvPr>
          <p:cNvSpPr/>
          <p:nvPr/>
        </p:nvSpPr>
        <p:spPr>
          <a:xfrm>
            <a:off x="1979556" y="1312616"/>
            <a:ext cx="1516098" cy="757274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09.01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Create Expense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Claim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7DFBAA-1050-58A1-2E3E-3B771C997F10}"/>
              </a:ext>
            </a:extLst>
          </p:cNvPr>
          <p:cNvCxnSpPr>
            <a:stCxn id="33" idx="2"/>
          </p:cNvCxnSpPr>
          <p:nvPr/>
        </p:nvCxnSpPr>
        <p:spPr>
          <a:xfrm>
            <a:off x="2737605" y="2069890"/>
            <a:ext cx="0" cy="1300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7">
            <a:extLst>
              <a:ext uri="{FF2B5EF4-FFF2-40B4-BE49-F238E27FC236}">
                <a16:creationId xmlns:a16="http://schemas.microsoft.com/office/drawing/2014/main" id="{29F8AC59-31D8-70DE-EC53-28624538A928}"/>
              </a:ext>
            </a:extLst>
          </p:cNvPr>
          <p:cNvSpPr txBox="1"/>
          <p:nvPr/>
        </p:nvSpPr>
        <p:spPr>
          <a:xfrm>
            <a:off x="2058989" y="2372251"/>
            <a:ext cx="1022012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Adds new Expense  Claim</a:t>
            </a:r>
            <a:endParaRPr lang="en-US" sz="1100" dirty="0">
              <a:cs typeface="Calibri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EF6A4A-5629-4F6F-FAEB-18B012260320}"/>
              </a:ext>
            </a:extLst>
          </p:cNvPr>
          <p:cNvCxnSpPr/>
          <p:nvPr/>
        </p:nvCxnSpPr>
        <p:spPr>
          <a:xfrm flipV="1">
            <a:off x="633356" y="2046710"/>
            <a:ext cx="1477184" cy="1508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7">
            <a:extLst>
              <a:ext uri="{FF2B5EF4-FFF2-40B4-BE49-F238E27FC236}">
                <a16:creationId xmlns:a16="http://schemas.microsoft.com/office/drawing/2014/main" id="{63491C06-A48C-2E90-0B3D-E1B9A471C2BD}"/>
              </a:ext>
            </a:extLst>
          </p:cNvPr>
          <p:cNvSpPr txBox="1"/>
          <p:nvPr/>
        </p:nvSpPr>
        <p:spPr>
          <a:xfrm rot="18646514">
            <a:off x="549602" y="2338262"/>
            <a:ext cx="1053519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Creates a new Expense Claim</a:t>
            </a:r>
            <a:endParaRPr lang="en-US" sz="1100">
              <a:cs typeface="Calibri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640E94-5AB5-0474-B3D7-BFEEFEA4CED3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737605" y="2069890"/>
            <a:ext cx="2660365" cy="1644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7">
            <a:extLst>
              <a:ext uri="{FF2B5EF4-FFF2-40B4-BE49-F238E27FC236}">
                <a16:creationId xmlns:a16="http://schemas.microsoft.com/office/drawing/2014/main" id="{55C4EF44-2059-7FE6-981E-4D653FDE2900}"/>
              </a:ext>
            </a:extLst>
          </p:cNvPr>
          <p:cNvSpPr txBox="1"/>
          <p:nvPr/>
        </p:nvSpPr>
        <p:spPr>
          <a:xfrm rot="2015184">
            <a:off x="4282697" y="3091358"/>
            <a:ext cx="110642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C753DB-C63F-2939-98B2-1F29DA0E57A9}"/>
              </a:ext>
            </a:extLst>
          </p:cNvPr>
          <p:cNvCxnSpPr>
            <a:cxnSpLocks/>
            <a:stCxn id="29" idx="3"/>
            <a:endCxn id="19" idx="1"/>
          </p:cNvCxnSpPr>
          <p:nvPr/>
        </p:nvCxnSpPr>
        <p:spPr>
          <a:xfrm>
            <a:off x="6688282" y="3922314"/>
            <a:ext cx="937188" cy="9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37">
            <a:extLst>
              <a:ext uri="{FF2B5EF4-FFF2-40B4-BE49-F238E27FC236}">
                <a16:creationId xmlns:a16="http://schemas.microsoft.com/office/drawing/2014/main" id="{0F98F2FA-2F63-0E4F-EF89-9BAC5450FB6B}"/>
              </a:ext>
            </a:extLst>
          </p:cNvPr>
          <p:cNvSpPr txBox="1"/>
          <p:nvPr/>
        </p:nvSpPr>
        <p:spPr>
          <a:xfrm>
            <a:off x="6688282" y="3924983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8D73AE-4050-BA75-0A79-12C71E2377EB}"/>
              </a:ext>
            </a:extLst>
          </p:cNvPr>
          <p:cNvCxnSpPr>
            <a:cxnSpLocks/>
          </p:cNvCxnSpPr>
          <p:nvPr/>
        </p:nvCxnSpPr>
        <p:spPr>
          <a:xfrm>
            <a:off x="2701034" y="4320569"/>
            <a:ext cx="0" cy="115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7">
            <a:extLst>
              <a:ext uri="{FF2B5EF4-FFF2-40B4-BE49-F238E27FC236}">
                <a16:creationId xmlns:a16="http://schemas.microsoft.com/office/drawing/2014/main" id="{5179DE18-9C0C-0397-F86F-296AE29BCB0E}"/>
              </a:ext>
            </a:extLst>
          </p:cNvPr>
          <p:cNvSpPr txBox="1"/>
          <p:nvPr/>
        </p:nvSpPr>
        <p:spPr>
          <a:xfrm rot="16200000">
            <a:off x="2071636" y="4741424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569204-F24A-FAF6-66E8-F776EBD916E5}"/>
              </a:ext>
            </a:extLst>
          </p:cNvPr>
          <p:cNvCxnSpPr>
            <a:cxnSpLocks/>
            <a:stCxn id="33" idx="3"/>
            <a:endCxn id="10" idx="1"/>
          </p:cNvCxnSpPr>
          <p:nvPr/>
        </p:nvCxnSpPr>
        <p:spPr>
          <a:xfrm flipV="1">
            <a:off x="3495654" y="1338765"/>
            <a:ext cx="1148228" cy="35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A3608E-52B0-ECCB-E65B-89D9815F5BFD}"/>
              </a:ext>
            </a:extLst>
          </p:cNvPr>
          <p:cNvCxnSpPr>
            <a:cxnSpLocks/>
          </p:cNvCxnSpPr>
          <p:nvPr/>
        </p:nvCxnSpPr>
        <p:spPr>
          <a:xfrm>
            <a:off x="3241360" y="2069890"/>
            <a:ext cx="4384110" cy="1091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AA644D-1B57-2967-BC03-7DC7B5E074B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495654" y="1825731"/>
            <a:ext cx="2547472" cy="325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37">
            <a:extLst>
              <a:ext uri="{FF2B5EF4-FFF2-40B4-BE49-F238E27FC236}">
                <a16:creationId xmlns:a16="http://schemas.microsoft.com/office/drawing/2014/main" id="{FC02C145-08A3-7384-7CC6-2C2E2DA2AFC6}"/>
              </a:ext>
            </a:extLst>
          </p:cNvPr>
          <p:cNvSpPr txBox="1"/>
          <p:nvPr/>
        </p:nvSpPr>
        <p:spPr>
          <a:xfrm rot="20679134">
            <a:off x="3546434" y="1252931"/>
            <a:ext cx="105351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Updated Data</a:t>
            </a:r>
          </a:p>
        </p:txBody>
      </p:sp>
      <p:sp>
        <p:nvSpPr>
          <p:cNvPr id="67" name="TextBox 37">
            <a:extLst>
              <a:ext uri="{FF2B5EF4-FFF2-40B4-BE49-F238E27FC236}">
                <a16:creationId xmlns:a16="http://schemas.microsoft.com/office/drawing/2014/main" id="{E8FE5E35-D21C-E346-E22A-6F6F1A4EE222}"/>
              </a:ext>
            </a:extLst>
          </p:cNvPr>
          <p:cNvSpPr txBox="1"/>
          <p:nvPr/>
        </p:nvSpPr>
        <p:spPr>
          <a:xfrm rot="822324">
            <a:off x="4398810" y="2485354"/>
            <a:ext cx="105351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Updated Data</a:t>
            </a:r>
          </a:p>
        </p:txBody>
      </p:sp>
      <p:sp>
        <p:nvSpPr>
          <p:cNvPr id="68" name="TextBox 37">
            <a:extLst>
              <a:ext uri="{FF2B5EF4-FFF2-40B4-BE49-F238E27FC236}">
                <a16:creationId xmlns:a16="http://schemas.microsoft.com/office/drawing/2014/main" id="{6D6759F5-6679-D93F-38FB-C4613AA77B17}"/>
              </a:ext>
            </a:extLst>
          </p:cNvPr>
          <p:cNvSpPr txBox="1"/>
          <p:nvPr/>
        </p:nvSpPr>
        <p:spPr>
          <a:xfrm rot="549236">
            <a:off x="4281593" y="1993979"/>
            <a:ext cx="105351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Updated Data</a:t>
            </a:r>
          </a:p>
        </p:txBody>
      </p:sp>
    </p:spTree>
    <p:extLst>
      <p:ext uri="{BB962C8B-B14F-4D97-AF65-F5344CB8AC3E}">
        <p14:creationId xmlns:p14="http://schemas.microsoft.com/office/powerpoint/2010/main" val="306649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Paliashchuk, Aliaksandra</dc:creator>
  <cp:revision>36</cp:revision>
  <dcterms:created xsi:type="dcterms:W3CDTF">2022-11-12T20:30:24Z</dcterms:created>
  <dcterms:modified xsi:type="dcterms:W3CDTF">2024-04-30T14:18:09Z</dcterms:modified>
</cp:coreProperties>
</file>