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9ADB-497E-446B-8BE4-885C22AA56D4}" type="datetimeFigureOut">
              <a:rPr lang="tr-TR" smtClean="0"/>
              <a:t>6.04.2024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9D715-4E02-497B-A2BB-6988331FFCCE}" type="slidenum">
              <a:rPr lang="tr-TR" smtClean="0"/>
              <a:t>‹#›</a:t>
            </a:fld>
            <a:endParaRPr lang="tr-TR"/>
          </a:p>
        </p:txBody>
      </p:sp>
    </p:spTree>
    <p:extLst>
      <p:ext uri="{BB962C8B-B14F-4D97-AF65-F5344CB8AC3E}">
        <p14:creationId xmlns:p14="http://schemas.microsoft.com/office/powerpoint/2010/main" val="67318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tr-TR"/>
              <a:t>Asıl başlık stilini düzenlemek için tıklayın</a:t>
            </a:r>
            <a:endParaRPr lang="en-US" dirty="0"/>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F6C2DC21-59F6-49B7-A708-808FF57FD24D}" type="datetime1">
              <a:rPr lang="tr-TR" smtClean="0"/>
              <a:t>6.04.2024</a:t>
            </a:fld>
            <a:endParaRPr lang="tr-TR"/>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25390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46D7E2C5-38FD-46A8-B15A-1E4CB7453218}" type="datetime1">
              <a:rPr lang="tr-TR" smtClean="0"/>
              <a:t>6.04.2024</a:t>
            </a:fld>
            <a:endParaRPr lang="tr-TR"/>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61579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56E539A6-54AF-441D-8756-C8DFB1F04004}" type="datetime1">
              <a:rPr lang="tr-TR" smtClean="0"/>
              <a:t>6.04.2024</a:t>
            </a:fld>
            <a:endParaRPr lang="tr-TR"/>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67212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600D8E7F-99E8-4145-9A2A-122C74C7B0B8}" type="datetime1">
              <a:rPr lang="tr-TR" smtClean="0"/>
              <a:t>6.04.2024</a:t>
            </a:fld>
            <a:endParaRPr lang="tr-TR"/>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64081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4E68D7F-5DDD-4C67-AA1A-F2585E351145}" type="datetime1">
              <a:rPr lang="tr-TR" smtClean="0"/>
              <a:t>6.04.2024</a:t>
            </a:fld>
            <a:endParaRPr lang="tr-TR"/>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9700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62145816-F5ED-4410-962E-36D7F7896046}" type="datetime1">
              <a:rPr lang="tr-TR" smtClean="0"/>
              <a:t>6.04.2024</a:t>
            </a:fld>
            <a:endParaRPr lang="tr-TR"/>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50361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2F6C893B-581D-4B6D-8E5B-01100B4180D3}" type="datetime1">
              <a:rPr lang="tr-TR" smtClean="0"/>
              <a:t>6.04.2024</a:t>
            </a:fld>
            <a:endParaRPr lang="tr-TR"/>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54688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tr-TR"/>
              <a:t>Asıl başlık stilini düzenlemek için tıklayın</a:t>
            </a:r>
            <a:endParaRPr lang="en-US"/>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7189C5C-13BB-4B95-B9EB-E57F89839066}" type="datetime1">
              <a:rPr lang="tr-TR" smtClean="0"/>
              <a:t>6.04.2024</a:t>
            </a:fld>
            <a:endParaRPr lang="tr-TR"/>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5545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BA70FF97-0204-432C-9CA7-79522ACF97EA}" type="datetime1">
              <a:rPr lang="tr-TR" smtClean="0"/>
              <a:t>6.04.2024</a:t>
            </a:fld>
            <a:endParaRPr lang="tr-TR"/>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77353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CD2826AC-30F1-4253-A041-C58B34A8A2A9}" type="datetime1">
              <a:rPr lang="tr-TR" smtClean="0"/>
              <a:t>6.04.2024</a:t>
            </a:fld>
            <a:endParaRPr lang="tr-TR"/>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187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tr-TR"/>
              <a:t>Asıl başlık stilini düzenlemek için tıklayın</a:t>
            </a:r>
            <a:endParaRPr lang="en-US" dirty="0"/>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22488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EC5A59E1-9380-40A0-B1C6-6285199CDA7C}" type="datetime1">
              <a:rPr lang="tr-TR" smtClean="0"/>
              <a:t>6.04.2024</a:t>
            </a:fld>
            <a:endParaRPr lang="tr-TR"/>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endParaRPr lang="tr-T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1E1396EA-C7C6-460D-B701-9656E4E8AD54}" type="slidenum">
              <a:rPr lang="tr-TR" smtClean="0"/>
              <a:t>‹#›</a:t>
            </a:fld>
            <a:endParaRPr lang="tr-TR"/>
          </a:p>
        </p:txBody>
      </p:sp>
    </p:spTree>
    <p:extLst>
      <p:ext uri="{BB962C8B-B14F-4D97-AF65-F5344CB8AC3E}">
        <p14:creationId xmlns:p14="http://schemas.microsoft.com/office/powerpoint/2010/main" val="821462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8452B1-D894-8E81-3795-71CE0D6F8B3E}"/>
              </a:ext>
            </a:extLst>
          </p:cNvPr>
          <p:cNvSpPr>
            <a:spLocks noGrp="1"/>
          </p:cNvSpPr>
          <p:nvPr>
            <p:ph type="ctrTitle"/>
          </p:nvPr>
        </p:nvSpPr>
        <p:spPr>
          <a:xfrm>
            <a:off x="643468" y="643467"/>
            <a:ext cx="4620584" cy="4567137"/>
          </a:xfrm>
        </p:spPr>
        <p:txBody>
          <a:bodyPr>
            <a:normAutofit/>
          </a:bodyPr>
          <a:lstStyle/>
          <a:p>
            <a:pPr algn="l"/>
            <a:r>
              <a:rPr lang="tr-TR" sz="4400" dirty="0"/>
              <a:t>Java OOP </a:t>
            </a:r>
            <a:r>
              <a:rPr lang="tr-TR" sz="4400" dirty="0" err="1"/>
              <a:t>Part</a:t>
            </a:r>
            <a:r>
              <a:rPr lang="tr-TR" sz="4400" dirty="0"/>
              <a:t> 4</a:t>
            </a:r>
          </a:p>
        </p:txBody>
      </p:sp>
      <p:sp>
        <p:nvSpPr>
          <p:cNvPr id="3" name="Alt Başlık 2">
            <a:extLst>
              <a:ext uri="{FF2B5EF4-FFF2-40B4-BE49-F238E27FC236}">
                <a16:creationId xmlns:a16="http://schemas.microsoft.com/office/drawing/2014/main" id="{09B1D5FE-B6D2-B137-0F46-E283ED7954EE}"/>
              </a:ext>
            </a:extLst>
          </p:cNvPr>
          <p:cNvSpPr>
            <a:spLocks noGrp="1"/>
          </p:cNvSpPr>
          <p:nvPr>
            <p:ph type="subTitle" idx="1"/>
          </p:nvPr>
        </p:nvSpPr>
        <p:spPr>
          <a:xfrm>
            <a:off x="643467" y="5277684"/>
            <a:ext cx="4620584" cy="775494"/>
          </a:xfrm>
        </p:spPr>
        <p:txBody>
          <a:bodyPr>
            <a:normAutofit/>
          </a:bodyPr>
          <a:lstStyle/>
          <a:p>
            <a:pPr algn="l"/>
            <a:r>
              <a:rPr lang="tr-TR" dirty="0" err="1"/>
              <a:t>Doc</a:t>
            </a:r>
            <a:r>
              <a:rPr lang="tr-TR" dirty="0"/>
              <a:t>. Dr. Mehmet </a:t>
            </a:r>
            <a:r>
              <a:rPr lang="tr-TR" dirty="0" err="1"/>
              <a:t>akif</a:t>
            </a:r>
            <a:r>
              <a:rPr lang="tr-TR"/>
              <a:t> çiftçi</a:t>
            </a:r>
          </a:p>
          <a:p>
            <a:pPr algn="l"/>
            <a:endParaRPr lang="tr-TR" dirty="0"/>
          </a:p>
        </p:txBody>
      </p:sp>
      <p:pic>
        <p:nvPicPr>
          <p:cNvPr id="4" name="Picture 3" descr="Ağ teknolojisinden oluşan arka plan">
            <a:extLst>
              <a:ext uri="{FF2B5EF4-FFF2-40B4-BE49-F238E27FC236}">
                <a16:creationId xmlns:a16="http://schemas.microsoft.com/office/drawing/2014/main" id="{AC95B8DF-3592-4202-80AA-5D08D1D9E10F}"/>
              </a:ext>
            </a:extLst>
          </p:cNvPr>
          <p:cNvPicPr>
            <a:picLocks noChangeAspect="1"/>
          </p:cNvPicPr>
          <p:nvPr/>
        </p:nvPicPr>
        <p:blipFill rotWithShape="1">
          <a:blip r:embed="rId2"/>
          <a:srcRect l="41837" r="7516" b="-1"/>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Veri Yer Tutucusu 4">
            <a:extLst>
              <a:ext uri="{FF2B5EF4-FFF2-40B4-BE49-F238E27FC236}">
                <a16:creationId xmlns:a16="http://schemas.microsoft.com/office/drawing/2014/main" id="{1584245D-BF45-6DDF-3C91-B7025A6B698B}"/>
              </a:ext>
            </a:extLst>
          </p:cNvPr>
          <p:cNvSpPr>
            <a:spLocks noGrp="1"/>
          </p:cNvSpPr>
          <p:nvPr>
            <p:ph type="dt" sz="half" idx="10"/>
          </p:nvPr>
        </p:nvSpPr>
        <p:spPr/>
        <p:txBody>
          <a:bodyPr/>
          <a:lstStyle/>
          <a:p>
            <a:fld id="{0BCBA817-301A-45C2-90DA-DF8A900B0E28}" type="datetime1">
              <a:rPr lang="tr-TR" smtClean="0"/>
              <a:t>6.04.2024</a:t>
            </a:fld>
            <a:endParaRPr lang="tr-TR"/>
          </a:p>
        </p:txBody>
      </p:sp>
      <p:sp>
        <p:nvSpPr>
          <p:cNvPr id="6" name="Slayt Numarası Yer Tutucusu 5">
            <a:extLst>
              <a:ext uri="{FF2B5EF4-FFF2-40B4-BE49-F238E27FC236}">
                <a16:creationId xmlns:a16="http://schemas.microsoft.com/office/drawing/2014/main" id="{430DAE7F-9B33-0344-002B-F8526A8CC229}"/>
              </a:ext>
            </a:extLst>
          </p:cNvPr>
          <p:cNvSpPr>
            <a:spLocks noGrp="1"/>
          </p:cNvSpPr>
          <p:nvPr>
            <p:ph type="sldNum" sz="quarter" idx="12"/>
          </p:nvPr>
        </p:nvSpPr>
        <p:spPr/>
        <p:txBody>
          <a:bodyPr/>
          <a:lstStyle/>
          <a:p>
            <a:fld id="{039CE03F-32BA-4B5D-92D7-7551987B3F6E}" type="slidenum">
              <a:rPr lang="tr-TR" smtClean="0"/>
              <a:t>1</a:t>
            </a:fld>
            <a:endParaRPr lang="tr-TR"/>
          </a:p>
        </p:txBody>
      </p:sp>
    </p:spTree>
    <p:extLst>
      <p:ext uri="{BB962C8B-B14F-4D97-AF65-F5344CB8AC3E}">
        <p14:creationId xmlns:p14="http://schemas.microsoft.com/office/powerpoint/2010/main" val="372384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0B8E2-5818-FEE5-4E5E-8B47264F6BC3}"/>
              </a:ext>
            </a:extLst>
          </p:cNvPr>
          <p:cNvSpPr>
            <a:spLocks noGrp="1"/>
          </p:cNvSpPr>
          <p:nvPr>
            <p:ph type="title"/>
          </p:nvPr>
        </p:nvSpPr>
        <p:spPr/>
        <p:txBody>
          <a:bodyPr/>
          <a:lstStyle/>
          <a:p>
            <a:r>
              <a:rPr lang="tr-TR" dirty="0"/>
              <a:t>İç İçe </a:t>
            </a:r>
            <a:r>
              <a:rPr lang="tr-TR" dirty="0" err="1"/>
              <a:t>For</a:t>
            </a:r>
            <a:endParaRPr lang="tr-TR" dirty="0"/>
          </a:p>
        </p:txBody>
      </p:sp>
      <p:sp>
        <p:nvSpPr>
          <p:cNvPr id="4" name="Metin Yer Tutucusu 3">
            <a:extLst>
              <a:ext uri="{FF2B5EF4-FFF2-40B4-BE49-F238E27FC236}">
                <a16:creationId xmlns:a16="http://schemas.microsoft.com/office/drawing/2014/main" id="{E447B50B-E82B-722E-0F53-8D78E0C05BEF}"/>
              </a:ext>
            </a:extLst>
          </p:cNvPr>
          <p:cNvSpPr>
            <a:spLocks noGrp="1"/>
          </p:cNvSpPr>
          <p:nvPr>
            <p:ph type="body" sz="half" idx="2"/>
          </p:nvPr>
        </p:nvSpPr>
        <p:spPr>
          <a:xfrm>
            <a:off x="1236028" y="1888151"/>
            <a:ext cx="3643889" cy="2868336"/>
          </a:xfrm>
        </p:spPr>
        <p:txBody>
          <a:bodyPr/>
          <a:lstStyle/>
          <a:p>
            <a:r>
              <a:rPr lang="tr-TR" dirty="0"/>
              <a:t>Çıktı:</a:t>
            </a:r>
          </a:p>
          <a:p>
            <a:r>
              <a:rPr lang="tr-TR" dirty="0"/>
              <a:t>* </a:t>
            </a:r>
          </a:p>
          <a:p>
            <a:r>
              <a:rPr lang="tr-TR" dirty="0"/>
              <a:t>* * </a:t>
            </a:r>
          </a:p>
          <a:p>
            <a:r>
              <a:rPr lang="tr-TR" dirty="0"/>
              <a:t>* * * </a:t>
            </a:r>
          </a:p>
          <a:p>
            <a:r>
              <a:rPr lang="tr-TR" dirty="0"/>
              <a:t>* * * * </a:t>
            </a:r>
          </a:p>
          <a:p>
            <a:r>
              <a:rPr lang="tr-TR" dirty="0"/>
              <a:t>* * * * * </a:t>
            </a:r>
          </a:p>
        </p:txBody>
      </p:sp>
      <p:sp>
        <p:nvSpPr>
          <p:cNvPr id="5" name="Veri Yer Tutucusu 4">
            <a:extLst>
              <a:ext uri="{FF2B5EF4-FFF2-40B4-BE49-F238E27FC236}">
                <a16:creationId xmlns:a16="http://schemas.microsoft.com/office/drawing/2014/main" id="{29D625B2-0658-5437-2DDF-4AF229F6C138}"/>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89DBFF0C-36F0-FE9A-7CFB-D772EBFFA1B8}"/>
              </a:ext>
            </a:extLst>
          </p:cNvPr>
          <p:cNvSpPr>
            <a:spLocks noGrp="1"/>
          </p:cNvSpPr>
          <p:nvPr>
            <p:ph type="sldNum" sz="quarter" idx="12"/>
          </p:nvPr>
        </p:nvSpPr>
        <p:spPr/>
        <p:txBody>
          <a:bodyPr/>
          <a:lstStyle/>
          <a:p>
            <a:fld id="{1E1396EA-C7C6-460D-B701-9656E4E8AD54}" type="slidenum">
              <a:rPr lang="tr-TR" smtClean="0"/>
              <a:t>10</a:t>
            </a:fld>
            <a:endParaRPr lang="tr-TR"/>
          </a:p>
        </p:txBody>
      </p:sp>
      <p:pic>
        <p:nvPicPr>
          <p:cNvPr id="10" name="Resim 9">
            <a:extLst>
              <a:ext uri="{FF2B5EF4-FFF2-40B4-BE49-F238E27FC236}">
                <a16:creationId xmlns:a16="http://schemas.microsoft.com/office/drawing/2014/main" id="{731B4ED5-4DBB-40D4-2A2A-69D4E73189D1}"/>
              </a:ext>
            </a:extLst>
          </p:cNvPr>
          <p:cNvPicPr>
            <a:picLocks noChangeAspect="1"/>
          </p:cNvPicPr>
          <p:nvPr/>
        </p:nvPicPr>
        <p:blipFill>
          <a:blip r:embed="rId2"/>
          <a:stretch>
            <a:fillRect/>
          </a:stretch>
        </p:blipFill>
        <p:spPr>
          <a:xfrm>
            <a:off x="6457255" y="1250343"/>
            <a:ext cx="4972744" cy="4143953"/>
          </a:xfrm>
          <a:prstGeom prst="rect">
            <a:avLst/>
          </a:prstGeom>
        </p:spPr>
      </p:pic>
    </p:spTree>
    <p:extLst>
      <p:ext uri="{BB962C8B-B14F-4D97-AF65-F5344CB8AC3E}">
        <p14:creationId xmlns:p14="http://schemas.microsoft.com/office/powerpoint/2010/main" val="388796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EE0B34-1F3D-1262-0E06-3E53AC54185B}"/>
              </a:ext>
            </a:extLst>
          </p:cNvPr>
          <p:cNvSpPr>
            <a:spLocks noGrp="1"/>
          </p:cNvSpPr>
          <p:nvPr>
            <p:ph type="title"/>
          </p:nvPr>
        </p:nvSpPr>
        <p:spPr>
          <a:xfrm>
            <a:off x="1474236" y="1514688"/>
            <a:ext cx="8584164" cy="3138875"/>
          </a:xfrm>
        </p:spPr>
        <p:txBody>
          <a:bodyPr/>
          <a:lstStyle/>
          <a:p>
            <a:r>
              <a:rPr lang="tr-TR" dirty="0"/>
              <a:t>Döngüler (</a:t>
            </a:r>
            <a:r>
              <a:rPr lang="tr-TR" dirty="0" err="1"/>
              <a:t>Loops</a:t>
            </a:r>
            <a:r>
              <a:rPr lang="tr-TR" dirty="0"/>
              <a:t>)</a:t>
            </a:r>
            <a:endParaRPr lang="en-US" dirty="0"/>
          </a:p>
        </p:txBody>
      </p:sp>
      <p:sp>
        <p:nvSpPr>
          <p:cNvPr id="12" name="Text Placeholder 2">
            <a:extLst>
              <a:ext uri="{FF2B5EF4-FFF2-40B4-BE49-F238E27FC236}">
                <a16:creationId xmlns:a16="http://schemas.microsoft.com/office/drawing/2014/main" id="{F1A9EBEA-90E3-4397-A2D4-0A26E8F6E851}"/>
              </a:ext>
            </a:extLst>
          </p:cNvPr>
          <p:cNvSpPr>
            <a:spLocks noGrp="1"/>
          </p:cNvSpPr>
          <p:nvPr>
            <p:ph type="body" idx="1"/>
          </p:nvPr>
        </p:nvSpPr>
        <p:spPr>
          <a:xfrm>
            <a:off x="1474236" y="4963885"/>
            <a:ext cx="8584165" cy="1125765"/>
          </a:xfrm>
        </p:spPr>
        <p:txBody>
          <a:bodyPr/>
          <a:lstStyle/>
          <a:p>
            <a:endParaRPr lang="en-US"/>
          </a:p>
        </p:txBody>
      </p:sp>
      <p:sp>
        <p:nvSpPr>
          <p:cNvPr id="4" name="Veri Yer Tutucusu 3">
            <a:extLst>
              <a:ext uri="{FF2B5EF4-FFF2-40B4-BE49-F238E27FC236}">
                <a16:creationId xmlns:a16="http://schemas.microsoft.com/office/drawing/2014/main" id="{DA3556DE-B4DB-1398-55E3-AC7D800CB69A}"/>
              </a:ext>
            </a:extLst>
          </p:cNvPr>
          <p:cNvSpPr>
            <a:spLocks noGrp="1"/>
          </p:cNvSpPr>
          <p:nvPr>
            <p:ph type="dt" sz="half" idx="10"/>
          </p:nvPr>
        </p:nvSpPr>
        <p:spPr>
          <a:xfrm>
            <a:off x="877824" y="6356350"/>
            <a:ext cx="2743200" cy="365125"/>
          </a:xfrm>
        </p:spPr>
        <p:txBody>
          <a:bodyPr anchor="ctr">
            <a:normAutofit/>
          </a:bodyPr>
          <a:lstStyle/>
          <a:p>
            <a:pPr>
              <a:spcAft>
                <a:spcPts val="600"/>
              </a:spcAft>
            </a:pPr>
            <a:fld id="{1892CC48-8747-4E4A-A8C3-C5F6375F5E7A}"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9A3C7BCC-F198-3563-2566-C280E96CAAE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2</a:t>
            </a:fld>
            <a:endParaRPr lang="tr-TR"/>
          </a:p>
        </p:txBody>
      </p:sp>
    </p:spTree>
    <p:extLst>
      <p:ext uri="{BB962C8B-B14F-4D97-AF65-F5344CB8AC3E}">
        <p14:creationId xmlns:p14="http://schemas.microsoft.com/office/powerpoint/2010/main" val="330648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Yer Tutucusu 6" descr="metin, çizgi, diyagram, ekran görüntüsü içeren bir resim&#10;&#10;Açıklama otomatik olarak oluşturuldu">
            <a:extLst>
              <a:ext uri="{FF2B5EF4-FFF2-40B4-BE49-F238E27FC236}">
                <a16:creationId xmlns:a16="http://schemas.microsoft.com/office/drawing/2014/main" id="{127C507C-BDD3-7E66-DDE3-C5EEB4F67C3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3" b="-842"/>
          <a:stretch/>
        </p:blipFill>
        <p:spPr>
          <a:xfrm>
            <a:off x="5268212" y="2011680"/>
            <a:ext cx="6084000" cy="2834640"/>
          </a:xfrm>
        </p:spPr>
      </p:pic>
      <p:sp>
        <p:nvSpPr>
          <p:cNvPr id="14" name="Text Placeholder 3">
            <a:extLst>
              <a:ext uri="{FF2B5EF4-FFF2-40B4-BE49-F238E27FC236}">
                <a16:creationId xmlns:a16="http://schemas.microsoft.com/office/drawing/2014/main" id="{2BA1EA5A-C30F-24C4-3692-36AE8A153866}"/>
              </a:ext>
            </a:extLst>
          </p:cNvPr>
          <p:cNvSpPr>
            <a:spLocks noGrp="1"/>
          </p:cNvSpPr>
          <p:nvPr>
            <p:ph type="body" sz="half" idx="2"/>
          </p:nvPr>
        </p:nvSpPr>
        <p:spPr>
          <a:xfrm>
            <a:off x="580708" y="624840"/>
            <a:ext cx="4799012" cy="5381309"/>
          </a:xfrm>
        </p:spPr>
        <p:txBody>
          <a:bodyPr>
            <a:noAutofit/>
          </a:bodyPr>
          <a:lstStyle/>
          <a:p>
            <a:pPr marL="285750" indent="-285750">
              <a:buFont typeface="Arial" panose="020B0604020202020204" pitchFamily="34" charset="0"/>
              <a:buChar char="•"/>
            </a:pPr>
            <a:r>
              <a:rPr lang="tr-TR" sz="1700" dirty="0"/>
              <a:t>Döngüler, belirli bir koşul sağlandığı sürece tekrarlanması gereken işler için kullanılan programlama ögeleridir. Java’da </a:t>
            </a:r>
            <a:r>
              <a:rPr lang="tr-TR" sz="1700" dirty="0" err="1"/>
              <a:t>for</a:t>
            </a:r>
            <a:r>
              <a:rPr lang="tr-TR" sz="1700" dirty="0"/>
              <a:t>, </a:t>
            </a:r>
            <a:r>
              <a:rPr lang="tr-TR" sz="1700" dirty="0" err="1"/>
              <a:t>while</a:t>
            </a:r>
            <a:r>
              <a:rPr lang="tr-TR" sz="1700" dirty="0"/>
              <a:t> ve do-</a:t>
            </a:r>
            <a:r>
              <a:rPr lang="tr-TR" sz="1700" dirty="0" err="1"/>
              <a:t>while</a:t>
            </a:r>
            <a:r>
              <a:rPr lang="tr-TR" sz="1700" dirty="0"/>
              <a:t> olmak üzere 3 adet döngü deyimi bulunmaktadır.</a:t>
            </a:r>
          </a:p>
          <a:p>
            <a:pPr marL="285750" indent="-285750">
              <a:buFont typeface="Arial" panose="020B0604020202020204" pitchFamily="34" charset="0"/>
              <a:buChar char="•"/>
            </a:pPr>
            <a:r>
              <a:rPr lang="tr-TR" sz="1700" dirty="0"/>
              <a:t>Herhangi bir algoritmada hangi döngünün kullanılması gerektiği ile ilgili kesin kurallar yoktur. Döngüler uygun değişiklikler ile aynı işi yapacak şekilde kodlanabilirler. Ancak genel eğilim, kaç kere döneceği belli olmayan, koşulun bir girdiye (örneğin bir dosyadan okunan ya da kullanıcının girdiği değerlere) göre denetlendiği durumlarda </a:t>
            </a:r>
            <a:r>
              <a:rPr lang="tr-TR" sz="1700" dirty="0" err="1"/>
              <a:t>while</a:t>
            </a:r>
            <a:r>
              <a:rPr lang="tr-TR" sz="1700" dirty="0"/>
              <a:t> ya da do-</a:t>
            </a:r>
            <a:r>
              <a:rPr lang="tr-TR" sz="1700" dirty="0" err="1"/>
              <a:t>while</a:t>
            </a:r>
            <a:r>
              <a:rPr lang="tr-TR" sz="1700" dirty="0"/>
              <a:t> döngüsünü, diziler gibi, tekrar sayısının belli olduğu durumlarda </a:t>
            </a:r>
            <a:r>
              <a:rPr lang="tr-TR" sz="1700" dirty="0" err="1"/>
              <a:t>for</a:t>
            </a:r>
            <a:r>
              <a:rPr lang="tr-TR" sz="1700" dirty="0"/>
              <a:t> döngüsünü kullanmak yönündedir.</a:t>
            </a:r>
            <a:endParaRPr lang="en-US" sz="1700" dirty="0"/>
          </a:p>
        </p:txBody>
      </p:sp>
      <p:sp>
        <p:nvSpPr>
          <p:cNvPr id="4" name="Veri Yer Tutucusu 3">
            <a:extLst>
              <a:ext uri="{FF2B5EF4-FFF2-40B4-BE49-F238E27FC236}">
                <a16:creationId xmlns:a16="http://schemas.microsoft.com/office/drawing/2014/main" id="{A65FF37C-3B0A-622C-95B1-8D248865FF67}"/>
              </a:ext>
            </a:extLst>
          </p:cNvPr>
          <p:cNvSpPr>
            <a:spLocks noGrp="1"/>
          </p:cNvSpPr>
          <p:nvPr>
            <p:ph type="dt" sz="half" idx="10"/>
          </p:nvPr>
        </p:nvSpPr>
        <p:spPr>
          <a:xfrm>
            <a:off x="877824" y="6356350"/>
            <a:ext cx="2743200" cy="365125"/>
          </a:xfrm>
        </p:spPr>
        <p:txBody>
          <a:bodyPr anchor="ctr">
            <a:normAutofit/>
          </a:bodyPr>
          <a:lstStyle/>
          <a:p>
            <a:pPr>
              <a:spcAft>
                <a:spcPts val="600"/>
              </a:spcAft>
            </a:pPr>
            <a:fld id="{E4E68D7F-5DDD-4C67-AA1A-F2585E351145}"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7B22AF58-10DD-6A07-4E35-DB379F9136D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3</a:t>
            </a:fld>
            <a:endParaRPr lang="tr-TR"/>
          </a:p>
        </p:txBody>
      </p:sp>
    </p:spTree>
    <p:extLst>
      <p:ext uri="{BB962C8B-B14F-4D97-AF65-F5344CB8AC3E}">
        <p14:creationId xmlns:p14="http://schemas.microsoft.com/office/powerpoint/2010/main" val="267924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5ED1D5-ED8F-2DC2-8052-4EBE552B9C80}"/>
              </a:ext>
            </a:extLst>
          </p:cNvPr>
          <p:cNvSpPr>
            <a:spLocks noGrp="1"/>
          </p:cNvSpPr>
          <p:nvPr>
            <p:ph type="title"/>
          </p:nvPr>
        </p:nvSpPr>
        <p:spPr/>
        <p:txBody>
          <a:bodyPr/>
          <a:lstStyle/>
          <a:p>
            <a:r>
              <a:rPr lang="tr-TR" dirty="0"/>
              <a:t>1. </a:t>
            </a:r>
            <a:r>
              <a:rPr lang="tr-TR" dirty="0" err="1"/>
              <a:t>While</a:t>
            </a:r>
            <a:r>
              <a:rPr lang="tr-TR" dirty="0"/>
              <a:t> Döngüsü</a:t>
            </a:r>
          </a:p>
        </p:txBody>
      </p:sp>
      <p:sp>
        <p:nvSpPr>
          <p:cNvPr id="4" name="Metin Yer Tutucusu 3">
            <a:extLst>
              <a:ext uri="{FF2B5EF4-FFF2-40B4-BE49-F238E27FC236}">
                <a16:creationId xmlns:a16="http://schemas.microsoft.com/office/drawing/2014/main" id="{2FE463AF-A2BE-6E3B-CE74-B411BF25A442}"/>
              </a:ext>
            </a:extLst>
          </p:cNvPr>
          <p:cNvSpPr>
            <a:spLocks noGrp="1"/>
          </p:cNvSpPr>
          <p:nvPr>
            <p:ph type="body" sz="half" idx="2"/>
          </p:nvPr>
        </p:nvSpPr>
        <p:spPr>
          <a:xfrm>
            <a:off x="877824" y="637358"/>
            <a:ext cx="10474388" cy="1766595"/>
          </a:xfrm>
        </p:spPr>
        <p:txBody>
          <a:bodyPr>
            <a:normAutofit/>
          </a:bodyPr>
          <a:lstStyle/>
          <a:p>
            <a:pPr marL="285750" indent="-285750">
              <a:buFont typeface="Arial" panose="020B0604020202020204" pitchFamily="34" charset="0"/>
              <a:buChar char="•"/>
            </a:pPr>
            <a:r>
              <a:rPr lang="tr-TR" sz="1700" dirty="0" err="1"/>
              <a:t>while</a:t>
            </a:r>
            <a:r>
              <a:rPr lang="tr-TR" sz="1700" dirty="0"/>
              <a:t> sözcüğü ile koşulun içine yazıldığı parantezler zorunludur. Koşul sağlandığı sürece </a:t>
            </a:r>
            <a:r>
              <a:rPr lang="tr-TR" sz="1700" dirty="0" err="1"/>
              <a:t>while</a:t>
            </a:r>
            <a:r>
              <a:rPr lang="tr-TR" sz="1700" dirty="0"/>
              <a:t> bloğunun içindeki kod kesimi işletilecektir.</a:t>
            </a:r>
          </a:p>
        </p:txBody>
      </p:sp>
      <p:sp>
        <p:nvSpPr>
          <p:cNvPr id="5" name="Veri Yer Tutucusu 4">
            <a:extLst>
              <a:ext uri="{FF2B5EF4-FFF2-40B4-BE49-F238E27FC236}">
                <a16:creationId xmlns:a16="http://schemas.microsoft.com/office/drawing/2014/main" id="{50D6F3CA-D23D-4EDB-EC8E-3E5CCFC405D2}"/>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4F959513-7B30-AEDF-2A5D-9C36A88F7ABB}"/>
              </a:ext>
            </a:extLst>
          </p:cNvPr>
          <p:cNvSpPr>
            <a:spLocks noGrp="1"/>
          </p:cNvSpPr>
          <p:nvPr>
            <p:ph type="sldNum" sz="quarter" idx="12"/>
          </p:nvPr>
        </p:nvSpPr>
        <p:spPr/>
        <p:txBody>
          <a:bodyPr/>
          <a:lstStyle/>
          <a:p>
            <a:fld id="{1E1396EA-C7C6-460D-B701-9656E4E8AD54}" type="slidenum">
              <a:rPr lang="tr-TR" smtClean="0"/>
              <a:t>4</a:t>
            </a:fld>
            <a:endParaRPr lang="tr-TR"/>
          </a:p>
        </p:txBody>
      </p:sp>
      <p:pic>
        <p:nvPicPr>
          <p:cNvPr id="10" name="Resim 9">
            <a:extLst>
              <a:ext uri="{FF2B5EF4-FFF2-40B4-BE49-F238E27FC236}">
                <a16:creationId xmlns:a16="http://schemas.microsoft.com/office/drawing/2014/main" id="{52059ECF-247E-B480-1D44-B09FB1278CDC}"/>
              </a:ext>
            </a:extLst>
          </p:cNvPr>
          <p:cNvPicPr>
            <a:picLocks noChangeAspect="1"/>
          </p:cNvPicPr>
          <p:nvPr/>
        </p:nvPicPr>
        <p:blipFill>
          <a:blip r:embed="rId2"/>
          <a:stretch>
            <a:fillRect/>
          </a:stretch>
        </p:blipFill>
        <p:spPr>
          <a:xfrm>
            <a:off x="1665464" y="2910170"/>
            <a:ext cx="8861071" cy="1037660"/>
          </a:xfrm>
          <a:prstGeom prst="rect">
            <a:avLst/>
          </a:prstGeom>
        </p:spPr>
      </p:pic>
    </p:spTree>
    <p:extLst>
      <p:ext uri="{BB962C8B-B14F-4D97-AF65-F5344CB8AC3E}">
        <p14:creationId xmlns:p14="http://schemas.microsoft.com/office/powerpoint/2010/main" val="47505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A08845-F6C3-6E5F-0BEC-A1F121E6D80A}"/>
              </a:ext>
            </a:extLst>
          </p:cNvPr>
          <p:cNvSpPr>
            <a:spLocks noGrp="1"/>
          </p:cNvSpPr>
          <p:nvPr>
            <p:ph type="title"/>
          </p:nvPr>
        </p:nvSpPr>
        <p:spPr/>
        <p:txBody>
          <a:bodyPr/>
          <a:lstStyle/>
          <a:p>
            <a:r>
              <a:rPr lang="tr-TR" dirty="0"/>
              <a:t>Örnek:</a:t>
            </a:r>
          </a:p>
        </p:txBody>
      </p:sp>
      <p:sp>
        <p:nvSpPr>
          <p:cNvPr id="4" name="Metin Yer Tutucusu 3">
            <a:extLst>
              <a:ext uri="{FF2B5EF4-FFF2-40B4-BE49-F238E27FC236}">
                <a16:creationId xmlns:a16="http://schemas.microsoft.com/office/drawing/2014/main" id="{20838E29-F41A-7CEC-0F22-AD838A733005}"/>
              </a:ext>
            </a:extLst>
          </p:cNvPr>
          <p:cNvSpPr>
            <a:spLocks noGrp="1"/>
          </p:cNvSpPr>
          <p:nvPr>
            <p:ph type="body" sz="half" idx="2"/>
          </p:nvPr>
        </p:nvSpPr>
        <p:spPr/>
        <p:txBody>
          <a:bodyPr/>
          <a:lstStyle/>
          <a:p>
            <a:r>
              <a:rPr lang="tr-TR" dirty="0"/>
              <a:t>Çıktı:</a:t>
            </a:r>
          </a:p>
          <a:p>
            <a:r>
              <a:rPr lang="tr-TR" dirty="0"/>
              <a:t>1. kez işletildi..</a:t>
            </a:r>
          </a:p>
          <a:p>
            <a:r>
              <a:rPr lang="tr-TR" dirty="0"/>
              <a:t>2. kez işletildi.. </a:t>
            </a:r>
          </a:p>
          <a:p>
            <a:r>
              <a:rPr lang="tr-TR" dirty="0"/>
              <a:t>3. kez işletildi.. </a:t>
            </a:r>
          </a:p>
          <a:p>
            <a:r>
              <a:rPr lang="tr-TR" dirty="0"/>
              <a:t>4. kez işletildi.. </a:t>
            </a:r>
          </a:p>
          <a:p>
            <a:r>
              <a:rPr lang="tr-TR" dirty="0"/>
              <a:t>5. kez işletildi.. </a:t>
            </a:r>
          </a:p>
        </p:txBody>
      </p:sp>
      <p:sp>
        <p:nvSpPr>
          <p:cNvPr id="5" name="Veri Yer Tutucusu 4">
            <a:extLst>
              <a:ext uri="{FF2B5EF4-FFF2-40B4-BE49-F238E27FC236}">
                <a16:creationId xmlns:a16="http://schemas.microsoft.com/office/drawing/2014/main" id="{3AFC8F8B-EB7F-1160-CF1B-2D82C85B3119}"/>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49876805-7C23-EC3A-1DE6-E915900578D4}"/>
              </a:ext>
            </a:extLst>
          </p:cNvPr>
          <p:cNvSpPr>
            <a:spLocks noGrp="1"/>
          </p:cNvSpPr>
          <p:nvPr>
            <p:ph type="sldNum" sz="quarter" idx="12"/>
          </p:nvPr>
        </p:nvSpPr>
        <p:spPr/>
        <p:txBody>
          <a:bodyPr/>
          <a:lstStyle/>
          <a:p>
            <a:fld id="{1E1396EA-C7C6-460D-B701-9656E4E8AD54}" type="slidenum">
              <a:rPr lang="tr-TR" smtClean="0"/>
              <a:t>5</a:t>
            </a:fld>
            <a:endParaRPr lang="tr-TR"/>
          </a:p>
        </p:txBody>
      </p:sp>
      <p:pic>
        <p:nvPicPr>
          <p:cNvPr id="8" name="Resim 7">
            <a:extLst>
              <a:ext uri="{FF2B5EF4-FFF2-40B4-BE49-F238E27FC236}">
                <a16:creationId xmlns:a16="http://schemas.microsoft.com/office/drawing/2014/main" id="{3AFDFAA3-D27B-4E1B-DDBD-FB7AE96F59A4}"/>
              </a:ext>
            </a:extLst>
          </p:cNvPr>
          <p:cNvPicPr>
            <a:picLocks noChangeAspect="1"/>
          </p:cNvPicPr>
          <p:nvPr/>
        </p:nvPicPr>
        <p:blipFill>
          <a:blip r:embed="rId2"/>
          <a:stretch>
            <a:fillRect/>
          </a:stretch>
        </p:blipFill>
        <p:spPr>
          <a:xfrm>
            <a:off x="2138069" y="1489209"/>
            <a:ext cx="9214143" cy="1788879"/>
          </a:xfrm>
          <a:prstGeom prst="rect">
            <a:avLst/>
          </a:prstGeom>
        </p:spPr>
      </p:pic>
    </p:spTree>
    <p:extLst>
      <p:ext uri="{BB962C8B-B14F-4D97-AF65-F5344CB8AC3E}">
        <p14:creationId xmlns:p14="http://schemas.microsoft.com/office/powerpoint/2010/main" val="40382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24831-33FB-12EA-4929-11D737C2CB63}"/>
              </a:ext>
            </a:extLst>
          </p:cNvPr>
          <p:cNvSpPr>
            <a:spLocks noGrp="1"/>
          </p:cNvSpPr>
          <p:nvPr>
            <p:ph type="title"/>
          </p:nvPr>
        </p:nvSpPr>
        <p:spPr>
          <a:xfrm>
            <a:off x="871108" y="588245"/>
            <a:ext cx="10449784" cy="1265928"/>
          </a:xfrm>
        </p:spPr>
        <p:txBody>
          <a:bodyPr anchor="b">
            <a:normAutofit/>
          </a:bodyPr>
          <a:lstStyle/>
          <a:p>
            <a:r>
              <a:rPr lang="tr-TR" dirty="0"/>
              <a:t>2. Do-</a:t>
            </a:r>
            <a:r>
              <a:rPr lang="tr-TR" dirty="0" err="1"/>
              <a:t>While</a:t>
            </a:r>
            <a:r>
              <a:rPr lang="tr-TR" dirty="0"/>
              <a:t> Döngüsü</a:t>
            </a:r>
          </a:p>
        </p:txBody>
      </p:sp>
      <p:sp>
        <p:nvSpPr>
          <p:cNvPr id="13" name="Date Placeholder 3">
            <a:extLst>
              <a:ext uri="{FF2B5EF4-FFF2-40B4-BE49-F238E27FC236}">
                <a16:creationId xmlns:a16="http://schemas.microsoft.com/office/drawing/2014/main" id="{622979D7-5EC5-0BF3-24C6-478FFCCE0CBE}"/>
              </a:ext>
            </a:extLst>
          </p:cNvPr>
          <p:cNvSpPr>
            <a:spLocks noGrp="1"/>
          </p:cNvSpPr>
          <p:nvPr>
            <p:ph type="dt" sz="half" idx="10"/>
          </p:nvPr>
        </p:nvSpPr>
        <p:spPr>
          <a:xfrm>
            <a:off x="877824" y="6356350"/>
            <a:ext cx="2743200" cy="365125"/>
          </a:xfrm>
        </p:spPr>
        <p:txBody>
          <a:bodyPr/>
          <a:lstStyle/>
          <a:p>
            <a:pPr>
              <a:spcAft>
                <a:spcPts val="600"/>
              </a:spcAft>
            </a:pPr>
            <a:fld id="{600D8E7F-99E8-4145-9A2A-122C74C7B0B8}" type="datetime1">
              <a:rPr lang="tr-TR" smtClean="0"/>
              <a:pPr>
                <a:spcAft>
                  <a:spcPts val="600"/>
                </a:spcAft>
              </a:pPr>
              <a:t>6.04.2024</a:t>
            </a:fld>
            <a:endParaRPr lang="tr-TR"/>
          </a:p>
        </p:txBody>
      </p:sp>
      <p:sp>
        <p:nvSpPr>
          <p:cNvPr id="15" name="Slide Number Placeholder 4">
            <a:extLst>
              <a:ext uri="{FF2B5EF4-FFF2-40B4-BE49-F238E27FC236}">
                <a16:creationId xmlns:a16="http://schemas.microsoft.com/office/drawing/2014/main" id="{F05EBA81-FD92-D33C-05E2-E6A6B638886A}"/>
              </a:ext>
            </a:extLst>
          </p:cNvPr>
          <p:cNvSpPr>
            <a:spLocks noGrp="1"/>
          </p:cNvSpPr>
          <p:nvPr>
            <p:ph type="sldNum" sz="quarter" idx="12"/>
          </p:nvPr>
        </p:nvSpPr>
        <p:spPr>
          <a:xfrm>
            <a:off x="11429999" y="6356350"/>
            <a:ext cx="521207" cy="365125"/>
          </a:xfrm>
        </p:spPr>
        <p:txBody>
          <a:bodyPr/>
          <a:lstStyle/>
          <a:p>
            <a:pPr>
              <a:spcAft>
                <a:spcPts val="600"/>
              </a:spcAft>
            </a:pPr>
            <a:fld id="{1E1396EA-C7C6-460D-B701-9656E4E8AD54}" type="slidenum">
              <a:rPr lang="tr-TR" smtClean="0"/>
              <a:pPr>
                <a:spcAft>
                  <a:spcPts val="600"/>
                </a:spcAft>
              </a:pPr>
              <a:t>6</a:t>
            </a:fld>
            <a:endParaRPr lang="tr-TR"/>
          </a:p>
        </p:txBody>
      </p:sp>
      <p:sp>
        <p:nvSpPr>
          <p:cNvPr id="4" name="Metin Yer Tutucusu 3">
            <a:extLst>
              <a:ext uri="{FF2B5EF4-FFF2-40B4-BE49-F238E27FC236}">
                <a16:creationId xmlns:a16="http://schemas.microsoft.com/office/drawing/2014/main" id="{807E7E4B-1D9F-D364-28B0-8C8D5BDD450E}"/>
              </a:ext>
            </a:extLst>
          </p:cNvPr>
          <p:cNvSpPr>
            <a:spLocks/>
          </p:cNvSpPr>
          <p:nvPr/>
        </p:nvSpPr>
        <p:spPr>
          <a:xfrm>
            <a:off x="1240383" y="2807811"/>
            <a:ext cx="3186710" cy="2508462"/>
          </a:xfrm>
          <a:prstGeom prst="rect">
            <a:avLst/>
          </a:prstGeom>
        </p:spPr>
        <p:txBody>
          <a:bodyPr/>
          <a:lstStyle/>
          <a:p>
            <a:pPr marL="248603" indent="-248603" defTabSz="795528">
              <a:spcAft>
                <a:spcPts val="600"/>
              </a:spcAft>
              <a:buFont typeface="Arial" panose="020B0604020202020204" pitchFamily="34" charset="0"/>
              <a:buChar char="•"/>
            </a:pPr>
            <a:r>
              <a:rPr lang="tr-TR" sz="1700" kern="1200" dirty="0">
                <a:solidFill>
                  <a:schemeClr val="tx1"/>
                </a:solidFill>
                <a:latin typeface="+mn-lt"/>
                <a:ea typeface="+mn-ea"/>
                <a:cs typeface="+mn-cs"/>
              </a:rPr>
              <a:t>do ve </a:t>
            </a:r>
            <a:r>
              <a:rPr lang="tr-TR" sz="1700" kern="1200" dirty="0" err="1">
                <a:solidFill>
                  <a:schemeClr val="tx1"/>
                </a:solidFill>
                <a:latin typeface="+mn-lt"/>
                <a:ea typeface="+mn-ea"/>
                <a:cs typeface="+mn-cs"/>
              </a:rPr>
              <a:t>while</a:t>
            </a:r>
            <a:r>
              <a:rPr lang="tr-TR" sz="1700" kern="1200" dirty="0">
                <a:solidFill>
                  <a:schemeClr val="tx1"/>
                </a:solidFill>
                <a:latin typeface="+mn-lt"/>
                <a:ea typeface="+mn-ea"/>
                <a:cs typeface="+mn-cs"/>
              </a:rPr>
              <a:t> sözcükleri ile koşulun için yazıldığı parantezler zorunludur. Koşul sağlandığı sürece do-</a:t>
            </a:r>
            <a:r>
              <a:rPr lang="tr-TR" sz="1700" kern="1200" dirty="0" err="1">
                <a:solidFill>
                  <a:schemeClr val="tx1"/>
                </a:solidFill>
                <a:latin typeface="+mn-lt"/>
                <a:ea typeface="+mn-ea"/>
                <a:cs typeface="+mn-cs"/>
              </a:rPr>
              <a:t>while</a:t>
            </a:r>
            <a:r>
              <a:rPr lang="tr-TR" sz="1700" kern="1200" dirty="0">
                <a:solidFill>
                  <a:schemeClr val="tx1"/>
                </a:solidFill>
                <a:latin typeface="+mn-lt"/>
                <a:ea typeface="+mn-ea"/>
                <a:cs typeface="+mn-cs"/>
              </a:rPr>
              <a:t> bloğunun içindeki kod kesimi işletilecektir. </a:t>
            </a:r>
            <a:endParaRPr lang="tr-TR" sz="1700" dirty="0"/>
          </a:p>
        </p:txBody>
      </p:sp>
      <p:pic>
        <p:nvPicPr>
          <p:cNvPr id="8" name="Resim 7">
            <a:extLst>
              <a:ext uri="{FF2B5EF4-FFF2-40B4-BE49-F238E27FC236}">
                <a16:creationId xmlns:a16="http://schemas.microsoft.com/office/drawing/2014/main" id="{18D7E4AF-D04E-B331-90B2-B6516E3E73FF}"/>
              </a:ext>
            </a:extLst>
          </p:cNvPr>
          <p:cNvPicPr>
            <a:picLocks noChangeAspect="1"/>
          </p:cNvPicPr>
          <p:nvPr/>
        </p:nvPicPr>
        <p:blipFill>
          <a:blip r:embed="rId2"/>
          <a:stretch>
            <a:fillRect/>
          </a:stretch>
        </p:blipFill>
        <p:spPr>
          <a:xfrm>
            <a:off x="4997096" y="2157984"/>
            <a:ext cx="5331913" cy="649827"/>
          </a:xfrm>
          <a:prstGeom prst="rect">
            <a:avLst/>
          </a:prstGeom>
        </p:spPr>
      </p:pic>
    </p:spTree>
    <p:extLst>
      <p:ext uri="{BB962C8B-B14F-4D97-AF65-F5344CB8AC3E}">
        <p14:creationId xmlns:p14="http://schemas.microsoft.com/office/powerpoint/2010/main" val="226428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B250A8-87BF-193B-B92C-4FCD1360B423}"/>
              </a:ext>
            </a:extLst>
          </p:cNvPr>
          <p:cNvSpPr>
            <a:spLocks noGrp="1"/>
          </p:cNvSpPr>
          <p:nvPr>
            <p:ph type="title"/>
          </p:nvPr>
        </p:nvSpPr>
        <p:spPr>
          <a:xfrm>
            <a:off x="839788" y="807868"/>
            <a:ext cx="3640713" cy="2062594"/>
          </a:xfrm>
        </p:spPr>
        <p:txBody>
          <a:bodyPr/>
          <a:lstStyle/>
          <a:p>
            <a:r>
              <a:rPr lang="tr-TR" dirty="0"/>
              <a:t>Örnek:</a:t>
            </a:r>
            <a:endParaRPr lang="en-US" dirty="0"/>
          </a:p>
        </p:txBody>
      </p:sp>
      <p:pic>
        <p:nvPicPr>
          <p:cNvPr id="7" name="İçerik Yer Tutucusu 6" descr="metin, ekran görüntüsü, çizgi, yazı tipi içeren bir resim&#10;&#10;Açıklama otomatik olarak oluşturuldu">
            <a:extLst>
              <a:ext uri="{FF2B5EF4-FFF2-40B4-BE49-F238E27FC236}">
                <a16:creationId xmlns:a16="http://schemas.microsoft.com/office/drawing/2014/main" id="{2BFA3961-C41D-E704-0F09-11F273238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2" y="2018225"/>
            <a:ext cx="5922963" cy="1138678"/>
          </a:xfrm>
        </p:spPr>
      </p:pic>
      <p:sp>
        <p:nvSpPr>
          <p:cNvPr id="14" name="Text Placeholder 3">
            <a:extLst>
              <a:ext uri="{FF2B5EF4-FFF2-40B4-BE49-F238E27FC236}">
                <a16:creationId xmlns:a16="http://schemas.microsoft.com/office/drawing/2014/main" id="{20DF988B-B206-D77F-49A4-0C8FB2B3FB7E}"/>
              </a:ext>
            </a:extLst>
          </p:cNvPr>
          <p:cNvSpPr>
            <a:spLocks noGrp="1"/>
          </p:cNvSpPr>
          <p:nvPr>
            <p:ph type="body" sz="half" idx="2"/>
          </p:nvPr>
        </p:nvSpPr>
        <p:spPr>
          <a:xfrm>
            <a:off x="7362508" y="2378055"/>
            <a:ext cx="3640713" cy="2868336"/>
          </a:xfrm>
        </p:spPr>
        <p:txBody>
          <a:bodyPr>
            <a:noAutofit/>
          </a:bodyPr>
          <a:lstStyle/>
          <a:p>
            <a:pPr marL="285750" indent="-285750">
              <a:buFont typeface="Arial" panose="020B0604020202020204" pitchFamily="34" charset="0"/>
              <a:buChar char="•"/>
            </a:pPr>
            <a:r>
              <a:rPr lang="tr-TR" sz="1700" dirty="0"/>
              <a:t>do-</a:t>
            </a:r>
            <a:r>
              <a:rPr lang="tr-TR" sz="1700" dirty="0" err="1"/>
              <a:t>while</a:t>
            </a:r>
            <a:r>
              <a:rPr lang="tr-TR" sz="1700" dirty="0"/>
              <a:t> döngüsünde, döngü bloğu içindeki kod kesimi en az bir kez mutlaka işletilecektir. Çünkü önce döngü bloğu işletilip sonra koşul denetlenmektedir. </a:t>
            </a:r>
            <a:r>
              <a:rPr lang="tr-TR" sz="1700" dirty="0" err="1"/>
              <a:t>while</a:t>
            </a:r>
            <a:r>
              <a:rPr lang="tr-TR" sz="1700" dirty="0"/>
              <a:t> döngüsünde ise önce koşula bakılıp sonra döngü bloğu işletildiği için, döngüye hiç girilmemesi olasıdır. </a:t>
            </a:r>
            <a:endParaRPr lang="en-US" sz="1700" dirty="0"/>
          </a:p>
        </p:txBody>
      </p:sp>
      <p:sp>
        <p:nvSpPr>
          <p:cNvPr id="4" name="Veri Yer Tutucusu 3">
            <a:extLst>
              <a:ext uri="{FF2B5EF4-FFF2-40B4-BE49-F238E27FC236}">
                <a16:creationId xmlns:a16="http://schemas.microsoft.com/office/drawing/2014/main" id="{AB817C8B-AC38-86DA-7641-799C5E2A1B32}"/>
              </a:ext>
            </a:extLst>
          </p:cNvPr>
          <p:cNvSpPr>
            <a:spLocks noGrp="1"/>
          </p:cNvSpPr>
          <p:nvPr>
            <p:ph type="dt" sz="half" idx="10"/>
          </p:nvPr>
        </p:nvSpPr>
        <p:spPr>
          <a:xfrm>
            <a:off x="877824" y="6356350"/>
            <a:ext cx="2743200" cy="365125"/>
          </a:xfrm>
        </p:spPr>
        <p:txBody>
          <a:bodyPr anchor="ctr">
            <a:normAutofit/>
          </a:bodyPr>
          <a:lstStyle/>
          <a:p>
            <a:pPr>
              <a:spcAft>
                <a:spcPts val="600"/>
              </a:spcAft>
            </a:pPr>
            <a:fld id="{600D8E7F-99E8-4145-9A2A-122C74C7B0B8}"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B3404923-1CCE-BD4E-9F9B-7A9BBE20A97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7</a:t>
            </a:fld>
            <a:endParaRPr lang="tr-TR"/>
          </a:p>
        </p:txBody>
      </p:sp>
      <p:sp>
        <p:nvSpPr>
          <p:cNvPr id="8" name="Text Placeholder 3">
            <a:extLst>
              <a:ext uri="{FF2B5EF4-FFF2-40B4-BE49-F238E27FC236}">
                <a16:creationId xmlns:a16="http://schemas.microsoft.com/office/drawing/2014/main" id="{49B6C89E-29C8-7AF4-2826-852026CDE503}"/>
              </a:ext>
            </a:extLst>
          </p:cNvPr>
          <p:cNvSpPr txBox="1">
            <a:spLocks/>
          </p:cNvSpPr>
          <p:nvPr/>
        </p:nvSpPr>
        <p:spPr>
          <a:xfrm>
            <a:off x="839788" y="3181796"/>
            <a:ext cx="3640713" cy="2868336"/>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2"/>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2"/>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2"/>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tr-TR" dirty="0"/>
              <a:t>Çıktı:</a:t>
            </a:r>
          </a:p>
          <a:p>
            <a:pPr marL="342900" indent="-342900">
              <a:buAutoNum type="arabicPeriod"/>
            </a:pPr>
            <a:r>
              <a:rPr lang="tr-TR" dirty="0"/>
              <a:t>kez işletildi.. </a:t>
            </a:r>
          </a:p>
          <a:p>
            <a:r>
              <a:rPr lang="tr-TR" dirty="0"/>
              <a:t>2. kez işletildi.. </a:t>
            </a:r>
          </a:p>
          <a:p>
            <a:r>
              <a:rPr lang="tr-TR" dirty="0"/>
              <a:t>3. kez işletildi..</a:t>
            </a:r>
          </a:p>
          <a:p>
            <a:r>
              <a:rPr lang="tr-TR" dirty="0"/>
              <a:t>4. kez işletildi.. </a:t>
            </a:r>
          </a:p>
          <a:p>
            <a:r>
              <a:rPr lang="tr-TR" dirty="0"/>
              <a:t>5. kez işletildi..</a:t>
            </a:r>
            <a:endParaRPr lang="en-US" dirty="0"/>
          </a:p>
        </p:txBody>
      </p:sp>
    </p:spTree>
    <p:extLst>
      <p:ext uri="{BB962C8B-B14F-4D97-AF65-F5344CB8AC3E}">
        <p14:creationId xmlns:p14="http://schemas.microsoft.com/office/powerpoint/2010/main" val="386905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08F382-6EDC-7B98-27E5-FB52D5E4CFD7}"/>
              </a:ext>
            </a:extLst>
          </p:cNvPr>
          <p:cNvSpPr>
            <a:spLocks noGrp="1"/>
          </p:cNvSpPr>
          <p:nvPr>
            <p:ph type="title"/>
          </p:nvPr>
        </p:nvSpPr>
        <p:spPr/>
        <p:txBody>
          <a:bodyPr/>
          <a:lstStyle/>
          <a:p>
            <a:r>
              <a:rPr lang="tr-TR" dirty="0"/>
              <a:t>3. </a:t>
            </a:r>
            <a:r>
              <a:rPr lang="tr-TR" dirty="0" err="1"/>
              <a:t>For</a:t>
            </a:r>
            <a:r>
              <a:rPr lang="tr-TR" dirty="0"/>
              <a:t> Döngüsü</a:t>
            </a:r>
          </a:p>
        </p:txBody>
      </p:sp>
      <p:sp>
        <p:nvSpPr>
          <p:cNvPr id="4" name="Metin Yer Tutucusu 3">
            <a:extLst>
              <a:ext uri="{FF2B5EF4-FFF2-40B4-BE49-F238E27FC236}">
                <a16:creationId xmlns:a16="http://schemas.microsoft.com/office/drawing/2014/main" id="{210B636E-9429-7099-7DE7-394913DEB5CF}"/>
              </a:ext>
            </a:extLst>
          </p:cNvPr>
          <p:cNvSpPr>
            <a:spLocks noGrp="1"/>
          </p:cNvSpPr>
          <p:nvPr>
            <p:ph type="body" sz="half" idx="2"/>
          </p:nvPr>
        </p:nvSpPr>
        <p:spPr>
          <a:xfrm>
            <a:off x="6096001" y="807868"/>
            <a:ext cx="5594602" cy="5120492"/>
          </a:xfrm>
        </p:spPr>
        <p:txBody>
          <a:bodyPr>
            <a:normAutofit fontScale="92500" lnSpcReduction="20000"/>
          </a:bodyPr>
          <a:lstStyle/>
          <a:p>
            <a:pPr marL="285750" indent="-285750">
              <a:buFont typeface="Arial" panose="020B0604020202020204" pitchFamily="34" charset="0"/>
              <a:buChar char="•"/>
            </a:pPr>
            <a:r>
              <a:rPr lang="tr-TR" dirty="0"/>
              <a:t>Bu yazılışta </a:t>
            </a:r>
            <a:r>
              <a:rPr lang="tr-TR" dirty="0" err="1"/>
              <a:t>for</a:t>
            </a:r>
            <a:r>
              <a:rPr lang="tr-TR" dirty="0"/>
              <a:t> sözcüğü, </a:t>
            </a:r>
            <a:r>
              <a:rPr lang="tr-TR" dirty="0" err="1"/>
              <a:t>ilk_deger_atama</a:t>
            </a:r>
            <a:r>
              <a:rPr lang="tr-TR" dirty="0"/>
              <a:t>, koşul ve </a:t>
            </a:r>
            <a:r>
              <a:rPr lang="tr-TR" dirty="0" err="1"/>
              <a:t>her_dönüşte</a:t>
            </a:r>
            <a:r>
              <a:rPr lang="tr-TR" dirty="0"/>
              <a:t> alanlarının içine yazıldığı parantezler ve “;” (noktalı virgül) işaretlerinin yazılması zorunludur. </a:t>
            </a:r>
          </a:p>
          <a:p>
            <a:pPr marL="285750" indent="-285750">
              <a:buFont typeface="Arial" panose="020B0604020202020204" pitchFamily="34" charset="0"/>
              <a:buChar char="•"/>
            </a:pPr>
            <a:r>
              <a:rPr lang="tr-TR" dirty="0" err="1"/>
              <a:t>ilk_deger_atama</a:t>
            </a:r>
            <a:r>
              <a:rPr lang="tr-TR" dirty="0"/>
              <a:t>: Döngüye ilk defa girilirken işletilecek kod kesimidir. Yalnızca bir kez işletilir. Boş bırakılabilir ya da birden fazla deyimden oluşabilir. Birden fazla deyimden oluşuyorsa, deyimler “,” (virgül) işareti ile birbirlerinden ayrılır. Genellikle döngü değişkeninin ilk değerinin verilmesi için kullanılır ve tek deyim içerir. </a:t>
            </a:r>
          </a:p>
          <a:p>
            <a:pPr marL="285750" indent="-285750">
              <a:buFont typeface="Arial" panose="020B0604020202020204" pitchFamily="34" charset="0"/>
              <a:buChar char="•"/>
            </a:pPr>
            <a:r>
              <a:rPr lang="tr-TR" dirty="0"/>
              <a:t>koşul: Döngü bloğu işletilmeden önce denetlenecek koşul ifadesini içerir. </a:t>
            </a:r>
            <a:r>
              <a:rPr lang="tr-TR" dirty="0" err="1"/>
              <a:t>while</a:t>
            </a:r>
            <a:r>
              <a:rPr lang="tr-TR" dirty="0"/>
              <a:t> döngüsünde olduğu gibi, önce koşul denetlenir, koşulun mantıksal doğru olması durumunda döngü bloğu işletilir. </a:t>
            </a:r>
          </a:p>
          <a:p>
            <a:pPr marL="285750" indent="-285750">
              <a:buFont typeface="Arial" panose="020B0604020202020204" pitchFamily="34" charset="0"/>
              <a:buChar char="•"/>
            </a:pPr>
            <a:r>
              <a:rPr lang="tr-TR" dirty="0" err="1"/>
              <a:t>her_dönüşte</a:t>
            </a:r>
            <a:r>
              <a:rPr lang="tr-TR" dirty="0"/>
              <a:t>: Döngü bloğu işletildikten sonra, koşul yeniden denetlenmeden hemen önce işletilecek kod kesimidir. Döngü bloğunun her işletilmesinden sonra bir kez işletilir. Boş bırakılabilir ya birden fazla deyimden oluşabilir. Birden fazla deyimden oluşuyorsa, deyimler “,” (virgül) işareti ile birbirlerinden ayrılır. Genellikle döngü değişkeninin değerinin güncellenmesi için kullanılır ve tek deyim içerir. </a:t>
            </a:r>
          </a:p>
        </p:txBody>
      </p:sp>
      <p:sp>
        <p:nvSpPr>
          <p:cNvPr id="5" name="Veri Yer Tutucusu 4">
            <a:extLst>
              <a:ext uri="{FF2B5EF4-FFF2-40B4-BE49-F238E27FC236}">
                <a16:creationId xmlns:a16="http://schemas.microsoft.com/office/drawing/2014/main" id="{615CE16D-3C19-22BD-8BEC-5E8F7EA709A3}"/>
              </a:ext>
            </a:extLst>
          </p:cNvPr>
          <p:cNvSpPr>
            <a:spLocks noGrp="1"/>
          </p:cNvSpPr>
          <p:nvPr>
            <p:ph type="dt" sz="half" idx="10"/>
          </p:nvPr>
        </p:nvSpPr>
        <p:spPr/>
        <p:txBody>
          <a:bodyPr/>
          <a:lstStyle/>
          <a:p>
            <a:fld id="{CD2826AC-30F1-4253-A041-C58B34A8A2A9}" type="datetime1">
              <a:rPr lang="tr-TR" smtClean="0"/>
              <a:t>6.04.2024</a:t>
            </a:fld>
            <a:endParaRPr lang="tr-TR"/>
          </a:p>
        </p:txBody>
      </p:sp>
      <p:sp>
        <p:nvSpPr>
          <p:cNvPr id="6" name="Slayt Numarası Yer Tutucusu 5">
            <a:extLst>
              <a:ext uri="{FF2B5EF4-FFF2-40B4-BE49-F238E27FC236}">
                <a16:creationId xmlns:a16="http://schemas.microsoft.com/office/drawing/2014/main" id="{64F77637-F067-C9C6-6BBF-B0224B52A1A4}"/>
              </a:ext>
            </a:extLst>
          </p:cNvPr>
          <p:cNvSpPr>
            <a:spLocks noGrp="1"/>
          </p:cNvSpPr>
          <p:nvPr>
            <p:ph type="sldNum" sz="quarter" idx="12"/>
          </p:nvPr>
        </p:nvSpPr>
        <p:spPr/>
        <p:txBody>
          <a:bodyPr/>
          <a:lstStyle/>
          <a:p>
            <a:fld id="{1E1396EA-C7C6-460D-B701-9656E4E8AD54}" type="slidenum">
              <a:rPr lang="tr-TR" smtClean="0"/>
              <a:t>8</a:t>
            </a:fld>
            <a:endParaRPr lang="tr-TR"/>
          </a:p>
        </p:txBody>
      </p:sp>
      <p:pic>
        <p:nvPicPr>
          <p:cNvPr id="8" name="Resim 7">
            <a:extLst>
              <a:ext uri="{FF2B5EF4-FFF2-40B4-BE49-F238E27FC236}">
                <a16:creationId xmlns:a16="http://schemas.microsoft.com/office/drawing/2014/main" id="{EE3F2B3F-5DF9-B818-B576-2061CC139AEB}"/>
              </a:ext>
            </a:extLst>
          </p:cNvPr>
          <p:cNvPicPr>
            <a:picLocks noChangeAspect="1"/>
          </p:cNvPicPr>
          <p:nvPr/>
        </p:nvPicPr>
        <p:blipFill>
          <a:blip r:embed="rId2"/>
          <a:stretch>
            <a:fillRect/>
          </a:stretch>
        </p:blipFill>
        <p:spPr>
          <a:xfrm>
            <a:off x="727420" y="2155987"/>
            <a:ext cx="4153480" cy="714475"/>
          </a:xfrm>
          <a:prstGeom prst="rect">
            <a:avLst/>
          </a:prstGeom>
        </p:spPr>
      </p:pic>
    </p:spTree>
    <p:extLst>
      <p:ext uri="{BB962C8B-B14F-4D97-AF65-F5344CB8AC3E}">
        <p14:creationId xmlns:p14="http://schemas.microsoft.com/office/powerpoint/2010/main" val="369046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AB68F-FB8A-F762-3D4D-21075B09A819}"/>
              </a:ext>
            </a:extLst>
          </p:cNvPr>
          <p:cNvSpPr>
            <a:spLocks noGrp="1"/>
          </p:cNvSpPr>
          <p:nvPr>
            <p:ph type="title"/>
          </p:nvPr>
        </p:nvSpPr>
        <p:spPr>
          <a:xfrm>
            <a:off x="839788" y="820881"/>
            <a:ext cx="3639312" cy="2062595"/>
          </a:xfrm>
        </p:spPr>
        <p:txBody>
          <a:bodyPr anchor="t">
            <a:normAutofit/>
          </a:bodyPr>
          <a:lstStyle/>
          <a:p>
            <a:r>
              <a:rPr lang="tr-TR" dirty="0"/>
              <a:t>Örnek:</a:t>
            </a:r>
          </a:p>
        </p:txBody>
      </p:sp>
      <p:sp>
        <p:nvSpPr>
          <p:cNvPr id="13" name="Text Placeholder 3">
            <a:extLst>
              <a:ext uri="{FF2B5EF4-FFF2-40B4-BE49-F238E27FC236}">
                <a16:creationId xmlns:a16="http://schemas.microsoft.com/office/drawing/2014/main" id="{1CE9E063-BB81-B2EE-15B8-4DD703B738DA}"/>
              </a:ext>
            </a:extLst>
          </p:cNvPr>
          <p:cNvSpPr>
            <a:spLocks noGrp="1"/>
          </p:cNvSpPr>
          <p:nvPr>
            <p:ph type="body" sz="half" idx="2"/>
          </p:nvPr>
        </p:nvSpPr>
        <p:spPr>
          <a:xfrm>
            <a:off x="839788" y="3000652"/>
            <a:ext cx="3643889" cy="2868336"/>
          </a:xfrm>
        </p:spPr>
        <p:txBody>
          <a:bodyPr/>
          <a:lstStyle/>
          <a:p>
            <a:r>
              <a:rPr lang="tr-TR" dirty="0"/>
              <a:t>Çıktı:</a:t>
            </a:r>
          </a:p>
          <a:p>
            <a:r>
              <a:rPr lang="tr-TR" dirty="0"/>
              <a:t>1.kez işletildi.. </a:t>
            </a:r>
          </a:p>
          <a:p>
            <a:r>
              <a:rPr lang="tr-TR" dirty="0"/>
              <a:t>2. kez işletildi.. </a:t>
            </a:r>
          </a:p>
          <a:p>
            <a:r>
              <a:rPr lang="tr-TR" dirty="0"/>
              <a:t>3. kez işletildi.. </a:t>
            </a:r>
          </a:p>
          <a:p>
            <a:r>
              <a:rPr lang="tr-TR" dirty="0"/>
              <a:t>4. kez işletildi.. </a:t>
            </a:r>
          </a:p>
          <a:p>
            <a:r>
              <a:rPr lang="tr-TR" dirty="0"/>
              <a:t>5. kez işletildi.. </a:t>
            </a:r>
            <a:endParaRPr lang="en-US" dirty="0"/>
          </a:p>
        </p:txBody>
      </p:sp>
      <p:sp>
        <p:nvSpPr>
          <p:cNvPr id="5" name="Veri Yer Tutucusu 4">
            <a:extLst>
              <a:ext uri="{FF2B5EF4-FFF2-40B4-BE49-F238E27FC236}">
                <a16:creationId xmlns:a16="http://schemas.microsoft.com/office/drawing/2014/main" id="{4AA79EF3-3EA8-7E6A-DDFB-D177FE4BCCEA}"/>
              </a:ext>
            </a:extLst>
          </p:cNvPr>
          <p:cNvSpPr>
            <a:spLocks noGrp="1"/>
          </p:cNvSpPr>
          <p:nvPr>
            <p:ph type="dt" sz="half" idx="10"/>
          </p:nvPr>
        </p:nvSpPr>
        <p:spPr>
          <a:xfrm>
            <a:off x="877824" y="6356350"/>
            <a:ext cx="2743200" cy="365125"/>
          </a:xfrm>
        </p:spPr>
        <p:txBody>
          <a:bodyPr anchor="ctr">
            <a:normAutofit/>
          </a:bodyPr>
          <a:lstStyle/>
          <a:p>
            <a:pPr>
              <a:spcAft>
                <a:spcPts val="600"/>
              </a:spcAft>
            </a:pPr>
            <a:fld id="{CD2826AC-30F1-4253-A041-C58B34A8A2A9}" type="datetime1">
              <a:rPr lang="tr-TR" smtClean="0"/>
              <a:pPr>
                <a:spcAft>
                  <a:spcPts val="600"/>
                </a:spcAft>
              </a:pPr>
              <a:t>6.04.2024</a:t>
            </a:fld>
            <a:endParaRPr lang="tr-TR"/>
          </a:p>
        </p:txBody>
      </p:sp>
      <p:sp>
        <p:nvSpPr>
          <p:cNvPr id="6" name="Slayt Numarası Yer Tutucusu 5">
            <a:extLst>
              <a:ext uri="{FF2B5EF4-FFF2-40B4-BE49-F238E27FC236}">
                <a16:creationId xmlns:a16="http://schemas.microsoft.com/office/drawing/2014/main" id="{0BD11E68-42C7-FE9F-72A2-09B39108344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9</a:t>
            </a:fld>
            <a:endParaRPr lang="tr-TR"/>
          </a:p>
        </p:txBody>
      </p:sp>
      <p:pic>
        <p:nvPicPr>
          <p:cNvPr id="8" name="Resim 7">
            <a:extLst>
              <a:ext uri="{FF2B5EF4-FFF2-40B4-BE49-F238E27FC236}">
                <a16:creationId xmlns:a16="http://schemas.microsoft.com/office/drawing/2014/main" id="{0F146864-1B8B-39FA-8B7A-3907A4606C44}"/>
              </a:ext>
            </a:extLst>
          </p:cNvPr>
          <p:cNvPicPr>
            <a:picLocks noChangeAspect="1"/>
          </p:cNvPicPr>
          <p:nvPr/>
        </p:nvPicPr>
        <p:blipFill>
          <a:blip r:embed="rId2"/>
          <a:stretch>
            <a:fillRect/>
          </a:stretch>
        </p:blipFill>
        <p:spPr>
          <a:xfrm>
            <a:off x="1940337" y="1852178"/>
            <a:ext cx="8311325" cy="1148474"/>
          </a:xfrm>
          <a:prstGeom prst="rect">
            <a:avLst/>
          </a:prstGeom>
        </p:spPr>
      </p:pic>
      <p:pic>
        <p:nvPicPr>
          <p:cNvPr id="15" name="Resim 14">
            <a:extLst>
              <a:ext uri="{FF2B5EF4-FFF2-40B4-BE49-F238E27FC236}">
                <a16:creationId xmlns:a16="http://schemas.microsoft.com/office/drawing/2014/main" id="{AE2C1C33-BED9-3D94-E94C-051AD1ABF901}"/>
              </a:ext>
            </a:extLst>
          </p:cNvPr>
          <p:cNvPicPr>
            <a:picLocks noChangeAspect="1"/>
          </p:cNvPicPr>
          <p:nvPr/>
        </p:nvPicPr>
        <p:blipFill>
          <a:blip r:embed="rId3"/>
          <a:stretch>
            <a:fillRect/>
          </a:stretch>
        </p:blipFill>
        <p:spPr>
          <a:xfrm>
            <a:off x="3310270" y="3370838"/>
            <a:ext cx="6941392" cy="997251"/>
          </a:xfrm>
          <a:prstGeom prst="rect">
            <a:avLst/>
          </a:prstGeom>
        </p:spPr>
      </p:pic>
      <p:pic>
        <p:nvPicPr>
          <p:cNvPr id="17" name="Resim 16">
            <a:extLst>
              <a:ext uri="{FF2B5EF4-FFF2-40B4-BE49-F238E27FC236}">
                <a16:creationId xmlns:a16="http://schemas.microsoft.com/office/drawing/2014/main" id="{A50E803C-937B-4169-953E-F6897685562D}"/>
              </a:ext>
            </a:extLst>
          </p:cNvPr>
          <p:cNvPicPr>
            <a:picLocks noChangeAspect="1"/>
          </p:cNvPicPr>
          <p:nvPr/>
        </p:nvPicPr>
        <p:blipFill>
          <a:blip r:embed="rId4"/>
          <a:stretch>
            <a:fillRect/>
          </a:stretch>
        </p:blipFill>
        <p:spPr>
          <a:xfrm>
            <a:off x="4342225" y="4845667"/>
            <a:ext cx="4877481" cy="1267002"/>
          </a:xfrm>
          <a:prstGeom prst="rect">
            <a:avLst/>
          </a:prstGeom>
        </p:spPr>
      </p:pic>
    </p:spTree>
    <p:extLst>
      <p:ext uri="{BB962C8B-B14F-4D97-AF65-F5344CB8AC3E}">
        <p14:creationId xmlns:p14="http://schemas.microsoft.com/office/powerpoint/2010/main" val="1858106304"/>
      </p:ext>
    </p:extLst>
  </p:cSld>
  <p:clrMapOvr>
    <a:masterClrMapping/>
  </p:clrMapOvr>
</p:sld>
</file>

<file path=ppt/theme/theme1.xml><?xml version="1.0" encoding="utf-8"?>
<a:theme xmlns:a="http://schemas.openxmlformats.org/drawingml/2006/main" name="Tema2">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7CAF9E8A-1FD0-4F33-BFFA-AA03E51114CC}" vid="{2BE32C55-2AE2-472E-9D2A-2F5AC09D74F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Tema2</Template>
  <TotalTime>31</TotalTime>
  <Words>508</Words>
  <Application>Microsoft Office PowerPoint</Application>
  <PresentationFormat>Geniş ekran</PresentationFormat>
  <Paragraphs>63</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Aptos</vt:lpstr>
      <vt:lpstr>Aptos Light</vt:lpstr>
      <vt:lpstr>Arial</vt:lpstr>
      <vt:lpstr>Walbaum Display</vt:lpstr>
      <vt:lpstr>Tema2</vt:lpstr>
      <vt:lpstr>Java OOP Part 4</vt:lpstr>
      <vt:lpstr>Döngüler (Loops)</vt:lpstr>
      <vt:lpstr>PowerPoint Sunusu</vt:lpstr>
      <vt:lpstr>1. While Döngüsü</vt:lpstr>
      <vt:lpstr>Örnek:</vt:lpstr>
      <vt:lpstr>2. Do-While Döngüsü</vt:lpstr>
      <vt:lpstr>Örnek:</vt:lpstr>
      <vt:lpstr>3. For Döngüsü</vt:lpstr>
      <vt:lpstr>Örnek:</vt:lpstr>
      <vt:lpstr>İç İçe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Part 4</dc:title>
  <dc:creator>Sude ÖZTAŞ</dc:creator>
  <cp:lastModifiedBy>Sude ÖZTAŞ</cp:lastModifiedBy>
  <cp:revision>3</cp:revision>
  <dcterms:created xsi:type="dcterms:W3CDTF">2024-04-06T13:08:46Z</dcterms:created>
  <dcterms:modified xsi:type="dcterms:W3CDTF">2024-04-06T17:37:31Z</dcterms:modified>
</cp:coreProperties>
</file>