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F82CB-4F43-A6F4-EF19-D188797B88D7}" v="54" dt="2020-11-05T13:33:35.489"/>
    <p1510:client id="{1A2C4F86-9207-D89E-EF56-5394B3403FA8}" v="178" dt="2020-11-05T11:31:08.793"/>
    <p1510:client id="{2C872978-9B17-46AD-8349-0AE8D8FC0B4C}" v="553" dt="2020-11-05T11:11:11.501"/>
    <p1510:client id="{A3D93E7D-0A47-9A77-8467-78AB4CD960DD}" v="160" dt="2020-11-05T10:14:03.635"/>
    <p1510:client id="{B03D1F88-11D6-6B8A-0E7E-2059C5093C29}" v="913" dt="2020-11-05T11:21:36.246"/>
    <p1510:client id="{CEE703D6-79E7-487D-9540-79E6056A71D1}" v="1154" dt="2020-11-05T11:11:3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F4E-D808-4B17-A2A0-845A20A88A46}" type="datetimeFigureOut">
              <a:rPr lang="fi-FI"/>
              <a:t>18.9.2023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EFAE-19CE-48EE-AE8F-C40EF268CD13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02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8EFAE-19CE-48EE-AE8F-C40EF268CD13}" type="slidenum">
              <a:rPr lang="fi-FI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607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i-FI" err="1"/>
              <a:t>Pelillistämisidean</a:t>
            </a:r>
            <a:r>
              <a:rPr lang="fi-FI"/>
              <a:t> esittely</a:t>
            </a:r>
          </a:p>
          <a:p>
            <a:endParaRPr lang="fi-FI">
              <a:cs typeface="Calibri Light"/>
            </a:endParaRP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Jenna </a:t>
            </a:r>
            <a:r>
              <a:rPr lang="fi-FI" dirty="0">
                <a:cs typeface="Calibri"/>
              </a:rPr>
              <a:t>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78D6F8-F2AA-4E2C-BBAD-CC007C73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Mitä tuli tehtyä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437F77-495D-4C8A-AE8D-DC335998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Teimme matkailu applikaatiosta muutamassa päivässä UI prototyypin Adobe XD avulla.</a:t>
            </a:r>
            <a:endParaRPr lang="fi-FI" dirty="0"/>
          </a:p>
          <a:p>
            <a:r>
              <a:rPr lang="fi-FI" dirty="0">
                <a:cs typeface="Calibri"/>
              </a:rPr>
              <a:t>Tarkoituksena oli luoda virkeä ja energisen tuntuinen applikaatio.</a:t>
            </a:r>
          </a:p>
          <a:p>
            <a:r>
              <a:rPr lang="fi-FI" dirty="0">
                <a:cs typeface="Calibri"/>
              </a:rPr>
              <a:t>Testasimme sovelluksen prototyyppiä älypuhelimella</a:t>
            </a:r>
          </a:p>
        </p:txBody>
      </p:sp>
    </p:spTree>
    <p:extLst>
      <p:ext uri="{BB962C8B-B14F-4D97-AF65-F5344CB8AC3E}">
        <p14:creationId xmlns:p14="http://schemas.microsoft.com/office/powerpoint/2010/main" val="26593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05BF224B-068C-4D7C-85B5-B4C81F13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90" y="7617"/>
            <a:ext cx="1782093" cy="4100435"/>
          </a:xfrm>
        </p:spPr>
      </p:pic>
      <p:pic>
        <p:nvPicPr>
          <p:cNvPr id="5" name="Kuva 5">
            <a:extLst>
              <a:ext uri="{FF2B5EF4-FFF2-40B4-BE49-F238E27FC236}">
                <a16:creationId xmlns:a16="http://schemas.microsoft.com/office/drawing/2014/main" id="{A8E90E85-F07A-4070-8160-0C1AF9EB7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195" y="8934"/>
            <a:ext cx="1900308" cy="4114800"/>
          </a:xfrm>
          <a:prstGeom prst="rect">
            <a:avLst/>
          </a:prstGeom>
        </p:spPr>
      </p:pic>
      <p:pic>
        <p:nvPicPr>
          <p:cNvPr id="6" name="Kuva 6" descr="Kuva, joka sisältää kohteen kartta&#10;&#10;Kuvaus luotu automaattisesti">
            <a:extLst>
              <a:ext uri="{FF2B5EF4-FFF2-40B4-BE49-F238E27FC236}">
                <a16:creationId xmlns:a16="http://schemas.microsoft.com/office/drawing/2014/main" id="{FA472B0B-0BB9-40D4-B6E3-49299FE73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10" y="8934"/>
            <a:ext cx="1900308" cy="4114800"/>
          </a:xfrm>
          <a:prstGeom prst="rect">
            <a:avLst/>
          </a:prstGeom>
        </p:spPr>
      </p:pic>
      <p:pic>
        <p:nvPicPr>
          <p:cNvPr id="8" name="Kuva 8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3DABC398-8184-46BE-9158-E24AC5D8A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439" y="8934"/>
            <a:ext cx="1900308" cy="4114800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7D97728C-B596-4C12-8FC4-5DE393E2EAED}"/>
              </a:ext>
            </a:extLst>
          </p:cNvPr>
          <p:cNvSpPr txBox="1"/>
          <p:nvPr/>
        </p:nvSpPr>
        <p:spPr>
          <a:xfrm>
            <a:off x="2654146" y="4266060"/>
            <a:ext cx="17884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200">
                <a:cs typeface="Calibri"/>
              </a:rPr>
              <a:t>Sovelluksen Koti-näkymä.</a:t>
            </a:r>
          </a:p>
          <a:p>
            <a:r>
              <a:rPr lang="fi-FI" sz="1200">
                <a:cs typeface="Calibri"/>
              </a:rPr>
              <a:t>Tähän tulee tarinoita kohteista.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21657-10D7-4424-A17B-5D093F22F5CF}"/>
              </a:ext>
            </a:extLst>
          </p:cNvPr>
          <p:cNvSpPr txBox="1"/>
          <p:nvPr/>
        </p:nvSpPr>
        <p:spPr>
          <a:xfrm>
            <a:off x="4865610" y="4266061"/>
            <a:ext cx="190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Kartta-näkymä.</a:t>
            </a:r>
          </a:p>
          <a:p>
            <a:r>
              <a:rPr lang="en-GB" sz="1200"/>
              <a:t>Tästä näkee kohteet ja niitä klikkaamalla aukeaa kohteen info-näkymä.</a:t>
            </a:r>
            <a:endParaRPr lang="en-FI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11A9-B58B-46C2-8499-F9FAE143062A}"/>
              </a:ext>
            </a:extLst>
          </p:cNvPr>
          <p:cNvSpPr txBox="1"/>
          <p:nvPr/>
        </p:nvSpPr>
        <p:spPr>
          <a:xfrm>
            <a:off x="7133024" y="4266061"/>
            <a:ext cx="190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Kohteen info-näkymä.</a:t>
            </a:r>
          </a:p>
          <a:p>
            <a:r>
              <a:rPr lang="en-GB" sz="1200"/>
              <a:t>Tässä näkee kohteesta tietoa sekä arvostella kohteen. Painikkeita painamalla käyttäjä pääsee kyseisen kohteen oppaan varaus tai tehtävät-näkymään.</a:t>
            </a:r>
            <a:endParaRPr lang="en-FI" sz="1200"/>
          </a:p>
        </p:txBody>
      </p:sp>
      <p:pic>
        <p:nvPicPr>
          <p:cNvPr id="2" name="Kuva 8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3B435130-9AE1-4569-9941-02F232732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480" y="14868"/>
            <a:ext cx="190030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E26C72-868E-4DC2-9F67-078C4F4DB4F5}"/>
              </a:ext>
            </a:extLst>
          </p:cNvPr>
          <p:cNvSpPr txBox="1"/>
          <p:nvPr/>
        </p:nvSpPr>
        <p:spPr>
          <a:xfrm>
            <a:off x="9400438" y="4266060"/>
            <a:ext cx="190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Oppaiden esittely ja varausnäkymä.</a:t>
            </a:r>
          </a:p>
          <a:p>
            <a:r>
              <a:rPr lang="en-GB" sz="1200"/>
              <a:t>Tästä näkee tietoa oppaista ja voi varata oppaan.</a:t>
            </a:r>
            <a:endParaRPr lang="en-FI" sz="1200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79BBF44-39E3-4724-BCB2-63E453DB36AA}"/>
              </a:ext>
            </a:extLst>
          </p:cNvPr>
          <p:cNvSpPr txBox="1"/>
          <p:nvPr/>
        </p:nvSpPr>
        <p:spPr>
          <a:xfrm>
            <a:off x="447998" y="4266638"/>
            <a:ext cx="178840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1200" dirty="0">
                <a:cs typeface="Calibri"/>
              </a:rPr>
              <a:t>Kirjaudu sisään-näkymä. </a:t>
            </a:r>
          </a:p>
        </p:txBody>
      </p:sp>
    </p:spTree>
    <p:extLst>
      <p:ext uri="{BB962C8B-B14F-4D97-AF65-F5344CB8AC3E}">
        <p14:creationId xmlns:p14="http://schemas.microsoft.com/office/powerpoint/2010/main" val="38926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4" descr="Kuva, joka sisältää kohteen näyttökuva, piirtäminen&#10;&#10;Kuvaus luotu automaattisesti">
            <a:extLst>
              <a:ext uri="{FF2B5EF4-FFF2-40B4-BE49-F238E27FC236}">
                <a16:creationId xmlns:a16="http://schemas.microsoft.com/office/drawing/2014/main" id="{015C713E-CF82-48E6-BFDB-22B5DD3C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867" y="44824"/>
            <a:ext cx="2009546" cy="4351338"/>
          </a:xfrm>
        </p:spPr>
      </p:pic>
      <p:pic>
        <p:nvPicPr>
          <p:cNvPr id="5" name="Kuva 5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9F021265-D724-4A86-95A3-56945D8A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4" y="26894"/>
            <a:ext cx="1900308" cy="4365702"/>
          </a:xfrm>
          <a:prstGeom prst="rect">
            <a:avLst/>
          </a:prstGeom>
        </p:spPr>
      </p:pic>
      <p:pic>
        <p:nvPicPr>
          <p:cNvPr id="6" name="Kuva 6">
            <a:extLst>
              <a:ext uri="{FF2B5EF4-FFF2-40B4-BE49-F238E27FC236}">
                <a16:creationId xmlns:a16="http://schemas.microsoft.com/office/drawing/2014/main" id="{76116586-5C68-44C8-8B68-6BD72627A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68" y="73034"/>
            <a:ext cx="1900308" cy="4365702"/>
          </a:xfrm>
          <a:prstGeom prst="rect">
            <a:avLst/>
          </a:prstGeom>
        </p:spPr>
      </p:pic>
      <p:pic>
        <p:nvPicPr>
          <p:cNvPr id="7" name="Kuva 7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2D2EAC2E-70E1-45BD-8E76-A2388EC33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654" y="46140"/>
            <a:ext cx="1900308" cy="436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705FDD-5921-4A76-8C1D-02B4C5A91398}"/>
              </a:ext>
            </a:extLst>
          </p:cNvPr>
          <p:cNvSpPr txBox="1"/>
          <p:nvPr/>
        </p:nvSpPr>
        <p:spPr>
          <a:xfrm>
            <a:off x="2870867" y="4551625"/>
            <a:ext cx="2009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Ilmoitukset-näkymä.</a:t>
            </a:r>
          </a:p>
          <a:p>
            <a:r>
              <a:rPr lang="en-GB" sz="1200"/>
              <a:t>Tässä käyttäjä näkee ilmoituksia uusista kohteista ja suoritetuista tehtävistä yms.</a:t>
            </a:r>
            <a:endParaRPr lang="en-FI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0B573-6981-405C-8159-E872DE4154A7}"/>
              </a:ext>
            </a:extLst>
          </p:cNvPr>
          <p:cNvSpPr txBox="1"/>
          <p:nvPr/>
        </p:nvSpPr>
        <p:spPr>
          <a:xfrm>
            <a:off x="517260" y="4587484"/>
            <a:ext cx="190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Tehtävät-näkymä.</a:t>
            </a:r>
          </a:p>
          <a:p>
            <a:r>
              <a:rPr lang="en-GB" sz="1200"/>
              <a:t>Tässä käyttäjä näkee aloitetut ja suoritetut tehtävät.</a:t>
            </a:r>
            <a:endParaRPr lang="en-FI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E3FD3-5BA2-4566-ABC9-3927DEF39445}"/>
              </a:ext>
            </a:extLst>
          </p:cNvPr>
          <p:cNvSpPr txBox="1"/>
          <p:nvPr/>
        </p:nvSpPr>
        <p:spPr>
          <a:xfrm>
            <a:off x="5460268" y="4524731"/>
            <a:ext cx="190030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/>
              <a:t>Käyttäjän tekemä arvostelu kohteesta. Käyttäjät voivat lisätä arvosteluihinsa omia kuvia ja muut käyttäjät pystyvät tykäämään arvostelusta kuin myös komentoimaan sitä.</a:t>
            </a:r>
            <a:endParaRPr lang="en-FI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47AED-A244-4496-BBBB-15FBDADC2858}"/>
              </a:ext>
            </a:extLst>
          </p:cNvPr>
          <p:cNvSpPr txBox="1"/>
          <p:nvPr/>
        </p:nvSpPr>
        <p:spPr>
          <a:xfrm>
            <a:off x="7860513" y="4623343"/>
            <a:ext cx="1900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Profiili-näkymä.</a:t>
            </a:r>
          </a:p>
          <a:p>
            <a:r>
              <a:rPr lang="en-GB" sz="1200"/>
              <a:t>Tästä käyttäjä näkee oman seikkailija-tason ja pisteet. Käyttäjän taso nousee keräämällä pisteitä sekä käymällä kohteissa ja liikkumalla.  </a:t>
            </a:r>
            <a:endParaRPr lang="en-FI" sz="1200"/>
          </a:p>
        </p:txBody>
      </p:sp>
      <p:pic>
        <p:nvPicPr>
          <p:cNvPr id="2" name="Kuva 8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FD18AFA5-8720-4C8C-BD22-C461F0230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9984" y="75640"/>
            <a:ext cx="1827679" cy="4357967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F62BE55F-189A-4032-8BA2-8538D1F80E43}"/>
              </a:ext>
            </a:extLst>
          </p:cNvPr>
          <p:cNvSpPr txBox="1"/>
          <p:nvPr/>
        </p:nvSpPr>
        <p:spPr>
          <a:xfrm>
            <a:off x="10264588" y="458992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cs typeface="Calibri"/>
              </a:rPr>
              <a:t>Kirjaudu</a:t>
            </a:r>
            <a:r>
              <a:rPr lang="en-US" sz="1200" dirty="0">
                <a:cs typeface="Calibri"/>
              </a:rPr>
              <a:t> ulos-</a:t>
            </a:r>
            <a:r>
              <a:rPr lang="en-US" sz="1200" dirty="0" err="1">
                <a:cs typeface="Calibri"/>
              </a:rPr>
              <a:t>näkymä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206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DFC2B3-7C11-41E6-8E90-9612B780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Käytetyt </a:t>
            </a:r>
            <a:r>
              <a:rPr lang="fi-FI" dirty="0" err="1">
                <a:cs typeface="Calibri Light"/>
              </a:rPr>
              <a:t>pelillistämisen</a:t>
            </a:r>
            <a:r>
              <a:rPr lang="fi-FI" dirty="0">
                <a:cs typeface="Calibri Light"/>
              </a:rPr>
              <a:t> elementit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70B2983-C64C-4985-BF76-49A7A16C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Pisteet</a:t>
            </a:r>
          </a:p>
          <a:p>
            <a:r>
              <a:rPr lang="fi-FI" dirty="0">
                <a:cs typeface="Calibri"/>
              </a:rPr>
              <a:t>Taso</a:t>
            </a:r>
          </a:p>
          <a:p>
            <a:r>
              <a:rPr lang="fi-FI" dirty="0">
                <a:cs typeface="Calibri"/>
              </a:rPr>
              <a:t>Tarinat</a:t>
            </a:r>
          </a:p>
          <a:p>
            <a:r>
              <a:rPr lang="fi-FI" dirty="0">
                <a:cs typeface="Calibri"/>
              </a:rPr>
              <a:t>Kartta</a:t>
            </a:r>
          </a:p>
          <a:p>
            <a:r>
              <a:rPr lang="fi-FI" dirty="0">
                <a:cs typeface="Calibri"/>
              </a:rPr>
              <a:t>Tehtävät</a:t>
            </a:r>
          </a:p>
          <a:p>
            <a:endParaRPr lang="fi-FI" dirty="0">
              <a:cs typeface="Calibri"/>
            </a:endParaRPr>
          </a:p>
          <a:p>
            <a:endParaRPr lang="fi-FI" dirty="0">
              <a:cs typeface="Calibri"/>
            </a:endParaRPr>
          </a:p>
          <a:p>
            <a:endParaRPr lang="fi-FI" dirty="0">
              <a:cs typeface="Calibri"/>
            </a:endParaRPr>
          </a:p>
          <a:p>
            <a:endParaRPr lang="fi-FI" dirty="0">
              <a:cs typeface="Calibri"/>
            </a:endParaRPr>
          </a:p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8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Laajakuva</PresentationFormat>
  <Paragraphs>33</Paragraphs>
  <Slides>5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Pelillistämisidean esittely </vt:lpstr>
      <vt:lpstr>Mitä tuli tehtyä</vt:lpstr>
      <vt:lpstr>PowerPoint-esitys</vt:lpstr>
      <vt:lpstr>PowerPoint-esitys</vt:lpstr>
      <vt:lpstr>Käytetyt pelillistämisen elementit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>Jenna Grönvall</cp:lastModifiedBy>
  <cp:revision>77</cp:revision>
  <dcterms:created xsi:type="dcterms:W3CDTF">2020-11-05T09:50:09Z</dcterms:created>
  <dcterms:modified xsi:type="dcterms:W3CDTF">2023-09-18T16:05:11Z</dcterms:modified>
</cp:coreProperties>
</file>