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A5B1-93D5-4DDD-A557-EEC994C6D40F}" v="149" dt="2020-11-02T08:25:04.829"/>
    <p1510:client id="{6A48E301-75C9-03DB-DC95-65AF765CB944}" v="14" dt="2020-11-02T15:09:56.292"/>
    <p1510:client id="{6D994F12-AB0E-256D-3D56-B3E49077AFD8}" v="2466" dt="2020-11-02T09:40:36.976"/>
    <p1510:client id="{71B5E0A2-1271-6804-054B-97EF5E91C0E9}" v="62" dt="2020-11-02T09:38:47.661"/>
    <p1510:client id="{A8A52493-1E46-96DC-B76E-BA48986AD8A5}" v="192" dt="2020-11-02T09:23:0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18.9.2023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zi.travel/en/7ad2-christmas-tour-comes-with-a-special-gift/en#1db2c079-a95c-428a-bf01-ef43211dfe0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err="1"/>
              <a:t>Proof</a:t>
            </a:r>
            <a:r>
              <a:rPr lang="fi-FI"/>
              <a:t> of </a:t>
            </a:r>
            <a:r>
              <a:rPr lang="fi-FI" err="1"/>
              <a:t>Concept</a:t>
            </a:r>
            <a:endParaRPr lang="fi-FI" err="1">
              <a:cs typeface="Calibri Light"/>
            </a:endParaRPr>
          </a:p>
          <a:p>
            <a:endParaRPr lang="fi-FI">
              <a:cs typeface="Calibri Light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Jenna</a:t>
            </a:r>
            <a:r>
              <a:rPr lang="fi-FI" dirty="0" err="1">
                <a:cs typeface="Calibri"/>
              </a:rPr>
              <a:t>.G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F273E2-3B34-4409-B442-B4529AE6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sz="3200">
                <a:cs typeface="Calibri Light"/>
              </a:rPr>
              <a:t>Samankaltaisia palveluita mitä olisimme </a:t>
            </a:r>
            <a:r>
              <a:rPr lang="fi-FI" sz="3200" err="1">
                <a:cs typeface="Calibri Light"/>
              </a:rPr>
              <a:t>suunittelemassa</a:t>
            </a:r>
            <a:endParaRPr lang="fi-FI" sz="3200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63605B8-3222-4A07-8C21-C3F3D1F7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ea typeface="+mn-lt"/>
                <a:cs typeface="+mn-lt"/>
                <a:hlinkClick r:id="rId2"/>
              </a:rPr>
              <a:t>izi.travel</a:t>
            </a:r>
            <a:endParaRPr lang="fi-FI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9516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2BFC33-B8B1-4301-B97D-9EF42FE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Mitä meidän sovelluksemme tulisi tekemään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3D7B4AA-1552-4F88-A320-E537FF3E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i-FI">
                <a:cs typeface="Calibri"/>
              </a:rPr>
              <a:t>Näyttää retkeily paikat ja vaellus reitit.</a:t>
            </a:r>
          </a:p>
          <a:p>
            <a:pPr lvl="1"/>
            <a:r>
              <a:rPr lang="fi-FI">
                <a:ea typeface="+mn-lt"/>
                <a:cs typeface="+mn-lt"/>
              </a:rPr>
              <a:t>Sovellus kertoo vaellus reitin keston ja haastavuuden</a:t>
            </a:r>
          </a:p>
          <a:p>
            <a:r>
              <a:rPr lang="fi-FI">
                <a:ea typeface="+mn-lt"/>
                <a:cs typeface="+mn-lt"/>
              </a:rPr>
              <a:t>Kartat</a:t>
            </a:r>
            <a:r>
              <a:rPr lang="fi-FI">
                <a:cs typeface="Calibri"/>
              </a:rPr>
              <a:t> voidaan ladata puhelimelle tai tulostaa paperi versiona halutessaan</a:t>
            </a:r>
            <a:endParaRPr lang="fi-FI"/>
          </a:p>
          <a:p>
            <a:r>
              <a:rPr lang="fi-FI">
                <a:cs typeface="Calibri"/>
              </a:rPr>
              <a:t>Sovelluksesta voisi varata paikallisen retkeily oppaan.</a:t>
            </a:r>
          </a:p>
          <a:p>
            <a:r>
              <a:rPr lang="fi-FI">
                <a:cs typeface="Calibri"/>
              </a:rPr>
              <a:t>Sovelluksessa voisi olla alennus kuponkeja paikallisiin yrityksiin.</a:t>
            </a:r>
          </a:p>
          <a:p>
            <a:pPr lvl="1"/>
            <a:r>
              <a:rPr lang="fi-FI">
                <a:cs typeface="Calibri"/>
              </a:rPr>
              <a:t>Esimerkiksi –5% retkeily tuotteen lainaamisesta.</a:t>
            </a:r>
          </a:p>
          <a:p>
            <a:r>
              <a:rPr lang="fi-FI">
                <a:ea typeface="+mn-lt"/>
                <a:cs typeface="+mn-lt"/>
              </a:rPr>
              <a:t> Turistit voivat ladata mobiilisovelluksen ja sitten he rekisteröityvät sinne. </a:t>
            </a:r>
            <a:endParaRPr lang="en-US">
              <a:ea typeface="+mn-lt"/>
              <a:cs typeface="+mn-lt"/>
            </a:endParaRPr>
          </a:p>
          <a:p>
            <a:r>
              <a:rPr lang="fi-FI">
                <a:ea typeface="+mn-lt"/>
                <a:cs typeface="+mn-lt"/>
              </a:rPr>
              <a:t> Sovellukseen tule näkyviin reitin palvelut ja QR koodit</a:t>
            </a:r>
            <a:endParaRPr lang="fi-FI"/>
          </a:p>
          <a:p>
            <a:r>
              <a:rPr lang="fi-FI">
                <a:ea typeface="+mn-lt"/>
                <a:cs typeface="+mn-lt"/>
              </a:rPr>
              <a:t> Jokaisessa turistinähtävyyksissä olisi taulu, jossa on QR koodi, jonka turistit voivat skannata älypuhelimeen. Skannattuaan QR koodin, turistit tulevat saamaan älypuhelimeen tietoiskun paikan historiasta ja palveluista. </a:t>
            </a:r>
          </a:p>
          <a:p>
            <a:endParaRPr lang="fi-FI">
              <a:ea typeface="+mn-lt"/>
              <a:cs typeface="+mn-lt"/>
            </a:endParaRPr>
          </a:p>
          <a:p>
            <a:endParaRPr lang="fi-FI">
              <a:ea typeface="+mn-lt"/>
              <a:cs typeface="+mn-lt"/>
            </a:endParaRPr>
          </a:p>
          <a:p>
            <a:endParaRPr lang="fi-FI">
              <a:ea typeface="+mn-lt"/>
              <a:cs typeface="+mn-lt"/>
            </a:endParaRPr>
          </a:p>
          <a:p>
            <a:pPr lvl="1"/>
            <a:endParaRPr lang="fi-FI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1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BCB7EA-D4A4-437D-AF15-D049E3BE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>
                <a:cs typeface="Calibri Light"/>
              </a:rPr>
              <a:t>Some kuvaus kilpailuita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BC303F-AA92-49BD-86F7-E43E2F59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Suunitelemassamme sovelluksessa voisi olla some kuvaus kilpailuita. Kilpailuissa oli tarkoitus kuvata joltakin tietyltä reitiltä tai alueelta kauniita kuvia ja julkaista someen tietyllä #:tägillä. </a:t>
            </a:r>
          </a:p>
          <a:p>
            <a:r>
              <a:rPr lang="fi-FI">
                <a:cs typeface="Calibri"/>
              </a:rPr>
              <a:t>Yritys voisi sitten itse </a:t>
            </a:r>
            <a:r>
              <a:rPr lang="fi-FI" err="1">
                <a:cs typeface="Calibri"/>
              </a:rPr>
              <a:t>repostata</a:t>
            </a:r>
            <a:r>
              <a:rPr lang="fi-FI">
                <a:cs typeface="Calibri"/>
              </a:rPr>
              <a:t> asiakkaiden kuvia omalle somekanavalla. </a:t>
            </a:r>
            <a:r>
              <a:rPr lang="fi-FI" err="1">
                <a:cs typeface="Calibri"/>
              </a:rPr>
              <a:t>Repostaamisessa</a:t>
            </a:r>
            <a:r>
              <a:rPr lang="fi-FI">
                <a:cs typeface="Calibri"/>
              </a:rPr>
              <a:t> pitää ottaa huomioon se että pitää aina mainita kuvan alkuperäinen ottaja ja mieluusti laitaa linkki kuvaaja profiiliin.</a:t>
            </a:r>
          </a:p>
          <a:p>
            <a:r>
              <a:rPr lang="fi-FI">
                <a:cs typeface="Calibri"/>
              </a:rPr>
              <a:t>Näin yritys voisi saada kauniita kuvia omaan someen ilman mitään ongelmia.</a:t>
            </a:r>
          </a:p>
        </p:txBody>
      </p:sp>
    </p:spTree>
    <p:extLst>
      <p:ext uri="{BB962C8B-B14F-4D97-AF65-F5344CB8AC3E}">
        <p14:creationId xmlns:p14="http://schemas.microsoft.com/office/powerpoint/2010/main" val="8369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780D80-035A-4B49-B20F-C40881D7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Mitä tulemme tekemään seuraavaksi</a:t>
            </a:r>
            <a:endParaRPr lang="fi-FI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B5DF9C3-0A36-4733-A66A-0E820CC6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Tulemme visualisoimaan sovellusta</a:t>
            </a:r>
          </a:p>
          <a:p>
            <a:pPr lvl="1"/>
            <a:r>
              <a:rPr lang="fi-FI">
                <a:cs typeface="Calibri"/>
              </a:rPr>
              <a:t>Mobiilisovellus tai verkkosovellus tai kummatkin.</a:t>
            </a:r>
          </a:p>
          <a:p>
            <a:r>
              <a:rPr lang="fi-FI">
                <a:cs typeface="Calibri"/>
              </a:rPr>
              <a:t>Tulemme tutkimaan potentiaalisia yhteistyökumppaneitta </a:t>
            </a:r>
          </a:p>
          <a:p>
            <a:pPr lvl="1"/>
            <a:r>
              <a:rPr lang="fi-FI">
                <a:cs typeface="Calibri"/>
              </a:rPr>
              <a:t>Kumppaneita olisivat paikalliset yritykset.</a:t>
            </a:r>
          </a:p>
        </p:txBody>
      </p:sp>
    </p:spTree>
    <p:extLst>
      <p:ext uri="{BB962C8B-B14F-4D97-AF65-F5344CB8AC3E}">
        <p14:creationId xmlns:p14="http://schemas.microsoft.com/office/powerpoint/2010/main" val="38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2BDDD7-5A5F-4AB0-BA55-714E097E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Aikataulu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78F63AA-73C6-4D0C-B896-7041D2E3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Max 3.5kk ammattilaisilta</a:t>
            </a:r>
          </a:p>
          <a:p>
            <a:pPr marL="0" indent="0">
              <a:buNone/>
            </a:pPr>
            <a:r>
              <a:rPr lang="fi-FI">
                <a:cs typeface="Calibri"/>
              </a:rPr>
              <a:t>Sovelluksen kehitys</a:t>
            </a:r>
          </a:p>
          <a:p>
            <a:pPr marL="0" indent="0">
              <a:buNone/>
            </a:pPr>
            <a:r>
              <a:rPr lang="fi-FI">
                <a:cs typeface="Calibri"/>
              </a:rPr>
              <a:t>Yhteistyökumppanit</a:t>
            </a:r>
          </a:p>
          <a:p>
            <a:pPr marL="0" indent="0">
              <a:buNone/>
            </a:pPr>
            <a:endParaRPr lang="fi-FI">
              <a:cs typeface="Calibri"/>
            </a:endParaRPr>
          </a:p>
          <a:p>
            <a:endParaRPr lang="fi-FI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97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Laajakuva</PresentationFormat>
  <Paragraphs>29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Office-teema</vt:lpstr>
      <vt:lpstr>Proof of Concept </vt:lpstr>
      <vt:lpstr>Samankaltaisia palveluita mitä olisimme suunittelemassa</vt:lpstr>
      <vt:lpstr>Mitä meidän sovelluksemme tulisi tekemään</vt:lpstr>
      <vt:lpstr>Some kuvaus kilpailuita</vt:lpstr>
      <vt:lpstr>Mitä tulemme tekemään seuraavaksi</vt:lpstr>
      <vt:lpstr>Aikataulu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>Jenna Grönvall</cp:lastModifiedBy>
  <cp:revision>10</cp:revision>
  <dcterms:created xsi:type="dcterms:W3CDTF">2020-11-02T08:21:06Z</dcterms:created>
  <dcterms:modified xsi:type="dcterms:W3CDTF">2023-09-18T16:06:26Z</dcterms:modified>
</cp:coreProperties>
</file>