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heme/theme2.xml" ContentType="application/vnd.openxmlformats-officedocument.theme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heme/theme3.xml" ContentType="application/vnd.openxmlformats-officedocument.theme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5" r:id="rId5"/>
  </p:sldMasterIdLst>
  <p:notesMasterIdLst>
    <p:notesMasterId r:id="rId12"/>
  </p:notesMasterIdLst>
  <p:handoutMasterIdLst>
    <p:handoutMasterId r:id="rId13"/>
  </p:handoutMasterIdLst>
  <p:sldIdLst>
    <p:sldId id="267" r:id="rId6"/>
    <p:sldId id="259" r:id="rId7"/>
    <p:sldId id="258" r:id="rId8"/>
    <p:sldId id="270" r:id="rId9"/>
    <p:sldId id="269" r:id="rId10"/>
    <p:sldId id="257" r:id="rId11"/>
  </p:sldIdLst>
  <p:sldSz cx="12192000" cy="6858000"/>
  <p:notesSz cx="7099300" cy="10234613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87">
          <p15:clr>
            <a:srgbClr val="A4A3A4"/>
          </p15:clr>
        </p15:guide>
        <p15:guide id="2" orient="horz" pos="638">
          <p15:clr>
            <a:srgbClr val="A4A3A4"/>
          </p15:clr>
        </p15:guide>
        <p15:guide id="3" orient="horz" pos="453">
          <p15:clr>
            <a:srgbClr val="A4A3A4"/>
          </p15:clr>
        </p15:guide>
        <p15:guide id="4" orient="horz" pos="6262">
          <p15:clr>
            <a:srgbClr val="A4A3A4"/>
          </p15:clr>
        </p15:guide>
        <p15:guide id="5" pos="4186">
          <p15:clr>
            <a:srgbClr val="A4A3A4"/>
          </p15:clr>
        </p15:guide>
        <p15:guide id="6" pos="286">
          <p15:clr>
            <a:srgbClr val="A4A3A4"/>
          </p15:clr>
        </p15:guide>
        <p15:guide id="7" pos="830">
          <p15:clr>
            <a:srgbClr val="A4A3A4"/>
          </p15:clr>
        </p15:guide>
        <p15:guide id="8" pos="386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9525" cmpd="sng">
              <a:solidFill>
                <a:schemeClr val="lt1"/>
              </a:solidFill>
            </a:ln>
          </a:left>
          <a:right>
            <a:ln w="9525" cmpd="sng">
              <a:solidFill>
                <a:srgbClr val="FFFFFF"/>
              </a:solidFill>
            </a:ln>
          </a:right>
          <a:top>
            <a:ln w="9525" cmpd="sng">
              <a:solidFill>
                <a:srgbClr val="FFFFFF"/>
              </a:solidFill>
            </a:ln>
          </a:top>
          <a:bottom>
            <a:ln w="9525" cmpd="sng">
              <a:solidFill>
                <a:srgbClr val="FFFFFF"/>
              </a:solidFill>
            </a:ln>
          </a:bottom>
          <a:insideH>
            <a:ln w="9525" cmpd="sng">
              <a:solidFill>
                <a:srgbClr val="FFFFFF"/>
              </a:solidFill>
            </a:ln>
          </a:insideH>
          <a:insideV>
            <a:ln w="9525" cmpd="sng">
              <a:solidFill>
                <a:srgbClr val="FFFFFF"/>
              </a:solidFill>
            </a:ln>
          </a:insideV>
        </a:tcBdr>
        <a:fill>
          <a:solidFill>
            <a:schemeClr val="lt2"/>
          </a:solidFill>
        </a:fill>
      </a:tcStyle>
    </a:wholeTbl>
    <a:band1H>
      <a:tcStyle>
        <a:tcBdr/>
      </a:tcStyle>
    </a:band1H>
    <a:band2H>
      <a:tcTxStyle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band2H>
    <a:band1V>
      <a:tcStyle>
        <a:tcBdr/>
      </a:tcStyle>
    </a:band1V>
    <a:band2V>
      <a:tcTxStyle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band2V>
    <a:lastCol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lastRow>
    <a:firstRow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38" autoAdjust="0"/>
    <p:restoredTop sz="94696" autoAdjust="0"/>
  </p:normalViewPr>
  <p:slideViewPr>
    <p:cSldViewPr snapToObjects="1" showGuides="1">
      <p:cViewPr>
        <p:scale>
          <a:sx n="100" d="100"/>
          <a:sy n="100" d="100"/>
        </p:scale>
        <p:origin x="426" y="39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 showGuides="1">
      <p:cViewPr varScale="1">
        <p:scale>
          <a:sx n="70" d="100"/>
          <a:sy n="70" d="100"/>
        </p:scale>
        <p:origin x="2268" y="42"/>
      </p:cViewPr>
      <p:guideLst>
        <p:guide orient="horz" pos="187"/>
        <p:guide orient="horz" pos="638"/>
        <p:guide orient="horz" pos="453"/>
        <p:guide orient="horz" pos="6262"/>
        <p:guide pos="4186"/>
        <p:guide pos="286"/>
        <p:guide pos="830"/>
        <p:guide pos="38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10.xml"/><Relationship Id="rId3" Type="http://schemas.openxmlformats.org/officeDocument/2006/relationships/tags" Target="../tags/tag205.xml"/><Relationship Id="rId7" Type="http://schemas.openxmlformats.org/officeDocument/2006/relationships/tags" Target="../tags/tag209.xml"/><Relationship Id="rId12" Type="http://schemas.openxmlformats.org/officeDocument/2006/relationships/image" Target="../media/image5.png"/><Relationship Id="rId2" Type="http://schemas.openxmlformats.org/officeDocument/2006/relationships/tags" Target="../tags/tag204.xml"/><Relationship Id="rId1" Type="http://schemas.openxmlformats.org/officeDocument/2006/relationships/theme" Target="../theme/theme3.xml"/><Relationship Id="rId6" Type="http://schemas.openxmlformats.org/officeDocument/2006/relationships/tags" Target="../tags/tag208.xml"/><Relationship Id="rId11" Type="http://schemas.openxmlformats.org/officeDocument/2006/relationships/tags" Target="../tags/tag213.xml"/><Relationship Id="rId5" Type="http://schemas.openxmlformats.org/officeDocument/2006/relationships/tags" Target="../tags/tag207.xml"/><Relationship Id="rId10" Type="http://schemas.openxmlformats.org/officeDocument/2006/relationships/tags" Target="../tags/tag212.xml"/><Relationship Id="rId4" Type="http://schemas.openxmlformats.org/officeDocument/2006/relationships/tags" Target="../tags/tag206.xml"/><Relationship Id="rId9" Type="http://schemas.openxmlformats.org/officeDocument/2006/relationships/tags" Target="../tags/tag2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ader Placeholder" hidden="1"/>
          <p:cNvSpPr>
            <a:spLocks noGrp="1" noChangeArrowheads="1"/>
          </p:cNvSpPr>
          <p:nvPr>
            <p:ph type="hdr" sz="quarter"/>
            <p:custDataLst>
              <p:tags r:id="rId2"/>
            </p:custDataLst>
          </p:nvPr>
        </p:nvSpPr>
        <p:spPr bwMode="auto">
          <a:xfrm>
            <a:off x="7099300" y="0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Tahoma" pitchFamily="34" charset="0"/>
              </a:defRPr>
            </a:lvl1pPr>
          </a:lstStyle>
          <a:p>
            <a:endParaRPr lang="en-US" sz="100" dirty="0"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" hidden="1"/>
          <p:cNvSpPr>
            <a:spLocks noGrp="1"/>
          </p:cNvSpPr>
          <p:nvPr>
            <p:ph type="ftr" sz="quarter" idx="2"/>
            <p:custDataLst>
              <p:tags r:id="rId3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ctr"/>
            <a:r>
              <a:rPr lang="en-US" sz="100" dirty="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pPr algn="ctr"/>
            <a:r>
              <a:rPr lang="en-US" sz="100" b="1" dirty="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9" name="Date Placeholder" hidden="1"/>
          <p:cNvSpPr>
            <a:spLocks noGrp="1"/>
          </p:cNvSpPr>
          <p:nvPr>
            <p:ph type="dt" sz="quarter" idx="1"/>
            <p:custDataLst>
              <p:tags r:id="rId4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 algn="l"/>
            <a:r>
              <a:rPr lang="en-US" sz="100" dirty="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2020-09-28</a:t>
            </a:r>
          </a:p>
          <a:p>
            <a:pPr algn="l"/>
            <a:endParaRPr lang="en-US" sz="100" dirty="0">
              <a:noFill/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5997922" y="9833798"/>
            <a:ext cx="61200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/>
            </a:lvl1pPr>
          </a:lstStyle>
          <a:p>
            <a:fld id="{4F5EA4BF-E9AE-43AF-B3B0-E8B2B4D213BF}" type="slidenum">
              <a:rPr lang="en-US" sz="80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pPr/>
              <a:t>‹#›</a:t>
            </a:fld>
            <a:endParaRPr lang="en-US" sz="80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2" name="empower_document_placeholder" hidden="1">
            <a:extLst>
              <a:ext uri="{FF2B5EF4-FFF2-40B4-BE49-F238E27FC236}">
                <a16:creationId xmlns:a16="http://schemas.microsoft.com/office/drawing/2014/main" id="{AB77BC53-8E05-4977-B193-6A6AD69A870A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489310" y="426585"/>
            <a:ext cx="259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[Owner:   Doc ID:   Vers.: ]</a:t>
            </a:r>
            <a:endParaRPr lang="de-DE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3" name="empower_proprietary_placeholder" hidden="1">
            <a:extLst>
              <a:ext uri="{FF2B5EF4-FFF2-40B4-BE49-F238E27FC236}">
                <a16:creationId xmlns:a16="http://schemas.microsoft.com/office/drawing/2014/main" id="{8A3F532B-9233-4B6C-A1AE-20F78C1A46B8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auto">
          <a:xfrm>
            <a:off x="5637922" y="9545798"/>
            <a:ext cx="97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Infineon Proprietary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4" name="empower_draft_placeholder" hidden="1">
            <a:extLst>
              <a:ext uri="{FF2B5EF4-FFF2-40B4-BE49-F238E27FC236}">
                <a16:creationId xmlns:a16="http://schemas.microsoft.com/office/drawing/2014/main" id="{707F235E-2AB2-45AA-AAE4-3CA5D9E6B283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 bwMode="auto">
          <a:xfrm>
            <a:off x="489310" y="9545798"/>
            <a:ext cx="360362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- DRAFT -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5" name="empower_footer_placeholder">
            <a:extLst>
              <a:ext uri="{FF2B5EF4-FFF2-40B4-BE49-F238E27FC236}">
                <a16:creationId xmlns:a16="http://schemas.microsoft.com/office/drawing/2014/main" id="{5B6337D7-EF4A-437B-98C9-7A76CBDDE797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 bwMode="auto">
          <a:xfrm>
            <a:off x="2001479" y="9833798"/>
            <a:ext cx="309634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2023. All rights reserved.</a:t>
            </a:r>
            <a:endParaRPr lang="en-US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6" name="empower_classification_attention_placeholder" hidden="1">
            <a:extLst>
              <a:ext uri="{FF2B5EF4-FFF2-40B4-BE49-F238E27FC236}">
                <a16:creationId xmlns:a16="http://schemas.microsoft.com/office/drawing/2014/main" id="{07AA87B6-2D72-4228-A7D0-DDCA437050BF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 bwMode="auto">
          <a:xfrm>
            <a:off x="3063723" y="426585"/>
            <a:ext cx="971855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6" name="empower_classification_placeholder">
            <a:extLst>
              <a:ext uri="{FF2B5EF4-FFF2-40B4-BE49-F238E27FC236}">
                <a16:creationId xmlns:a16="http://schemas.microsoft.com/office/drawing/2014/main" id="{162FD7ED-CC36-4F26-ADD4-95B9EFF2AE3D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 bwMode="auto">
          <a:xfrm>
            <a:off x="3062327" y="426585"/>
            <a:ext cx="973251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 dirty="0" err="1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de-DE" sz="800" b="1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4" name="empower_date_placeholder">
            <a:extLst>
              <a:ext uri="{FF2B5EF4-FFF2-40B4-BE49-F238E27FC236}">
                <a16:creationId xmlns:a16="http://schemas.microsoft.com/office/drawing/2014/main" id="{17C46F5C-5E8F-4CC2-80E6-B88261E13B5B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89309" y="9833798"/>
            <a:ext cx="61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18 Mrz 2023</a:t>
            </a:r>
            <a:endParaRPr lang="de-DE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pic>
        <p:nvPicPr>
          <p:cNvPr id="26" name="Logo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9428692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00.xml"/><Relationship Id="rId3" Type="http://schemas.openxmlformats.org/officeDocument/2006/relationships/tags" Target="../tags/tag195.xml"/><Relationship Id="rId7" Type="http://schemas.openxmlformats.org/officeDocument/2006/relationships/tags" Target="../tags/tag199.xml"/><Relationship Id="rId12" Type="http://schemas.openxmlformats.org/officeDocument/2006/relationships/image" Target="../media/image5.png"/><Relationship Id="rId2" Type="http://schemas.openxmlformats.org/officeDocument/2006/relationships/tags" Target="../tags/tag194.xml"/><Relationship Id="rId1" Type="http://schemas.openxmlformats.org/officeDocument/2006/relationships/theme" Target="../theme/theme2.xml"/><Relationship Id="rId6" Type="http://schemas.openxmlformats.org/officeDocument/2006/relationships/tags" Target="../tags/tag198.xml"/><Relationship Id="rId11" Type="http://schemas.openxmlformats.org/officeDocument/2006/relationships/tags" Target="../tags/tag203.xml"/><Relationship Id="rId5" Type="http://schemas.openxmlformats.org/officeDocument/2006/relationships/tags" Target="../tags/tag197.xml"/><Relationship Id="rId10" Type="http://schemas.openxmlformats.org/officeDocument/2006/relationships/tags" Target="../tags/tag202.xml"/><Relationship Id="rId4" Type="http://schemas.openxmlformats.org/officeDocument/2006/relationships/tags" Target="../tags/tag196.xml"/><Relationship Id="rId9" Type="http://schemas.openxmlformats.org/officeDocument/2006/relationships/tags" Target="../tags/tag20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Slide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4025" y="1012825"/>
            <a:ext cx="6191250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Notes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3306" y="4757266"/>
            <a:ext cx="6191968" cy="4783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Enter Notes</a:t>
            </a:r>
          </a:p>
        </p:txBody>
      </p:sp>
      <p:sp>
        <p:nvSpPr>
          <p:cNvPr id="28" name="Header Placeholder" hidden="1"/>
          <p:cNvSpPr>
            <a:spLocks noGrp="1" noChangeArrowheads="1"/>
          </p:cNvSpPr>
          <p:nvPr>
            <p:ph type="hdr" sz="quarter"/>
            <p:custDataLst>
              <p:tags r:id="rId2"/>
            </p:custDataLst>
          </p:nvPr>
        </p:nvSpPr>
        <p:spPr bwMode="auto">
          <a:xfrm>
            <a:off x="7099300" y="0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00">
                <a:noFill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sz="100" dirty="0"/>
          </a:p>
        </p:txBody>
      </p:sp>
      <p:sp>
        <p:nvSpPr>
          <p:cNvPr id="10" name="Footer Placeholder" hidden="1"/>
          <p:cNvSpPr>
            <a:spLocks noGrp="1"/>
          </p:cNvSpPr>
          <p:nvPr>
            <p:ph type="ftr" sz="quarter" idx="4"/>
            <p:custDataLst>
              <p:tags r:id="rId3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11" name="Date Placeholder" hidden="1"/>
          <p:cNvSpPr>
            <a:spLocks noGrp="1"/>
          </p:cNvSpPr>
          <p:nvPr>
            <p:ph type="dt" idx="1"/>
            <p:custDataLst>
              <p:tags r:id="rId4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2020-09-28</a:t>
            </a:r>
          </a:p>
          <a:p>
            <a:endParaRPr lang="en-US" dirty="0"/>
          </a:p>
        </p:txBody>
      </p:sp>
      <p:sp>
        <p:nvSpPr>
          <p:cNvPr id="12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033274" y="9833798"/>
            <a:ext cx="61200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928285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165D906-55BD-49C5-997D-27A40DB53D15}" type="slidenum"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mpower_document_placeholder" hidden="1">
            <a:extLst>
              <a:ext uri="{FF2B5EF4-FFF2-40B4-BE49-F238E27FC236}">
                <a16:creationId xmlns:a16="http://schemas.microsoft.com/office/drawing/2014/main" id="{E8AE2277-2635-47CE-8461-F921E010AD6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453306" y="426585"/>
            <a:ext cx="259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[Owner:   Doc ID:   Vers.: ]</a:t>
            </a:r>
            <a:endParaRPr lang="de-DE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3" name="empower_proprietary_placeholder" hidden="1">
            <a:extLst>
              <a:ext uri="{FF2B5EF4-FFF2-40B4-BE49-F238E27FC236}">
                <a16:creationId xmlns:a16="http://schemas.microsoft.com/office/drawing/2014/main" id="{1ED6373F-3656-4DFD-9B9C-BC0ABABA2CBF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auto">
          <a:xfrm>
            <a:off x="5673274" y="9545798"/>
            <a:ext cx="97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Infineon Proprietary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4" name="empower_draft_placeholder" hidden="1">
            <a:extLst>
              <a:ext uri="{FF2B5EF4-FFF2-40B4-BE49-F238E27FC236}">
                <a16:creationId xmlns:a16="http://schemas.microsoft.com/office/drawing/2014/main" id="{3D3123B4-E08C-4CCD-9703-AD1F689F1FB7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 bwMode="auto">
          <a:xfrm>
            <a:off x="453306" y="9545798"/>
            <a:ext cx="360362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- DRAFT -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5" name="empower_footer_placeholder">
            <a:extLst>
              <a:ext uri="{FF2B5EF4-FFF2-40B4-BE49-F238E27FC236}">
                <a16:creationId xmlns:a16="http://schemas.microsoft.com/office/drawing/2014/main" id="{7E51E007-F5B3-45C7-900F-9B0FFE9F37F6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 bwMode="auto">
          <a:xfrm>
            <a:off x="2001479" y="9833798"/>
            <a:ext cx="309634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2023. All rights reserved.</a:t>
            </a:r>
            <a:endParaRPr lang="en-US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6" name="empower_classification_attention_placeholder" hidden="1">
            <a:extLst>
              <a:ext uri="{FF2B5EF4-FFF2-40B4-BE49-F238E27FC236}">
                <a16:creationId xmlns:a16="http://schemas.microsoft.com/office/drawing/2014/main" id="{CD1E0C77-9862-4B96-A3C1-8F3320EB5330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 bwMode="auto">
          <a:xfrm>
            <a:off x="3063723" y="426585"/>
            <a:ext cx="971855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7" name="empower_classification_placeholder">
            <a:extLst>
              <a:ext uri="{FF2B5EF4-FFF2-40B4-BE49-F238E27FC236}">
                <a16:creationId xmlns:a16="http://schemas.microsoft.com/office/drawing/2014/main" id="{9F464BB7-63C3-4B8A-A50E-5FC32FA6A18F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 bwMode="auto">
          <a:xfrm>
            <a:off x="3062327" y="426585"/>
            <a:ext cx="973251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 dirty="0" err="1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de-DE" sz="800" b="1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8" name="empower_date_placeholder">
            <a:extLst>
              <a:ext uri="{FF2B5EF4-FFF2-40B4-BE49-F238E27FC236}">
                <a16:creationId xmlns:a16="http://schemas.microsoft.com/office/drawing/2014/main" id="{7E930412-6BBA-43BF-B0D5-11DDE46E471E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3306" y="9833798"/>
            <a:ext cx="61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18 Mrz 2023</a:t>
            </a:r>
            <a:endParaRPr lang="de-DE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pic>
        <p:nvPicPr>
          <p:cNvPr id="32" name="Logo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300418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609585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2pPr>
    <a:lvl3pPr marL="1219170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3pPr>
    <a:lvl4pPr marL="1828754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4pPr>
    <a:lvl5pPr marL="2438339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image" Target="../media/image1.png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image" Target="../media/image2.jp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0.xml"/><Relationship Id="rId10" Type="http://schemas.openxmlformats.org/officeDocument/2006/relationships/tags" Target="../tags/tag15.xml"/><Relationship Id="rId4" Type="http://schemas.openxmlformats.org/officeDocument/2006/relationships/tags" Target="../tags/tag9.xml"/><Relationship Id="rId9" Type="http://schemas.openxmlformats.org/officeDocument/2006/relationships/tags" Target="../tags/tag14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13" Type="http://schemas.openxmlformats.org/officeDocument/2006/relationships/tags" Target="../tags/tag107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12" Type="http://schemas.openxmlformats.org/officeDocument/2006/relationships/tags" Target="../tags/tag106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tags" Target="../tags/tag105.xml"/><Relationship Id="rId5" Type="http://schemas.openxmlformats.org/officeDocument/2006/relationships/tags" Target="../tags/tag99.xml"/><Relationship Id="rId10" Type="http://schemas.openxmlformats.org/officeDocument/2006/relationships/tags" Target="../tags/tag104.xml"/><Relationship Id="rId4" Type="http://schemas.openxmlformats.org/officeDocument/2006/relationships/tags" Target="../tags/tag98.xml"/><Relationship Id="rId9" Type="http://schemas.openxmlformats.org/officeDocument/2006/relationships/tags" Target="../tags/tag103.xml"/><Relationship Id="rId1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13" Type="http://schemas.openxmlformats.org/officeDocument/2006/relationships/tags" Target="../tags/tag120.xml"/><Relationship Id="rId3" Type="http://schemas.openxmlformats.org/officeDocument/2006/relationships/tags" Target="../tags/tag110.xml"/><Relationship Id="rId7" Type="http://schemas.openxmlformats.org/officeDocument/2006/relationships/tags" Target="../tags/tag114.xml"/><Relationship Id="rId12" Type="http://schemas.openxmlformats.org/officeDocument/2006/relationships/tags" Target="../tags/tag119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tags" Target="../tags/tag118.xml"/><Relationship Id="rId5" Type="http://schemas.openxmlformats.org/officeDocument/2006/relationships/tags" Target="../tags/tag112.xml"/><Relationship Id="rId10" Type="http://schemas.openxmlformats.org/officeDocument/2006/relationships/tags" Target="../tags/tag117.xml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28.xml"/><Relationship Id="rId13" Type="http://schemas.openxmlformats.org/officeDocument/2006/relationships/tags" Target="../tags/tag133.xml"/><Relationship Id="rId3" Type="http://schemas.openxmlformats.org/officeDocument/2006/relationships/tags" Target="../tags/tag123.xml"/><Relationship Id="rId7" Type="http://schemas.openxmlformats.org/officeDocument/2006/relationships/tags" Target="../tags/tag127.xml"/><Relationship Id="rId12" Type="http://schemas.openxmlformats.org/officeDocument/2006/relationships/tags" Target="../tags/tag132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tags" Target="../tags/tag126.xml"/><Relationship Id="rId11" Type="http://schemas.openxmlformats.org/officeDocument/2006/relationships/tags" Target="../tags/tag131.xml"/><Relationship Id="rId5" Type="http://schemas.openxmlformats.org/officeDocument/2006/relationships/tags" Target="../tags/tag125.xml"/><Relationship Id="rId10" Type="http://schemas.openxmlformats.org/officeDocument/2006/relationships/tags" Target="../tags/tag130.xml"/><Relationship Id="rId4" Type="http://schemas.openxmlformats.org/officeDocument/2006/relationships/tags" Target="../tags/tag124.xml"/><Relationship Id="rId9" Type="http://schemas.openxmlformats.org/officeDocument/2006/relationships/tags" Target="../tags/tag129.xml"/><Relationship Id="rId1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tags" Target="../tags/tag146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5" Type="http://schemas.openxmlformats.org/officeDocument/2006/relationships/tags" Target="../tags/tag138.xml"/><Relationship Id="rId10" Type="http://schemas.openxmlformats.org/officeDocument/2006/relationships/tags" Target="../tags/tag143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54.xml"/><Relationship Id="rId13" Type="http://schemas.openxmlformats.org/officeDocument/2006/relationships/tags" Target="../tags/tag159.xml"/><Relationship Id="rId3" Type="http://schemas.openxmlformats.org/officeDocument/2006/relationships/tags" Target="../tags/tag149.xml"/><Relationship Id="rId7" Type="http://schemas.openxmlformats.org/officeDocument/2006/relationships/tags" Target="../tags/tag153.xml"/><Relationship Id="rId12" Type="http://schemas.openxmlformats.org/officeDocument/2006/relationships/tags" Target="../tags/tag158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tags" Target="../tags/tag152.xml"/><Relationship Id="rId11" Type="http://schemas.openxmlformats.org/officeDocument/2006/relationships/tags" Target="../tags/tag157.xml"/><Relationship Id="rId5" Type="http://schemas.openxmlformats.org/officeDocument/2006/relationships/tags" Target="../tags/tag151.xml"/><Relationship Id="rId10" Type="http://schemas.openxmlformats.org/officeDocument/2006/relationships/tags" Target="../tags/tag156.xml"/><Relationship Id="rId4" Type="http://schemas.openxmlformats.org/officeDocument/2006/relationships/tags" Target="../tags/tag150.xml"/><Relationship Id="rId9" Type="http://schemas.openxmlformats.org/officeDocument/2006/relationships/tags" Target="../tags/tag155.xml"/><Relationship Id="rId1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67.xml"/><Relationship Id="rId13" Type="http://schemas.openxmlformats.org/officeDocument/2006/relationships/tags" Target="../tags/tag172.xml"/><Relationship Id="rId3" Type="http://schemas.openxmlformats.org/officeDocument/2006/relationships/tags" Target="../tags/tag162.xml"/><Relationship Id="rId7" Type="http://schemas.openxmlformats.org/officeDocument/2006/relationships/tags" Target="../tags/tag166.xml"/><Relationship Id="rId12" Type="http://schemas.openxmlformats.org/officeDocument/2006/relationships/tags" Target="../tags/tag171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6" Type="http://schemas.openxmlformats.org/officeDocument/2006/relationships/tags" Target="../tags/tag165.xml"/><Relationship Id="rId11" Type="http://schemas.openxmlformats.org/officeDocument/2006/relationships/tags" Target="../tags/tag170.xml"/><Relationship Id="rId5" Type="http://schemas.openxmlformats.org/officeDocument/2006/relationships/tags" Target="../tags/tag164.xml"/><Relationship Id="rId10" Type="http://schemas.openxmlformats.org/officeDocument/2006/relationships/tags" Target="../tags/tag169.xml"/><Relationship Id="rId4" Type="http://schemas.openxmlformats.org/officeDocument/2006/relationships/tags" Target="../tags/tag163.xml"/><Relationship Id="rId9" Type="http://schemas.openxmlformats.org/officeDocument/2006/relationships/tags" Target="../tags/tag168.xml"/><Relationship Id="rId1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80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75.xml"/><Relationship Id="rId7" Type="http://schemas.openxmlformats.org/officeDocument/2006/relationships/tags" Target="../tags/tag179.xml"/><Relationship Id="rId12" Type="http://schemas.openxmlformats.org/officeDocument/2006/relationships/tags" Target="../tags/tag184.xml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6" Type="http://schemas.openxmlformats.org/officeDocument/2006/relationships/tags" Target="../tags/tag178.xml"/><Relationship Id="rId11" Type="http://schemas.openxmlformats.org/officeDocument/2006/relationships/tags" Target="../tags/tag183.xml"/><Relationship Id="rId5" Type="http://schemas.openxmlformats.org/officeDocument/2006/relationships/tags" Target="../tags/tag177.xml"/><Relationship Id="rId10" Type="http://schemas.openxmlformats.org/officeDocument/2006/relationships/tags" Target="../tags/tag182.xml"/><Relationship Id="rId4" Type="http://schemas.openxmlformats.org/officeDocument/2006/relationships/tags" Target="../tags/tag176.xml"/><Relationship Id="rId9" Type="http://schemas.openxmlformats.org/officeDocument/2006/relationships/tags" Target="../tags/tag18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87.xml"/><Relationship Id="rId2" Type="http://schemas.openxmlformats.org/officeDocument/2006/relationships/tags" Target="../tags/tag186.xml"/><Relationship Id="rId1" Type="http://schemas.openxmlformats.org/officeDocument/2006/relationships/tags" Target="../tags/tag18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88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91.xml"/><Relationship Id="rId7" Type="http://schemas.openxmlformats.org/officeDocument/2006/relationships/image" Target="../media/image1.png"/><Relationship Id="rId2" Type="http://schemas.openxmlformats.org/officeDocument/2006/relationships/tags" Target="../tags/tag190.xml"/><Relationship Id="rId1" Type="http://schemas.openxmlformats.org/officeDocument/2006/relationships/tags" Target="../tags/tag18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93.xml"/><Relationship Id="rId4" Type="http://schemas.openxmlformats.org/officeDocument/2006/relationships/tags" Target="../tags/tag19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image" Target="../media/image1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image" Target="../media/image3.jpg"/><Relationship Id="rId5" Type="http://schemas.openxmlformats.org/officeDocument/2006/relationships/tags" Target="../tags/tag20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9.xml"/><Relationship Id="rId9" Type="http://schemas.openxmlformats.org/officeDocument/2006/relationships/tags" Target="../tags/tag24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image" Target="../media/image1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29.xml"/><Relationship Id="rId10" Type="http://schemas.openxmlformats.org/officeDocument/2006/relationships/tags" Target="../tags/tag34.xml"/><Relationship Id="rId4" Type="http://schemas.openxmlformats.org/officeDocument/2006/relationships/tags" Target="../tags/tag28.xml"/><Relationship Id="rId9" Type="http://schemas.openxmlformats.org/officeDocument/2006/relationships/tags" Target="../tags/tag33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0" Type="http://schemas.openxmlformats.org/officeDocument/2006/relationships/tags" Target="../tags/tag44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tags" Target="../tags/tag60.xml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12" Type="http://schemas.openxmlformats.org/officeDocument/2006/relationships/tags" Target="../tags/tag59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5" Type="http://schemas.openxmlformats.org/officeDocument/2006/relationships/tags" Target="../tags/tag52.xml"/><Relationship Id="rId10" Type="http://schemas.openxmlformats.org/officeDocument/2006/relationships/tags" Target="../tags/tag57.xml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tags" Target="../tags/tag73.xml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tags" Target="../tags/tag72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tags" Target="../tags/tag71.xml"/><Relationship Id="rId5" Type="http://schemas.openxmlformats.org/officeDocument/2006/relationships/tags" Target="../tags/tag65.xml"/><Relationship Id="rId10" Type="http://schemas.openxmlformats.org/officeDocument/2006/relationships/tags" Target="../tags/tag70.xml"/><Relationship Id="rId4" Type="http://schemas.openxmlformats.org/officeDocument/2006/relationships/tags" Target="../tags/tag64.xml"/><Relationship Id="rId9" Type="http://schemas.openxmlformats.org/officeDocument/2006/relationships/tags" Target="../tags/tag69.xml"/><Relationship Id="rId1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8.xml"/><Relationship Id="rId4" Type="http://schemas.openxmlformats.org/officeDocument/2006/relationships/tags" Target="../tags/tag7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5" Type="http://schemas.openxmlformats.org/officeDocument/2006/relationships/image" Target="../media/image4.png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5" Type="http://schemas.openxmlformats.org/officeDocument/2006/relationships/tags" Target="../tags/tag86.xml"/><Relationship Id="rId10" Type="http://schemas.openxmlformats.org/officeDocument/2006/relationships/tags" Target="../tags/tag91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OGO PROTECTION" hidden="1">
            <a:extLst>
              <a:ext uri="{FF2B5EF4-FFF2-40B4-BE49-F238E27FC236}">
                <a16:creationId xmlns:a16="http://schemas.microsoft.com/office/drawing/2014/main" id="{193C101A-31DD-4FCB-8E69-ED3C115F16E0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Background White">
            <a:extLst>
              <a:ext uri="{FF2B5EF4-FFF2-40B4-BE49-F238E27FC236}">
                <a16:creationId xmlns:a16="http://schemas.microsoft.com/office/drawing/2014/main" id="{9FD1694A-5725-40E5-AC10-2A7A68B981E5}"/>
              </a:ext>
            </a:extLst>
          </p:cNvPr>
          <p:cNvSpPr/>
          <p:nvPr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23" name="Crystal Picture Placeholder">
            <a:extLst>
              <a:ext uri="{FF2B5EF4-FFF2-40B4-BE49-F238E27FC236}">
                <a16:creationId xmlns:a16="http://schemas.microsoft.com/office/drawing/2014/main" id="{5805FCC4-D045-0733-8C95-81CAFF95804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" y="2"/>
            <a:ext cx="12191999" cy="3743997"/>
          </a:xfrm>
          <a:custGeom>
            <a:avLst/>
            <a:gdLst>
              <a:gd name="connsiteX0" fmla="*/ 0 w 12191999"/>
              <a:gd name="connsiteY0" fmla="*/ 0 h 3743997"/>
              <a:gd name="connsiteX1" fmla="*/ 12191999 w 12191999"/>
              <a:gd name="connsiteY1" fmla="*/ 0 h 3743997"/>
              <a:gd name="connsiteX2" fmla="*/ 12191999 w 12191999"/>
              <a:gd name="connsiteY2" fmla="*/ 3726156 h 3743997"/>
              <a:gd name="connsiteX3" fmla="*/ 3063660 w 12191999"/>
              <a:gd name="connsiteY3" fmla="*/ 2179105 h 3743997"/>
              <a:gd name="connsiteX4" fmla="*/ 387 w 12191999"/>
              <a:gd name="connsiteY4" fmla="*/ 3726157 h 3743997"/>
              <a:gd name="connsiteX5" fmla="*/ 387 w 12191999"/>
              <a:gd name="connsiteY5" fmla="*/ 3743997 h 3743997"/>
              <a:gd name="connsiteX6" fmla="*/ 0 w 12191999"/>
              <a:gd name="connsiteY6" fmla="*/ 3743997 h 3743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3743997">
                <a:moveTo>
                  <a:pt x="0" y="0"/>
                </a:moveTo>
                <a:lnTo>
                  <a:pt x="12191999" y="0"/>
                </a:lnTo>
                <a:lnTo>
                  <a:pt x="12191999" y="3726156"/>
                </a:lnTo>
                <a:lnTo>
                  <a:pt x="3063660" y="2179105"/>
                </a:lnTo>
                <a:lnTo>
                  <a:pt x="387" y="3726157"/>
                </a:lnTo>
                <a:lnTo>
                  <a:pt x="387" y="3743997"/>
                </a:lnTo>
                <a:lnTo>
                  <a:pt x="0" y="3743997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 wrap="square" tIns="12960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30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4000" y="5641951"/>
            <a:ext cx="828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18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Author (department)</a:t>
            </a:r>
            <a:br>
              <a:rPr lang="en-US" noProof="0" dirty="0"/>
            </a:br>
            <a:r>
              <a:rPr lang="en-US" noProof="0" dirty="0"/>
              <a:t>Date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26638A09-FAF0-40AC-917E-C2B12C875E5A}"/>
              </a:ext>
            </a:extLst>
          </p:cNvPr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24000" y="4163051"/>
            <a:ext cx="8280000" cy="1118901"/>
          </a:xfrm>
        </p:spPr>
        <p:txBody>
          <a:bodyPr bIns="0" anchor="b">
            <a:normAutofit/>
          </a:bodyPr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Please type in title</a:t>
            </a:r>
          </a:p>
        </p:txBody>
      </p:sp>
      <p:sp>
        <p:nvSpPr>
          <p:cNvPr id="9" name="empower_classification_attention_placeholder" hidden="1">
            <a:extLst>
              <a:ext uri="{FF2B5EF4-FFF2-40B4-BE49-F238E27FC236}">
                <a16:creationId xmlns:a16="http://schemas.microsoft.com/office/drawing/2014/main" id="{542ADA73-329E-4D35-A040-712B75800F88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411800" y="6500314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  <a:endParaRPr lang="en-US" sz="800" b="1" kern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classification_placeholder">
            <a:extLst>
              <a:ext uri="{FF2B5EF4-FFF2-40B4-BE49-F238E27FC236}">
                <a16:creationId xmlns:a16="http://schemas.microsoft.com/office/drawing/2014/main" id="{2D16A7B9-CA23-4C66-B2AF-3682EAAE8159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5412000" y="6500314"/>
            <a:ext cx="13680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1" name="empower_document_placeholder" hidden="1">
            <a:extLst>
              <a:ext uri="{FF2B5EF4-FFF2-40B4-BE49-F238E27FC236}">
                <a16:creationId xmlns:a16="http://schemas.microsoft.com/office/drawing/2014/main" id="{7FE25D73-2664-463A-AF80-DF3E4E2CB8B6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624000" y="6500314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  <a:endParaRPr lang="en-US" sz="800" kern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empower_draft_placeholder" hidden="1">
            <a:extLst>
              <a:ext uri="{FF2B5EF4-FFF2-40B4-BE49-F238E27FC236}">
                <a16:creationId xmlns:a16="http://schemas.microsoft.com/office/drawing/2014/main" id="{9769B1E2-E46B-4957-AEBB-2CD1EAF09328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4350044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MIO_AGENDA_IGNORE_NAVIGATION" hidden="1">
            <a:extLst>
              <a:ext uri="{FF2B5EF4-FFF2-40B4-BE49-F238E27FC236}">
                <a16:creationId xmlns:a16="http://schemas.microsoft.com/office/drawing/2014/main" id="{03AF05FD-8ED3-440D-B616-18664CA13DD2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16" name="MIO_AGENDA_IGNORE_CHAPTER_REFERENCE" hidden="1">
            <a:extLst>
              <a:ext uri="{FF2B5EF4-FFF2-40B4-BE49-F238E27FC236}">
                <a16:creationId xmlns:a16="http://schemas.microsoft.com/office/drawing/2014/main" id="{E0053FF2-2ADB-4CE0-850C-04ADE25DFF5B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17" name="Date Placeholder 16" hidden="1">
            <a:extLst>
              <a:ext uri="{FF2B5EF4-FFF2-40B4-BE49-F238E27FC236}">
                <a16:creationId xmlns:a16="http://schemas.microsoft.com/office/drawing/2014/main" id="{B19EA23C-BCB4-4E72-A8B3-AFF05FD396BC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8" name="Footer Placeholder 17" hidden="1">
            <a:extLst>
              <a:ext uri="{FF2B5EF4-FFF2-40B4-BE49-F238E27FC236}">
                <a16:creationId xmlns:a16="http://schemas.microsoft.com/office/drawing/2014/main" id="{271BB539-26D3-4B9C-9F13-4E382668BE89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18" hidden="1">
            <a:extLst>
              <a:ext uri="{FF2B5EF4-FFF2-40B4-BE49-F238E27FC236}">
                <a16:creationId xmlns:a16="http://schemas.microsoft.com/office/drawing/2014/main" id="{970E7400-5A78-4596-8A13-DC8308CA511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C370ED20-2DD7-4652-95B4-6C73AD11EB7F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" name="LOGO">
            <a:extLst>
              <a:ext uri="{FF2B5EF4-FFF2-40B4-BE49-F238E27FC236}">
                <a16:creationId xmlns:a16="http://schemas.microsoft.com/office/drawing/2014/main" id="{92DC6926-96FF-4BB1-823E-5F2FFE796E7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55" y="5453288"/>
            <a:ext cx="1830253" cy="80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61232"/>
      </p:ext>
    </p:extLst>
  </p:cSld>
  <p:clrMapOvr>
    <a:masterClrMapping/>
  </p:clrMapOvr>
  <p:hf hdr="0" dt="0"/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Row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additionalText_placeholder" hidden="1">
            <a:extLst>
              <a:ext uri="{FF2B5EF4-FFF2-40B4-BE49-F238E27FC236}">
                <a16:creationId xmlns:a16="http://schemas.microsoft.com/office/drawing/2014/main" id="{ECAA0892-68E2-4E2E-9B18-4A8DC40F0E11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empower_document_placeholder" hidden="1">
            <a:extLst>
              <a:ext uri="{FF2B5EF4-FFF2-40B4-BE49-F238E27FC236}">
                <a16:creationId xmlns:a16="http://schemas.microsoft.com/office/drawing/2014/main" id="{D16A0514-897C-427C-A5CD-34FCB4F6BF11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5" name="empower_proprietary_placeholder" hidden="1">
            <a:extLst>
              <a:ext uri="{FF2B5EF4-FFF2-40B4-BE49-F238E27FC236}">
                <a16:creationId xmlns:a16="http://schemas.microsoft.com/office/drawing/2014/main" id="{A6FCF5E5-2935-4FDA-903C-EA43A699BD82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7" name="empower_draft_placeholder" hidden="1">
            <a:extLst>
              <a:ext uri="{FF2B5EF4-FFF2-40B4-BE49-F238E27FC236}">
                <a16:creationId xmlns:a16="http://schemas.microsoft.com/office/drawing/2014/main" id="{115A00C6-A501-466D-A34B-23C1071DA39E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empower_footer_placeholder">
            <a:extLst>
              <a:ext uri="{FF2B5EF4-FFF2-40B4-BE49-F238E27FC236}">
                <a16:creationId xmlns:a16="http://schemas.microsoft.com/office/drawing/2014/main" id="{0C8DD3BC-73D2-4101-B037-359F1B42B434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21" name="empower_classification_attention_placeholder" hidden="1">
            <a:extLst>
              <a:ext uri="{FF2B5EF4-FFF2-40B4-BE49-F238E27FC236}">
                <a16:creationId xmlns:a16="http://schemas.microsoft.com/office/drawing/2014/main" id="{D39CEC28-75A6-43F3-9DE9-2436F3F4D9C6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3" name="empower_classification_placeholder">
            <a:extLst>
              <a:ext uri="{FF2B5EF4-FFF2-40B4-BE49-F238E27FC236}">
                <a16:creationId xmlns:a16="http://schemas.microsoft.com/office/drawing/2014/main" id="{FC21F178-EFAA-49DE-A35E-72E2C0CA3B0B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5" name="empower_date_placeholder">
            <a:extLst>
              <a:ext uri="{FF2B5EF4-FFF2-40B4-BE49-F238E27FC236}">
                <a16:creationId xmlns:a16="http://schemas.microsoft.com/office/drawing/2014/main" id="{43B2B732-8EC3-4F44-986D-B5DAC6EA77C1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  <a:endParaRPr lang="en-US" sz="800" kern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ontent Top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2"/>
            <a:ext cx="11520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Bottom Left"/>
          <p:cNvSpPr>
            <a:spLocks noGrp="1"/>
          </p:cNvSpPr>
          <p:nvPr>
            <p:ph sz="quarter" idx="14" hasCustomPrompt="1"/>
          </p:nvPr>
        </p:nvSpPr>
        <p:spPr>
          <a:xfrm>
            <a:off x="334800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Bottom Right"/>
          <p:cNvSpPr>
            <a:spLocks noGrp="1"/>
          </p:cNvSpPr>
          <p:nvPr>
            <p:ph sz="quarter" idx="15" hasCustomPrompt="1"/>
          </p:nvPr>
        </p:nvSpPr>
        <p:spPr>
          <a:xfrm>
            <a:off x="6166800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3ADACDEE-D42E-4EEF-8504-614B0FC9EF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9F595BB6-F050-434C-AF4B-533D75C5E5D3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3ABBB783-BFC3-406F-9AE2-14E6D55F43A3}"/>
              </a:ext>
            </a:extLst>
          </p:cNvPr>
          <p:cNvSpPr>
            <a:spLocks noGrp="1"/>
          </p:cNvSpPr>
          <p:nvPr>
            <p:ph type="dt" sz="half" idx="16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2" name="Footer Placeholder 11" hidden="1">
            <a:extLst>
              <a:ext uri="{FF2B5EF4-FFF2-40B4-BE49-F238E27FC236}">
                <a16:creationId xmlns:a16="http://schemas.microsoft.com/office/drawing/2014/main" id="{7DAA9CDC-CAD4-4554-97D9-7059E95FE638}"/>
              </a:ext>
            </a:extLst>
          </p:cNvPr>
          <p:cNvSpPr>
            <a:spLocks noGrp="1"/>
          </p:cNvSpPr>
          <p:nvPr>
            <p:ph type="ftr" sz="quarter" idx="17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lide Number Placeholder 13" hidden="1">
            <a:extLst>
              <a:ext uri="{FF2B5EF4-FFF2-40B4-BE49-F238E27FC236}">
                <a16:creationId xmlns:a16="http://schemas.microsoft.com/office/drawing/2014/main" id="{07C82FBB-C728-405A-8E31-DE02DA8D9177}"/>
              </a:ext>
            </a:extLst>
          </p:cNvPr>
          <p:cNvSpPr>
            <a:spLocks noGrp="1"/>
          </p:cNvSpPr>
          <p:nvPr>
            <p:ph type="sldNum" sz="quarter" idx="18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03708507-303A-4696-8A49-D64DA70EAF1B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273">
          <p15:clr>
            <a:srgbClr val="FBAE40"/>
          </p15:clr>
        </p15:guide>
        <p15:guide id="2" orient="horz" pos="799">
          <p15:clr>
            <a:srgbClr val="FBAE40"/>
          </p15:clr>
        </p15:guide>
        <p15:guide id="3" orient="horz" pos="4020">
          <p15:clr>
            <a:srgbClr val="FBAE40"/>
          </p15:clr>
        </p15:guide>
        <p15:guide id="4" pos="7469">
          <p15:clr>
            <a:srgbClr val="FBAE40"/>
          </p15:clr>
        </p15:guide>
        <p15:guide id="5" pos="3885">
          <p15:clr>
            <a:srgbClr val="FBAE40"/>
          </p15:clr>
        </p15:guide>
        <p15:guide id="6" pos="3795">
          <p15:clr>
            <a:srgbClr val="FBAE40"/>
          </p15:clr>
        </p15:guide>
        <p15:guide id="7" pos="211">
          <p15:clr>
            <a:srgbClr val="FBAE40"/>
          </p15:clr>
        </p15:guide>
        <p15:guide id="8" orient="horz" pos="24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ow | 2 columns |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mpower_additionalText_placeholder" hidden="1">
            <a:extLst>
              <a:ext uri="{FF2B5EF4-FFF2-40B4-BE49-F238E27FC236}">
                <a16:creationId xmlns:a16="http://schemas.microsoft.com/office/drawing/2014/main" id="{C812AE9A-81D7-4AE8-BC9F-85686450823C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BA8D3527-E357-41F9-99D1-BCEAEC88D70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6" name="empower_proprietary_placeholder" hidden="1">
            <a:extLst>
              <a:ext uri="{FF2B5EF4-FFF2-40B4-BE49-F238E27FC236}">
                <a16:creationId xmlns:a16="http://schemas.microsoft.com/office/drawing/2014/main" id="{3A1A2EC5-F603-4F90-ADD8-B8933F3B810B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8" name="empower_draft_placeholder" hidden="1">
            <a:extLst>
              <a:ext uri="{FF2B5EF4-FFF2-40B4-BE49-F238E27FC236}">
                <a16:creationId xmlns:a16="http://schemas.microsoft.com/office/drawing/2014/main" id="{FA03A6F0-5545-409D-93A9-5E09698484A1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empower_footer_placeholder">
            <a:extLst>
              <a:ext uri="{FF2B5EF4-FFF2-40B4-BE49-F238E27FC236}">
                <a16:creationId xmlns:a16="http://schemas.microsoft.com/office/drawing/2014/main" id="{97E57A33-CDFD-4C72-B657-882682DACB1E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22" name="empower_classification_attention_placeholder" hidden="1">
            <a:extLst>
              <a:ext uri="{FF2B5EF4-FFF2-40B4-BE49-F238E27FC236}">
                <a16:creationId xmlns:a16="http://schemas.microsoft.com/office/drawing/2014/main" id="{5A896D99-24DF-4F81-9EC3-37F5EF05FFED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4" name="empower_classification_placeholder">
            <a:extLst>
              <a:ext uri="{FF2B5EF4-FFF2-40B4-BE49-F238E27FC236}">
                <a16:creationId xmlns:a16="http://schemas.microsoft.com/office/drawing/2014/main" id="{F09BE8EF-EBD2-4B7A-9878-8440DC26C91A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6" name="empower_date_placeholder">
            <a:extLst>
              <a:ext uri="{FF2B5EF4-FFF2-40B4-BE49-F238E27FC236}">
                <a16:creationId xmlns:a16="http://schemas.microsoft.com/office/drawing/2014/main" id="{99207B66-AFA5-4510-BF1D-29423C34CEF2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7" name="Content Top"/>
          <p:cNvSpPr>
            <a:spLocks noGrp="1"/>
          </p:cNvSpPr>
          <p:nvPr>
            <p:ph sz="quarter" idx="13" hasCustomPrompt="1"/>
          </p:nvPr>
        </p:nvSpPr>
        <p:spPr>
          <a:xfrm>
            <a:off x="334433" y="1268412"/>
            <a:ext cx="11521280" cy="1260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9" name="Content Center Left"/>
          <p:cNvSpPr>
            <a:spLocks noGrp="1"/>
          </p:cNvSpPr>
          <p:nvPr>
            <p:ph sz="quarter" idx="14" hasCustomPrompt="1"/>
          </p:nvPr>
        </p:nvSpPr>
        <p:spPr>
          <a:xfrm>
            <a:off x="334800" y="2780913"/>
            <a:ext cx="5688000" cy="1980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Center Right"/>
          <p:cNvSpPr>
            <a:spLocks noGrp="1"/>
          </p:cNvSpPr>
          <p:nvPr>
            <p:ph sz="quarter" idx="15" hasCustomPrompt="1"/>
          </p:nvPr>
        </p:nvSpPr>
        <p:spPr>
          <a:xfrm>
            <a:off x="6167437" y="2780913"/>
            <a:ext cx="5688000" cy="1980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Bottom"/>
          <p:cNvSpPr>
            <a:spLocks noGrp="1"/>
          </p:cNvSpPr>
          <p:nvPr>
            <p:ph sz="quarter" idx="16" hasCustomPrompt="1"/>
          </p:nvPr>
        </p:nvSpPr>
        <p:spPr>
          <a:xfrm>
            <a:off x="334433" y="5085186"/>
            <a:ext cx="11521280" cy="1296567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42CB6C61-472A-4F78-8808-601D74D8D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878DF235-2AD8-4C82-A0BD-D1BDFC873704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A9104FB9-0912-4A0F-BBB7-DF055F829451}"/>
              </a:ext>
            </a:extLst>
          </p:cNvPr>
          <p:cNvSpPr>
            <a:spLocks noGrp="1"/>
          </p:cNvSpPr>
          <p:nvPr>
            <p:ph type="dt" sz="half" idx="17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E424A36D-7777-4A82-B12F-96CE1F877678}"/>
              </a:ext>
            </a:extLst>
          </p:cNvPr>
          <p:cNvSpPr>
            <a:spLocks noGrp="1"/>
          </p:cNvSpPr>
          <p:nvPr>
            <p:ph type="ftr" sz="quarter" idx="18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E1CCD2B2-40D2-43D5-80C4-5322AD403334}"/>
              </a:ext>
            </a:extLst>
          </p:cNvPr>
          <p:cNvSpPr>
            <a:spLocks noGrp="1"/>
          </p:cNvSpPr>
          <p:nvPr>
            <p:ph type="sldNum" sz="quarter" idx="19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1235F132-B0A2-4CF3-A146-5DF950DFB464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885">
          <p15:clr>
            <a:srgbClr val="FBAE40"/>
          </p15:clr>
        </p15:guide>
        <p15:guide id="2" pos="3795">
          <p15:clr>
            <a:srgbClr val="FBAE40"/>
          </p15:clr>
        </p15:guide>
        <p15:guide id="3" pos="211">
          <p15:clr>
            <a:srgbClr val="FBAE40"/>
          </p15:clr>
        </p15:guide>
        <p15:guide id="4" pos="7469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1593">
          <p15:clr>
            <a:srgbClr val="FBAE40"/>
          </p15:clr>
        </p15:guide>
        <p15:guide id="7" orient="horz" pos="1752">
          <p15:clr>
            <a:srgbClr val="FBAE40"/>
          </p15:clr>
        </p15:guide>
        <p15:guide id="8" orient="horz" pos="2999">
          <p15:clr>
            <a:srgbClr val="FBAE40"/>
          </p15:clr>
        </p15:guide>
        <p15:guide id="9" orient="horz" pos="3203">
          <p15:clr>
            <a:srgbClr val="FBAE40"/>
          </p15:clr>
        </p15:guide>
        <p15:guide id="10" orient="horz" pos="40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additionalText_placeholder" hidden="1">
            <a:extLst>
              <a:ext uri="{FF2B5EF4-FFF2-40B4-BE49-F238E27FC236}">
                <a16:creationId xmlns:a16="http://schemas.microsoft.com/office/drawing/2014/main" id="{7FB993A8-52D6-439E-9FD7-796FB1371096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empower_document_placeholder" hidden="1">
            <a:extLst>
              <a:ext uri="{FF2B5EF4-FFF2-40B4-BE49-F238E27FC236}">
                <a16:creationId xmlns:a16="http://schemas.microsoft.com/office/drawing/2014/main" id="{112013B0-A00B-4A1F-90FB-E2E8B2F86D5D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5" name="empower_proprietary_placeholder" hidden="1">
            <a:extLst>
              <a:ext uri="{FF2B5EF4-FFF2-40B4-BE49-F238E27FC236}">
                <a16:creationId xmlns:a16="http://schemas.microsoft.com/office/drawing/2014/main" id="{FC3769D5-91E6-43B0-BC4B-C0040A71CFD6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7" name="empower_draft_placeholder" hidden="1">
            <a:extLst>
              <a:ext uri="{FF2B5EF4-FFF2-40B4-BE49-F238E27FC236}">
                <a16:creationId xmlns:a16="http://schemas.microsoft.com/office/drawing/2014/main" id="{B0E0CB85-0435-4FEC-B2B6-D19200B62923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empower_footer_placeholder">
            <a:extLst>
              <a:ext uri="{FF2B5EF4-FFF2-40B4-BE49-F238E27FC236}">
                <a16:creationId xmlns:a16="http://schemas.microsoft.com/office/drawing/2014/main" id="{557CA6BF-F2F9-417F-A2FD-035F1FC85693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21" name="empower_classification_attention_placeholder" hidden="1">
            <a:extLst>
              <a:ext uri="{FF2B5EF4-FFF2-40B4-BE49-F238E27FC236}">
                <a16:creationId xmlns:a16="http://schemas.microsoft.com/office/drawing/2014/main" id="{8C605CA2-9EAD-450F-BC1B-8D9AF92E5875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3" name="empower_classification_placeholder">
            <a:extLst>
              <a:ext uri="{FF2B5EF4-FFF2-40B4-BE49-F238E27FC236}">
                <a16:creationId xmlns:a16="http://schemas.microsoft.com/office/drawing/2014/main" id="{4E82CE8C-8E20-4C1A-B65C-F8A30CF5A153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5" name="empower_date_placeholder">
            <a:extLst>
              <a:ext uri="{FF2B5EF4-FFF2-40B4-BE49-F238E27FC236}">
                <a16:creationId xmlns:a16="http://schemas.microsoft.com/office/drawing/2014/main" id="{D96F0A90-37BC-4B0D-A29D-8711C51DD447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7" name="Content Lef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3744384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Center"/>
          <p:cNvSpPr>
            <a:spLocks noGrp="1"/>
          </p:cNvSpPr>
          <p:nvPr>
            <p:ph sz="quarter" idx="14" hasCustomPrompt="1"/>
          </p:nvPr>
        </p:nvSpPr>
        <p:spPr>
          <a:xfrm>
            <a:off x="4262399" y="1268414"/>
            <a:ext cx="3672000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Right"/>
          <p:cNvSpPr>
            <a:spLocks noGrp="1"/>
          </p:cNvSpPr>
          <p:nvPr>
            <p:ph sz="quarter" idx="15" hasCustomPrompt="1"/>
          </p:nvPr>
        </p:nvSpPr>
        <p:spPr>
          <a:xfrm>
            <a:off x="8113184" y="1268414"/>
            <a:ext cx="3744416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7A635AE4-FE20-4282-BFFD-96EBDCED60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96E14A5B-9E91-4287-8D3D-9F9C469D8ECA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210BD89C-2BAC-459E-A79D-05B6C0B33362}"/>
              </a:ext>
            </a:extLst>
          </p:cNvPr>
          <p:cNvSpPr>
            <a:spLocks noGrp="1"/>
          </p:cNvSpPr>
          <p:nvPr>
            <p:ph type="dt" sz="half" idx="16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2" name="Footer Placeholder 11" hidden="1">
            <a:extLst>
              <a:ext uri="{FF2B5EF4-FFF2-40B4-BE49-F238E27FC236}">
                <a16:creationId xmlns:a16="http://schemas.microsoft.com/office/drawing/2014/main" id="{13A018B2-30A4-435D-A599-2BE57EAB5CBC}"/>
              </a:ext>
            </a:extLst>
          </p:cNvPr>
          <p:cNvSpPr>
            <a:spLocks noGrp="1"/>
          </p:cNvSpPr>
          <p:nvPr>
            <p:ph type="ftr" sz="quarter" idx="17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lide Number Placeholder 13" hidden="1">
            <a:extLst>
              <a:ext uri="{FF2B5EF4-FFF2-40B4-BE49-F238E27FC236}">
                <a16:creationId xmlns:a16="http://schemas.microsoft.com/office/drawing/2014/main" id="{B6CA23A5-CFDD-4B39-B853-6A18A878BFBF}"/>
              </a:ext>
            </a:extLst>
          </p:cNvPr>
          <p:cNvSpPr>
            <a:spLocks noGrp="1"/>
          </p:cNvSpPr>
          <p:nvPr>
            <p:ph type="sldNum" sz="quarter" idx="18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226441E8-60EA-42A3-B978-BA612ACACF40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  <p15:guide id="2" orient="horz" pos="799">
          <p15:clr>
            <a:srgbClr val="FBAE40"/>
          </p15:clr>
        </p15:guide>
        <p15:guide id="3" pos="4997">
          <p15:clr>
            <a:srgbClr val="FBAE40"/>
          </p15:clr>
        </p15:guide>
        <p15:guide id="4" pos="2683">
          <p15:clr>
            <a:srgbClr val="FBAE40"/>
          </p15:clr>
        </p15:guide>
        <p15:guide id="5" pos="2570">
          <p15:clr>
            <a:srgbClr val="FBAE40"/>
          </p15:clr>
        </p15:guide>
        <p15:guide id="6" pos="5110">
          <p15:clr>
            <a:srgbClr val="FBAE40"/>
          </p15:clr>
        </p15:guide>
        <p15:guide id="7" pos="211">
          <p15:clr>
            <a:srgbClr val="FBAE40"/>
          </p15:clr>
        </p15:guide>
        <p15:guide id="8" pos="746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Row |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mpower_additionalText_placeholder" hidden="1">
            <a:extLst>
              <a:ext uri="{FF2B5EF4-FFF2-40B4-BE49-F238E27FC236}">
                <a16:creationId xmlns:a16="http://schemas.microsoft.com/office/drawing/2014/main" id="{488416C1-009C-4276-862C-859A39D89869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B192327F-A51B-41E2-B3F1-79934B28290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6" name="empower_proprietary_placeholder" hidden="1">
            <a:extLst>
              <a:ext uri="{FF2B5EF4-FFF2-40B4-BE49-F238E27FC236}">
                <a16:creationId xmlns:a16="http://schemas.microsoft.com/office/drawing/2014/main" id="{EE529511-279F-4E8D-B98F-7745CB480D72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8" name="empower_draft_placeholder" hidden="1">
            <a:extLst>
              <a:ext uri="{FF2B5EF4-FFF2-40B4-BE49-F238E27FC236}">
                <a16:creationId xmlns:a16="http://schemas.microsoft.com/office/drawing/2014/main" id="{7712C297-5B52-4E05-AEC3-8C81F2A74EE5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empower_footer_placeholder">
            <a:extLst>
              <a:ext uri="{FF2B5EF4-FFF2-40B4-BE49-F238E27FC236}">
                <a16:creationId xmlns:a16="http://schemas.microsoft.com/office/drawing/2014/main" id="{C492E0D9-97C5-4A27-B585-4460769C4D67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22" name="empower_classification_attention_placeholder" hidden="1">
            <a:extLst>
              <a:ext uri="{FF2B5EF4-FFF2-40B4-BE49-F238E27FC236}">
                <a16:creationId xmlns:a16="http://schemas.microsoft.com/office/drawing/2014/main" id="{EB4DD739-504C-48CA-BA98-DEE0B3A91EAB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4" name="empower_classification_placeholder">
            <a:extLst>
              <a:ext uri="{FF2B5EF4-FFF2-40B4-BE49-F238E27FC236}">
                <a16:creationId xmlns:a16="http://schemas.microsoft.com/office/drawing/2014/main" id="{D547197E-1EC3-47AA-B644-4B7771421A2B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6" name="empower_date_placeholder">
            <a:extLst>
              <a:ext uri="{FF2B5EF4-FFF2-40B4-BE49-F238E27FC236}">
                <a16:creationId xmlns:a16="http://schemas.microsoft.com/office/drawing/2014/main" id="{5B4084F1-8114-4C22-84F5-3D14817A7904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7" name="Content Top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11521280" cy="1368425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9" name="Content Left"/>
          <p:cNvSpPr>
            <a:spLocks noGrp="1"/>
          </p:cNvSpPr>
          <p:nvPr>
            <p:ph sz="quarter" idx="14" hasCustomPrompt="1"/>
          </p:nvPr>
        </p:nvSpPr>
        <p:spPr>
          <a:xfrm>
            <a:off x="334800" y="2781300"/>
            <a:ext cx="3744000" cy="3600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Center"/>
          <p:cNvSpPr>
            <a:spLocks noGrp="1"/>
          </p:cNvSpPr>
          <p:nvPr>
            <p:ph sz="quarter" idx="15" hasCustomPrompt="1"/>
          </p:nvPr>
        </p:nvSpPr>
        <p:spPr>
          <a:xfrm>
            <a:off x="4259262" y="2781300"/>
            <a:ext cx="3673475" cy="3600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Right"/>
          <p:cNvSpPr>
            <a:spLocks noGrp="1"/>
          </p:cNvSpPr>
          <p:nvPr>
            <p:ph sz="quarter" idx="16" hasCustomPrompt="1"/>
          </p:nvPr>
        </p:nvSpPr>
        <p:spPr>
          <a:xfrm>
            <a:off x="8113186" y="2781300"/>
            <a:ext cx="3744383" cy="3600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6C581746-1B2C-4D98-9755-6221A3ED9E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7AAAECD1-71D2-46B6-BF2D-6007823BA888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EA8AF054-4363-4E54-A605-8A5E7CD05422}"/>
              </a:ext>
            </a:extLst>
          </p:cNvPr>
          <p:cNvSpPr>
            <a:spLocks noGrp="1"/>
          </p:cNvSpPr>
          <p:nvPr>
            <p:ph type="dt" sz="half" idx="17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C839DAF8-6F4C-441B-B45B-348B7EA8B4B3}"/>
              </a:ext>
            </a:extLst>
          </p:cNvPr>
          <p:cNvSpPr>
            <a:spLocks noGrp="1"/>
          </p:cNvSpPr>
          <p:nvPr>
            <p:ph type="ftr" sz="quarter" idx="18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0CBA086A-526B-43F0-BEDE-EC3219CC7834}"/>
              </a:ext>
            </a:extLst>
          </p:cNvPr>
          <p:cNvSpPr>
            <a:spLocks noGrp="1"/>
          </p:cNvSpPr>
          <p:nvPr>
            <p:ph type="sldNum" sz="quarter" idx="19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F76E7CBE-7230-4110-85FB-3718D4B81343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4997">
          <p15:clr>
            <a:srgbClr val="FBAE40"/>
          </p15:clr>
        </p15:guide>
        <p15:guide id="2" pos="5110">
          <p15:clr>
            <a:srgbClr val="FBAE40"/>
          </p15:clr>
        </p15:guide>
        <p15:guide id="3" pos="7469">
          <p15:clr>
            <a:srgbClr val="FBAE40"/>
          </p15:clr>
        </p15:guide>
        <p15:guide id="4" pos="2683">
          <p15:clr>
            <a:srgbClr val="FBAE40"/>
          </p15:clr>
        </p15:guide>
        <p15:guide id="5" pos="2570">
          <p15:clr>
            <a:srgbClr val="FBAE40"/>
          </p15:clr>
        </p15:guide>
        <p15:guide id="6" pos="211">
          <p15:clr>
            <a:srgbClr val="FBAE40"/>
          </p15:clr>
        </p15:guide>
        <p15:guide id="7" orient="horz" pos="799">
          <p15:clr>
            <a:srgbClr val="FBAE40"/>
          </p15:clr>
        </p15:guide>
        <p15:guide id="8" orient="horz" pos="4020">
          <p15:clr>
            <a:srgbClr val="FBAE40"/>
          </p15:clr>
        </p15:guide>
        <p15:guide id="9" orient="horz" pos="1661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mpower_additionalText_placeholder" hidden="1">
            <a:extLst>
              <a:ext uri="{FF2B5EF4-FFF2-40B4-BE49-F238E27FC236}">
                <a16:creationId xmlns:a16="http://schemas.microsoft.com/office/drawing/2014/main" id="{5BFFD0DD-DDFD-422B-86D9-F164E68C0538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empower_document_placeholder" hidden="1">
            <a:extLst>
              <a:ext uri="{FF2B5EF4-FFF2-40B4-BE49-F238E27FC236}">
                <a16:creationId xmlns:a16="http://schemas.microsoft.com/office/drawing/2014/main" id="{DF070F93-7F88-456A-894C-885F8AC591A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6" name="empower_proprietary_placeholder" hidden="1">
            <a:extLst>
              <a:ext uri="{FF2B5EF4-FFF2-40B4-BE49-F238E27FC236}">
                <a16:creationId xmlns:a16="http://schemas.microsoft.com/office/drawing/2014/main" id="{9A5FF993-F527-4569-A066-E8D346767DE0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7" name="empower_draft_placeholder" hidden="1">
            <a:extLst>
              <a:ext uri="{FF2B5EF4-FFF2-40B4-BE49-F238E27FC236}">
                <a16:creationId xmlns:a16="http://schemas.microsoft.com/office/drawing/2014/main" id="{709C3987-21ED-4B60-B90F-837FB1F2A7A5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mpower_footer_placeholder">
            <a:extLst>
              <a:ext uri="{FF2B5EF4-FFF2-40B4-BE49-F238E27FC236}">
                <a16:creationId xmlns:a16="http://schemas.microsoft.com/office/drawing/2014/main" id="{C33D0117-4C9D-47FC-BBAF-7D90814DB7C7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10" name="empower_classification_attention_placeholder" hidden="1">
            <a:extLst>
              <a:ext uri="{FF2B5EF4-FFF2-40B4-BE49-F238E27FC236}">
                <a16:creationId xmlns:a16="http://schemas.microsoft.com/office/drawing/2014/main" id="{40F47B66-9156-4480-85AF-99EB0563F553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4" name="empower_classification_placeholder">
            <a:extLst>
              <a:ext uri="{FF2B5EF4-FFF2-40B4-BE49-F238E27FC236}">
                <a16:creationId xmlns:a16="http://schemas.microsoft.com/office/drawing/2014/main" id="{B1D76006-023D-437E-80D1-B8FC83CA1329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6" name="empower_date_placeholder">
            <a:extLst>
              <a:ext uri="{FF2B5EF4-FFF2-40B4-BE49-F238E27FC236}">
                <a16:creationId xmlns:a16="http://schemas.microsoft.com/office/drawing/2014/main" id="{71DC81B7-1CCA-48F9-8AB9-34BBC16340CF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8" name="Content Left">
            <a:extLst>
              <a:ext uri="{FF2B5EF4-FFF2-40B4-BE49-F238E27FC236}">
                <a16:creationId xmlns:a16="http://schemas.microsoft.com/office/drawing/2014/main" id="{371B7856-37AA-4EBD-9A28-1045DC90A92A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34799" y="1268414"/>
            <a:ext cx="2808000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Center Left">
            <a:extLst>
              <a:ext uri="{FF2B5EF4-FFF2-40B4-BE49-F238E27FC236}">
                <a16:creationId xmlns:a16="http://schemas.microsoft.com/office/drawing/2014/main" id="{AB4408A9-DF90-4D32-8AE8-9278539718C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324225" y="1268414"/>
            <a:ext cx="2663825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Center Right">
            <a:extLst>
              <a:ext uri="{FF2B5EF4-FFF2-40B4-BE49-F238E27FC236}">
                <a16:creationId xmlns:a16="http://schemas.microsoft.com/office/drawing/2014/main" id="{FFF96914-9970-46DB-82A4-AB1B8011037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203950" y="1268414"/>
            <a:ext cx="2663825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Content Right">
            <a:extLst>
              <a:ext uri="{FF2B5EF4-FFF2-40B4-BE49-F238E27FC236}">
                <a16:creationId xmlns:a16="http://schemas.microsoft.com/office/drawing/2014/main" id="{6803C6B1-D864-4BE6-AE1F-CA280F4DABD8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9048750" y="1268414"/>
            <a:ext cx="2807593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CDD773CC-FCEC-46C8-A75B-E70A26A7BF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4" name="LOGO PROTECTION" hidden="1">
            <a:extLst>
              <a:ext uri="{FF2B5EF4-FFF2-40B4-BE49-F238E27FC236}">
                <a16:creationId xmlns:a16="http://schemas.microsoft.com/office/drawing/2014/main" id="{FC67C23C-8514-4FAA-ABF5-040B63DA67C4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735BE885-8732-4220-942B-E6D8F286274D}"/>
              </a:ext>
            </a:extLst>
          </p:cNvPr>
          <p:cNvSpPr>
            <a:spLocks noGrp="1"/>
          </p:cNvSpPr>
          <p:nvPr>
            <p:ph type="dt" sz="half" idx="24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3" name="Footer Placeholder 12" hidden="1">
            <a:extLst>
              <a:ext uri="{FF2B5EF4-FFF2-40B4-BE49-F238E27FC236}">
                <a16:creationId xmlns:a16="http://schemas.microsoft.com/office/drawing/2014/main" id="{30570D12-AEFF-4406-B206-CB0D80D8FF49}"/>
              </a:ext>
            </a:extLst>
          </p:cNvPr>
          <p:cNvSpPr>
            <a:spLocks noGrp="1"/>
          </p:cNvSpPr>
          <p:nvPr>
            <p:ph type="ftr" sz="quarter" idx="25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 hidden="1">
            <a:extLst>
              <a:ext uri="{FF2B5EF4-FFF2-40B4-BE49-F238E27FC236}">
                <a16:creationId xmlns:a16="http://schemas.microsoft.com/office/drawing/2014/main" id="{C49E2653-C8D1-4594-B3A4-0606A88CBB62}"/>
              </a:ext>
            </a:extLst>
          </p:cNvPr>
          <p:cNvSpPr>
            <a:spLocks noGrp="1"/>
          </p:cNvSpPr>
          <p:nvPr>
            <p:ph type="sldNum" sz="quarter" idx="26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18" name="MIO_Placeholder_Mapping" hidden="1">
            <a:extLst>
              <a:ext uri="{FF2B5EF4-FFF2-40B4-BE49-F238E27FC236}">
                <a16:creationId xmlns:a16="http://schemas.microsoft.com/office/drawing/2014/main" id="{12ADA7AE-DD1C-409A-B0A5-6D14FF7BF270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99">
          <p15:clr>
            <a:srgbClr val="FBAE40"/>
          </p15:clr>
        </p15:guide>
        <p15:guide id="2" orient="horz" pos="4020">
          <p15:clr>
            <a:srgbClr val="FBAE40"/>
          </p15:clr>
        </p15:guide>
        <p15:guide id="3" pos="7469">
          <p15:clr>
            <a:srgbClr val="FBAE40"/>
          </p15:clr>
        </p15:guide>
        <p15:guide id="4" pos="211">
          <p15:clr>
            <a:srgbClr val="FBAE40"/>
          </p15:clr>
        </p15:guide>
        <p15:guide id="5" pos="3908">
          <p15:clr>
            <a:srgbClr val="FBAE40"/>
          </p15:clr>
        </p15:guide>
        <p15:guide id="6" pos="3772">
          <p15:clr>
            <a:srgbClr val="FBAE40"/>
          </p15:clr>
        </p15:guide>
        <p15:guide id="7" pos="5586">
          <p15:clr>
            <a:srgbClr val="FBAE40"/>
          </p15:clr>
        </p15:guide>
        <p15:guide id="8" pos="5700">
          <p15:clr>
            <a:srgbClr val="FBAE40"/>
          </p15:clr>
        </p15:guide>
        <p15:guide id="9" pos="1980">
          <p15:clr>
            <a:srgbClr val="FBAE40"/>
          </p15:clr>
        </p15:guide>
        <p15:guide id="10" pos="209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Row |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mpower_additionalText_placeholder" hidden="1">
            <a:extLst>
              <a:ext uri="{FF2B5EF4-FFF2-40B4-BE49-F238E27FC236}">
                <a16:creationId xmlns:a16="http://schemas.microsoft.com/office/drawing/2014/main" id="{598DE9EE-A198-41B5-9814-41C66F96D3B0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empower_document_placeholder" hidden="1">
            <a:extLst>
              <a:ext uri="{FF2B5EF4-FFF2-40B4-BE49-F238E27FC236}">
                <a16:creationId xmlns:a16="http://schemas.microsoft.com/office/drawing/2014/main" id="{0AFB1D71-5FD7-446C-90B5-1DE68C513BD6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6" name="empower_proprietary_placeholder" hidden="1">
            <a:extLst>
              <a:ext uri="{FF2B5EF4-FFF2-40B4-BE49-F238E27FC236}">
                <a16:creationId xmlns:a16="http://schemas.microsoft.com/office/drawing/2014/main" id="{57168C6C-B95E-4260-9301-8D1D5988F67B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7" name="empower_draft_placeholder" hidden="1">
            <a:extLst>
              <a:ext uri="{FF2B5EF4-FFF2-40B4-BE49-F238E27FC236}">
                <a16:creationId xmlns:a16="http://schemas.microsoft.com/office/drawing/2014/main" id="{729E2230-F28C-4139-A2F7-536C0BDB8E99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mpower_footer_placeholder">
            <a:extLst>
              <a:ext uri="{FF2B5EF4-FFF2-40B4-BE49-F238E27FC236}">
                <a16:creationId xmlns:a16="http://schemas.microsoft.com/office/drawing/2014/main" id="{2A98BB16-D9CD-4785-A71C-21C57A554883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10" name="empower_classification_attention_placeholder" hidden="1">
            <a:extLst>
              <a:ext uri="{FF2B5EF4-FFF2-40B4-BE49-F238E27FC236}">
                <a16:creationId xmlns:a16="http://schemas.microsoft.com/office/drawing/2014/main" id="{333A1F8F-A990-434A-92C1-D59A014E7AFF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1" name="empower_classification_placeholder">
            <a:extLst>
              <a:ext uri="{FF2B5EF4-FFF2-40B4-BE49-F238E27FC236}">
                <a16:creationId xmlns:a16="http://schemas.microsoft.com/office/drawing/2014/main" id="{DBAA7875-DC7B-4CB1-AFAA-A99AEDD01BF7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5" name="empower_date_placeholder">
            <a:extLst>
              <a:ext uri="{FF2B5EF4-FFF2-40B4-BE49-F238E27FC236}">
                <a16:creationId xmlns:a16="http://schemas.microsoft.com/office/drawing/2014/main" id="{5743D8EF-9336-4669-BBD9-501D062A3DB4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  <a:endParaRPr lang="en-US" sz="800" kern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Content Top">
            <a:extLst>
              <a:ext uri="{FF2B5EF4-FFF2-40B4-BE49-F238E27FC236}">
                <a16:creationId xmlns:a16="http://schemas.microsoft.com/office/drawing/2014/main" id="{B528FDA5-64C4-4079-B7B7-97722BA3003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34800" y="1268414"/>
            <a:ext cx="11521280" cy="1368425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2" name="Content Left">
            <a:extLst>
              <a:ext uri="{FF2B5EF4-FFF2-40B4-BE49-F238E27FC236}">
                <a16:creationId xmlns:a16="http://schemas.microsoft.com/office/drawing/2014/main" id="{11455573-DB68-4634-9EB0-10FDA72EB09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34800" y="2781300"/>
            <a:ext cx="2808000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" name="Content Center Left">
            <a:extLst>
              <a:ext uri="{FF2B5EF4-FFF2-40B4-BE49-F238E27FC236}">
                <a16:creationId xmlns:a16="http://schemas.microsoft.com/office/drawing/2014/main" id="{DF6A34C2-8D0D-4C18-BD01-86B1344A92D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324225" y="2781300"/>
            <a:ext cx="2663825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Center Right">
            <a:extLst>
              <a:ext uri="{FF2B5EF4-FFF2-40B4-BE49-F238E27FC236}">
                <a16:creationId xmlns:a16="http://schemas.microsoft.com/office/drawing/2014/main" id="{A331F240-D4BB-4096-BFB7-002D583A4FC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203950" y="2781300"/>
            <a:ext cx="2663825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Content Right">
            <a:extLst>
              <a:ext uri="{FF2B5EF4-FFF2-40B4-BE49-F238E27FC236}">
                <a16:creationId xmlns:a16="http://schemas.microsoft.com/office/drawing/2014/main" id="{2BEB3BE2-22F6-4B6B-AB28-F38AB449DED5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048750" y="2781300"/>
            <a:ext cx="2807593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B9A27F18-A46A-4C29-AB62-7BEB5215CA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4" name="LOGO PROTECTION" hidden="1">
            <a:extLst>
              <a:ext uri="{FF2B5EF4-FFF2-40B4-BE49-F238E27FC236}">
                <a16:creationId xmlns:a16="http://schemas.microsoft.com/office/drawing/2014/main" id="{DDE018F7-7CB9-4F69-872D-4609CBE453C0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580E7AAC-C545-4F05-8939-1B218CC948D8}"/>
              </a:ext>
            </a:extLst>
          </p:cNvPr>
          <p:cNvSpPr>
            <a:spLocks noGrp="1"/>
          </p:cNvSpPr>
          <p:nvPr>
            <p:ph type="dt" sz="half" idx="26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86E86CFC-21FB-497B-BD25-729619D70F13}"/>
              </a:ext>
            </a:extLst>
          </p:cNvPr>
          <p:cNvSpPr>
            <a:spLocks noGrp="1"/>
          </p:cNvSpPr>
          <p:nvPr>
            <p:ph type="ftr" sz="quarter" idx="27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 hidden="1">
            <a:extLst>
              <a:ext uri="{FF2B5EF4-FFF2-40B4-BE49-F238E27FC236}">
                <a16:creationId xmlns:a16="http://schemas.microsoft.com/office/drawing/2014/main" id="{C7A23CE7-AF5A-4245-A417-6A94DA58E485}"/>
              </a:ext>
            </a:extLst>
          </p:cNvPr>
          <p:cNvSpPr>
            <a:spLocks noGrp="1"/>
          </p:cNvSpPr>
          <p:nvPr>
            <p:ph type="sldNum" sz="quarter" idx="28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19" name="MIO_Placeholder_Mapping" hidden="1">
            <a:extLst>
              <a:ext uri="{FF2B5EF4-FFF2-40B4-BE49-F238E27FC236}">
                <a16:creationId xmlns:a16="http://schemas.microsoft.com/office/drawing/2014/main" id="{E3241B79-27A8-4873-89EC-D6F0564709E7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99">
          <p15:clr>
            <a:srgbClr val="FBAE40"/>
          </p15:clr>
        </p15:guide>
        <p15:guide id="2" orient="horz" pos="1661">
          <p15:clr>
            <a:srgbClr val="FBAE40"/>
          </p15:clr>
        </p15:guide>
        <p15:guide id="3" orient="horz" pos="1752">
          <p15:clr>
            <a:srgbClr val="FBAE40"/>
          </p15:clr>
        </p15:guide>
        <p15:guide id="4" orient="horz" pos="4020">
          <p15:clr>
            <a:srgbClr val="FBAE40"/>
          </p15:clr>
        </p15:guide>
        <p15:guide id="5" pos="1980">
          <p15:clr>
            <a:srgbClr val="FBAE40"/>
          </p15:clr>
        </p15:guide>
        <p15:guide id="6" pos="211">
          <p15:clr>
            <a:srgbClr val="FBAE40"/>
          </p15:clr>
        </p15:guide>
        <p15:guide id="7" pos="2094">
          <p15:clr>
            <a:srgbClr val="FBAE40"/>
          </p15:clr>
        </p15:guide>
        <p15:guide id="8" pos="3772">
          <p15:clr>
            <a:srgbClr val="FBAE40"/>
          </p15:clr>
        </p15:guide>
        <p15:guide id="9" pos="3908">
          <p15:clr>
            <a:srgbClr val="FBAE40"/>
          </p15:clr>
        </p15:guide>
        <p15:guide id="10" pos="5586">
          <p15:clr>
            <a:srgbClr val="FBAE40"/>
          </p15:clr>
        </p15:guide>
        <p15:guide id="11" pos="5700">
          <p15:clr>
            <a:srgbClr val="FBAE40"/>
          </p15:clr>
        </p15:guide>
        <p15:guide id="12" pos="746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mpower_additionalText_placeholder" hidden="1">
            <a:extLst>
              <a:ext uri="{FF2B5EF4-FFF2-40B4-BE49-F238E27FC236}">
                <a16:creationId xmlns:a16="http://schemas.microsoft.com/office/drawing/2014/main" id="{8B492BE2-D2A2-481A-B24A-CDE1C12A85F8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baseline="0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C269EC22-FB11-4D33-A5AD-970FF7AE0E7D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2" name="empower_proprietary_placeholder" hidden="1">
            <a:extLst>
              <a:ext uri="{FF2B5EF4-FFF2-40B4-BE49-F238E27FC236}">
                <a16:creationId xmlns:a16="http://schemas.microsoft.com/office/drawing/2014/main" id="{4B1BF6CA-DC2D-48CD-962D-066217BE39A2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4" name="empower_draft_placeholder" hidden="1">
            <a:extLst>
              <a:ext uri="{FF2B5EF4-FFF2-40B4-BE49-F238E27FC236}">
                <a16:creationId xmlns:a16="http://schemas.microsoft.com/office/drawing/2014/main" id="{884DECEF-9719-4244-AEE1-2AEA4754457D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empower_footer_placeholder">
            <a:extLst>
              <a:ext uri="{FF2B5EF4-FFF2-40B4-BE49-F238E27FC236}">
                <a16:creationId xmlns:a16="http://schemas.microsoft.com/office/drawing/2014/main" id="{4E03D739-7852-4964-A407-6FD3B0FC1EEE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18" name="empower_classification_attention_placeholder" hidden="1">
            <a:extLst>
              <a:ext uri="{FF2B5EF4-FFF2-40B4-BE49-F238E27FC236}">
                <a16:creationId xmlns:a16="http://schemas.microsoft.com/office/drawing/2014/main" id="{8BB80B65-0382-459F-AC7F-F3D707F65045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0" name="empower_classification_placeholder">
            <a:extLst>
              <a:ext uri="{FF2B5EF4-FFF2-40B4-BE49-F238E27FC236}">
                <a16:creationId xmlns:a16="http://schemas.microsoft.com/office/drawing/2014/main" id="{35CA1B3C-86AD-43CD-94E9-5A2E81B7D24E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2" name="empower_date_placeholder">
            <a:extLst>
              <a:ext uri="{FF2B5EF4-FFF2-40B4-BE49-F238E27FC236}">
                <a16:creationId xmlns:a16="http://schemas.microsoft.com/office/drawing/2014/main" id="{8E11CE1F-6424-469C-8957-85A359561FBF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106A8C73-A6AF-4DF0-8894-BF2EC7AA230E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8" name="Footer Placeholder 7" hidden="1">
            <a:extLst>
              <a:ext uri="{FF2B5EF4-FFF2-40B4-BE49-F238E27FC236}">
                <a16:creationId xmlns:a16="http://schemas.microsoft.com/office/drawing/2014/main" id="{AB7F0ADB-6E9B-485D-93FC-12BF83F0A674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 hidden="1">
            <a:extLst>
              <a:ext uri="{FF2B5EF4-FFF2-40B4-BE49-F238E27FC236}">
                <a16:creationId xmlns:a16="http://schemas.microsoft.com/office/drawing/2014/main" id="{688F703F-EAD1-4063-8445-95277BEEE9A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2" name="MIO_Placeholder_Mapping" hidden="1">
            <a:extLst>
              <a:ext uri="{FF2B5EF4-FFF2-40B4-BE49-F238E27FC236}">
                <a16:creationId xmlns:a16="http://schemas.microsoft.com/office/drawing/2014/main" id="{1AE06898-E172-4A77-BE61-DAD235E107B9}"/>
              </a:ext>
            </a:extLst>
          </p:cNvPr>
          <p:cNvSpPr/>
          <p:nvPr userDrawn="1">
            <p:custDataLst>
              <p:tags r:id="rId12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7469" userDrawn="1">
          <p15:clr>
            <a:srgbClr val="FBAE40"/>
          </p15:clr>
        </p15:guide>
        <p15:guide id="2" pos="211" userDrawn="1">
          <p15:clr>
            <a:srgbClr val="FBAE40"/>
          </p15:clr>
        </p15:guide>
        <p15:guide id="3" orient="horz" pos="4020" userDrawn="1">
          <p15:clr>
            <a:srgbClr val="FBAE40"/>
          </p15:clr>
        </p15:guide>
        <p15:guide id="4" orient="horz" pos="799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Fullpic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C9A3C9F-7C21-45B3-9124-006DC5D0E64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12281 h 6858000"/>
              <a:gd name="connsiteX3" fmla="*/ 12192000 w 12192000"/>
              <a:gd name="connsiteY3" fmla="*/ 6823094 h 6858000"/>
              <a:gd name="connsiteX4" fmla="*/ 12192000 w 12192000"/>
              <a:gd name="connsiteY4" fmla="*/ 6858000 h 6858000"/>
              <a:gd name="connsiteX5" fmla="*/ 0 w 12192000"/>
              <a:gd name="connsiteY5" fmla="*/ 6858000 h 6858000"/>
              <a:gd name="connsiteX6" fmla="*/ 0 w 12192000"/>
              <a:gd name="connsiteY6" fmla="*/ 6823094 h 6858000"/>
              <a:gd name="connsiteX7" fmla="*/ 0 w 12192000"/>
              <a:gd name="connsiteY7" fmla="*/ 681228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12281"/>
                </a:lnTo>
                <a:lnTo>
                  <a:pt x="12192000" y="6823094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823094"/>
                </a:lnTo>
                <a:lnTo>
                  <a:pt x="0" y="6812281"/>
                </a:lnTo>
                <a:close/>
              </a:path>
            </a:pathLst>
          </a:custGeom>
          <a:solidFill>
            <a:srgbClr val="DCD5D7"/>
          </a:solidFill>
        </p:spPr>
        <p:txBody>
          <a:bodyPr wrap="square" tIns="2880000">
            <a:noAutofit/>
          </a:bodyPr>
          <a:lstStyle>
            <a:lvl1pPr algn="ctr">
              <a:buNone/>
              <a:defRPr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MIO_AGENDA_IGNORE_NAVIGATION" hidden="1">
            <a:extLst>
              <a:ext uri="{FF2B5EF4-FFF2-40B4-BE49-F238E27FC236}">
                <a16:creationId xmlns:a16="http://schemas.microsoft.com/office/drawing/2014/main" id="{298E6853-722D-4D8C-A4A5-A6FCEB4A06C0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4" name="MIO_AGENDA_IGNORE_CHAPTER_REFERENCE" hidden="1">
            <a:extLst>
              <a:ext uri="{FF2B5EF4-FFF2-40B4-BE49-F238E27FC236}">
                <a16:creationId xmlns:a16="http://schemas.microsoft.com/office/drawing/2014/main" id="{4C952A04-6CCB-455C-887C-1B9A3B0ACD0B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E7D6FAC8-11F4-4964-9B25-EE9D1E189D30}"/>
              </a:ext>
            </a:extLst>
          </p:cNvPr>
          <p:cNvSpPr>
            <a:spLocks noGrp="1"/>
          </p:cNvSpPr>
          <p:nvPr>
            <p:ph type="dt" sz="half" idx="13"/>
            <p:custDataLst>
              <p:tags r:id="rId1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5" name="Footer Placeholder 4" hidden="1">
            <a:extLst>
              <a:ext uri="{FF2B5EF4-FFF2-40B4-BE49-F238E27FC236}">
                <a16:creationId xmlns:a16="http://schemas.microsoft.com/office/drawing/2014/main" id="{B6B82CD2-EA5C-4D03-98C1-175706CF32FC}"/>
              </a:ext>
            </a:extLst>
          </p:cNvPr>
          <p:cNvSpPr>
            <a:spLocks noGrp="1"/>
          </p:cNvSpPr>
          <p:nvPr>
            <p:ph type="ftr" sz="quarter" idx="14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6C4E2716-EC8F-40FC-B4F8-3418FB160B39}"/>
              </a:ext>
            </a:extLst>
          </p:cNvPr>
          <p:cNvSpPr>
            <a:spLocks noGrp="1"/>
          </p:cNvSpPr>
          <p:nvPr>
            <p:ph type="sldNum" sz="quarter" idx="15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MIO_Placeholder_Mapping" hidden="1">
            <a:extLst>
              <a:ext uri="{FF2B5EF4-FFF2-40B4-BE49-F238E27FC236}">
                <a16:creationId xmlns:a16="http://schemas.microsoft.com/office/drawing/2014/main" id="{162DC542-CA6E-49F2-AE52-133D584ED71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325700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 White">
            <a:extLst>
              <a:ext uri="{FF2B5EF4-FFF2-40B4-BE49-F238E27FC236}">
                <a16:creationId xmlns:a16="http://schemas.microsoft.com/office/drawing/2014/main" id="{8739B1C3-A1A6-48E1-B2C4-F4CE3C824436}"/>
              </a:ext>
            </a:extLst>
          </p:cNvPr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LOGO PROTECTION" hidden="1">
            <a:extLst>
              <a:ext uri="{FF2B5EF4-FFF2-40B4-BE49-F238E27FC236}">
                <a16:creationId xmlns:a16="http://schemas.microsoft.com/office/drawing/2014/main" id="{8182E335-5A52-4E3C-BCEC-9507D81BA511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2927650" y="1920766"/>
            <a:ext cx="6336702" cy="3088476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6" name="MIO_AGENDA_LAST_SLIDE" hidden="1">
            <a:extLst>
              <a:ext uri="{FF2B5EF4-FFF2-40B4-BE49-F238E27FC236}">
                <a16:creationId xmlns:a16="http://schemas.microsoft.com/office/drawing/2014/main" id="{45591D6F-6D52-44E5-B3AA-2575CCD45201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2" name="MIO_AGENDA_IGNORE_NAVIGATION" hidden="1">
            <a:extLst>
              <a:ext uri="{FF2B5EF4-FFF2-40B4-BE49-F238E27FC236}">
                <a16:creationId xmlns:a16="http://schemas.microsoft.com/office/drawing/2014/main" id="{C7038F66-C11F-4566-ADAF-A099AF957551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3" name="MIO_AGENDA_IGNORE_CHAPTER_REFERENCE" hidden="1">
            <a:extLst>
              <a:ext uri="{FF2B5EF4-FFF2-40B4-BE49-F238E27FC236}">
                <a16:creationId xmlns:a16="http://schemas.microsoft.com/office/drawing/2014/main" id="{E0318986-8EA2-446A-AFF2-E8441C3AF8A6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 hidden="1">
            <a:extLst>
              <a:ext uri="{FF2B5EF4-FFF2-40B4-BE49-F238E27FC236}">
                <a16:creationId xmlns:a16="http://schemas.microsoft.com/office/drawing/2014/main" id="{087EFA22-3F6E-4210-A8FC-0864CD1DE4E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BDF262C8-30D5-474A-BD81-CA14ACCE51B5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3F1C5DF9-A781-4661-8C3B-816A398ADFD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2" name="MIO_Placeholder_Mapping" hidden="1">
            <a:extLst>
              <a:ext uri="{FF2B5EF4-FFF2-40B4-BE49-F238E27FC236}">
                <a16:creationId xmlns:a16="http://schemas.microsoft.com/office/drawing/2014/main" id="{77B07280-C452-41A8-A8A7-B816EB9C3C9E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id="{1D664F82-C381-42D9-B168-31F6D4282D2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46" y="2755984"/>
            <a:ext cx="3077814" cy="134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7015"/>
      </p:ext>
    </p:extLst>
  </p:cSld>
  <p:clrMapOvr>
    <a:masterClrMapping/>
  </p:clrMapOvr>
  <p:hf hdr="0" dt="0"/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501C1CF0-6452-4D4E-9BC7-65EADBD5EEC4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Background White">
            <a:extLst>
              <a:ext uri="{FF2B5EF4-FFF2-40B4-BE49-F238E27FC236}">
                <a16:creationId xmlns:a16="http://schemas.microsoft.com/office/drawing/2014/main" id="{FBA286CB-2DB7-49EA-ABB9-E63BB6315EDB}"/>
              </a:ext>
            </a:extLst>
          </p:cNvPr>
          <p:cNvSpPr/>
          <p:nvPr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7" name="Crystal Picture Placeholder">
            <a:extLst>
              <a:ext uri="{FF2B5EF4-FFF2-40B4-BE49-F238E27FC236}">
                <a16:creationId xmlns:a16="http://schemas.microsoft.com/office/drawing/2014/main" id="{2B034C47-A659-3457-E1A7-79A7F521356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-1" y="0"/>
            <a:ext cx="5205158" cy="6858000"/>
          </a:xfrm>
          <a:custGeom>
            <a:avLst/>
            <a:gdLst>
              <a:gd name="connsiteX0" fmla="*/ 0 w 5205158"/>
              <a:gd name="connsiteY0" fmla="*/ 0 h 6858000"/>
              <a:gd name="connsiteX1" fmla="*/ 4377139 w 5205158"/>
              <a:gd name="connsiteY1" fmla="*/ 0 h 6858000"/>
              <a:gd name="connsiteX2" fmla="*/ 5205158 w 5205158"/>
              <a:gd name="connsiteY2" fmla="*/ 1713978 h 6858000"/>
              <a:gd name="connsiteX3" fmla="*/ 4370092 w 5205158"/>
              <a:gd name="connsiteY3" fmla="*/ 6858000 h 6858000"/>
              <a:gd name="connsiteX4" fmla="*/ 0 w 5205158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05158" h="6858000">
                <a:moveTo>
                  <a:pt x="0" y="0"/>
                </a:moveTo>
                <a:lnTo>
                  <a:pt x="4377139" y="0"/>
                </a:lnTo>
                <a:lnTo>
                  <a:pt x="5205158" y="1713978"/>
                </a:lnTo>
                <a:lnTo>
                  <a:pt x="4370092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 wrap="square" tIns="2700000">
            <a:noAutofit/>
          </a:bodyPr>
          <a:lstStyle>
            <a:lvl1pPr marL="0" indent="0" algn="ctr" rtl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35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5808608" y="3790101"/>
            <a:ext cx="576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18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Author (department)</a:t>
            </a:r>
            <a:br>
              <a:rPr lang="en-US" noProof="0" dirty="0"/>
            </a:br>
            <a:r>
              <a:rPr lang="en-US" noProof="0" dirty="0"/>
              <a:t>Date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0926292C-4FD6-404F-8149-3EB0B4DF87BE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808608" y="1757203"/>
            <a:ext cx="5760000" cy="1672899"/>
          </a:xfrm>
        </p:spPr>
        <p:txBody>
          <a:bodyPr bIns="0" anchor="b">
            <a:normAutofit/>
          </a:bodyPr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Please type in title</a:t>
            </a:r>
          </a:p>
        </p:txBody>
      </p:sp>
      <p:sp>
        <p:nvSpPr>
          <p:cNvPr id="8" name="empower_classification_attention_placeholder" hidden="1">
            <a:extLst>
              <a:ext uri="{FF2B5EF4-FFF2-40B4-BE49-F238E27FC236}">
                <a16:creationId xmlns:a16="http://schemas.microsoft.com/office/drawing/2014/main" id="{275E4ACD-2699-4EB4-B72E-2EBE63C205D6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808608" y="6501600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9" name="empower_classification_placeholder">
            <a:extLst>
              <a:ext uri="{FF2B5EF4-FFF2-40B4-BE49-F238E27FC236}">
                <a16:creationId xmlns:a16="http://schemas.microsoft.com/office/drawing/2014/main" id="{2E1A11AC-1395-4E21-827C-BF03F1350E73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5808608" y="6501600"/>
            <a:ext cx="13680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8A1DAB4F-0FA1-4116-AD11-2FAD7B4CA74A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8328521" y="6501600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  <a:endParaRPr lang="en-US" sz="800" kern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empower_draft_placeholder" hidden="1">
            <a:extLst>
              <a:ext uri="{FF2B5EF4-FFF2-40B4-BE49-F238E27FC236}">
                <a16:creationId xmlns:a16="http://schemas.microsoft.com/office/drawing/2014/main" id="{6199DA7C-0CA0-4D66-B211-C7E7EAED824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auto">
          <a:xfrm>
            <a:off x="7464565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MIO_AGENDA_IGNORE_NAVIGATION" hidden="1">
            <a:extLst>
              <a:ext uri="{FF2B5EF4-FFF2-40B4-BE49-F238E27FC236}">
                <a16:creationId xmlns:a16="http://schemas.microsoft.com/office/drawing/2014/main" id="{77B7EDDE-B2BF-41DF-B12E-29C55B064D28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6" name="MIO_AGENDA_IGNORE_CHAPTER_REFERENCE" hidden="1">
            <a:extLst>
              <a:ext uri="{FF2B5EF4-FFF2-40B4-BE49-F238E27FC236}">
                <a16:creationId xmlns:a16="http://schemas.microsoft.com/office/drawing/2014/main" id="{77CD087C-DFE1-43D5-AF8C-29BB0B90F672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1" name="Date Placeholder 10" hidden="1">
            <a:extLst>
              <a:ext uri="{FF2B5EF4-FFF2-40B4-BE49-F238E27FC236}">
                <a16:creationId xmlns:a16="http://schemas.microsoft.com/office/drawing/2014/main" id="{8A2B950C-C584-4156-BAA9-284D4A5BB0F4}"/>
              </a:ext>
            </a:extLst>
          </p:cNvPr>
          <p:cNvSpPr>
            <a:spLocks noGrp="1"/>
          </p:cNvSpPr>
          <p:nvPr>
            <p:ph type="dt" sz="half" idx="19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7" name="Footer Placeholder 16" hidden="1">
            <a:extLst>
              <a:ext uri="{FF2B5EF4-FFF2-40B4-BE49-F238E27FC236}">
                <a16:creationId xmlns:a16="http://schemas.microsoft.com/office/drawing/2014/main" id="{05BA39DF-1C65-465A-9ECA-C35A3F0705E9}"/>
              </a:ext>
            </a:extLst>
          </p:cNvPr>
          <p:cNvSpPr>
            <a:spLocks noGrp="1"/>
          </p:cNvSpPr>
          <p:nvPr>
            <p:ph type="ftr" sz="quarter" idx="20"/>
            <p:custDataLst>
              <p:tags r:id="rId8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237973C6-0D90-4AEE-BB6E-AE4A8B5BA26B}"/>
              </a:ext>
            </a:extLst>
          </p:cNvPr>
          <p:cNvSpPr>
            <a:spLocks noGrp="1"/>
          </p:cNvSpPr>
          <p:nvPr>
            <p:ph type="sldNum" sz="quarter" idx="21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D727B4D6-DF5E-49B7-A837-D207551F221D}"/>
              </a:ext>
            </a:extLst>
          </p:cNvPr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" name="LOGO">
            <a:extLst>
              <a:ext uri="{FF2B5EF4-FFF2-40B4-BE49-F238E27FC236}">
                <a16:creationId xmlns:a16="http://schemas.microsoft.com/office/drawing/2014/main" id="{A2558C1A-A4CE-495C-941B-21CFE7DE6C24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55" y="5453288"/>
            <a:ext cx="1830253" cy="80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423285"/>
      </p:ext>
    </p:extLst>
  </p:cSld>
  <p:clrMapOvr>
    <a:masterClrMapping/>
  </p:clrMapOvr>
  <p:hf hdr="0" dt="0"/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D04A951B-0B3C-4A20-86D2-B3C8F8FB9563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4" name="Background White">
            <a:extLst>
              <a:ext uri="{FF2B5EF4-FFF2-40B4-BE49-F238E27FC236}">
                <a16:creationId xmlns:a16="http://schemas.microsoft.com/office/drawing/2014/main" id="{1FBC75BD-957B-1EC7-B3A9-8C67FC480706}"/>
              </a:ext>
            </a:extLst>
          </p:cNvPr>
          <p:cNvSpPr/>
          <p:nvPr userDrawn="1"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rtl="0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3" name="Crystal Shape">
            <a:extLst>
              <a:ext uri="{FF2B5EF4-FFF2-40B4-BE49-F238E27FC236}">
                <a16:creationId xmlns:a16="http://schemas.microsoft.com/office/drawing/2014/main" id="{2EA7ACC0-9174-0F6F-0B3E-9FE773D0A408}"/>
              </a:ext>
            </a:extLst>
          </p:cNvPr>
          <p:cNvSpPr/>
          <p:nvPr userDrawn="1"/>
        </p:nvSpPr>
        <p:spPr bwMode="auto">
          <a:xfrm>
            <a:off x="2" y="1"/>
            <a:ext cx="12191999" cy="3932241"/>
          </a:xfrm>
          <a:custGeom>
            <a:avLst/>
            <a:gdLst>
              <a:gd name="connsiteX0" fmla="*/ 0 w 12191999"/>
              <a:gd name="connsiteY0" fmla="*/ 0 h 3932241"/>
              <a:gd name="connsiteX1" fmla="*/ 12191999 w 12191999"/>
              <a:gd name="connsiteY1" fmla="*/ 0 h 3932241"/>
              <a:gd name="connsiteX2" fmla="*/ 12191999 w 12191999"/>
              <a:gd name="connsiteY2" fmla="*/ 3726156 h 3932241"/>
              <a:gd name="connsiteX3" fmla="*/ 3063660 w 12191999"/>
              <a:gd name="connsiteY3" fmla="*/ 2179105 h 3932241"/>
              <a:gd name="connsiteX4" fmla="*/ 387 w 12191999"/>
              <a:gd name="connsiteY4" fmla="*/ 3726157 h 3932241"/>
              <a:gd name="connsiteX5" fmla="*/ 387 w 12191999"/>
              <a:gd name="connsiteY5" fmla="*/ 3932241 h 3932241"/>
              <a:gd name="connsiteX6" fmla="*/ 0 w 12191999"/>
              <a:gd name="connsiteY6" fmla="*/ 3932241 h 3932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3932241">
                <a:moveTo>
                  <a:pt x="0" y="0"/>
                </a:moveTo>
                <a:lnTo>
                  <a:pt x="12191999" y="0"/>
                </a:lnTo>
                <a:lnTo>
                  <a:pt x="12191999" y="3726156"/>
                </a:lnTo>
                <a:lnTo>
                  <a:pt x="3063660" y="2179105"/>
                </a:lnTo>
                <a:lnTo>
                  <a:pt x="387" y="3726157"/>
                </a:lnTo>
                <a:lnTo>
                  <a:pt x="387" y="3932241"/>
                </a:lnTo>
                <a:lnTo>
                  <a:pt x="0" y="3932241"/>
                </a:lnTo>
                <a:close/>
              </a:path>
            </a:pathLst>
          </a:custGeom>
          <a:solidFill>
            <a:srgbClr val="0A8276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 defTabSz="576000" rtl="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4000" y="5641200"/>
            <a:ext cx="828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18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Author (department)</a:t>
            </a:r>
            <a:br>
              <a:rPr lang="en-US" noProof="0" dirty="0"/>
            </a:br>
            <a:r>
              <a:rPr lang="en-US" noProof="0" dirty="0"/>
              <a:t>Date</a:t>
            </a:r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DDFB9099-E080-4657-A124-1583A7385081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24001" y="4161599"/>
            <a:ext cx="8280000" cy="1119600"/>
          </a:xfrm>
        </p:spPr>
        <p:txBody>
          <a:bodyPr bIns="0" anchor="b">
            <a:normAutofit/>
          </a:bodyPr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Please type in title</a:t>
            </a:r>
          </a:p>
        </p:txBody>
      </p:sp>
      <p:sp>
        <p:nvSpPr>
          <p:cNvPr id="8" name="empower_classification_attention_placeholder" hidden="1">
            <a:extLst>
              <a:ext uri="{FF2B5EF4-FFF2-40B4-BE49-F238E27FC236}">
                <a16:creationId xmlns:a16="http://schemas.microsoft.com/office/drawing/2014/main" id="{597455C0-1C86-4D66-BC01-C39FC0636301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411800" y="6501600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9" name="empower_classification_placeholder">
            <a:extLst>
              <a:ext uri="{FF2B5EF4-FFF2-40B4-BE49-F238E27FC236}">
                <a16:creationId xmlns:a16="http://schemas.microsoft.com/office/drawing/2014/main" id="{F2A69E30-B66A-4640-A0FD-5D2C3EE160B0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5412000" y="6501600"/>
            <a:ext cx="13680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96E39437-30C8-4D2C-BDE0-D743E3FA80DD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624000" y="6501600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9" name="empower_draft_placeholder" hidden="1">
            <a:extLst>
              <a:ext uri="{FF2B5EF4-FFF2-40B4-BE49-F238E27FC236}">
                <a16:creationId xmlns:a16="http://schemas.microsoft.com/office/drawing/2014/main" id="{4B8FCDCD-762A-43C6-901A-F85ED8B716CE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auto">
          <a:xfrm>
            <a:off x="4350044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MIO_AGENDA_IGNORE_NAVIGATION" hidden="1">
            <a:extLst>
              <a:ext uri="{FF2B5EF4-FFF2-40B4-BE49-F238E27FC236}">
                <a16:creationId xmlns:a16="http://schemas.microsoft.com/office/drawing/2014/main" id="{E1EDD075-E4C7-4D42-B9EA-266CAA36278B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5" name="MIO_AGENDA_IGNORE_CHAPTER_REFERENCE" hidden="1">
            <a:extLst>
              <a:ext uri="{FF2B5EF4-FFF2-40B4-BE49-F238E27FC236}">
                <a16:creationId xmlns:a16="http://schemas.microsoft.com/office/drawing/2014/main" id="{69714F47-DD62-4063-BF75-AE10B75ACD2F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1" name="Date Placeholder 10" hidden="1">
            <a:extLst>
              <a:ext uri="{FF2B5EF4-FFF2-40B4-BE49-F238E27FC236}">
                <a16:creationId xmlns:a16="http://schemas.microsoft.com/office/drawing/2014/main" id="{C4801112-C226-4D1B-8109-89A1EA6E6950}"/>
              </a:ext>
            </a:extLst>
          </p:cNvPr>
          <p:cNvSpPr>
            <a:spLocks noGrp="1"/>
          </p:cNvSpPr>
          <p:nvPr>
            <p:ph type="dt" sz="half" idx="15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7" name="Footer Placeholder 16" hidden="1">
            <a:extLst>
              <a:ext uri="{FF2B5EF4-FFF2-40B4-BE49-F238E27FC236}">
                <a16:creationId xmlns:a16="http://schemas.microsoft.com/office/drawing/2014/main" id="{4A132925-95FA-4753-A3A8-100A8B4A5840}"/>
              </a:ext>
            </a:extLst>
          </p:cNvPr>
          <p:cNvSpPr>
            <a:spLocks noGrp="1"/>
          </p:cNvSpPr>
          <p:nvPr>
            <p:ph type="ftr" sz="quarter" idx="16"/>
            <p:custDataLst>
              <p:tags r:id="rId8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90BC69B8-D726-4EBC-AE1A-053251677C8B}"/>
              </a:ext>
            </a:extLst>
          </p:cNvPr>
          <p:cNvSpPr>
            <a:spLocks noGrp="1"/>
          </p:cNvSpPr>
          <p:nvPr>
            <p:ph type="sldNum" sz="quarter" idx="17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2" name="MIO_Placeholder_Mapping" hidden="1">
            <a:extLst>
              <a:ext uri="{FF2B5EF4-FFF2-40B4-BE49-F238E27FC236}">
                <a16:creationId xmlns:a16="http://schemas.microsoft.com/office/drawing/2014/main" id="{3B046A58-B894-4C62-9312-C4EF9EDFF3F0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" name="LOGO">
            <a:extLst>
              <a:ext uri="{FF2B5EF4-FFF2-40B4-BE49-F238E27FC236}">
                <a16:creationId xmlns:a16="http://schemas.microsoft.com/office/drawing/2014/main" id="{0090C8BE-0F32-4CF4-BB5D-F435E6072DCB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55" y="5453288"/>
            <a:ext cx="1830253" cy="80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391533"/>
      </p:ext>
    </p:extLst>
  </p:cSld>
  <p:clrMapOvr>
    <a:masterClrMapping/>
  </p:clrMapOvr>
  <p:hf hdr="0" dt="0"/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mpower_additionalText_placeholder" hidden="1">
            <a:extLst>
              <a:ext uri="{FF2B5EF4-FFF2-40B4-BE49-F238E27FC236}">
                <a16:creationId xmlns:a16="http://schemas.microsoft.com/office/drawing/2014/main" id="{93F7048C-8316-453D-8883-8716B78B0306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baseline="0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19AD8A63-6441-49F3-BD90-8D4DF9E47EE1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2" name="empower_proprietary_placeholder" hidden="1">
            <a:extLst>
              <a:ext uri="{FF2B5EF4-FFF2-40B4-BE49-F238E27FC236}">
                <a16:creationId xmlns:a16="http://schemas.microsoft.com/office/drawing/2014/main" id="{47EE7D08-6A4F-4583-B0FB-2642238529C0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4" name="empower_draft_placeholder" hidden="1">
            <a:extLst>
              <a:ext uri="{FF2B5EF4-FFF2-40B4-BE49-F238E27FC236}">
                <a16:creationId xmlns:a16="http://schemas.microsoft.com/office/drawing/2014/main" id="{BBB3932D-D47B-4955-93EE-467AC52E4E27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empower_footer_placeholder">
            <a:extLst>
              <a:ext uri="{FF2B5EF4-FFF2-40B4-BE49-F238E27FC236}">
                <a16:creationId xmlns:a16="http://schemas.microsoft.com/office/drawing/2014/main" id="{BB857729-3B9C-45BF-8F44-236D56EED406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18" name="empower_classification_attention_placeholder" hidden="1">
            <a:extLst>
              <a:ext uri="{FF2B5EF4-FFF2-40B4-BE49-F238E27FC236}">
                <a16:creationId xmlns:a16="http://schemas.microsoft.com/office/drawing/2014/main" id="{ED12D396-6789-4220-B5FF-8F4E755A3C76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0" name="empower_classification_placeholder">
            <a:extLst>
              <a:ext uri="{FF2B5EF4-FFF2-40B4-BE49-F238E27FC236}">
                <a16:creationId xmlns:a16="http://schemas.microsoft.com/office/drawing/2014/main" id="{37C1E426-F34B-4FFB-A688-C9E251A8BC0B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2" name="empower_date_placeholder">
            <a:extLst>
              <a:ext uri="{FF2B5EF4-FFF2-40B4-BE49-F238E27FC236}">
                <a16:creationId xmlns:a16="http://schemas.microsoft.com/office/drawing/2014/main" id="{6976A686-032A-4DD8-ACB2-F6323D2BEB1D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4807386D-5007-41B0-8720-8A575EEBA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F5FE3C92-21D9-4EC7-8208-A5BA097E9D7D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D1F9AA12-4C8C-4488-AF38-E06943B19AA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971F8BAB-E178-4122-ADFD-FE4894CC864F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 hidden="1">
            <a:extLst>
              <a:ext uri="{FF2B5EF4-FFF2-40B4-BE49-F238E27FC236}">
                <a16:creationId xmlns:a16="http://schemas.microsoft.com/office/drawing/2014/main" id="{F4BB077B-5178-4306-A596-17CDBFA21A5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E4D23B78-ED4D-4135-B16E-F5097554D30C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2" orient="horz" pos="4020">
          <p15:clr>
            <a:srgbClr val="FBAE40"/>
          </p15:clr>
        </p15:guide>
        <p15:guide id="3" pos="7469">
          <p15:clr>
            <a:srgbClr val="FBAE40"/>
          </p15:clr>
        </p15:guide>
        <p15:guide id="4" pos="211">
          <p15:clr>
            <a:srgbClr val="FBAE40"/>
          </p15:clr>
        </p15:guide>
        <p15:guide id="15" orient="horz" pos="79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mpower_additionalText_placeholder" hidden="1">
            <a:extLst>
              <a:ext uri="{FF2B5EF4-FFF2-40B4-BE49-F238E27FC236}">
                <a16:creationId xmlns:a16="http://schemas.microsoft.com/office/drawing/2014/main" id="{9D9C4037-B0BC-4E62-B476-A41D0440655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empower_document_placeholder" hidden="1">
            <a:extLst>
              <a:ext uri="{FF2B5EF4-FFF2-40B4-BE49-F238E27FC236}">
                <a16:creationId xmlns:a16="http://schemas.microsoft.com/office/drawing/2014/main" id="{7BEA6DD0-FBBB-494B-9C03-C447E71492A5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3" name="empower_proprietary_placeholder" hidden="1">
            <a:extLst>
              <a:ext uri="{FF2B5EF4-FFF2-40B4-BE49-F238E27FC236}">
                <a16:creationId xmlns:a16="http://schemas.microsoft.com/office/drawing/2014/main" id="{295E96AB-B6AB-4A8B-A097-6438B2DA5C51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5" name="empower_draft_placeholder" hidden="1">
            <a:extLst>
              <a:ext uri="{FF2B5EF4-FFF2-40B4-BE49-F238E27FC236}">
                <a16:creationId xmlns:a16="http://schemas.microsoft.com/office/drawing/2014/main" id="{0B3EC6CF-5868-40BD-BF1B-882B13F49F5C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empower_footer_placeholder">
            <a:extLst>
              <a:ext uri="{FF2B5EF4-FFF2-40B4-BE49-F238E27FC236}">
                <a16:creationId xmlns:a16="http://schemas.microsoft.com/office/drawing/2014/main" id="{FE09BAC5-F3BC-4C51-A794-098F4099C052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19" name="empower_classification_attention_placeholder" hidden="1">
            <a:extLst>
              <a:ext uri="{FF2B5EF4-FFF2-40B4-BE49-F238E27FC236}">
                <a16:creationId xmlns:a16="http://schemas.microsoft.com/office/drawing/2014/main" id="{E695FB18-B641-433F-A03A-D58B93F377B4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1" name="empower_classification_placeholder">
            <a:extLst>
              <a:ext uri="{FF2B5EF4-FFF2-40B4-BE49-F238E27FC236}">
                <a16:creationId xmlns:a16="http://schemas.microsoft.com/office/drawing/2014/main" id="{6F76DDB4-3F8E-4A82-B473-4784C9B20BC1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3" name="empower_date_placeholder">
            <a:extLst>
              <a:ext uri="{FF2B5EF4-FFF2-40B4-BE49-F238E27FC236}">
                <a16:creationId xmlns:a16="http://schemas.microsoft.com/office/drawing/2014/main" id="{2C326E6F-F54B-4E77-BCF5-73E6B02466B0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7" name="Conten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11520000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2209D2CA-FDE2-4B12-9D75-213CCFE3FA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LOGO PROTECTION" hidden="1">
            <a:extLst>
              <a:ext uri="{FF2B5EF4-FFF2-40B4-BE49-F238E27FC236}">
                <a16:creationId xmlns:a16="http://schemas.microsoft.com/office/drawing/2014/main" id="{DF1FB678-4F92-45E5-9B25-2B5FE93A0952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17B8A1C3-E607-4E28-91A1-A973183FE78F}"/>
              </a:ext>
            </a:extLst>
          </p:cNvPr>
          <p:cNvSpPr>
            <a:spLocks noGrp="1"/>
          </p:cNvSpPr>
          <p:nvPr>
            <p:ph type="dt" sz="half" idx="14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0" name="Footer Placeholder 9" hidden="1">
            <a:extLst>
              <a:ext uri="{FF2B5EF4-FFF2-40B4-BE49-F238E27FC236}">
                <a16:creationId xmlns:a16="http://schemas.microsoft.com/office/drawing/2014/main" id="{6B901E0B-D453-4CEB-8C35-51C25A27F89D}"/>
              </a:ext>
            </a:extLst>
          </p:cNvPr>
          <p:cNvSpPr>
            <a:spLocks noGrp="1"/>
          </p:cNvSpPr>
          <p:nvPr>
            <p:ph type="ftr" sz="quarter" idx="15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 hidden="1">
            <a:extLst>
              <a:ext uri="{FF2B5EF4-FFF2-40B4-BE49-F238E27FC236}">
                <a16:creationId xmlns:a16="http://schemas.microsoft.com/office/drawing/2014/main" id="{212E0C1A-F772-4C8C-B2E7-03887DA46ED9}"/>
              </a:ext>
            </a:extLst>
          </p:cNvPr>
          <p:cNvSpPr>
            <a:spLocks noGrp="1"/>
          </p:cNvSpPr>
          <p:nvPr>
            <p:ph type="sldNum" sz="quarter" idx="16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C0BE19B5-FA3E-481C-ACF3-046C2AA8A91D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7469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799">
          <p15:clr>
            <a:srgbClr val="FBAE40"/>
          </p15:clr>
        </p15:guide>
        <p15:guide id="4" orient="horz" pos="402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additionalText_placeholder" hidden="1">
            <a:extLst>
              <a:ext uri="{FF2B5EF4-FFF2-40B4-BE49-F238E27FC236}">
                <a16:creationId xmlns:a16="http://schemas.microsoft.com/office/drawing/2014/main" id="{FD35C554-56A1-4651-98F3-FC19B8770A8A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empower_document_placeholder" hidden="1">
            <a:extLst>
              <a:ext uri="{FF2B5EF4-FFF2-40B4-BE49-F238E27FC236}">
                <a16:creationId xmlns:a16="http://schemas.microsoft.com/office/drawing/2014/main" id="{4FA374A8-328C-4586-BEF8-CF0921FBF7D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4" name="empower_proprietary_placeholder" hidden="1">
            <a:extLst>
              <a:ext uri="{FF2B5EF4-FFF2-40B4-BE49-F238E27FC236}">
                <a16:creationId xmlns:a16="http://schemas.microsoft.com/office/drawing/2014/main" id="{AEB670C2-21D6-4210-BA37-DF3C9B9933BC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  <a:endParaRPr lang="en-US" sz="800" b="1" kern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empower_draft_placeholder" hidden="1">
            <a:extLst>
              <a:ext uri="{FF2B5EF4-FFF2-40B4-BE49-F238E27FC236}">
                <a16:creationId xmlns:a16="http://schemas.microsoft.com/office/drawing/2014/main" id="{21B71886-0324-4B36-AA82-C90CF46385B2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empower_footer_placeholder">
            <a:extLst>
              <a:ext uri="{FF2B5EF4-FFF2-40B4-BE49-F238E27FC236}">
                <a16:creationId xmlns:a16="http://schemas.microsoft.com/office/drawing/2014/main" id="{DC9834AE-8B30-477E-8C87-5F8E7D7B17A3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20" name="empower_classification_attention_placeholder" hidden="1">
            <a:extLst>
              <a:ext uri="{FF2B5EF4-FFF2-40B4-BE49-F238E27FC236}">
                <a16:creationId xmlns:a16="http://schemas.microsoft.com/office/drawing/2014/main" id="{B5FD8F85-4CB3-489A-86B2-4ABCB308F30D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2" name="empower_classification_placeholder">
            <a:extLst>
              <a:ext uri="{FF2B5EF4-FFF2-40B4-BE49-F238E27FC236}">
                <a16:creationId xmlns:a16="http://schemas.microsoft.com/office/drawing/2014/main" id="{A254D557-505E-4B08-8C5B-DEA083728C5A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4" name="empower_date_placeholder">
            <a:extLst>
              <a:ext uri="{FF2B5EF4-FFF2-40B4-BE49-F238E27FC236}">
                <a16:creationId xmlns:a16="http://schemas.microsoft.com/office/drawing/2014/main" id="{6E3D16E2-B858-4F89-B7A0-119FBFC70810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7" name="Content Lef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5688000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Right"/>
          <p:cNvSpPr>
            <a:spLocks noGrp="1"/>
          </p:cNvSpPr>
          <p:nvPr>
            <p:ph sz="quarter" idx="14" hasCustomPrompt="1"/>
          </p:nvPr>
        </p:nvSpPr>
        <p:spPr>
          <a:xfrm>
            <a:off x="6167439" y="1268414"/>
            <a:ext cx="5689202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373E7DFD-EB78-498B-97A4-CE06BA4BEC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D623209F-EEBF-4451-AF99-363F6EA35F67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9850AB63-C5F5-4BA2-A73E-BB668324B70F}"/>
              </a:ext>
            </a:extLst>
          </p:cNvPr>
          <p:cNvSpPr>
            <a:spLocks noGrp="1"/>
          </p:cNvSpPr>
          <p:nvPr>
            <p:ph type="dt" sz="half" idx="15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1" name="Footer Placeholder 10" hidden="1">
            <a:extLst>
              <a:ext uri="{FF2B5EF4-FFF2-40B4-BE49-F238E27FC236}">
                <a16:creationId xmlns:a16="http://schemas.microsoft.com/office/drawing/2014/main" id="{ED18627F-EDFA-45CA-A572-C60F0E37473A}"/>
              </a:ext>
            </a:extLst>
          </p:cNvPr>
          <p:cNvSpPr>
            <a:spLocks noGrp="1"/>
          </p:cNvSpPr>
          <p:nvPr>
            <p:ph type="ftr" sz="quarter" idx="16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 hidden="1">
            <a:extLst>
              <a:ext uri="{FF2B5EF4-FFF2-40B4-BE49-F238E27FC236}">
                <a16:creationId xmlns:a16="http://schemas.microsoft.com/office/drawing/2014/main" id="{E2FA0071-6D08-45B0-AF4E-22BFCF09E76B}"/>
              </a:ext>
            </a:extLst>
          </p:cNvPr>
          <p:cNvSpPr>
            <a:spLocks noGrp="1"/>
          </p:cNvSpPr>
          <p:nvPr>
            <p:ph type="sldNum" sz="quarter" idx="17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673026AB-61DE-4BDA-8F8E-CCC68BAAE095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885">
          <p15:clr>
            <a:srgbClr val="FBAE40"/>
          </p15:clr>
        </p15:guide>
        <p15:guide id="2" pos="7469">
          <p15:clr>
            <a:srgbClr val="FBAE40"/>
          </p15:clr>
        </p15:guide>
        <p15:guide id="3" pos="3795">
          <p15:clr>
            <a:srgbClr val="FBAE40"/>
          </p15:clr>
        </p15:guide>
        <p15:guide id="4" pos="211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402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 White"/>
          <p:cNvSpPr/>
          <p:nvPr/>
        </p:nvSpPr>
        <p:spPr bwMode="auto">
          <a:xfrm>
            <a:off x="0" y="810000"/>
            <a:ext cx="12191998" cy="604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Crystal Shape">
            <a:extLst>
              <a:ext uri="{FF2B5EF4-FFF2-40B4-BE49-F238E27FC236}">
                <a16:creationId xmlns:a16="http://schemas.microsoft.com/office/drawing/2014/main" id="{3FBBF7BF-BA7F-647C-39AB-CEDA0092AA91}"/>
              </a:ext>
            </a:extLst>
          </p:cNvPr>
          <p:cNvSpPr/>
          <p:nvPr userDrawn="1"/>
        </p:nvSpPr>
        <p:spPr>
          <a:xfrm rot="5400000">
            <a:off x="1207129" y="-1234005"/>
            <a:ext cx="6878637" cy="9330464"/>
          </a:xfrm>
          <a:custGeom>
            <a:avLst/>
            <a:gdLst>
              <a:gd name="connsiteX0" fmla="*/ 0 w 6870543"/>
              <a:gd name="connsiteY0" fmla="*/ 727877 h 5591944"/>
              <a:gd name="connsiteX1" fmla="*/ 1726296 w 6870543"/>
              <a:gd name="connsiteY1" fmla="*/ 0 h 5591944"/>
              <a:gd name="connsiteX2" fmla="*/ 6870543 w 6870543"/>
              <a:gd name="connsiteY2" fmla="*/ 1136853 h 5591944"/>
              <a:gd name="connsiteX3" fmla="*/ 6870543 w 6870543"/>
              <a:gd name="connsiteY3" fmla="*/ 5591944 h 5591944"/>
              <a:gd name="connsiteX4" fmla="*/ 0 w 6870543"/>
              <a:gd name="connsiteY4" fmla="*/ 5591944 h 5591944"/>
              <a:gd name="connsiteX5" fmla="*/ 0 w 6870543"/>
              <a:gd name="connsiteY5" fmla="*/ 727877 h 5591944"/>
              <a:gd name="connsiteX0" fmla="*/ 0 w 6870545"/>
              <a:gd name="connsiteY0" fmla="*/ 727877 h 9322375"/>
              <a:gd name="connsiteX1" fmla="*/ 1726296 w 6870545"/>
              <a:gd name="connsiteY1" fmla="*/ 0 h 9322375"/>
              <a:gd name="connsiteX2" fmla="*/ 6870543 w 6870545"/>
              <a:gd name="connsiteY2" fmla="*/ 1136853 h 9322375"/>
              <a:gd name="connsiteX3" fmla="*/ 6870545 w 6870545"/>
              <a:gd name="connsiteY3" fmla="*/ 9322375 h 9322375"/>
              <a:gd name="connsiteX4" fmla="*/ 0 w 6870545"/>
              <a:gd name="connsiteY4" fmla="*/ 5591944 h 9322375"/>
              <a:gd name="connsiteX5" fmla="*/ 0 w 6870545"/>
              <a:gd name="connsiteY5" fmla="*/ 727877 h 9322375"/>
              <a:gd name="connsiteX0" fmla="*/ 8092 w 6878637"/>
              <a:gd name="connsiteY0" fmla="*/ 727877 h 9330464"/>
              <a:gd name="connsiteX1" fmla="*/ 1734388 w 6878637"/>
              <a:gd name="connsiteY1" fmla="*/ 0 h 9330464"/>
              <a:gd name="connsiteX2" fmla="*/ 6878635 w 6878637"/>
              <a:gd name="connsiteY2" fmla="*/ 1136853 h 9330464"/>
              <a:gd name="connsiteX3" fmla="*/ 6878637 w 6878637"/>
              <a:gd name="connsiteY3" fmla="*/ 9322375 h 9330464"/>
              <a:gd name="connsiteX4" fmla="*/ 0 w 6878637"/>
              <a:gd name="connsiteY4" fmla="*/ 9330464 h 9330464"/>
              <a:gd name="connsiteX5" fmla="*/ 8092 w 6878637"/>
              <a:gd name="connsiteY5" fmla="*/ 727877 h 9330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78637" h="9330464">
                <a:moveTo>
                  <a:pt x="8092" y="727877"/>
                </a:moveTo>
                <a:lnTo>
                  <a:pt x="1734388" y="0"/>
                </a:lnTo>
                <a:lnTo>
                  <a:pt x="6878635" y="1136853"/>
                </a:lnTo>
                <a:cubicBezTo>
                  <a:pt x="6878636" y="3865360"/>
                  <a:pt x="6878636" y="6593868"/>
                  <a:pt x="6878637" y="9322375"/>
                </a:cubicBezTo>
                <a:lnTo>
                  <a:pt x="0" y="9330464"/>
                </a:lnTo>
                <a:cubicBezTo>
                  <a:pt x="2697" y="6462935"/>
                  <a:pt x="5395" y="3595406"/>
                  <a:pt x="8092" y="727877"/>
                </a:cubicBezTo>
                <a:close/>
              </a:path>
            </a:pathLst>
          </a:custGeom>
          <a:solidFill>
            <a:srgbClr val="0A8276"/>
          </a:solidFill>
          <a:ln w="1154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F95C3DD4-2582-4776-B0CC-687FF54364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360" y="2134800"/>
            <a:ext cx="8137525" cy="683369"/>
          </a:xfrm>
        </p:spPr>
        <p:txBody>
          <a:bodyPr bIns="0"/>
          <a:lstStyle>
            <a:lvl1pPr>
              <a:defRPr sz="3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enter Section</a:t>
            </a:r>
          </a:p>
        </p:txBody>
      </p:sp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D0048F1C-4756-47EC-8B66-DB56E576453D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5" name="MIO_AGENDA_IGNORE_NAVIGATION" hidden="1">
            <a:extLst>
              <a:ext uri="{FF2B5EF4-FFF2-40B4-BE49-F238E27FC236}">
                <a16:creationId xmlns:a16="http://schemas.microsoft.com/office/drawing/2014/main" id="{33FB814B-5214-4193-99B5-0E31D6690784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9" name="MIO_AGENDA_IGNORE_CHAPTER_REFERENCE" hidden="1">
            <a:extLst>
              <a:ext uri="{FF2B5EF4-FFF2-40B4-BE49-F238E27FC236}">
                <a16:creationId xmlns:a16="http://schemas.microsoft.com/office/drawing/2014/main" id="{524067FF-9067-40E5-ABF5-E79653E2B17D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0949F6EC-C7FD-4272-87A0-1C0174E09327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44ED5823-C4CB-420B-B80B-942E31DCE16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4B1B9C5C-1639-4FEF-865D-BFEAD6451E8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E4554E90-4FD5-45B2-A49A-214245B7F6D7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07432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5337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1344">
          <p15:clr>
            <a:srgbClr val="FBAE40"/>
          </p15:clr>
        </p15:guide>
        <p15:guide id="4" orient="horz" pos="177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 White"/>
          <p:cNvSpPr/>
          <p:nvPr/>
        </p:nvSpPr>
        <p:spPr bwMode="auto">
          <a:xfrm>
            <a:off x="0" y="810000"/>
            <a:ext cx="12191998" cy="604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6" name="Crystal Shape">
            <a:extLst>
              <a:ext uri="{FF2B5EF4-FFF2-40B4-BE49-F238E27FC236}">
                <a16:creationId xmlns:a16="http://schemas.microsoft.com/office/drawing/2014/main" id="{63F28C96-D1D9-271E-B326-A1C4DC6BC78F}"/>
              </a:ext>
            </a:extLst>
          </p:cNvPr>
          <p:cNvSpPr/>
          <p:nvPr userDrawn="1"/>
        </p:nvSpPr>
        <p:spPr>
          <a:xfrm rot="16200000">
            <a:off x="6866258" y="1532259"/>
            <a:ext cx="6857999" cy="3793483"/>
          </a:xfrm>
          <a:custGeom>
            <a:avLst/>
            <a:gdLst>
              <a:gd name="connsiteX0" fmla="*/ 6857999 w 6857999"/>
              <a:gd name="connsiteY0" fmla="*/ 1129077 h 3793483"/>
              <a:gd name="connsiteX1" fmla="*/ 6857999 w 6857999"/>
              <a:gd name="connsiteY1" fmla="*/ 3792536 h 3793483"/>
              <a:gd name="connsiteX2" fmla="*/ 0 w 6857999"/>
              <a:gd name="connsiteY2" fmla="*/ 3793483 h 3793483"/>
              <a:gd name="connsiteX3" fmla="*/ 0 w 6857999"/>
              <a:gd name="connsiteY3" fmla="*/ 729579 h 3793483"/>
              <a:gd name="connsiteX4" fmla="*/ 1748945 w 6857999"/>
              <a:gd name="connsiteY4" fmla="*/ 0 h 379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7999" h="3793483">
                <a:moveTo>
                  <a:pt x="6857999" y="1129077"/>
                </a:moveTo>
                <a:lnTo>
                  <a:pt x="6857999" y="3792536"/>
                </a:lnTo>
                <a:lnTo>
                  <a:pt x="0" y="3793483"/>
                </a:lnTo>
                <a:lnTo>
                  <a:pt x="0" y="729579"/>
                </a:lnTo>
                <a:lnTo>
                  <a:pt x="1748945" y="0"/>
                </a:lnTo>
                <a:close/>
              </a:path>
            </a:pathLst>
          </a:custGeom>
          <a:solidFill>
            <a:srgbClr val="0A8276"/>
          </a:solidFill>
          <a:ln w="1154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de-DE" dirty="0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F95C3DD4-2582-4776-B0CC-687FF54364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360" y="2134800"/>
            <a:ext cx="8137525" cy="683369"/>
          </a:xfrm>
        </p:spPr>
        <p:txBody>
          <a:bodyPr bIns="0"/>
          <a:lstStyle>
            <a:lvl1pPr>
              <a:defRPr sz="36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enter Section</a:t>
            </a:r>
          </a:p>
        </p:txBody>
      </p:sp>
      <p:sp>
        <p:nvSpPr>
          <p:cNvPr id="15" name="MIO_AGENDA_IGNORE_NAVIGATION" hidden="1">
            <a:extLst>
              <a:ext uri="{FF2B5EF4-FFF2-40B4-BE49-F238E27FC236}">
                <a16:creationId xmlns:a16="http://schemas.microsoft.com/office/drawing/2014/main" id="{33FB814B-5214-4193-99B5-0E31D6690784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9" name="MIO_AGENDA_IGNORE_CHAPTER_REFERENCE" hidden="1">
            <a:extLst>
              <a:ext uri="{FF2B5EF4-FFF2-40B4-BE49-F238E27FC236}">
                <a16:creationId xmlns:a16="http://schemas.microsoft.com/office/drawing/2014/main" id="{524067FF-9067-40E5-ABF5-E79653E2B17D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0949F6EC-C7FD-4272-87A0-1C0174E09327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44ED5823-C4CB-420B-B80B-942E31DCE16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4B1B9C5C-1639-4FEF-865D-BFEAD6451E8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pic>
        <p:nvPicPr>
          <p:cNvPr id="14" name="LOGO">
            <a:extLst>
              <a:ext uri="{FF2B5EF4-FFF2-40B4-BE49-F238E27FC236}">
                <a16:creationId xmlns:a16="http://schemas.microsoft.com/office/drawing/2014/main" id="{E2919660-0784-4B00-9836-7A695159097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042" y="193689"/>
            <a:ext cx="1207447" cy="52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7271"/>
      </p:ext>
    </p:extLst>
  </p:cSld>
  <p:clrMapOvr>
    <a:masterClrMapping/>
  </p:clrMapOvr>
  <p:hf hdr="0" dt="0"/>
  <p:extLst mod="1">
    <p:ext uri="{DCECCB84-F9BA-43D5-87BE-67443E8EF086}">
      <p15:sldGuideLst xmlns:p15="http://schemas.microsoft.com/office/powerpoint/2012/main">
        <p15:guide id="1" pos="5337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1344">
          <p15:clr>
            <a:srgbClr val="FBAE40"/>
          </p15:clr>
        </p15:guide>
        <p15:guide id="4" orient="horz" pos="177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mpower_additionalText_placeholder" hidden="1">
            <a:extLst>
              <a:ext uri="{FF2B5EF4-FFF2-40B4-BE49-F238E27FC236}">
                <a16:creationId xmlns:a16="http://schemas.microsoft.com/office/drawing/2014/main" id="{8B1B7AE2-264A-4900-9F60-CC5615C90F03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F2DD26D5-8427-4844-992F-AA5F995450F6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6" name="empower_proprietary_placeholder" hidden="1">
            <a:extLst>
              <a:ext uri="{FF2B5EF4-FFF2-40B4-BE49-F238E27FC236}">
                <a16:creationId xmlns:a16="http://schemas.microsoft.com/office/drawing/2014/main" id="{879A7BCC-64D2-4276-855E-685546620EF5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8" name="empower_draft_placeholder" hidden="1">
            <a:extLst>
              <a:ext uri="{FF2B5EF4-FFF2-40B4-BE49-F238E27FC236}">
                <a16:creationId xmlns:a16="http://schemas.microsoft.com/office/drawing/2014/main" id="{B8FD1BFA-BD00-4A1A-9BEE-984BDA7A1385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rtl="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empower_footer_placeholder">
            <a:extLst>
              <a:ext uri="{FF2B5EF4-FFF2-40B4-BE49-F238E27FC236}">
                <a16:creationId xmlns:a16="http://schemas.microsoft.com/office/drawing/2014/main" id="{C0C951CC-CB9B-43AC-8395-FB2751814E0F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22" name="empower_classification_attention_placeholder" hidden="1">
            <a:extLst>
              <a:ext uri="{FF2B5EF4-FFF2-40B4-BE49-F238E27FC236}">
                <a16:creationId xmlns:a16="http://schemas.microsoft.com/office/drawing/2014/main" id="{0FDEE340-AE14-4EB2-8F0B-840A5F5E2FB9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rtl="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4" name="empower_classification_placeholder">
            <a:extLst>
              <a:ext uri="{FF2B5EF4-FFF2-40B4-BE49-F238E27FC236}">
                <a16:creationId xmlns:a16="http://schemas.microsoft.com/office/drawing/2014/main" id="{3F4900C8-0A39-4B02-8E0A-398AAC4831BF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6" name="empower_date_placeholder">
            <a:extLst>
              <a:ext uri="{FF2B5EF4-FFF2-40B4-BE49-F238E27FC236}">
                <a16:creationId xmlns:a16="http://schemas.microsoft.com/office/drawing/2014/main" id="{A1158698-11CA-4310-AAEA-81BFB74C7A4D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7" name="Content Top Lef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2"/>
            <a:ext cx="5688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Top Right"/>
          <p:cNvSpPr>
            <a:spLocks noGrp="1"/>
          </p:cNvSpPr>
          <p:nvPr>
            <p:ph sz="quarter" idx="14" hasCustomPrompt="1"/>
          </p:nvPr>
        </p:nvSpPr>
        <p:spPr>
          <a:xfrm>
            <a:off x="6166799" y="1268412"/>
            <a:ext cx="5688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Bottom Left"/>
          <p:cNvSpPr>
            <a:spLocks noGrp="1"/>
          </p:cNvSpPr>
          <p:nvPr>
            <p:ph sz="quarter" idx="15" hasCustomPrompt="1"/>
          </p:nvPr>
        </p:nvSpPr>
        <p:spPr>
          <a:xfrm>
            <a:off x="334800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Content Bottom Right"/>
          <p:cNvSpPr>
            <a:spLocks noGrp="1"/>
          </p:cNvSpPr>
          <p:nvPr>
            <p:ph sz="quarter" idx="16" hasCustomPrompt="1"/>
          </p:nvPr>
        </p:nvSpPr>
        <p:spPr>
          <a:xfrm>
            <a:off x="6166799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74034893-5E9F-45A3-8C16-98C9F6C02B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4ED1F400-5A94-4F05-84F8-53C80E7C434C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17C8E721-6FC1-4A4E-9559-945024071571}"/>
              </a:ext>
            </a:extLst>
          </p:cNvPr>
          <p:cNvSpPr>
            <a:spLocks noGrp="1"/>
          </p:cNvSpPr>
          <p:nvPr>
            <p:ph type="dt" sz="half" idx="17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89885E48-72F6-4042-BF62-A49ACDF10504}"/>
              </a:ext>
            </a:extLst>
          </p:cNvPr>
          <p:cNvSpPr>
            <a:spLocks noGrp="1"/>
          </p:cNvSpPr>
          <p:nvPr>
            <p:ph type="ftr" sz="quarter" idx="18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0242B527-F278-4C5E-9E24-C19CDFEB73B1}"/>
              </a:ext>
            </a:extLst>
          </p:cNvPr>
          <p:cNvSpPr>
            <a:spLocks noGrp="1"/>
          </p:cNvSpPr>
          <p:nvPr>
            <p:ph type="sldNum" sz="quarter" idx="19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C4E976BE-C7DE-4FCF-9535-07568046A13E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795">
          <p15:clr>
            <a:srgbClr val="FBAE40"/>
          </p15:clr>
        </p15:guide>
        <p15:guide id="2" pos="211">
          <p15:clr>
            <a:srgbClr val="FBAE40"/>
          </p15:clr>
        </p15:guide>
        <p15:guide id="3" pos="3885">
          <p15:clr>
            <a:srgbClr val="FBAE40"/>
          </p15:clr>
        </p15:guide>
        <p15:guide id="4" pos="7469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4020">
          <p15:clr>
            <a:srgbClr val="FBAE40"/>
          </p15:clr>
        </p15:guide>
        <p15:guide id="7" orient="horz" pos="2273">
          <p15:clr>
            <a:srgbClr val="FBAE40"/>
          </p15:clr>
        </p15:guide>
        <p15:guide id="8" orient="horz" pos="243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 hidden="1">
            <a:extLst>
              <a:ext uri="{FF2B5EF4-FFF2-40B4-BE49-F238E27FC236}">
                <a16:creationId xmlns:a16="http://schemas.microsoft.com/office/drawing/2014/main" id="{372AE43B-8F10-43C8-8785-1E1CB85CFADE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20"/>
            </p:custDataLst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r" fontAlgn="t">
              <a:buClr>
                <a:srgbClr val="928285"/>
              </a:buClr>
              <a:defRPr sz="100" b="0">
                <a:noFill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Footer Placeholder" hidden="1">
            <a:extLst>
              <a:ext uri="{FF2B5EF4-FFF2-40B4-BE49-F238E27FC236}">
                <a16:creationId xmlns:a16="http://schemas.microsoft.com/office/drawing/2014/main" id="{4D268FD3-4056-49DC-8C79-D4C201EED65B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21"/>
            </p:custDataLst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r" fontAlgn="t">
              <a:buClr>
                <a:schemeClr val="accent2"/>
              </a:buClr>
              <a:defRPr sz="100" b="0">
                <a:noFill/>
                <a:latin typeface="+mn-lt"/>
                <a:ea typeface="+mn-ea"/>
              </a:defRPr>
            </a:lvl1pPr>
          </a:lstStyle>
          <a:p>
            <a:endParaRPr lang="en-US" dirty="0"/>
          </a:p>
        </p:txBody>
      </p:sp>
      <p:sp>
        <p:nvSpPr>
          <p:cNvPr id="6" name="Date Placeholder" hidden="1">
            <a:extLst>
              <a:ext uri="{FF2B5EF4-FFF2-40B4-BE49-F238E27FC236}">
                <a16:creationId xmlns:a16="http://schemas.microsoft.com/office/drawing/2014/main" id="{59032602-9911-40B1-9BF6-AFD731868C06}"/>
              </a:ext>
            </a:extLst>
          </p:cNvPr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r" fontAlgn="t">
              <a:buClr>
                <a:schemeClr val="accent2"/>
              </a:buClr>
              <a:defRPr sz="100" b="0">
                <a:noFill/>
                <a:latin typeface="+mn-lt"/>
                <a:ea typeface="+mn-ea"/>
              </a:defRPr>
            </a:lvl1pPr>
          </a:lstStyle>
          <a:p>
            <a:endParaRPr lang="en-US" b="1" dirty="0"/>
          </a:p>
        </p:txBody>
      </p:sp>
      <p:sp>
        <p:nvSpPr>
          <p:cNvPr id="15" name="Title"/>
          <p:cNvSpPr>
            <a:spLocks noGrp="1"/>
          </p:cNvSpPr>
          <p:nvPr>
            <p:ph type="title"/>
          </p:nvPr>
        </p:nvSpPr>
        <p:spPr>
          <a:xfrm>
            <a:off x="335360" y="188720"/>
            <a:ext cx="9613068" cy="720000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/>
          <a:p>
            <a:r>
              <a:rPr lang="en-US" noProof="0" dirty="0"/>
              <a:t>Click to edit title</a:t>
            </a:r>
          </a:p>
        </p:txBody>
      </p:sp>
      <p:sp>
        <p:nvSpPr>
          <p:cNvPr id="16" name="Content"/>
          <p:cNvSpPr>
            <a:spLocks noGrp="1"/>
          </p:cNvSpPr>
          <p:nvPr>
            <p:ph type="body" idx="1"/>
          </p:nvPr>
        </p:nvSpPr>
        <p:spPr>
          <a:xfrm>
            <a:off x="334434" y="1268414"/>
            <a:ext cx="11521017" cy="51133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</p:txBody>
      </p:sp>
      <p:sp>
        <p:nvSpPr>
          <p:cNvPr id="3" name="empower - DO NOT DELETE!!!" hidden="1"/>
          <p:cNvSpPr/>
          <p:nvPr userDrawn="1">
            <p:custDataLst>
              <p:tags r:id="rId23"/>
            </p:custDataLst>
          </p:nvPr>
        </p:nvSpPr>
        <p:spPr bwMode="auto">
          <a:xfrm>
            <a:off x="0" y="0"/>
            <a:ext cx="0" cy="0"/>
          </a:xfrm>
          <a:prstGeom prst="ellipse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lvl="0" algn="ctr" eaLnBrk="0" hangingPunct="0"/>
            <a:endParaRPr lang="en-US" sz="160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Fixed Page Placeholder">
            <a:extLst>
              <a:ext uri="{FF2B5EF4-FFF2-40B4-BE49-F238E27FC236}">
                <a16:creationId xmlns:a16="http://schemas.microsoft.com/office/drawing/2014/main" id="{E361B9A9-2219-4F44-982D-701D7F2A6185}"/>
              </a:ext>
            </a:extLst>
          </p:cNvPr>
          <p:cNvSpPr txBox="1"/>
          <p:nvPr userDrawn="1"/>
        </p:nvSpPr>
        <p:spPr bwMode="auto">
          <a:xfrm>
            <a:off x="11471403" y="6489341"/>
            <a:ext cx="384048" cy="361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r" defTabSz="5760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</a:pPr>
            <a:fld id="{AE05A9AF-4D70-4052-9354-7E4D957B036D}" type="slidenum">
              <a:rPr lang="de-DE" sz="800" b="1" kern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marL="0" marR="0" indent="0" algn="r" defTabSz="576000" eaLnBrk="0" fontAlgn="auto" latinLnBrk="0" hangingPunct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Tx/>
                <a:buFontTx/>
                <a:buNone/>
                <a:tabLst/>
              </a:pPr>
              <a:t>‹#›</a:t>
            </a:fld>
            <a:endParaRPr lang="de-DE" sz="800" b="1" kern="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F0C8D1F1-BA28-4973-A394-021D3C969BE1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042" y="193689"/>
            <a:ext cx="1207447" cy="5280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55" r:id="rId2"/>
    <p:sldLayoutId id="2147483751" r:id="rId3"/>
    <p:sldLayoutId id="2147483729" r:id="rId4"/>
    <p:sldLayoutId id="2147483730" r:id="rId5"/>
    <p:sldLayoutId id="2147483731" r:id="rId6"/>
    <p:sldLayoutId id="2147483747" r:id="rId7"/>
    <p:sldLayoutId id="2147483756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54" r:id="rId17"/>
    <p:sldLayoutId id="2147483753" r:id="rId18"/>
  </p:sldLayoutIdLst>
  <p:hf hdr="0" dt="0"/>
  <p:txStyles>
    <p:titleStyle>
      <a:lvl1pPr algn="l" defTabSz="576000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Tx/>
        <a:buNone/>
        <a:defRPr sz="24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9pPr>
    </p:titleStyle>
    <p:bodyStyle>
      <a:lvl1pPr marL="252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800" baseline="0">
          <a:solidFill>
            <a:schemeClr val="tx1"/>
          </a:solidFill>
          <a:latin typeface="+mn-lt"/>
          <a:ea typeface="+mn-ea"/>
          <a:cs typeface="+mn-cs"/>
        </a:defRPr>
      </a:lvl1pPr>
      <a:lvl2pPr marL="504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600">
          <a:solidFill>
            <a:schemeClr val="tx1"/>
          </a:solidFill>
          <a:latin typeface="+mn-lt"/>
          <a:cs typeface="+mn-cs"/>
        </a:defRPr>
      </a:lvl2pPr>
      <a:lvl3pPr marL="756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400" baseline="0">
          <a:solidFill>
            <a:schemeClr val="tx1"/>
          </a:solidFill>
          <a:latin typeface="+mn-lt"/>
          <a:cs typeface="+mn-cs"/>
        </a:defRPr>
      </a:lvl3pPr>
      <a:lvl4pPr marL="1008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400" baseline="0">
          <a:solidFill>
            <a:schemeClr val="tx1"/>
          </a:solidFill>
          <a:latin typeface="+mn-lt"/>
          <a:cs typeface="+mn-cs"/>
        </a:defRPr>
      </a:lvl4pPr>
      <a:lvl5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400" baseline="0">
          <a:solidFill>
            <a:schemeClr val="tx1"/>
          </a:solidFill>
          <a:latin typeface="+mn-lt"/>
          <a:cs typeface="+mn-cs"/>
        </a:defRPr>
      </a:lvl5pPr>
      <a:lvl6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‒"/>
        <a:defRPr sz="1400" baseline="0">
          <a:solidFill>
            <a:schemeClr val="tx1"/>
          </a:solidFill>
          <a:latin typeface="+mn-lt"/>
          <a:cs typeface="+mn-cs"/>
        </a:defRPr>
      </a:lvl6pPr>
      <a:lvl7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‒"/>
        <a:defRPr sz="1400">
          <a:solidFill>
            <a:schemeClr val="tx1"/>
          </a:solidFill>
          <a:latin typeface="+mn-lt"/>
          <a:cs typeface="+mn-cs"/>
        </a:defRPr>
      </a:lvl7pPr>
      <a:lvl8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‒"/>
        <a:defRPr sz="1400">
          <a:solidFill>
            <a:schemeClr val="tx1"/>
          </a:solidFill>
          <a:latin typeface="+mn-lt"/>
          <a:cs typeface="+mn-cs"/>
        </a:defRPr>
      </a:lvl8pPr>
      <a:lvl9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‒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589B28-D26E-44F4-8C62-FEE4AAED4A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FB27639-D1FE-4EB7-81D0-019FC186FB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Youssef Tarkhan</a:t>
            </a:r>
          </a:p>
          <a:p>
            <a:r>
              <a:rPr lang="en-US" dirty="0"/>
              <a:t>21.08.2023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FB1C68C-D054-4F8D-AA7A-F778CCFFFD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Update on IFX Pong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AFF28-0883-405B-A8DD-D42393A23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701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60B38-ED9A-4688-A544-CA41460ADE1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142A3-3E18-4302-85FC-39EF0216B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Setup</a:t>
            </a:r>
          </a:p>
        </p:txBody>
      </p:sp>
      <p:pic>
        <p:nvPicPr>
          <p:cNvPr id="4" name="Picture 2" descr="3d Coordinate System - Definition, Graphing Techniques, and Examples">
            <a:extLst>
              <a:ext uri="{FF2B5EF4-FFF2-40B4-BE49-F238E27FC236}">
                <a16:creationId xmlns:a16="http://schemas.microsoft.com/office/drawing/2014/main" id="{60F68620-C547-4E1F-8EA6-73BB59B19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771" y="1772816"/>
            <a:ext cx="3714750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670D9B-567B-40CC-B9D5-925D00A67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4" y="2524365"/>
            <a:ext cx="260953" cy="9451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dist="1270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2B9B0E-34ED-4638-8634-B1D4109956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523" y="3429000"/>
            <a:ext cx="260953" cy="945173"/>
          </a:xfrm>
          <a:prstGeom prst="rect">
            <a:avLst/>
          </a:prstGeom>
        </p:spPr>
      </p:pic>
      <p:sp>
        <p:nvSpPr>
          <p:cNvPr id="7" name="Arrow: Up-Down 6">
            <a:extLst>
              <a:ext uri="{FF2B5EF4-FFF2-40B4-BE49-F238E27FC236}">
                <a16:creationId xmlns:a16="http://schemas.microsoft.com/office/drawing/2014/main" id="{457FF6B4-EB07-46B8-B677-EAF0F8737E87}"/>
              </a:ext>
            </a:extLst>
          </p:cNvPr>
          <p:cNvSpPr/>
          <p:nvPr/>
        </p:nvSpPr>
        <p:spPr bwMode="auto">
          <a:xfrm>
            <a:off x="4871864" y="3140968"/>
            <a:ext cx="73087" cy="2160240"/>
          </a:xfrm>
          <a:prstGeom prst="upDownArrow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Picture 4" descr="https://brandportal.infineon.com/media/cache/lowres/assets/08/179/646cb706c93fd.eps.png">
            <a:extLst>
              <a:ext uri="{FF2B5EF4-FFF2-40B4-BE49-F238E27FC236}">
                <a16:creationId xmlns:a16="http://schemas.microsoft.com/office/drawing/2014/main" id="{974EFEE2-CD0C-41B3-8800-4E523BB8B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2580863"/>
            <a:ext cx="20162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C1D246-E876-4869-8111-D6B9E2F7D7A4}"/>
              </a:ext>
            </a:extLst>
          </p:cNvPr>
          <p:cNvCxnSpPr/>
          <p:nvPr/>
        </p:nvCxnSpPr>
        <p:spPr>
          <a:xfrm>
            <a:off x="4705957" y="2924944"/>
            <a:ext cx="2758195" cy="0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9750A8-5B4C-44ED-8472-1BA051E3321F}"/>
              </a:ext>
            </a:extLst>
          </p:cNvPr>
          <p:cNvCxnSpPr/>
          <p:nvPr/>
        </p:nvCxnSpPr>
        <p:spPr>
          <a:xfrm>
            <a:off x="6226476" y="3901586"/>
            <a:ext cx="1237676" cy="0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80073A0-23F7-4525-866E-D44B212C6BBC}"/>
              </a:ext>
            </a:extLst>
          </p:cNvPr>
          <p:cNvSpPr txBox="1"/>
          <p:nvPr/>
        </p:nvSpPr>
        <p:spPr bwMode="auto">
          <a:xfrm>
            <a:off x="4712353" y="2666541"/>
            <a:ext cx="1064394" cy="16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de-DE" sz="1000" kern="0" baseline="0" dirty="0">
                <a:latin typeface="+mn-lt"/>
                <a:ea typeface="+mn-ea"/>
                <a:cs typeface="+mn-cs"/>
              </a:rPr>
              <a:t>Controller Reading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E14DAD-6FC9-4223-9BE1-5D6ACAA3FEBA}"/>
              </a:ext>
            </a:extLst>
          </p:cNvPr>
          <p:cNvSpPr txBox="1"/>
          <p:nvPr/>
        </p:nvSpPr>
        <p:spPr bwMode="auto">
          <a:xfrm>
            <a:off x="6226476" y="3705203"/>
            <a:ext cx="905697" cy="16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de-DE" sz="1000" kern="0" baseline="0" dirty="0">
                <a:latin typeface="+mn-lt"/>
                <a:ea typeface="+mn-ea"/>
                <a:cs typeface="+mn-cs"/>
              </a:rPr>
              <a:t>Station Reading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784EB5-7FDC-4286-AC75-9B545B2D4A11}"/>
              </a:ext>
            </a:extLst>
          </p:cNvPr>
          <p:cNvSpPr txBox="1"/>
          <p:nvPr/>
        </p:nvSpPr>
        <p:spPr bwMode="auto">
          <a:xfrm>
            <a:off x="7608168" y="3218361"/>
            <a:ext cx="1543692" cy="16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de-DE" sz="1000" kern="0" baseline="0" dirty="0">
                <a:latin typeface="+mn-lt"/>
                <a:ea typeface="+mn-ea"/>
                <a:cs typeface="+mn-cs"/>
              </a:rPr>
              <a:t>Delta=Controller - Statation</a:t>
            </a:r>
          </a:p>
        </p:txBody>
      </p:sp>
    </p:spTree>
    <p:extLst>
      <p:ext uri="{BB962C8B-B14F-4D97-AF65-F5344CB8AC3E}">
        <p14:creationId xmlns:p14="http://schemas.microsoft.com/office/powerpoint/2010/main" val="162567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29A08-B983-492B-BF60-186DB105E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Python Game implemented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615908-3CEA-47E9-8E3F-C2A5B173579C}"/>
              </a:ext>
            </a:extLst>
          </p:cNvPr>
          <p:cNvSpPr txBox="1"/>
          <p:nvPr/>
        </p:nvSpPr>
        <p:spPr bwMode="auto">
          <a:xfrm>
            <a:off x="629792" y="2132855"/>
            <a:ext cx="7782259" cy="1963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t" anchorCtr="0">
            <a:spAutoFit/>
          </a:bodyPr>
          <a:lstStyle/>
          <a:p>
            <a:pPr marL="252000" marR="0" indent="-25200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‒"/>
              <a:tabLst/>
            </a:pPr>
            <a:r>
              <a:rPr lang="de-DE" sz="1800" kern="0" baseline="0" dirty="0">
                <a:latin typeface="+mn-lt"/>
                <a:ea typeface="+mn-ea"/>
                <a:cs typeface="+mn-cs"/>
              </a:rPr>
              <a:t>Station/Controller Dynamic is a lot more stable</a:t>
            </a:r>
          </a:p>
          <a:p>
            <a:pPr marL="252000" marR="0" indent="-25200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‒"/>
              <a:tabLst/>
            </a:pPr>
            <a:r>
              <a:rPr lang="de-DE" sz="1800" kern="0" baseline="0" dirty="0">
                <a:latin typeface="+mn-lt"/>
                <a:ea typeface="+mn-ea"/>
                <a:cs typeface="+mn-cs"/>
              </a:rPr>
              <a:t>Delta </a:t>
            </a:r>
            <a:r>
              <a:rPr lang="de-DE" sz="1800" kern="0" dirty="0">
                <a:latin typeface="+mn-lt"/>
              </a:rPr>
              <a:t>= Base – Controller</a:t>
            </a:r>
          </a:p>
          <a:p>
            <a:pPr marL="252000" marR="0" indent="-25200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‒"/>
              <a:tabLst/>
            </a:pPr>
            <a:r>
              <a:rPr lang="de-DE" sz="1800" kern="0" baseline="0" dirty="0">
                <a:latin typeface="+mn-lt"/>
                <a:ea typeface="+mn-ea"/>
                <a:cs typeface="+mn-cs"/>
              </a:rPr>
              <a:t>Delta drifts over time -&gt; manual recalibration</a:t>
            </a:r>
          </a:p>
          <a:p>
            <a:pPr marL="252000" marR="0" indent="-25200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‒"/>
              <a:tabLst/>
            </a:pPr>
            <a:r>
              <a:rPr lang="de-DE" sz="1800" kern="0" baseline="0" dirty="0">
                <a:latin typeface="+mn-lt"/>
                <a:ea typeface="+mn-ea"/>
                <a:cs typeface="+mn-cs"/>
              </a:rPr>
              <a:t>Only needs some minor visual improvement, however mechanics do work</a:t>
            </a:r>
          </a:p>
          <a:p>
            <a:pPr marL="252000" marR="0" indent="-25200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‒"/>
              <a:tabLst/>
            </a:pPr>
            <a:r>
              <a:rPr lang="de-DE" sz="1800" kern="0" dirty="0">
                <a:latin typeface="+mn-lt"/>
              </a:rPr>
              <a:t>Player has to move up or down or else will bump into clouds</a:t>
            </a:r>
          </a:p>
          <a:p>
            <a:pPr marL="252000" marR="0" indent="-25200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‒"/>
              <a:tabLst/>
            </a:pPr>
            <a:r>
              <a:rPr lang="de-DE" sz="1800" kern="0" baseline="0" dirty="0">
                <a:latin typeface="+mn-lt"/>
                <a:ea typeface="+mn-ea"/>
                <a:cs typeface="+mn-cs"/>
              </a:rPr>
              <a:t>The more unbumped time (survival time) the higher the score</a:t>
            </a:r>
          </a:p>
        </p:txBody>
      </p:sp>
    </p:spTree>
    <p:extLst>
      <p:ext uri="{BB962C8B-B14F-4D97-AF65-F5344CB8AC3E}">
        <p14:creationId xmlns:p14="http://schemas.microsoft.com/office/powerpoint/2010/main" val="3601296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E93CE8-77FD-4DC7-94DE-7F39A6518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Setup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997393-F326-4149-A971-95DEFBA23E9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9A6BBE-2AC9-40BA-BB98-C2860ED48B4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pic>
        <p:nvPicPr>
          <p:cNvPr id="6" name="Picture 2" descr="3d Coordinate System - Definition, Graphing Techniques, and Examples">
            <a:extLst>
              <a:ext uri="{FF2B5EF4-FFF2-40B4-BE49-F238E27FC236}">
                <a16:creationId xmlns:a16="http://schemas.microsoft.com/office/drawing/2014/main" id="{C09D7756-8794-4A8E-8013-4348D032C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771" y="1772816"/>
            <a:ext cx="3714750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BA0EA0-B318-4F38-B4A2-BF6CBC529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4" y="2524365"/>
            <a:ext cx="260953" cy="9451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dist="1270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EAA3FC-E9EC-45F1-A6B5-84403ABF3A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523" y="3429000"/>
            <a:ext cx="260953" cy="945173"/>
          </a:xfrm>
          <a:prstGeom prst="rect">
            <a:avLst/>
          </a:prstGeom>
        </p:spPr>
      </p:pic>
      <p:sp>
        <p:nvSpPr>
          <p:cNvPr id="9" name="Arrow: Up-Down 8">
            <a:extLst>
              <a:ext uri="{FF2B5EF4-FFF2-40B4-BE49-F238E27FC236}">
                <a16:creationId xmlns:a16="http://schemas.microsoft.com/office/drawing/2014/main" id="{5880C35D-9192-479A-AC64-09A2285C3998}"/>
              </a:ext>
            </a:extLst>
          </p:cNvPr>
          <p:cNvSpPr/>
          <p:nvPr/>
        </p:nvSpPr>
        <p:spPr bwMode="auto">
          <a:xfrm>
            <a:off x="4871864" y="3140968"/>
            <a:ext cx="73087" cy="2160240"/>
          </a:xfrm>
          <a:prstGeom prst="upDownArrow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Picture 4" descr="https://brandportal.infineon.com/media/cache/lowres/assets/08/179/646cb706c93fd.eps.png">
            <a:extLst>
              <a:ext uri="{FF2B5EF4-FFF2-40B4-BE49-F238E27FC236}">
                <a16:creationId xmlns:a16="http://schemas.microsoft.com/office/drawing/2014/main" id="{95BE9207-182A-4B06-9233-EC8B66E73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8428" y="3366061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8000284-639A-4503-A1A7-602C89C3659E}"/>
              </a:ext>
            </a:extLst>
          </p:cNvPr>
          <p:cNvCxnSpPr>
            <a:cxnSpLocks/>
          </p:cNvCxnSpPr>
          <p:nvPr/>
        </p:nvCxnSpPr>
        <p:spPr>
          <a:xfrm>
            <a:off x="4712353" y="3140968"/>
            <a:ext cx="1253170" cy="76061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DBACB6-1110-45CF-BC4E-97ED926CC4B4}"/>
              </a:ext>
            </a:extLst>
          </p:cNvPr>
          <p:cNvCxnSpPr/>
          <p:nvPr/>
        </p:nvCxnSpPr>
        <p:spPr>
          <a:xfrm>
            <a:off x="6226476" y="3901586"/>
            <a:ext cx="1237676" cy="0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6DC0A3E-9EC5-4AAE-AC2A-C0F631DD065E}"/>
              </a:ext>
            </a:extLst>
          </p:cNvPr>
          <p:cNvSpPr txBox="1"/>
          <p:nvPr/>
        </p:nvSpPr>
        <p:spPr bwMode="auto">
          <a:xfrm>
            <a:off x="4712353" y="2666541"/>
            <a:ext cx="1064394" cy="16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de-DE" sz="1000" kern="0" baseline="0" dirty="0">
                <a:latin typeface="+mn-lt"/>
                <a:ea typeface="+mn-ea"/>
                <a:cs typeface="+mn-cs"/>
              </a:rPr>
              <a:t>Controller Reading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BFB528-F760-41DF-A773-B87E662F6D0E}"/>
              </a:ext>
            </a:extLst>
          </p:cNvPr>
          <p:cNvSpPr txBox="1"/>
          <p:nvPr/>
        </p:nvSpPr>
        <p:spPr bwMode="auto">
          <a:xfrm>
            <a:off x="6226476" y="3705203"/>
            <a:ext cx="944169" cy="16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de-DE" sz="1000" kern="0" baseline="0" dirty="0">
                <a:latin typeface="+mn-lt"/>
                <a:ea typeface="+mn-ea"/>
                <a:cs typeface="+mn-cs"/>
              </a:rPr>
              <a:t>Motion Up/Down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1FD5A4-3410-440D-8646-1931735F856A}"/>
              </a:ext>
            </a:extLst>
          </p:cNvPr>
          <p:cNvSpPr txBox="1"/>
          <p:nvPr/>
        </p:nvSpPr>
        <p:spPr bwMode="auto">
          <a:xfrm>
            <a:off x="5454630" y="3095679"/>
            <a:ext cx="1543692" cy="16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de-DE" sz="1000" kern="0" baseline="0" dirty="0">
                <a:latin typeface="+mn-lt"/>
                <a:ea typeface="+mn-ea"/>
                <a:cs typeface="+mn-cs"/>
              </a:rPr>
              <a:t>Delta=Controller - Statation</a:t>
            </a:r>
          </a:p>
        </p:txBody>
      </p:sp>
      <p:pic>
        <p:nvPicPr>
          <p:cNvPr id="1026" name="Picture 2" descr="Bluetooth Zeichen Bilder - Kostenloser Download auf Freepik">
            <a:extLst>
              <a:ext uri="{FF2B5EF4-FFF2-40B4-BE49-F238E27FC236}">
                <a16:creationId xmlns:a16="http://schemas.microsoft.com/office/drawing/2014/main" id="{34DC65F0-0D96-4F42-B6F6-9750AE5D0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8371" flipV="1">
            <a:off x="5204487" y="3414275"/>
            <a:ext cx="237799" cy="23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16DE0FA-7ABB-41E4-8FC6-6D382434748A}"/>
              </a:ext>
            </a:extLst>
          </p:cNvPr>
          <p:cNvSpPr txBox="1"/>
          <p:nvPr/>
        </p:nvSpPr>
        <p:spPr bwMode="auto">
          <a:xfrm>
            <a:off x="6275468" y="3895870"/>
            <a:ext cx="318998" cy="16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de-DE" sz="1000" kern="0" baseline="0" dirty="0">
                <a:solidFill>
                  <a:srgbClr val="F97414"/>
                </a:solidFill>
                <a:latin typeface="+mn-lt"/>
                <a:ea typeface="+mn-ea"/>
                <a:cs typeface="+mn-cs"/>
              </a:rPr>
              <a:t>GPIO</a:t>
            </a:r>
          </a:p>
        </p:txBody>
      </p:sp>
      <p:pic>
        <p:nvPicPr>
          <p:cNvPr id="2050" name="Picture 2" descr="XMC 2Go Entwicklungs-Kits - Infineon Technologies | Mouser">
            <a:extLst>
              <a:ext uri="{FF2B5EF4-FFF2-40B4-BE49-F238E27FC236}">
                <a16:creationId xmlns:a16="http://schemas.microsoft.com/office/drawing/2014/main" id="{3D1C33E1-6F3B-4443-B1AE-77861224D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103" y="3504689"/>
            <a:ext cx="1093026" cy="793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FC15882-B76E-4515-914E-383E6555338B}"/>
              </a:ext>
            </a:extLst>
          </p:cNvPr>
          <p:cNvCxnSpPr/>
          <p:nvPr/>
        </p:nvCxnSpPr>
        <p:spPr>
          <a:xfrm>
            <a:off x="8710752" y="3856928"/>
            <a:ext cx="1237676" cy="0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3BEE946-FF1B-4E36-9B0C-AAF5356C38FC}"/>
              </a:ext>
            </a:extLst>
          </p:cNvPr>
          <p:cNvSpPr txBox="1"/>
          <p:nvPr/>
        </p:nvSpPr>
        <p:spPr bwMode="auto">
          <a:xfrm>
            <a:off x="9022221" y="3895870"/>
            <a:ext cx="262892" cy="16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de-DE" sz="1000" kern="0" baseline="0" dirty="0">
                <a:solidFill>
                  <a:srgbClr val="9C216E"/>
                </a:solidFill>
                <a:latin typeface="+mn-lt"/>
                <a:ea typeface="+mn-ea"/>
                <a:cs typeface="+mn-cs"/>
              </a:rPr>
              <a:t>USB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BAE6AE-22B5-43AF-96EF-48C54DFCB397}"/>
              </a:ext>
            </a:extLst>
          </p:cNvPr>
          <p:cNvSpPr txBox="1"/>
          <p:nvPr/>
        </p:nvSpPr>
        <p:spPr bwMode="auto">
          <a:xfrm>
            <a:off x="8813028" y="3621929"/>
            <a:ext cx="944169" cy="16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de-DE" sz="1000" kern="0" baseline="0" dirty="0">
                <a:latin typeface="+mn-lt"/>
                <a:ea typeface="+mn-ea"/>
                <a:cs typeface="+mn-cs"/>
              </a:rPr>
              <a:t>Motion Up/Down</a:t>
            </a:r>
          </a:p>
        </p:txBody>
      </p:sp>
    </p:spTree>
    <p:extLst>
      <p:ext uri="{BB962C8B-B14F-4D97-AF65-F5344CB8AC3E}">
        <p14:creationId xmlns:p14="http://schemas.microsoft.com/office/powerpoint/2010/main" val="1084547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E93CE8-77FD-4DC7-94DE-7F39A6518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Setup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997393-F326-4149-A971-95DEFBA23E9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9A6BBE-2AC9-40BA-BB98-C2860ED48B4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pic>
        <p:nvPicPr>
          <p:cNvPr id="6" name="Picture 2" descr="3d Coordinate System - Definition, Graphing Techniques, and Examples">
            <a:extLst>
              <a:ext uri="{FF2B5EF4-FFF2-40B4-BE49-F238E27FC236}">
                <a16:creationId xmlns:a16="http://schemas.microsoft.com/office/drawing/2014/main" id="{C09D7756-8794-4A8E-8013-4348D032C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771" y="1772816"/>
            <a:ext cx="3714750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BA0EA0-B318-4F38-B4A2-BF6CBC529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4" y="2524365"/>
            <a:ext cx="260953" cy="9451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dist="1270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EAA3FC-E9EC-45F1-A6B5-84403ABF3A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523" y="3429000"/>
            <a:ext cx="260953" cy="945173"/>
          </a:xfrm>
          <a:prstGeom prst="rect">
            <a:avLst/>
          </a:prstGeom>
        </p:spPr>
      </p:pic>
      <p:sp>
        <p:nvSpPr>
          <p:cNvPr id="9" name="Arrow: Up-Down 8">
            <a:extLst>
              <a:ext uri="{FF2B5EF4-FFF2-40B4-BE49-F238E27FC236}">
                <a16:creationId xmlns:a16="http://schemas.microsoft.com/office/drawing/2014/main" id="{5880C35D-9192-479A-AC64-09A2285C3998}"/>
              </a:ext>
            </a:extLst>
          </p:cNvPr>
          <p:cNvSpPr/>
          <p:nvPr/>
        </p:nvSpPr>
        <p:spPr bwMode="auto">
          <a:xfrm>
            <a:off x="4871864" y="3140968"/>
            <a:ext cx="73087" cy="2160240"/>
          </a:xfrm>
          <a:prstGeom prst="upDownArrow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8000284-639A-4503-A1A7-602C89C3659E}"/>
              </a:ext>
            </a:extLst>
          </p:cNvPr>
          <p:cNvCxnSpPr>
            <a:cxnSpLocks/>
          </p:cNvCxnSpPr>
          <p:nvPr/>
        </p:nvCxnSpPr>
        <p:spPr>
          <a:xfrm>
            <a:off x="4712353" y="3140968"/>
            <a:ext cx="1253170" cy="76061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DBACB6-1110-45CF-BC4E-97ED926CC4B4}"/>
              </a:ext>
            </a:extLst>
          </p:cNvPr>
          <p:cNvCxnSpPr/>
          <p:nvPr/>
        </p:nvCxnSpPr>
        <p:spPr>
          <a:xfrm>
            <a:off x="6226476" y="3901586"/>
            <a:ext cx="1237676" cy="0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6DC0A3E-9EC5-4AAE-AC2A-C0F631DD065E}"/>
              </a:ext>
            </a:extLst>
          </p:cNvPr>
          <p:cNvSpPr txBox="1"/>
          <p:nvPr/>
        </p:nvSpPr>
        <p:spPr bwMode="auto">
          <a:xfrm>
            <a:off x="4712353" y="2666541"/>
            <a:ext cx="1064394" cy="16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de-DE" sz="1000" kern="0" baseline="0" dirty="0">
                <a:latin typeface="+mn-lt"/>
                <a:ea typeface="+mn-ea"/>
                <a:cs typeface="+mn-cs"/>
              </a:rPr>
              <a:t>Controller Reading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BFB528-F760-41DF-A773-B87E662F6D0E}"/>
              </a:ext>
            </a:extLst>
          </p:cNvPr>
          <p:cNvSpPr txBox="1"/>
          <p:nvPr/>
        </p:nvSpPr>
        <p:spPr bwMode="auto">
          <a:xfrm>
            <a:off x="6226476" y="3705203"/>
            <a:ext cx="944169" cy="16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de-DE" sz="1000" kern="0" baseline="0" dirty="0">
                <a:latin typeface="+mn-lt"/>
                <a:ea typeface="+mn-ea"/>
                <a:cs typeface="+mn-cs"/>
              </a:rPr>
              <a:t>Motion Up/Down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1FD5A4-3410-440D-8646-1931735F856A}"/>
              </a:ext>
            </a:extLst>
          </p:cNvPr>
          <p:cNvSpPr txBox="1"/>
          <p:nvPr/>
        </p:nvSpPr>
        <p:spPr bwMode="auto">
          <a:xfrm>
            <a:off x="5454630" y="3095679"/>
            <a:ext cx="1543692" cy="16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de-DE" sz="1000" kern="0" baseline="0" dirty="0">
                <a:latin typeface="+mn-lt"/>
                <a:ea typeface="+mn-ea"/>
                <a:cs typeface="+mn-cs"/>
              </a:rPr>
              <a:t>Delta=Controller - Statation</a:t>
            </a:r>
          </a:p>
        </p:txBody>
      </p:sp>
      <p:pic>
        <p:nvPicPr>
          <p:cNvPr id="1026" name="Picture 2" descr="Bluetooth Zeichen Bilder - Kostenloser Download auf Freepik">
            <a:extLst>
              <a:ext uri="{FF2B5EF4-FFF2-40B4-BE49-F238E27FC236}">
                <a16:creationId xmlns:a16="http://schemas.microsoft.com/office/drawing/2014/main" id="{34DC65F0-0D96-4F42-B6F6-9750AE5D0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8371" flipV="1">
            <a:off x="5204487" y="3414275"/>
            <a:ext cx="237799" cy="23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16DE0FA-7ABB-41E4-8FC6-6D382434748A}"/>
              </a:ext>
            </a:extLst>
          </p:cNvPr>
          <p:cNvSpPr txBox="1"/>
          <p:nvPr/>
        </p:nvSpPr>
        <p:spPr bwMode="auto">
          <a:xfrm>
            <a:off x="6275468" y="3895870"/>
            <a:ext cx="318998" cy="16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de-DE" sz="1000" kern="0" baseline="0" dirty="0">
                <a:solidFill>
                  <a:srgbClr val="F97414"/>
                </a:solidFill>
                <a:latin typeface="+mn-lt"/>
                <a:ea typeface="+mn-ea"/>
                <a:cs typeface="+mn-cs"/>
              </a:rPr>
              <a:t>GPIO</a:t>
            </a:r>
          </a:p>
        </p:txBody>
      </p:sp>
      <p:pic>
        <p:nvPicPr>
          <p:cNvPr id="1028" name="Picture 4" descr="Datei:Raspberry Pi Logo.svg – Wikipedia">
            <a:extLst>
              <a:ext uri="{FF2B5EF4-FFF2-40B4-BE49-F238E27FC236}">
                <a16:creationId xmlns:a16="http://schemas.microsoft.com/office/drawing/2014/main" id="{3DF39B9B-D064-40B6-BE7F-0DCFBA590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798" y="3469538"/>
            <a:ext cx="626393" cy="79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515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51358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CLMASTER" val="0"/>
  <p:tag name="SLIDESPERROW" val="4"/>
  <p:tag name="THUMBWIDTH" val="220"/>
  <p:tag name="INFINEON_CATEGORY" val="{&quot;CategoryList&quot;:[],&quot;CategoryDictionary&quot;:{}}"/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YBAQEBAQEBAQEBAQEBAQIAAAAAAAAAAwAAAAMAAAAA/////wQASw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10GBAEGmsRCrWeMKWDzcgcFAAAAAAADAAAAAAADAAAAAwADAAEA////////BAAAAAMAEAALVNGgrCHzak+1I7mkeTCCY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F0GBAEGmsRCrWeMKWDzcgcDRGF0YQAbAAAABExpbmtlZFNoYXBlRGF0YQAFAAAAAAACTmFtZQAZAAAATGlua2VkU2hhcGVzRGF0YVByb3BlcnR5ABBWZXJzaW9uAAAAAAAJTGFzdFdyaXRlAEHvOgOCAQAAAAEA/////8YAxgAAAAVfaWQAEAAAAARU0aCsIfNqT7UjuaR5MIJhA0RhdGEAUwAAAAhQcmVzZW50YXRpb25TY2FubmVkRm9yTGlua2VkU2hhcGVzAAECTnVtYmVyRm9ybWF0U2VwYXJhdG9yTW9kZQAKAAAAQXV0b21hdGljAAACTmFtZQAkAAAATGlua2VkU2hhcGVQcmVzZW50YXRpb25TZXR0aW5nc0RhdGEAEFZlcnNpb24AAAAAAAlMYXN0V3JpdGUAWe86A4I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Row_and_Two_ColumnsMIOPlaceholderMapping.11MIOPlaceholderMapping-Infineon 16:9MIOPlaceholderMapping.Row | 2 columnsMIOPlaceholderMapping.1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Row_Two_Columns_RowMIOPlaceholderMapping.12MIOPlaceholderMapping-Infineon 16:9MIOPlaceholderMapping.Row | 2 columns | rowMIOPlaceholderMapping.1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and_Three_ColumnsMIOPlaceholderMapping.13MIOPlaceholderMapping-Infineon 16:9MIOPlaceholderMapping.3 columnsMIOPlaceholderMapping.1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Row_and_Three_ColumnsMIOPlaceholderMapping.14MIOPlaceholderMapping-Infineon 16:9MIOPlaceholderMapping.Row | 3 columnsMIOPlaceholderMapping.13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PresentationTitle_1MIOPlaceholderMapping.2MIOPlaceholderMapping-Infineon 16:9MIOPlaceholderMapping.Presentation title 1MIOPlaceholderMapping.1MIOPlaceholderMapping;Infineon 16:9MIOPlaceholderMapping.IFX_PresentationTitle_2MIOPlaceholderMapping.3MIOPlaceholderMapping-Infineon 16:9MIOPlaceholderMapping.Presentation title 1MIOPlaceholderMapping.1MIOPlaceholderMapping;Infineon 16:9MIOPlaceholderMapping.IFX_PresentationTitle_3MIOPlaceholderMapping.4MIOPlaceholderMapping-Infineon 16:9MIOPlaceholderMapping.Presentation title 1MIOPlaceholderMapping.1MIOPlaceholderMapping;Infineon 16:9MIOPlaceholderMapping.IFX_PresentationTitle_1MIOPlaceholderMapping.2MIOPlaceholderMapping.Picture Placeholder 20MIOPlaceholderMapping.18MIOPlaceholderMapping-Infineon 16:9MIOPlaceholderMapping.Presentation title 1MIOPlaceholderMapping.1MIOPlaceholderMapping.Crystal Picture PlaceholderMIOPlaceholderMapping.15MIOPlaceholderMapping;Infineon 16:9MIOPlaceholderMapping.IFX_PresentationTitle_2MIOPlaceholderMapping.3MIOPlaceholderMapping.Picture Placeholder 20MIOPlaceholderMapping.14MIOPlaceholderMapping-Infineon 16:9MIOPlaceholderMapping.Presentation title 1MIOPlaceholderMapping.1MIOPlaceholderMapping.Crystal Picture PlaceholderMIOPlaceholderMapping.15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Four_ColumnsMIOPlaceholderMapping.15MIOPlaceholderMapping-Infineon 16:9MIOPlaceholderMapping.4 columnsMIOPlaceholderMapping.1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Row_and_Four_ColumnsMIOPlaceholderMapping.16MIOPlaceholderMapping-Infineon 16:9MIOPlaceholderMapping.Row | 4 columnsMIOPlaceholderMapping.15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EmptyMIOPlaceholderMapping.17MIOPlaceholderMapping-Infineon 16:9MIOPlaceholderMapping.EmptyMIOPlaceholderMapping.16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FullpicMIOPlaceholderMapping.18MIOPlaceholderMapping-Infineon 16:9MIOPlaceholderMapping.FullpicMIOPlaceholderMapping.17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Final_ClaimMIOPlaceholderMapping.19MIOPlaceholderMapping-Infineon 16:9MIOPlaceholderMapping.FinalMIOPlaceholderMapping.18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PresentationTitleMIOPlaceholderMapping.1MIOPlaceholderMapping-Infineon 16:9MIOPlaceholderMapping.Presentation title 3MIOPlaceholderMapping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OnlyMIOPlaceholderMapping.5MIOPlaceholderMapping-Infineon 16:9MIOPlaceholderMapping.Title OnlyMIOPlaceholderMapping.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4"/>
  <p:tag name="MIO_SHOW_DATE" val="False"/>
  <p:tag name="MIO_SHOW_FOOTER" val="False"/>
  <p:tag name="MIO_SHOW_PAGENUMBER" val="False"/>
  <p:tag name="MIO_AVOID_BLANK_LAYOUT" val="False"/>
  <p:tag name="MIO_CD_LAYOUT_VALID_AREA" val="False"/>
  <p:tag name="MIO_EMBED_FONT" val="False"/>
  <p:tag name="MIO_MATCH_COLOR_SCHEME" val="True"/>
  <p:tag name="MIO_NUMBER_OF_VALID_LAYOUTS" val="18"/>
  <p:tag name="MIO_HDS" val="True"/>
  <p:tag name="MIO_SKIPVERSION" val="01.01.0001 00:00:00"/>
  <p:tag name="MIO_EKGUID" val="f8120ca7-cceb-428f-a7d0-f20ce9397e1b"/>
  <p:tag name="MIO_UPDATE" val="True"/>
  <p:tag name="MIO_VERSION" val="13.05.2023 07:12:22"/>
  <p:tag name="MIO_DBID" val="FDE84254-54DB-49E3-9A0E-CDE72035D530"/>
  <p:tag name="MIO_LASTDOWNLOADED" val="26.07.2023 12:28:29.220"/>
  <p:tag name="MIO_OBJECTNAME" val="Infineon LCD 16:9"/>
  <p:tag name="MIO_CDID" val="e2fc2f9e-d5cf-4311-b3a1-0559b8fd1ab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and_ContentMIOPlaceholderMapping.6MIOPlaceholderMapping-Infineon 16:9MIOPlaceholderMapping.Title | contentMIOPlaceholderMapping.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and_Two_ContentMIOPlaceholderMapping.8MIOPlaceholderMapping-Infineon 16:9MIOPlaceholderMapping.2 contentsMIOPlaceholderMapping.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SectionMIOPlaceholderMapping.9MIOPlaceholderMapping-Infineon 16:9MIOPlaceholderMapping.Section 1MIOPlaceholderMapping.7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and_Four_ContentMIOPlaceholderMapping.10MIOPlaceholderMapping-Infineon 16:9MIOPlaceholderMapping.4 contentsMIOPlaceholderMapping.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heme/theme1.xml><?xml version="1.0" encoding="utf-8"?>
<a:theme xmlns:a="http://schemas.openxmlformats.org/drawingml/2006/main" name="Infineon 16:9">
  <a:themeElements>
    <a:clrScheme name="Infineon 2023 - 2">
      <a:dk1>
        <a:srgbClr val="1D1D1D"/>
      </a:dk1>
      <a:lt1>
        <a:srgbClr val="FFFFFF"/>
      </a:lt1>
      <a:dk2>
        <a:srgbClr val="0A8276"/>
      </a:dk2>
      <a:lt2>
        <a:srgbClr val="8D8786"/>
      </a:lt2>
      <a:accent1>
        <a:srgbClr val="0A8276"/>
      </a:accent1>
      <a:accent2>
        <a:srgbClr val="575352"/>
      </a:accent2>
      <a:accent3>
        <a:srgbClr val="F97414"/>
      </a:accent3>
      <a:accent4>
        <a:srgbClr val="9BBA43"/>
      </a:accent4>
      <a:accent5>
        <a:srgbClr val="FCD442"/>
      </a:accent5>
      <a:accent6>
        <a:srgbClr val="9C216E"/>
      </a:accent6>
      <a:hlink>
        <a:srgbClr val="0A8276"/>
      </a:hlink>
      <a:folHlink>
        <a:srgbClr val="0A8276"/>
      </a:folHlink>
    </a:clrScheme>
    <a:fontScheme name="Infineon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>
          <a:noFill/>
          <a:miter lim="800000"/>
          <a:headEnd/>
          <a:tailEnd/>
        </a:ln>
      </a:spPr>
      <a:bodyPr wrap="square" lIns="72000" tIns="72000" rIns="72000" bIns="72000" rtlCol="0" anchor="ctr"/>
      <a:lstStyle>
        <a:defPPr algn="ctr" defTabSz="576000" eaLnBrk="0" hangingPunct="0">
          <a:lnSpc>
            <a:spcPct val="120000"/>
          </a:lnSpc>
          <a:defRPr sz="1600" baseline="0" dirty="0">
            <a:solidFill>
              <a:schemeClr val="bg1"/>
            </a:solidFill>
            <a:latin typeface="+mn-lt"/>
            <a:ea typeface="+mn-ea"/>
            <a:cs typeface="+mn-cs"/>
          </a:defRPr>
        </a:defPPr>
      </a:lstStyle>
    </a:spDef>
    <a:lnDef>
      <a:spPr>
        <a:ln w="9525">
          <a:solidFill>
            <a:schemeClr val="bg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square" lIns="0" tIns="0" rIns="0" bIns="0" rtlCol="0" anchor="t" anchorCtr="0">
        <a:spAutoFit/>
      </a:bodyPr>
      <a:lstStyle>
        <a:defPPr marL="252000" marR="0" indent="-252000" algn="l" defTabSz="576000" eaLnBrk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>
            <a:schemeClr val="tx2"/>
          </a:buClr>
          <a:buSzTx/>
          <a:buFont typeface="Arial" panose="020B0604020202020204" pitchFamily="34" charset="0"/>
          <a:buChar char="‒"/>
          <a:tabLst/>
          <a:defRPr sz="1800" kern="0" baseline="0" dirty="0">
            <a:latin typeface="+mn-lt"/>
            <a:ea typeface="+mn-ea"/>
            <a:cs typeface="+mn-cs"/>
          </a:defRPr>
        </a:defPPr>
      </a:lstStyle>
    </a:txDef>
  </a:objectDefaults>
  <a:extraClrSchemeLst/>
  <a:custClrLst>
    <a:custClr name="Ocean 100">
      <a:srgbClr val="0A8276"/>
    </a:custClr>
    <a:custClr name="Ocean 80">
      <a:srgbClr val="3B9B91"/>
    </a:custClr>
    <a:custClr name="Ocean 60">
      <a:srgbClr val="6CB4AD"/>
    </a:custClr>
    <a:custClr name="Ocean 40">
      <a:srgbClr val="B8DEDA"/>
    </a:custClr>
    <a:custClr name="White">
      <a:srgbClr val="FFFFFF"/>
    </a:custClr>
    <a:custClr name="White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Lawn Main">
      <a:srgbClr val="9BBA43"/>
    </a:custClr>
    <a:custClr name="Berry Main">
      <a:srgbClr val="9C216E"/>
    </a:custClr>
    <a:custClr name="Engineering Main">
      <a:srgbClr val="575352"/>
    </a:custClr>
    <a:custClr name="Sun Main">
      <a:srgbClr val="F97414"/>
    </a:custClr>
    <a:custClr name="Sand Main">
      <a:srgbClr val="FCD442"/>
    </a:custClr>
    <a:custClr name="White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Lawn Light">
      <a:srgbClr val="B9D257"/>
    </a:custClr>
    <a:custClr name="Berry Light">
      <a:srgbClr val="BE3283"/>
    </a:custClr>
    <a:custClr name="Engineering Light">
      <a:srgbClr val="8D8786"/>
    </a:custClr>
    <a:custClr name="Sun Light">
      <a:srgbClr val="FF9737"/>
    </a:custClr>
    <a:custClr name="Sand Light">
      <a:srgbClr val="FBE273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Grey 300 ">
      <a:srgbClr val="DCD5D7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</a:custClrLst>
  <a:extLst>
    <a:ext uri="{05A4C25C-085E-4340-85A3-A5531E510DB2}">
      <thm15:themeFamily xmlns:thm15="http://schemas.microsoft.com/office/thememl/2012/main" name="Default Theme" id="{1E115DF3-41F0-4647-B0A5-8A317E6D094E}" vid="{137F0F39-D844-4AA9-B871-823A03F108D0}"/>
    </a:ext>
  </a:extLst>
</a:theme>
</file>

<file path=ppt/theme/theme2.xml><?xml version="1.0" encoding="utf-8"?>
<a:theme xmlns:a="http://schemas.openxmlformats.org/drawingml/2006/main" name="Larissa-Design">
  <a:themeElements>
    <a:clrScheme name="Infineon">
      <a:dk1>
        <a:srgbClr val="000000"/>
      </a:dk1>
      <a:lt1>
        <a:srgbClr val="FFFFFF"/>
      </a:lt1>
      <a:dk2>
        <a:srgbClr val="FFE054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Infineon_ColorTheme_2012">
      <a:dk1>
        <a:srgbClr val="00214A"/>
      </a:dk1>
      <a:lt1>
        <a:srgbClr val="FFFFFF"/>
      </a:lt1>
      <a:dk2>
        <a:srgbClr val="00214A"/>
      </a:dk2>
      <a:lt2>
        <a:srgbClr val="C8D8E6"/>
      </a:lt2>
      <a:accent1>
        <a:srgbClr val="B70D28"/>
      </a:accent1>
      <a:accent2>
        <a:srgbClr val="E3EBF2"/>
      </a:accent2>
      <a:accent3>
        <a:srgbClr val="005DA9"/>
      </a:accent3>
      <a:accent4>
        <a:srgbClr val="969696"/>
      </a:accent4>
      <a:accent5>
        <a:srgbClr val="FDC400"/>
      </a:accent5>
      <a:accent6>
        <a:srgbClr val="009651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er xmlns="a709603d-609a-478b-a91d-3c5e984c0e79">0</Ver>
  </documentManagement>
</p:properties>
</file>

<file path=customXml/item3.xml><?xml version="1.0" encoding="utf-8"?>
<?mso-contentType ?>
<customXsn xmlns="http://schemas.microsoft.com/office/2006/metadata/customXsn">
  <xsnLocation/>
  <cached>True</cached>
  <openByDefault>False</openByDefault>
  <xsnScope/>
</customXsn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55AAE9148B404486CBFDD74AD2AA0B" ma:contentTypeVersion="2" ma:contentTypeDescription="Create a new document." ma:contentTypeScope="" ma:versionID="a24cc1775e4f53b56bd6bf310015a115">
  <xsd:schema xmlns:xsd="http://www.w3.org/2001/XMLSchema" xmlns:xs="http://www.w3.org/2001/XMLSchema" xmlns:p="http://schemas.microsoft.com/office/2006/metadata/properties" xmlns:ns2="a709603d-609a-478b-a91d-3c5e984c0e79" xmlns:ns3="6ef45842-284e-44e4-b2db-1749e7948b44" targetNamespace="http://schemas.microsoft.com/office/2006/metadata/properties" ma:root="true" ma:fieldsID="f8923fe8aa0ace7ab58ef4ccc8b43a85" ns2:_="" ns3:_="">
    <xsd:import namespace="a709603d-609a-478b-a91d-3c5e984c0e79"/>
    <xsd:import namespace="6ef45842-284e-44e4-b2db-1749e7948b44"/>
    <xsd:element name="properties">
      <xsd:complexType>
        <xsd:sequence>
          <xsd:element name="documentManagement">
            <xsd:complexType>
              <xsd:all>
                <xsd:element ref="ns2:Ver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09603d-609a-478b-a91d-3c5e984c0e79" elementFormDefault="qualified">
    <xsd:import namespace="http://schemas.microsoft.com/office/2006/documentManagement/types"/>
    <xsd:import namespace="http://schemas.microsoft.com/office/infopath/2007/PartnerControls"/>
    <xsd:element name="Ver" ma:index="8" nillable="true" ma:displayName="Ver" ma:default="0" ma:internalName="Ver" ma:percentage="FALS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f45842-284e-44e4-b2db-1749e7948b44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C6748B-B74E-4BE1-834C-AEBB9BCA18F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99A1D5-F553-4264-9022-E0136C61CE27}">
  <ds:schemaRefs>
    <ds:schemaRef ds:uri="http://purl.org/dc/dcmitype/"/>
    <ds:schemaRef ds:uri="http://purl.org/dc/elements/1.1/"/>
    <ds:schemaRef ds:uri="a709603d-609a-478b-a91d-3c5e984c0e79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6ef45842-284e-44e4-b2db-1749e7948b44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C144A13-A380-40B3-9980-61BD11F58D02}">
  <ds:schemaRefs>
    <ds:schemaRef ds:uri="http://schemas.microsoft.com/office/2006/metadata/customXsn"/>
  </ds:schemaRefs>
</ds:datastoreItem>
</file>

<file path=customXml/itemProps4.xml><?xml version="1.0" encoding="utf-8"?>
<ds:datastoreItem xmlns:ds="http://schemas.openxmlformats.org/officeDocument/2006/customXml" ds:itemID="{AF2014AB-78C2-4F59-9D6E-9572E72F77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09603d-609a-478b-a91d-3c5e984c0e79"/>
    <ds:schemaRef ds:uri="6ef45842-284e-44e4-b2db-1749e7948b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114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Unicode MS</vt:lpstr>
      <vt:lpstr>Verdana</vt:lpstr>
      <vt:lpstr>Infineon 16:9</vt:lpstr>
      <vt:lpstr>Update on IFX Pong</vt:lpstr>
      <vt:lpstr>Current Setup</vt:lpstr>
      <vt:lpstr>Basic Python Game implemented</vt:lpstr>
      <vt:lpstr>Next Setup</vt:lpstr>
      <vt:lpstr>Next Setup</vt:lpstr>
      <vt:lpstr>PowerPoint Presentation</vt:lpstr>
    </vt:vector>
  </TitlesOfParts>
  <Company>Infineon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on IFX Pong</dc:title>
  <dc:creator>Tarkhan Youssef (IFAG DES SDF SCS EPE)</dc:creator>
  <cp:lastModifiedBy>Tarkhan Youssef (IFAG DES SDF SCS EPE)</cp:lastModifiedBy>
  <cp:revision>6</cp:revision>
  <dcterms:created xsi:type="dcterms:W3CDTF">2023-08-21T11:04:50Z</dcterms:created>
  <dcterms:modified xsi:type="dcterms:W3CDTF">2023-08-21T11:14:32Z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ID">
    <vt:lpwstr/>
  </property>
  <property fmtid="{D5CDD505-2E9C-101B-9397-08002B2CF9AE}" pid="3" name="DocumentVersion">
    <vt:lpwstr/>
  </property>
  <property fmtid="{D5CDD505-2E9C-101B-9397-08002B2CF9AE}" pid="4" name="Proprietary">
    <vt:lpwstr/>
  </property>
  <property fmtid="{D5CDD505-2E9C-101B-9397-08002B2CF9AE}" pid="5" name="ConfidentialityMarking">
    <vt:lpwstr>restricted</vt:lpwstr>
  </property>
  <property fmtid="{D5CDD505-2E9C-101B-9397-08002B2CF9AE}" pid="6" name="AdditionalMarking">
    <vt:lpwstr/>
  </property>
  <property fmtid="{D5CDD505-2E9C-101B-9397-08002B2CF9AE}" pid="7" name="TemplateCompany">
    <vt:lpwstr>IFX</vt:lpwstr>
  </property>
  <property fmtid="{D5CDD505-2E9C-101B-9397-08002B2CF9AE}" pid="8" name="ContentTypeId">
    <vt:lpwstr>0x010100A655AAE9148B404486CBFDD74AD2AA0B</vt:lpwstr>
  </property>
  <property fmtid="{D5CDD505-2E9C-101B-9397-08002B2CF9AE}" pid="9" name="empower.integration.Classification.DocumentId">
    <vt:lpwstr/>
  </property>
  <property fmtid="{D5CDD505-2E9C-101B-9397-08002B2CF9AE}" pid="10" name="empower.integration.Classification.DocumentVersion">
    <vt:lpwstr/>
  </property>
  <property fmtid="{D5CDD505-2E9C-101B-9397-08002B2CF9AE}" pid="11" name="empower.integration.Classification.DocumentOwner">
    <vt:lpwstr/>
  </property>
  <property fmtid="{D5CDD505-2E9C-101B-9397-08002B2CF9AE}" pid="12" name="empower.integration.Classification.ShowFooter">
    <vt:bool>true</vt:bool>
  </property>
  <property fmtid="{D5CDD505-2E9C-101B-9397-08002B2CF9AE}" pid="13" name="empower.integration.Classification.RestrictionLevel">
    <vt:i4>1</vt:i4>
  </property>
  <property fmtid="{D5CDD505-2E9C-101B-9397-08002B2CF9AE}" pid="14" name="empower.integration.Classification.FooterDate">
    <vt:filetime>2023-03-18T12:11:36Z</vt:filetime>
  </property>
  <property fmtid="{D5CDD505-2E9C-101B-9397-08002B2CF9AE}" pid="15" name="empower.integration.Classification.DateFormat">
    <vt:lpwstr>d MMM yyyy</vt:lpwstr>
  </property>
  <property fmtid="{D5CDD505-2E9C-101B-9397-08002B2CF9AE}" pid="16" name="empower.integration.Classification.IsDraft">
    <vt:bool>false</vt:bool>
  </property>
  <property fmtid="{D5CDD505-2E9C-101B-9397-08002B2CF9AE}" pid="17" name="empower.integration.Classification.IsProprietary">
    <vt:bool>false</vt:bool>
  </property>
  <property fmtid="{D5CDD505-2E9C-101B-9397-08002B2CF9AE}" pid="18" name="empower.integration.Classification.HasAdditionalMarking">
    <vt:bool>false</vt:bool>
  </property>
  <property fmtid="{D5CDD505-2E9C-101B-9397-08002B2CF9AE}" pid="19" name="empower.integration.Classification.AdditionalMarking">
    <vt:lpwstr/>
  </property>
  <property fmtid="{D5CDD505-2E9C-101B-9397-08002B2CF9AE}" pid="20" name="empower.integration.Classification.IsEmpowerClassified">
    <vt:bool>true</vt:bool>
  </property>
  <property fmtid="{D5CDD505-2E9C-101B-9397-08002B2CF9AE}" pid="21" name="empower_migrated_document">
    <vt:lpwstr>true</vt:lpwstr>
  </property>
  <property fmtid="{D5CDD505-2E9C-101B-9397-08002B2CF9AE}" pid="22" name="MSIP_Label_a15a25aa-e944-415d-b7a7-40f6b9180b6b_Enabled">
    <vt:lpwstr>true</vt:lpwstr>
  </property>
  <property fmtid="{D5CDD505-2E9C-101B-9397-08002B2CF9AE}" pid="23" name="MSIP_Label_a15a25aa-e944-415d-b7a7-40f6b9180b6b_SetDate">
    <vt:lpwstr>2023-03-24T13:40:28Z</vt:lpwstr>
  </property>
  <property fmtid="{D5CDD505-2E9C-101B-9397-08002B2CF9AE}" pid="24" name="MSIP_Label_a15a25aa-e944-415d-b7a7-40f6b9180b6b_Method">
    <vt:lpwstr>Standard</vt:lpwstr>
  </property>
  <property fmtid="{D5CDD505-2E9C-101B-9397-08002B2CF9AE}" pid="25" name="MSIP_Label_a15a25aa-e944-415d-b7a7-40f6b9180b6b_Name">
    <vt:lpwstr>a15a25aa-e944-415d-b7a7-40f6b9180b6b</vt:lpwstr>
  </property>
  <property fmtid="{D5CDD505-2E9C-101B-9397-08002B2CF9AE}" pid="26" name="MSIP_Label_a15a25aa-e944-415d-b7a7-40f6b9180b6b_SiteId">
    <vt:lpwstr>eeb8d0e8-3544-41d3-aac6-934c309faf5a</vt:lpwstr>
  </property>
  <property fmtid="{D5CDD505-2E9C-101B-9397-08002B2CF9AE}" pid="27" name="MSIP_Label_a15a25aa-e944-415d-b7a7-40f6b9180b6b_ActionId">
    <vt:lpwstr>73b1d637-b020-4fda-a205-ff5e02ff8705</vt:lpwstr>
  </property>
  <property fmtid="{D5CDD505-2E9C-101B-9397-08002B2CF9AE}" pid="28" name="MSIP_Label_a15a25aa-e944-415d-b7a7-40f6b9180b6b_ContentBits">
    <vt:lpwstr>0</vt:lpwstr>
  </property>
</Properties>
</file>