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539" r:id="rId3"/>
    <p:sldId id="582" r:id="rId4"/>
    <p:sldId id="649" r:id="rId5"/>
    <p:sldId id="646" r:id="rId6"/>
    <p:sldId id="643" r:id="rId7"/>
    <p:sldId id="642" r:id="rId8"/>
    <p:sldId id="653" r:id="rId9"/>
    <p:sldId id="655" r:id="rId10"/>
    <p:sldId id="656" r:id="rId11"/>
    <p:sldId id="654" r:id="rId12"/>
    <p:sldId id="556" r:id="rId13"/>
    <p:sldId id="583" r:id="rId14"/>
    <p:sldId id="592" r:id="rId15"/>
    <p:sldId id="557" r:id="rId16"/>
    <p:sldId id="584" r:id="rId17"/>
    <p:sldId id="593" r:id="rId18"/>
    <p:sldId id="558" r:id="rId19"/>
    <p:sldId id="585" r:id="rId20"/>
    <p:sldId id="641" r:id="rId21"/>
    <p:sldId id="559" r:id="rId22"/>
    <p:sldId id="586" r:id="rId23"/>
    <p:sldId id="595" r:id="rId24"/>
    <p:sldId id="574" r:id="rId25"/>
    <p:sldId id="596" r:id="rId26"/>
    <p:sldId id="597" r:id="rId27"/>
    <p:sldId id="600" r:id="rId28"/>
    <p:sldId id="601" r:id="rId29"/>
    <p:sldId id="602" r:id="rId30"/>
    <p:sldId id="560" r:id="rId31"/>
    <p:sldId id="598" r:id="rId32"/>
    <p:sldId id="599" r:id="rId33"/>
    <p:sldId id="563" r:id="rId34"/>
    <p:sldId id="603" r:id="rId35"/>
    <p:sldId id="604" r:id="rId36"/>
    <p:sldId id="575" r:id="rId37"/>
    <p:sldId id="605" r:id="rId38"/>
    <p:sldId id="606" r:id="rId39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8217" autoAdjust="0"/>
  </p:normalViewPr>
  <p:slideViewPr>
    <p:cSldViewPr>
      <p:cViewPr varScale="1">
        <p:scale>
          <a:sx n="85" d="100"/>
          <a:sy n="85" d="100"/>
        </p:scale>
        <p:origin x="143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28"/>
    </p:cViewPr>
  </p:sorter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EE3B4AC-D1AC-42CC-8556-E221F94652BA}" type="datetimeFigureOut">
              <a:rPr lang="pt-BR"/>
              <a:pPr>
                <a:defRPr/>
              </a:pPr>
              <a:t>20/04/2019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BCAB3DD-7927-4812-8C74-1540F8B64AF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12466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41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2BCDEC9-0EDE-4E49-B142-618CCD36A7AA}" type="slidenum">
              <a:rPr lang="pt-BR" altLang="pt-BR" smtClean="0"/>
              <a:pPr/>
              <a:t>1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655038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/>
              <a:t>História 01 – Alterar o Paciente, Aba 1 informações pessoais e aba 2 informações hábitos de vida</a:t>
            </a:r>
          </a:p>
          <a:p>
            <a:r>
              <a:rPr lang="pt-BR" altLang="pt-BR" smtClean="0"/>
              <a:t>Taissa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F3D6EAD-E62C-431E-92C8-A5C54BFBD77E}" type="slidenum">
              <a:rPr lang="pt-BR" altLang="pt-BR" smtClean="0"/>
              <a:pPr/>
              <a:t>10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240291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/>
              <a:t>História 01 – Alterar o Paciente, Aba 1 informações pessoais e aba 2 informações hábitos de vida</a:t>
            </a:r>
          </a:p>
          <a:p>
            <a:r>
              <a:rPr lang="pt-BR" altLang="pt-BR" smtClean="0"/>
              <a:t>Taissa</a:t>
            </a:r>
          </a:p>
        </p:txBody>
      </p:sp>
      <p:sp>
        <p:nvSpPr>
          <p:cNvPr id="245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DEE5451-48CC-44AC-935C-369E122CE45F}" type="slidenum">
              <a:rPr lang="pt-BR" altLang="pt-BR" smtClean="0"/>
              <a:pPr/>
              <a:t>11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632918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9219492-779D-4E75-AC34-51B023B7E2EF}" type="slidenum">
              <a:rPr lang="pt-BR" altLang="pt-BR" smtClean="0"/>
              <a:pPr/>
              <a:t>12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708547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28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53464B2-9C22-46A6-A839-2472CE3BF69B}" type="slidenum">
              <a:rPr lang="pt-BR" altLang="pt-BR" smtClean="0"/>
              <a:pPr/>
              <a:t>13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854161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/>
              <a:t>História 02 - Hyago</a:t>
            </a:r>
          </a:p>
        </p:txBody>
      </p:sp>
      <p:sp>
        <p:nvSpPr>
          <p:cNvPr id="307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C03991D-5E6B-4119-958E-86A64C7D0A52}" type="slidenum">
              <a:rPr lang="pt-BR" altLang="pt-BR" smtClean="0"/>
              <a:pPr/>
              <a:t>14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496381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327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4991668-A409-4C2D-B545-5ADCC2262621}" type="slidenum">
              <a:rPr lang="pt-BR" altLang="pt-BR" smtClean="0"/>
              <a:pPr/>
              <a:t>15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911266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348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26CD1DA-717A-427B-A3FE-D0A070CE59E7}" type="slidenum">
              <a:rPr lang="pt-BR" altLang="pt-BR" smtClean="0"/>
              <a:pPr/>
              <a:t>16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963346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/>
              <a:t>História 03 - Gabriel</a:t>
            </a:r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52DBEC-4076-4835-8679-3027FFEA0BD2}" type="slidenum">
              <a:rPr lang="pt-BR" altLang="pt-BR" smtClean="0"/>
              <a:pPr/>
              <a:t>17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642222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389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5AAE335-4BA3-4108-B3F2-A5DB8FC35075}" type="slidenum">
              <a:rPr lang="pt-BR" altLang="pt-BR" smtClean="0"/>
              <a:pPr/>
              <a:t>18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547834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409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6669A9B-7DBB-4A46-A6A2-95FAFC430B86}" type="slidenum">
              <a:rPr lang="pt-BR" altLang="pt-BR" smtClean="0"/>
              <a:pPr/>
              <a:t>19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196651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61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56062D6-6812-49BE-9FD7-E24DBDF91B9A}" type="slidenum">
              <a:rPr lang="pt-BR" altLang="pt-BR" smtClean="0"/>
              <a:pPr/>
              <a:t>2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326578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/>
              <a:t>História 4 – Modelo Isaac</a:t>
            </a:r>
          </a:p>
        </p:txBody>
      </p:sp>
      <p:sp>
        <p:nvSpPr>
          <p:cNvPr id="430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DC8D6A1-B53B-44B8-878F-84568E5B098D}" type="slidenum">
              <a:rPr lang="pt-BR" altLang="pt-BR" smtClean="0"/>
              <a:pPr/>
              <a:t>20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4613214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450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1A4D736-4D3E-4DF4-BBFA-FD3D54B4940F}" type="slidenum">
              <a:rPr lang="pt-BR" altLang="pt-BR" smtClean="0"/>
              <a:pPr/>
              <a:t>21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467369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471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1471DEF-2EE1-4B89-9BD4-75E07DA6693E}" type="slidenum">
              <a:rPr lang="pt-BR" altLang="pt-BR" smtClean="0"/>
              <a:pPr/>
              <a:t>22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9103536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/>
              <a:t>História 5 - Marlon</a:t>
            </a:r>
          </a:p>
        </p:txBody>
      </p:sp>
      <p:sp>
        <p:nvSpPr>
          <p:cNvPr id="491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712FBCC-320E-4EAE-AE23-B4EE4A6BEB40}" type="slidenum">
              <a:rPr lang="pt-BR" altLang="pt-BR" smtClean="0"/>
              <a:pPr/>
              <a:t>23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5287156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512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F843BDF-9694-4E89-A783-0D69E045F923}" type="slidenum">
              <a:rPr lang="pt-BR" altLang="pt-BR" smtClean="0"/>
              <a:pPr/>
              <a:t>24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7463588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532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BBCE337-2105-465D-92F6-C0EB17EE9B3A}" type="slidenum">
              <a:rPr lang="pt-BR" altLang="pt-BR" smtClean="0"/>
              <a:pPr/>
              <a:t>25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7768903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/>
              <a:t>História 6 - Gabriel</a:t>
            </a:r>
          </a:p>
        </p:txBody>
      </p:sp>
      <p:sp>
        <p:nvSpPr>
          <p:cNvPr id="553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1A1463F-7DA2-4285-9A39-99027D3977E9}" type="slidenum">
              <a:rPr lang="pt-BR" altLang="pt-BR" smtClean="0"/>
              <a:pPr/>
              <a:t>26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036862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573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454618E-28A9-4DE5-8916-FB5D40BB2D85}" type="slidenum">
              <a:rPr lang="pt-BR" altLang="pt-BR" smtClean="0"/>
              <a:pPr/>
              <a:t>27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9967910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593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FE34CD2-3CAA-4942-8B0D-6538DF2BCA65}" type="slidenum">
              <a:rPr lang="pt-BR" altLang="pt-BR" smtClean="0"/>
              <a:pPr/>
              <a:t>28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3872155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/>
              <a:t>História 7 - Marlon</a:t>
            </a:r>
          </a:p>
        </p:txBody>
      </p:sp>
      <p:sp>
        <p:nvSpPr>
          <p:cNvPr id="614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C0ED28D-7554-45F9-B9E7-F56644713E8E}" type="slidenum">
              <a:rPr lang="pt-BR" altLang="pt-BR" smtClean="0"/>
              <a:pPr/>
              <a:t>29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4181604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8AF884C-D02B-44A9-A57D-FCA60E32E5D0}" type="slidenum">
              <a:rPr lang="pt-BR" altLang="pt-BR" smtClean="0"/>
              <a:pPr/>
              <a:t>3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1992591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634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4A6B68E-20B4-4E6B-A2FF-54154AE67800}" type="slidenum">
              <a:rPr lang="pt-BR" altLang="pt-BR" smtClean="0"/>
              <a:pPr/>
              <a:t>30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3844804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655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B7E79F9-4CAF-4F50-B661-FB4FBD192C8D}" type="slidenum">
              <a:rPr lang="pt-BR" altLang="pt-BR" smtClean="0"/>
              <a:pPr/>
              <a:t>31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6451744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/>
              <a:t>História 08 – Modelo Hélida</a:t>
            </a:r>
          </a:p>
        </p:txBody>
      </p:sp>
      <p:sp>
        <p:nvSpPr>
          <p:cNvPr id="675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8739E3D-62AD-49AF-BA90-CE9A376C6ED6}" type="slidenum">
              <a:rPr lang="pt-BR" altLang="pt-BR" smtClean="0"/>
              <a:pPr/>
              <a:t>32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0575225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696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6B6F220-00C0-414A-83B5-26D668EFAD7C}" type="slidenum">
              <a:rPr lang="pt-BR" altLang="pt-BR" smtClean="0"/>
              <a:pPr/>
              <a:t>33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9496586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716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B5C8532-CD7C-46AA-ACE8-567896BB1ED1}" type="slidenum">
              <a:rPr lang="pt-BR" altLang="pt-BR" smtClean="0"/>
              <a:pPr/>
              <a:t>34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269359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/>
              <a:t>História 09– Modelo Hélida</a:t>
            </a:r>
          </a:p>
        </p:txBody>
      </p:sp>
      <p:sp>
        <p:nvSpPr>
          <p:cNvPr id="737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F0FE485-5E5D-4B6C-A655-417663046866}" type="slidenum">
              <a:rPr lang="pt-BR" altLang="pt-BR" smtClean="0"/>
              <a:pPr/>
              <a:t>35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6458175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757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90B4920-D4B1-448A-9EFE-C92341365A2D}" type="slidenum">
              <a:rPr lang="pt-BR" altLang="pt-BR" smtClean="0"/>
              <a:pPr/>
              <a:t>36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7980879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778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766B73F-6F04-448E-9FD3-7F92DF3FF82F}" type="slidenum">
              <a:rPr lang="pt-BR" altLang="pt-BR" smtClean="0"/>
              <a:pPr/>
              <a:t>37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1593013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/>
              <a:t>História 10 – Modelo Hélida</a:t>
            </a:r>
          </a:p>
        </p:txBody>
      </p:sp>
      <p:sp>
        <p:nvSpPr>
          <p:cNvPr id="798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1E8625B-1770-43FA-9007-396F2D48CC4F}" type="slidenum">
              <a:rPr lang="pt-BR" altLang="pt-BR" smtClean="0"/>
              <a:pPr/>
              <a:t>38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229521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/>
              <a:t>História 01- Carlos</a:t>
            </a:r>
          </a:p>
          <a:p>
            <a:r>
              <a:rPr lang="pt-BR" altLang="pt-BR" smtClean="0"/>
              <a:t>Obs: Fora do padrão</a:t>
            </a:r>
          </a:p>
        </p:txBody>
      </p:sp>
      <p:sp>
        <p:nvSpPr>
          <p:cNvPr id="102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FB16D02-D359-4ABD-9833-87A84C616B93}" type="slidenum">
              <a:rPr lang="pt-BR" altLang="pt-BR" smtClean="0"/>
              <a:pPr/>
              <a:t>4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055339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/>
              <a:t>História 01 – Gerir Paciente - Taissa</a:t>
            </a:r>
          </a:p>
        </p:txBody>
      </p:sp>
      <p:sp>
        <p:nvSpPr>
          <p:cNvPr id="122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77446CE-8154-426B-A28D-9C16FA413E95}" type="slidenum">
              <a:rPr lang="pt-BR" altLang="pt-BR" smtClean="0"/>
              <a:pPr/>
              <a:t>5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730308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2553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/>
              <a:t>História 01 – Incluir o Paciente, Aba 1 informações pessoais e aba 2 informações hábitos de vida.</a:t>
            </a:r>
          </a:p>
          <a:p>
            <a:r>
              <a:rPr lang="pt-BR" altLang="pt-BR" smtClean="0"/>
              <a:t>Taissa</a:t>
            </a:r>
          </a:p>
          <a:p>
            <a:endParaRPr lang="pt-BR" altLang="pt-BR" smtClean="0"/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0EDF60-A2A3-4CDC-BD32-3EF2CA9B39C3}" type="slidenum">
              <a:rPr lang="pt-BR" altLang="pt-BR" smtClean="0"/>
              <a:pPr/>
              <a:t>6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528797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/>
              <a:t>História 01 – Alterar o Paciente, Aba 1 informações pessoais e aba 2 informações hábitos de vida</a:t>
            </a:r>
          </a:p>
          <a:p>
            <a:r>
              <a:rPr lang="pt-BR" altLang="pt-BR" smtClean="0"/>
              <a:t>Taissa</a:t>
            </a:r>
          </a:p>
        </p:txBody>
      </p:sp>
      <p:sp>
        <p:nvSpPr>
          <p:cNvPr id="163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560B359-3178-49D9-96E7-19CE9D7A0D3C}" type="slidenum">
              <a:rPr lang="pt-BR" altLang="pt-BR" smtClean="0"/>
              <a:pPr/>
              <a:t>7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830602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/>
              <a:t>História 01 – Alterar o Paciente, Aba 1 informações pessoais e aba 2 informações hábitos de vida</a:t>
            </a:r>
          </a:p>
          <a:p>
            <a:r>
              <a:rPr lang="pt-BR" altLang="pt-BR" smtClean="0"/>
              <a:t>Taissa</a:t>
            </a:r>
          </a:p>
        </p:txBody>
      </p:sp>
      <p:sp>
        <p:nvSpPr>
          <p:cNvPr id="184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7DE6667-B4BB-432B-B435-2FEDA9CEAF4E}" type="slidenum">
              <a:rPr lang="pt-BR" altLang="pt-BR" smtClean="0"/>
              <a:pPr/>
              <a:t>8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339153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/>
              <a:t>História 01 – Alterar o Paciente, Aba 1 informações pessoais e aba 2 informações hábitos de vida</a:t>
            </a:r>
          </a:p>
          <a:p>
            <a:r>
              <a:rPr lang="pt-BR" altLang="pt-BR" smtClean="0"/>
              <a:t>Taissa</a:t>
            </a:r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67063D5-7BBA-4BB8-BEC0-DB5F879757B5}" type="slidenum">
              <a:rPr lang="pt-BR" altLang="pt-BR" smtClean="0"/>
              <a:pPr/>
              <a:t>9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97833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E90F1-AB6B-4E47-8175-34A2FE1EBF16}" type="datetimeFigureOut">
              <a:rPr lang="pt-BR"/>
              <a:pPr>
                <a:defRPr/>
              </a:pPr>
              <a:t>20/04/2019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D49FE-2459-4C4D-8E79-04A11EE7FF0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1764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D6135-2593-42AC-84BD-D6F037C96980}" type="datetimeFigureOut">
              <a:rPr lang="pt-BR"/>
              <a:pPr>
                <a:defRPr/>
              </a:pPr>
              <a:t>20/04/2019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E6121-4B32-470C-AAA1-D55DC735E40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6543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AC8F1-797F-46C7-9EFD-2572AC25016A}" type="datetimeFigureOut">
              <a:rPr lang="pt-BR"/>
              <a:pPr>
                <a:defRPr/>
              </a:pPr>
              <a:t>20/04/2019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E22B3-8CC3-47DE-BCD1-53DD0E2C53C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5088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C27EA-4FAB-4D33-8104-EC7964A9DCA7}" type="datetimeFigureOut">
              <a:rPr lang="pt-BR"/>
              <a:pPr>
                <a:defRPr/>
              </a:pPr>
              <a:t>20/04/2019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77585B-53DB-4250-AF4D-99A08FFA827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8612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E5C6A-275E-4B56-847F-6B23CC028AF7}" type="datetimeFigureOut">
              <a:rPr lang="pt-BR"/>
              <a:pPr>
                <a:defRPr/>
              </a:pPr>
              <a:t>20/04/2019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A1471-C351-4C7D-8642-EEC3136AE0D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697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DAFC-9736-4553-AECF-C03CEB583A5E}" type="datetimeFigureOut">
              <a:rPr lang="pt-BR"/>
              <a:pPr>
                <a:defRPr/>
              </a:pPr>
              <a:t>20/04/2019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C512B-0CFD-4E71-96B9-258BEAEFCCE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4257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19DCB-4FE4-4DCB-810E-83015754A8B7}" type="datetimeFigureOut">
              <a:rPr lang="pt-BR"/>
              <a:pPr>
                <a:defRPr/>
              </a:pPr>
              <a:t>20/04/2019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64647-035B-40BB-B22F-D360361F5FA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2005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81FF8-795B-413D-A61D-5089EC43AA60}" type="datetimeFigureOut">
              <a:rPr lang="pt-BR"/>
              <a:pPr>
                <a:defRPr/>
              </a:pPr>
              <a:t>20/04/2019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5EEC5-7DDC-445C-8C33-92DCB1102DB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6571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CD3C6-3102-40F9-A637-7080103E51B9}" type="datetimeFigureOut">
              <a:rPr lang="pt-BR"/>
              <a:pPr>
                <a:defRPr/>
              </a:pPr>
              <a:t>20/04/2019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3B89A-BA1B-4E10-98B2-3A734A61F05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9294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7F3D1-0676-4930-8A65-C544D5D8E7CE}" type="datetimeFigureOut">
              <a:rPr lang="pt-BR"/>
              <a:pPr>
                <a:defRPr/>
              </a:pPr>
              <a:t>20/04/2019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5698D-5687-4051-A4F3-218A0D4B23D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2990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86ECB-1048-4140-A5D8-0A4CEE2E75B5}" type="datetimeFigureOut">
              <a:rPr lang="pt-BR"/>
              <a:pPr>
                <a:defRPr/>
              </a:pPr>
              <a:t>20/04/2019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61111-DD2B-409B-B662-A650AC183A8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2356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200850E-EBED-474A-A13B-4E1920EA2803}" type="datetimeFigureOut">
              <a:rPr lang="pt-BR"/>
              <a:pPr>
                <a:defRPr/>
              </a:pPr>
              <a:t>20/04/2019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48138EE-511F-41DD-89DA-DB011695A74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ctrTitle"/>
          </p:nvPr>
        </p:nvSpPr>
        <p:spPr>
          <a:xfrm>
            <a:off x="539750" y="620713"/>
            <a:ext cx="8286750" cy="857250"/>
          </a:xfrm>
        </p:spPr>
        <p:txBody>
          <a:bodyPr/>
          <a:lstStyle/>
          <a:p>
            <a:pPr eaLnBrk="1" hangingPunct="1"/>
            <a:r>
              <a:rPr lang="pt-BR" altLang="pt-BR" smtClean="0"/>
              <a:t>Centro Universitário Newton Paiva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0" y="1628775"/>
            <a:ext cx="9144000" cy="409733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HISTÓRIAS DE USUÁRIOS 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SISTEMA DE PRONTUÁRIO  FARMACÊUTICO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pt-BR" sz="4400" dirty="0">
              <a:latin typeface="+mj-lt"/>
              <a:ea typeface="+mj-ea"/>
              <a:cs typeface="+mj-cs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Módulo Paciente</a:t>
            </a:r>
            <a:endParaRPr lang="pt-BR" sz="28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0"/>
            <a:ext cx="6816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775"/>
            <a:ext cx="9144000" cy="639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713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História 02: Gerir Unidade Básica de Saúde</a:t>
            </a:r>
          </a:p>
        </p:txBody>
      </p:sp>
      <p:sp>
        <p:nvSpPr>
          <p:cNvPr id="2560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9275"/>
            <a:ext cx="9144000" cy="6308725"/>
          </a:xfrm>
        </p:spPr>
        <p:txBody>
          <a:bodyPr/>
          <a:lstStyle/>
          <a:p>
            <a:pPr marL="400050" lvl="2" indent="0" algn="ctr">
              <a:buFont typeface="Arial" panose="020B0604020202020204" pitchFamily="34" charset="0"/>
              <a:buNone/>
            </a:pPr>
            <a:endParaRPr lang="pt-BR" altLang="pt-BR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Como um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atendente da farmácia da escola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 gostaria de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manter os dados das Unidades Básicas de Saúde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permitir manter os dados no BD.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>
          <a:xfrm>
            <a:off x="0" y="19050"/>
            <a:ext cx="9144000" cy="1033463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História 02: DER Associado</a:t>
            </a:r>
          </a:p>
        </p:txBody>
      </p:sp>
      <p:pic>
        <p:nvPicPr>
          <p:cNvPr id="27651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205038"/>
            <a:ext cx="8047038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História 02: Protótipos</a:t>
            </a: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908050"/>
            <a:ext cx="4700587" cy="37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538" y="1341438"/>
            <a:ext cx="3779837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4652963"/>
            <a:ext cx="4635500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História 03: Gerir Estado Civil</a:t>
            </a:r>
          </a:p>
        </p:txBody>
      </p:sp>
      <p:sp>
        <p:nvSpPr>
          <p:cNvPr id="31747" name="Espaço Reservado para Conteúdo 2"/>
          <p:cNvSpPr>
            <a:spLocks noGrp="1"/>
          </p:cNvSpPr>
          <p:nvPr>
            <p:ph idx="1"/>
          </p:nvPr>
        </p:nvSpPr>
        <p:spPr>
          <a:xfrm>
            <a:off x="0" y="549275"/>
            <a:ext cx="9144000" cy="6308725"/>
          </a:xfrm>
        </p:spPr>
        <p:txBody>
          <a:bodyPr/>
          <a:lstStyle/>
          <a:p>
            <a:pPr marL="400050" lvl="2" indent="0" algn="ctr">
              <a:buFont typeface="Arial" panose="020B0604020202020204" pitchFamily="34" charset="0"/>
              <a:buNone/>
            </a:pPr>
            <a:endParaRPr lang="pt-BR" altLang="pt-BR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Como um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atendente da farmácia da escola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 gostaria de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manter os dados de Estado Civil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permitir manter os dados no BD.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História 03: DER Associado</a:t>
            </a:r>
          </a:p>
        </p:txBody>
      </p:sp>
      <p:pic>
        <p:nvPicPr>
          <p:cNvPr id="33795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205038"/>
            <a:ext cx="5584825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História 03: Protótipos</a:t>
            </a:r>
          </a:p>
        </p:txBody>
      </p:sp>
      <p:pic>
        <p:nvPicPr>
          <p:cNvPr id="3584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1412875"/>
            <a:ext cx="3732213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836613"/>
            <a:ext cx="4706938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4652963"/>
            <a:ext cx="4478337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713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História 04: Gerir Ocupação Profissão </a:t>
            </a:r>
          </a:p>
        </p:txBody>
      </p:sp>
      <p:sp>
        <p:nvSpPr>
          <p:cNvPr id="37891" name="Espaço Reservado para Conteúdo 2"/>
          <p:cNvSpPr>
            <a:spLocks noGrp="1"/>
          </p:cNvSpPr>
          <p:nvPr>
            <p:ph idx="1"/>
          </p:nvPr>
        </p:nvSpPr>
        <p:spPr>
          <a:xfrm>
            <a:off x="0" y="549275"/>
            <a:ext cx="9144000" cy="6308725"/>
          </a:xfrm>
        </p:spPr>
        <p:txBody>
          <a:bodyPr/>
          <a:lstStyle/>
          <a:p>
            <a:pPr marL="400050" lvl="2" indent="0" algn="ctr">
              <a:buFont typeface="Arial" panose="020B0604020202020204" pitchFamily="34" charset="0"/>
              <a:buNone/>
            </a:pPr>
            <a:endParaRPr lang="pt-BR" altLang="pt-BR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Como um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atendente da farmácia da escola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 gostaria de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manter os dados de tipo de Ocupações da Profissão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permitir manter os dados no BD.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513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História 04: DER Associado</a:t>
            </a:r>
          </a:p>
        </p:txBody>
      </p:sp>
      <p:pic>
        <p:nvPicPr>
          <p:cNvPr id="39939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2492375"/>
            <a:ext cx="7110412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713"/>
          </a:xfrm>
        </p:spPr>
        <p:txBody>
          <a:bodyPr/>
          <a:lstStyle/>
          <a:p>
            <a:pPr eaLnBrk="1" hangingPunct="1"/>
            <a:r>
              <a:rPr lang="pt-BR" altLang="pt-BR" sz="4000" smtClean="0">
                <a:solidFill>
                  <a:srgbClr val="0070C0"/>
                </a:solidFill>
              </a:rPr>
              <a:t>História 01: Gerir Paciente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9275"/>
            <a:ext cx="9144000" cy="6408738"/>
          </a:xfrm>
        </p:spPr>
        <p:txBody>
          <a:bodyPr/>
          <a:lstStyle/>
          <a:p>
            <a:pPr marL="400050" lvl="2" indent="0" algn="ctr">
              <a:buFont typeface="Arial" panose="020B0604020202020204" pitchFamily="34" charset="0"/>
              <a:buNone/>
            </a:pPr>
            <a:endParaRPr lang="pt-BR" altLang="pt-BR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Como um 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atendente da farmácia da escola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 gostaria de  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gerir os dados do paciente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poder agendar o seu atendimento na farmácia escola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História 04: Protótipos</a:t>
            </a:r>
          </a:p>
        </p:txBody>
      </p:sp>
      <p:pic>
        <p:nvPicPr>
          <p:cNvPr id="41987" name="Imagem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25538"/>
            <a:ext cx="4154488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Imagem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4233863"/>
            <a:ext cx="58293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633538"/>
            <a:ext cx="4700587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713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História 05: Gerir Tipo de Acesso ao Serviço </a:t>
            </a:r>
          </a:p>
        </p:txBody>
      </p:sp>
      <p:sp>
        <p:nvSpPr>
          <p:cNvPr id="44035" name="Espaço Reservado para Conteúdo 2"/>
          <p:cNvSpPr>
            <a:spLocks noGrp="1"/>
          </p:cNvSpPr>
          <p:nvPr>
            <p:ph idx="1"/>
          </p:nvPr>
        </p:nvSpPr>
        <p:spPr>
          <a:xfrm>
            <a:off x="0" y="549275"/>
            <a:ext cx="9144000" cy="6308725"/>
          </a:xfrm>
        </p:spPr>
        <p:txBody>
          <a:bodyPr/>
          <a:lstStyle/>
          <a:p>
            <a:pPr marL="400050" lvl="2" indent="0" algn="ctr">
              <a:buFont typeface="Arial" panose="020B0604020202020204" pitchFamily="34" charset="0"/>
              <a:buNone/>
            </a:pPr>
            <a:endParaRPr lang="pt-BR" altLang="pt-BR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Como um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atendente da farmácia da escola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 gostaria de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manter os dados de Tipo de Acesso ao Serviço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permitir manter os dados no BD.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513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História 05: DER Associado </a:t>
            </a:r>
          </a:p>
        </p:txBody>
      </p:sp>
      <p:pic>
        <p:nvPicPr>
          <p:cNvPr id="46083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038" y="2636838"/>
            <a:ext cx="6810375" cy="137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513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História 05: Protótipos </a:t>
            </a:r>
          </a:p>
        </p:txBody>
      </p:sp>
      <p:pic>
        <p:nvPicPr>
          <p:cNvPr id="48131" name="Picture 3" descr="C:\Users\Marlon\Documents\Sistema de Informação\Metodologia\Prototipos\Tipo Acesso Serviç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5538"/>
            <a:ext cx="4275138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2" descr="C:\Users\Marlon\Documents\Sistema de Informação\Metodologia\Prototipos\Incluir Tipo Acesso Serviç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1892300"/>
            <a:ext cx="47561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3" descr="C:\Users\Marlon\Documents\Sistema de Informação\Metodologia\Prototipos\Alterar Tipo Acesso Serviç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581525"/>
            <a:ext cx="5737225" cy="207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713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História 06: Gerir Local de Atendimento </a:t>
            </a:r>
          </a:p>
        </p:txBody>
      </p:sp>
      <p:sp>
        <p:nvSpPr>
          <p:cNvPr id="50179" name="Espaço Reservado para Conteúdo 2"/>
          <p:cNvSpPr>
            <a:spLocks noGrp="1"/>
          </p:cNvSpPr>
          <p:nvPr>
            <p:ph idx="1"/>
          </p:nvPr>
        </p:nvSpPr>
        <p:spPr>
          <a:xfrm>
            <a:off x="0" y="549275"/>
            <a:ext cx="9144000" cy="6308725"/>
          </a:xfrm>
        </p:spPr>
        <p:txBody>
          <a:bodyPr/>
          <a:lstStyle/>
          <a:p>
            <a:pPr marL="400050" lvl="2" indent="0" algn="ctr">
              <a:buFont typeface="Arial" panose="020B0604020202020204" pitchFamily="34" charset="0"/>
              <a:buNone/>
            </a:pPr>
            <a:endParaRPr lang="pt-BR" altLang="pt-BR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Como um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atendente da farmácia da escola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 gostaria de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manter os dados de Local de Atendimentos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permitir manter os dados no BD.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513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História 06: DER Associado</a:t>
            </a:r>
          </a:p>
        </p:txBody>
      </p:sp>
      <p:pic>
        <p:nvPicPr>
          <p:cNvPr id="52227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276475"/>
            <a:ext cx="5643563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513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História 06: Protótipos</a:t>
            </a:r>
          </a:p>
        </p:txBody>
      </p:sp>
      <p:pic>
        <p:nvPicPr>
          <p:cNvPr id="542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2133600"/>
            <a:ext cx="4254500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52513"/>
            <a:ext cx="4440238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652963"/>
            <a:ext cx="4383087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713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História 07: Gerir Tipo Uso</a:t>
            </a:r>
          </a:p>
        </p:txBody>
      </p:sp>
      <p:sp>
        <p:nvSpPr>
          <p:cNvPr id="5632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9275"/>
            <a:ext cx="9144000" cy="6308725"/>
          </a:xfrm>
        </p:spPr>
        <p:txBody>
          <a:bodyPr/>
          <a:lstStyle/>
          <a:p>
            <a:pPr marL="400050" lvl="2" indent="0" algn="ctr">
              <a:buFont typeface="Arial" panose="020B0604020202020204" pitchFamily="34" charset="0"/>
              <a:buNone/>
            </a:pPr>
            <a:endParaRPr lang="pt-BR" altLang="pt-BR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Como um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atendente da farmácia da escola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 gostaria de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manter os dados de Tipo de Uso (de Bebida ou de Cigarro)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permitir manter os dados no BD.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5538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História 07: DER Associado</a:t>
            </a:r>
          </a:p>
        </p:txBody>
      </p:sp>
      <p:pic>
        <p:nvPicPr>
          <p:cNvPr id="58371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133600"/>
            <a:ext cx="4889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513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História 07: Protótipos</a:t>
            </a:r>
          </a:p>
        </p:txBody>
      </p:sp>
      <p:pic>
        <p:nvPicPr>
          <p:cNvPr id="60419" name="Picture 3" descr="C:\Users\Marlon\Documents\Sistema de Informação\Metodologia\Prototipos\Tipo de Us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268413"/>
            <a:ext cx="4583113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2205038"/>
            <a:ext cx="44291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797425"/>
            <a:ext cx="3762375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713"/>
          </a:xfrm>
        </p:spPr>
        <p:txBody>
          <a:bodyPr/>
          <a:lstStyle/>
          <a:p>
            <a:pPr eaLnBrk="1" hangingPunct="1"/>
            <a:r>
              <a:rPr lang="pt-BR" altLang="pt-BR" sz="4000" smtClean="0">
                <a:solidFill>
                  <a:srgbClr val="0070C0"/>
                </a:solidFill>
              </a:rPr>
              <a:t>História 01: DER Associado</a:t>
            </a:r>
          </a:p>
        </p:txBody>
      </p:sp>
      <p:pic>
        <p:nvPicPr>
          <p:cNvPr id="7171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884238"/>
            <a:ext cx="5978525" cy="596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713"/>
          </a:xfrm>
        </p:spPr>
        <p:txBody>
          <a:bodyPr/>
          <a:lstStyle/>
          <a:p>
            <a:pPr eaLnBrk="1" hangingPunct="1"/>
            <a:r>
              <a:rPr lang="pt-BR" altLang="pt-BR" sz="3800" smtClean="0"/>
              <a:t>História 08: Tipo de Quantidade Uso Cigarro </a:t>
            </a:r>
          </a:p>
        </p:txBody>
      </p:sp>
      <p:sp>
        <p:nvSpPr>
          <p:cNvPr id="62467" name="Espaço Reservado para Conteúdo 2"/>
          <p:cNvSpPr>
            <a:spLocks noGrp="1"/>
          </p:cNvSpPr>
          <p:nvPr>
            <p:ph idx="1"/>
          </p:nvPr>
        </p:nvSpPr>
        <p:spPr>
          <a:xfrm>
            <a:off x="0" y="549275"/>
            <a:ext cx="9144000" cy="6308725"/>
          </a:xfrm>
        </p:spPr>
        <p:txBody>
          <a:bodyPr/>
          <a:lstStyle/>
          <a:p>
            <a:pPr marL="400050" lvl="2" indent="0" algn="ctr">
              <a:buFont typeface="Arial" panose="020B0604020202020204" pitchFamily="34" charset="0"/>
              <a:buNone/>
            </a:pPr>
            <a:endParaRPr lang="pt-BR" altLang="pt-BR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Como um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atendente da farmácia da escola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 gostaria de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manter os dados de Tipo de Quantidade Uso Cigarro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permitir manter os dados no BD.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513"/>
          </a:xfrm>
        </p:spPr>
        <p:txBody>
          <a:bodyPr/>
          <a:lstStyle/>
          <a:p>
            <a:pPr eaLnBrk="1" hangingPunct="1"/>
            <a:r>
              <a:rPr lang="pt-BR" altLang="pt-BR" sz="3800" smtClean="0"/>
              <a:t>História 08: DER Associado </a:t>
            </a:r>
          </a:p>
        </p:txBody>
      </p:sp>
      <p:pic>
        <p:nvPicPr>
          <p:cNvPr id="64515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3024188"/>
            <a:ext cx="7442200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513"/>
          </a:xfrm>
        </p:spPr>
        <p:txBody>
          <a:bodyPr/>
          <a:lstStyle/>
          <a:p>
            <a:pPr eaLnBrk="1" hangingPunct="1"/>
            <a:r>
              <a:rPr lang="pt-BR" altLang="pt-BR" sz="3800" smtClean="0"/>
              <a:t>História 08: Protótipos </a:t>
            </a:r>
          </a:p>
        </p:txBody>
      </p:sp>
      <p:pic>
        <p:nvPicPr>
          <p:cNvPr id="6656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1125538"/>
            <a:ext cx="5089525" cy="548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5538"/>
          </a:xfrm>
        </p:spPr>
        <p:txBody>
          <a:bodyPr/>
          <a:lstStyle/>
          <a:p>
            <a:pPr eaLnBrk="1" hangingPunct="1"/>
            <a:r>
              <a:rPr lang="pt-BR" altLang="pt-BR" sz="3500" smtClean="0"/>
              <a:t>História 09: Gerir Tipo de Quantidade Uso Bebida</a:t>
            </a:r>
          </a:p>
        </p:txBody>
      </p:sp>
      <p:sp>
        <p:nvSpPr>
          <p:cNvPr id="68611" name="Espaço Reservado para Conteúdo 2"/>
          <p:cNvSpPr>
            <a:spLocks noGrp="1"/>
          </p:cNvSpPr>
          <p:nvPr>
            <p:ph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 marL="400050" lvl="2" indent="0" algn="ctr">
              <a:buFont typeface="Arial" panose="020B0604020202020204" pitchFamily="34" charset="0"/>
              <a:buNone/>
            </a:pPr>
            <a:endParaRPr lang="pt-BR" altLang="pt-BR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Como um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atendente da farmácia da escola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 gostaria de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manter os dados de Tipo de Quantidade Uso Bebidas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permitir manter os dados no BD.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5538"/>
          </a:xfrm>
        </p:spPr>
        <p:txBody>
          <a:bodyPr/>
          <a:lstStyle/>
          <a:p>
            <a:pPr eaLnBrk="1" hangingPunct="1"/>
            <a:r>
              <a:rPr lang="pt-BR" altLang="pt-BR" sz="3500" smtClean="0"/>
              <a:t>História 09: DER Associado</a:t>
            </a:r>
          </a:p>
        </p:txBody>
      </p:sp>
      <p:pic>
        <p:nvPicPr>
          <p:cNvPr id="70659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3024188"/>
            <a:ext cx="6135687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5538"/>
          </a:xfrm>
        </p:spPr>
        <p:txBody>
          <a:bodyPr/>
          <a:lstStyle/>
          <a:p>
            <a:pPr eaLnBrk="1" hangingPunct="1"/>
            <a:r>
              <a:rPr lang="pt-BR" altLang="pt-BR" sz="3500" smtClean="0"/>
              <a:t>História 09: Protótipos</a:t>
            </a:r>
          </a:p>
        </p:txBody>
      </p:sp>
      <p:pic>
        <p:nvPicPr>
          <p:cNvPr id="72707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106488"/>
            <a:ext cx="5184775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5538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História 10: Gerir Tipo Sexo</a:t>
            </a:r>
          </a:p>
        </p:txBody>
      </p:sp>
      <p:sp>
        <p:nvSpPr>
          <p:cNvPr id="74755" name="Espaço Reservado para Conteúdo 2"/>
          <p:cNvSpPr>
            <a:spLocks noGrp="1"/>
          </p:cNvSpPr>
          <p:nvPr>
            <p:ph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 marL="400050" lvl="2" indent="0" algn="ctr">
              <a:buFont typeface="Arial" panose="020B0604020202020204" pitchFamily="34" charset="0"/>
              <a:buNone/>
            </a:pPr>
            <a:endParaRPr lang="pt-BR" altLang="pt-BR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Como um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atendente da farmácia da escola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 gostaria de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manter os dados de Tipo de Sexo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permitir manter os dados no BD.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5538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História 10: DER Associado</a:t>
            </a:r>
          </a:p>
        </p:txBody>
      </p:sp>
      <p:pic>
        <p:nvPicPr>
          <p:cNvPr id="7680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133600"/>
            <a:ext cx="5083175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5538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História 10: Protótipos</a:t>
            </a:r>
          </a:p>
        </p:txBody>
      </p:sp>
      <p:pic>
        <p:nvPicPr>
          <p:cNvPr id="78851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46" b="59193"/>
          <a:stretch>
            <a:fillRect/>
          </a:stretch>
        </p:blipFill>
        <p:spPr bwMode="auto">
          <a:xfrm>
            <a:off x="0" y="1052513"/>
            <a:ext cx="4184650" cy="222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63" y="1427163"/>
            <a:ext cx="50673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3933825"/>
            <a:ext cx="53625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 txBox="1">
            <a:spLocks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000">
                <a:solidFill>
                  <a:srgbClr val="0070C0"/>
                </a:solidFill>
              </a:rPr>
              <a:t>História 01: Tela Inicial Paciente</a:t>
            </a:r>
          </a:p>
        </p:txBody>
      </p:sp>
      <p:pic>
        <p:nvPicPr>
          <p:cNvPr id="9219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474788"/>
            <a:ext cx="9067800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 eaLnBrk="1" hangingPunct="1"/>
            <a:r>
              <a:rPr lang="pt-BR" altLang="pt-BR" sz="4000" smtClean="0">
                <a:solidFill>
                  <a:srgbClr val="0070C0"/>
                </a:solidFill>
              </a:rPr>
              <a:t>História 01: Incluir Paciente</a:t>
            </a:r>
          </a:p>
        </p:txBody>
      </p:sp>
      <p:pic>
        <p:nvPicPr>
          <p:cNvPr id="11267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300163"/>
            <a:ext cx="769620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8" y="0"/>
            <a:ext cx="72231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1013"/>
            <a:ext cx="9144000" cy="589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713"/>
          </a:xfrm>
        </p:spPr>
        <p:txBody>
          <a:bodyPr/>
          <a:lstStyle/>
          <a:p>
            <a:pPr eaLnBrk="1" hangingPunct="1"/>
            <a:r>
              <a:rPr lang="pt-BR" altLang="pt-BR" sz="4000" smtClean="0">
                <a:solidFill>
                  <a:srgbClr val="0070C0"/>
                </a:solidFill>
              </a:rPr>
              <a:t>História 01: Pesquisar Paciente</a:t>
            </a:r>
          </a:p>
        </p:txBody>
      </p:sp>
      <p:pic>
        <p:nvPicPr>
          <p:cNvPr id="17411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795338"/>
            <a:ext cx="9067800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713"/>
          </a:xfrm>
        </p:spPr>
        <p:txBody>
          <a:bodyPr/>
          <a:lstStyle/>
          <a:p>
            <a:pPr eaLnBrk="1" hangingPunct="1"/>
            <a:r>
              <a:rPr lang="pt-BR" altLang="pt-BR" sz="4000" smtClean="0">
                <a:solidFill>
                  <a:srgbClr val="0070C0"/>
                </a:solidFill>
              </a:rPr>
              <a:t>História 01: Alterar Dados de Paciente</a:t>
            </a:r>
          </a:p>
        </p:txBody>
      </p:sp>
      <p:pic>
        <p:nvPicPr>
          <p:cNvPr id="19459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981075"/>
            <a:ext cx="9120188" cy="563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3254</TotalTime>
  <Words>673</Words>
  <Application>Microsoft Office PowerPoint</Application>
  <PresentationFormat>Apresentação na tela (4:3)</PresentationFormat>
  <Paragraphs>170</Paragraphs>
  <Slides>38</Slides>
  <Notes>38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2" baseType="lpstr">
      <vt:lpstr>Arial</vt:lpstr>
      <vt:lpstr>Calibri</vt:lpstr>
      <vt:lpstr>Times New Roman</vt:lpstr>
      <vt:lpstr>Tema do Office</vt:lpstr>
      <vt:lpstr>Centro Universitário Newton Paiva</vt:lpstr>
      <vt:lpstr>História 01: Gerir Paciente</vt:lpstr>
      <vt:lpstr>História 01: DER Associado</vt:lpstr>
      <vt:lpstr>Apresentação do PowerPoint</vt:lpstr>
      <vt:lpstr>História 01: Incluir Paciente</vt:lpstr>
      <vt:lpstr>Apresentação do PowerPoint</vt:lpstr>
      <vt:lpstr>Apresentação do PowerPoint</vt:lpstr>
      <vt:lpstr>História 01: Pesquisar Paciente</vt:lpstr>
      <vt:lpstr>História 01: Alterar Dados de Paciente</vt:lpstr>
      <vt:lpstr>Apresentação do PowerPoint</vt:lpstr>
      <vt:lpstr>Apresentação do PowerPoint</vt:lpstr>
      <vt:lpstr>História 02: Gerir Unidade Básica de Saúde</vt:lpstr>
      <vt:lpstr>História 02: DER Associado</vt:lpstr>
      <vt:lpstr>História 02: Protótipos</vt:lpstr>
      <vt:lpstr>História 03: Gerir Estado Civil</vt:lpstr>
      <vt:lpstr>História 03: DER Associado</vt:lpstr>
      <vt:lpstr>História 03: Protótipos</vt:lpstr>
      <vt:lpstr>História 04: Gerir Ocupação Profissão </vt:lpstr>
      <vt:lpstr>História 04: DER Associado</vt:lpstr>
      <vt:lpstr>História 04: Protótipos</vt:lpstr>
      <vt:lpstr>História 05: Gerir Tipo de Acesso ao Serviço </vt:lpstr>
      <vt:lpstr>História 05: DER Associado </vt:lpstr>
      <vt:lpstr>História 05: Protótipos </vt:lpstr>
      <vt:lpstr>História 06: Gerir Local de Atendimento </vt:lpstr>
      <vt:lpstr>História 06: DER Associado</vt:lpstr>
      <vt:lpstr>História 06: Protótipos</vt:lpstr>
      <vt:lpstr>História 07: Gerir Tipo Uso</vt:lpstr>
      <vt:lpstr>História 07: DER Associado</vt:lpstr>
      <vt:lpstr>História 07: Protótipos</vt:lpstr>
      <vt:lpstr>História 08: Tipo de Quantidade Uso Cigarro </vt:lpstr>
      <vt:lpstr>História 08: DER Associado </vt:lpstr>
      <vt:lpstr>História 08: Protótipos </vt:lpstr>
      <vt:lpstr>História 09: Gerir Tipo de Quantidade Uso Bebida</vt:lpstr>
      <vt:lpstr>História 09: DER Associado</vt:lpstr>
      <vt:lpstr>História 09: Protótipos</vt:lpstr>
      <vt:lpstr>História 10: Gerir Tipo Sexo</vt:lpstr>
      <vt:lpstr>História 10: DER Associado</vt:lpstr>
      <vt:lpstr>História 10: Protótipos</vt:lpstr>
    </vt:vector>
  </TitlesOfParts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Extensão Centro Universitário Newton Paiva</dc:title>
  <dc:creator>IBM_USER</dc:creator>
  <cp:lastModifiedBy>Tarley Lana</cp:lastModifiedBy>
  <cp:revision>840</cp:revision>
  <dcterms:created xsi:type="dcterms:W3CDTF">2009-09-29T13:55:17Z</dcterms:created>
  <dcterms:modified xsi:type="dcterms:W3CDTF">2019-04-20T13:28:24Z</dcterms:modified>
</cp:coreProperties>
</file>