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651" r:id="rId2"/>
    <p:sldId id="653" r:id="rId3"/>
    <p:sldId id="607" r:id="rId4"/>
    <p:sldId id="608" r:id="rId5"/>
    <p:sldId id="655" r:id="rId6"/>
    <p:sldId id="654" r:id="rId7"/>
    <p:sldId id="656" r:id="rId8"/>
    <p:sldId id="572" r:id="rId9"/>
    <p:sldId id="609" r:id="rId10"/>
    <p:sldId id="610" r:id="rId11"/>
    <p:sldId id="641" r:id="rId12"/>
    <p:sldId id="642" r:id="rId13"/>
    <p:sldId id="611" r:id="rId14"/>
    <p:sldId id="612" r:id="rId15"/>
    <p:sldId id="613" r:id="rId16"/>
    <p:sldId id="643" r:id="rId17"/>
    <p:sldId id="644" r:id="rId18"/>
    <p:sldId id="568" r:id="rId19"/>
    <p:sldId id="615" r:id="rId20"/>
    <p:sldId id="614" r:id="rId21"/>
    <p:sldId id="636" r:id="rId22"/>
    <p:sldId id="637" r:id="rId23"/>
    <p:sldId id="569" r:id="rId24"/>
    <p:sldId id="617" r:id="rId25"/>
    <p:sldId id="616" r:id="rId26"/>
    <p:sldId id="645" r:id="rId27"/>
    <p:sldId id="646" r:id="rId28"/>
    <p:sldId id="618" r:id="rId29"/>
    <p:sldId id="619" r:id="rId30"/>
    <p:sldId id="620" r:id="rId31"/>
    <p:sldId id="647" r:id="rId32"/>
    <p:sldId id="648" r:id="rId33"/>
    <p:sldId id="577" r:id="rId34"/>
    <p:sldId id="621" r:id="rId35"/>
    <p:sldId id="622" r:id="rId36"/>
    <p:sldId id="649" r:id="rId37"/>
    <p:sldId id="650" r:id="rId3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>
      <p:cViewPr varScale="1">
        <p:scale>
          <a:sx n="89" d="100"/>
          <a:sy n="89" d="100"/>
        </p:scale>
        <p:origin x="1334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CB93E7C-7045-4FBB-84D2-56D190CB79EA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4446D2-701E-42FF-A968-E4E74B4AEB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638010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 smtClean="0"/>
          </a:p>
        </p:txBody>
      </p:sp>
      <p:sp>
        <p:nvSpPr>
          <p:cNvPr id="41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418E369-B5E5-4557-952E-3BB2AC638D42}" type="slidenum">
              <a:rPr lang="pt-BR" altLang="pt-BR" smtClean="0"/>
              <a:pPr/>
              <a:t>1</a:t>
            </a:fld>
            <a:endParaRPr lang="pt-BR" altLang="pt-BR" smtClean="0"/>
          </a:p>
        </p:txBody>
      </p:sp>
    </p:spTree>
    <p:extLst>
      <p:ext uri="{BB962C8B-B14F-4D97-AF65-F5344CB8AC3E}">
        <p14:creationId xmlns:p14="http://schemas.microsoft.com/office/powerpoint/2010/main" val="95179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6D559E-5162-4E40-B8E1-44AE4FA85BD1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9FFA2-8576-41CD-8D1E-5568EC24BBC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32824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189F5-2CBC-4176-90DB-B6AE56DA4A2A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4816D-C4B7-43A7-8AD9-9522119FC39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4003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B90BE-52FD-4A3B-9880-4C220133C836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7D7D4-085B-4F4B-9F65-D926F273BF6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2843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A84E3-8233-428E-A57C-2ADE62594C19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EB5EA-30B5-4C29-9481-47C113AA42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2665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93A4E-1198-4879-9F72-CF939C80C6F1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EF601-92B3-4AC8-B6E0-1C885105E0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1180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3F7D7-F71B-467B-9CC5-DA6CD0A50055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93D7C-857F-42E7-9D0F-E26CC01ADA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1972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CED5E-6A1E-412C-A1F9-C3F6F4A2138B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EFFC6-6000-4381-8356-8E5529B972F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45502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B01FE-E8E9-4971-97A8-968C68A5CBCA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C9A70-939A-499A-B957-11007AE2448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3197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F8750-91B9-4A3C-8E66-B362E878210C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AC376D-3EB0-4E30-B645-43E0A3F7C0D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746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6D77A-BD26-4ADB-926D-A70B9BEB81A1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6D599-8F69-499A-82AA-E218DF32AB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400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15C0-B99C-4BDA-9B65-37408962EB09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49FB6-0D57-4A35-AD04-D8786E40CC3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174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E0761D-4688-4421-8B17-E7534E9ABB61}" type="datetimeFigureOut">
              <a:rPr lang="pt-BR"/>
              <a:pPr>
                <a:defRPr/>
              </a:pPr>
              <a:t>20/04/2019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106DFC-7775-49BF-A9A0-5CA23B2D53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>
          <a:xfrm>
            <a:off x="539750" y="620713"/>
            <a:ext cx="8286750" cy="857250"/>
          </a:xfrm>
        </p:spPr>
        <p:txBody>
          <a:bodyPr/>
          <a:lstStyle/>
          <a:p>
            <a:pPr eaLnBrk="1" hangingPunct="1"/>
            <a:r>
              <a:rPr lang="pt-BR" altLang="pt-BR" smtClean="0"/>
              <a:t>Centro Universitário Newton Paiva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0" y="1628775"/>
            <a:ext cx="9144000" cy="40973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HISTÓRIAS DE USUÁRIOS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dirty="0">
                <a:latin typeface="+mj-lt"/>
                <a:ea typeface="+mj-ea"/>
                <a:cs typeface="+mj-cs"/>
              </a:rPr>
              <a:t>SISTEMA DE PRONTUÁRIO  FARMACÊUTICO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endParaRPr lang="pt-BR" sz="4400" dirty="0">
              <a:latin typeface="+mj-lt"/>
              <a:ea typeface="+mj-ea"/>
              <a:cs typeface="+mj-cs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sz="44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Módulo Atendimento</a:t>
            </a:r>
            <a:endParaRPr lang="pt-BR" sz="2800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12:  Tela Inicial</a:t>
            </a:r>
          </a:p>
        </p:txBody>
      </p:sp>
      <p:pic>
        <p:nvPicPr>
          <p:cNvPr id="13315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"/>
          <a:stretch>
            <a:fillRect/>
          </a:stretch>
        </p:blipFill>
        <p:spPr bwMode="auto">
          <a:xfrm>
            <a:off x="1331913" y="1773238"/>
            <a:ext cx="6200775" cy="487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12: Incluir Doença</a:t>
            </a:r>
          </a:p>
        </p:txBody>
      </p:sp>
      <p:pic>
        <p:nvPicPr>
          <p:cNvPr id="14339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989138"/>
            <a:ext cx="6145213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12: Alterar Doença</a:t>
            </a:r>
          </a:p>
        </p:txBody>
      </p:sp>
      <p:pic>
        <p:nvPicPr>
          <p:cNvPr id="15363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885950"/>
            <a:ext cx="6019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13: Gerir SFC</a:t>
            </a:r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de SFC (Tipos de Estados de Saúde)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13: DER Associado</a:t>
            </a:r>
          </a:p>
        </p:txBody>
      </p:sp>
      <p:pic>
        <p:nvPicPr>
          <p:cNvPr id="17411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628775"/>
            <a:ext cx="4795837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13: Tela Inicial</a:t>
            </a:r>
          </a:p>
        </p:txBody>
      </p:sp>
      <p:pic>
        <p:nvPicPr>
          <p:cNvPr id="1843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504950"/>
            <a:ext cx="63246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13: Incluir SFC</a:t>
            </a:r>
          </a:p>
        </p:txBody>
      </p:sp>
      <p:pic>
        <p:nvPicPr>
          <p:cNvPr id="19459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8" y="1852613"/>
            <a:ext cx="55721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13: Alterar SFC</a:t>
            </a:r>
          </a:p>
        </p:txBody>
      </p:sp>
      <p:pic>
        <p:nvPicPr>
          <p:cNvPr id="2048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1844675"/>
            <a:ext cx="55816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14: Gerir Medicamentos </a:t>
            </a:r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de Medicamentos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14: DER Associado</a:t>
            </a:r>
          </a:p>
        </p:txBody>
      </p:sp>
      <p:pic>
        <p:nvPicPr>
          <p:cNvPr id="22531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1916113"/>
            <a:ext cx="5116513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3800" smtClean="0">
                <a:solidFill>
                  <a:srgbClr val="0070C0"/>
                </a:solidFill>
              </a:rPr>
              <a:t>História 11: Gerir Atendimentos do Paciente</a:t>
            </a:r>
            <a:endParaRPr lang="pt-BR" altLang="pt-BR" sz="3800" smtClean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registrar o atendimento de um paciente na farmácia escola 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os medicamentos que o paciente está tomando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14: Tela Inicial</a:t>
            </a:r>
          </a:p>
        </p:txBody>
      </p:sp>
      <p:pic>
        <p:nvPicPr>
          <p:cNvPr id="2355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9144000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14: Incluir Medicamento</a:t>
            </a:r>
          </a:p>
        </p:txBody>
      </p:sp>
      <p:pic>
        <p:nvPicPr>
          <p:cNvPr id="24579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4163"/>
            <a:ext cx="9144000" cy="259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14: Alterar Medicamento</a:t>
            </a:r>
          </a:p>
        </p:txBody>
      </p:sp>
      <p:pic>
        <p:nvPicPr>
          <p:cNvPr id="2560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8" y="1700213"/>
            <a:ext cx="9144001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15: Gerir Necessidade do PRM (Problemas Relacionados a Medicamentos)</a:t>
            </a:r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>
          <a:xfrm>
            <a:off x="0" y="1052513"/>
            <a:ext cx="9144000" cy="5805487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PRM (Necessidades) 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15: DER Associado</a:t>
            </a:r>
          </a:p>
        </p:txBody>
      </p:sp>
      <p:pic>
        <p:nvPicPr>
          <p:cNvPr id="27651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2565400"/>
            <a:ext cx="616585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15: Tela Inicial</a:t>
            </a:r>
          </a:p>
        </p:txBody>
      </p:sp>
      <p:pic>
        <p:nvPicPr>
          <p:cNvPr id="2867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2133600"/>
            <a:ext cx="837247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002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15: Incluir Necessidade do PRM</a:t>
            </a:r>
          </a:p>
        </p:txBody>
      </p:sp>
      <p:pic>
        <p:nvPicPr>
          <p:cNvPr id="29699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17"/>
          <a:stretch>
            <a:fillRect/>
          </a:stretch>
        </p:blipFill>
        <p:spPr bwMode="auto">
          <a:xfrm>
            <a:off x="611188" y="2349500"/>
            <a:ext cx="7345362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7002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15: Alterar Necessidade do PRM</a:t>
            </a:r>
          </a:p>
        </p:txBody>
      </p:sp>
      <p:pic>
        <p:nvPicPr>
          <p:cNvPr id="3072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877"/>
          <a:stretch>
            <a:fillRect/>
          </a:stretch>
        </p:blipFill>
        <p:spPr bwMode="auto">
          <a:xfrm>
            <a:off x="827088" y="2708275"/>
            <a:ext cx="7345362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5538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16: Gerir Tipos de PRM (Problemas Relacionados a Medicamentos)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>
          <a:xfrm>
            <a:off x="0" y="1052513"/>
            <a:ext cx="9144000" cy="5805487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PRM (Tipos) 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16: DER Associado</a:t>
            </a:r>
          </a:p>
        </p:txBody>
      </p:sp>
      <p:pic>
        <p:nvPicPr>
          <p:cNvPr id="32771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1863"/>
            <a:ext cx="6354762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pt-BR" altLang="pt-BR" sz="3800" smtClean="0">
                <a:solidFill>
                  <a:srgbClr val="0070C0"/>
                </a:solidFill>
              </a:rPr>
              <a:t>História 11: DER Associado</a:t>
            </a:r>
            <a:endParaRPr lang="pt-BR" altLang="pt-BR" sz="3800" smtClean="0"/>
          </a:p>
        </p:txBody>
      </p:sp>
      <p:pic>
        <p:nvPicPr>
          <p:cNvPr id="6147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16: Tela Inicial</a:t>
            </a:r>
          </a:p>
        </p:txBody>
      </p:sp>
      <p:pic>
        <p:nvPicPr>
          <p:cNvPr id="33795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89138"/>
            <a:ext cx="84391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16: Incluir Tipos de PRM</a:t>
            </a:r>
          </a:p>
        </p:txBody>
      </p:sp>
      <p:pic>
        <p:nvPicPr>
          <p:cNvPr id="34819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89"/>
          <a:stretch>
            <a:fillRect/>
          </a:stretch>
        </p:blipFill>
        <p:spPr bwMode="auto">
          <a:xfrm>
            <a:off x="971550" y="2205038"/>
            <a:ext cx="6650038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16: Alterar Tipos de PRM</a:t>
            </a:r>
          </a:p>
        </p:txBody>
      </p:sp>
      <p:pic>
        <p:nvPicPr>
          <p:cNvPr id="3584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427"/>
          <a:stretch>
            <a:fillRect/>
          </a:stretch>
        </p:blipFill>
        <p:spPr bwMode="auto">
          <a:xfrm>
            <a:off x="1187450" y="2636838"/>
            <a:ext cx="66500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17: Gerir Causa de PRM</a:t>
            </a:r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>
          <a:xfrm>
            <a:off x="0" y="1052513"/>
            <a:ext cx="9144000" cy="5805487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PRM (Causas) 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050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17: DER Associado</a:t>
            </a:r>
          </a:p>
        </p:txBody>
      </p:sp>
      <p:pic>
        <p:nvPicPr>
          <p:cNvPr id="37891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1633538"/>
            <a:ext cx="4106862" cy="511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17: Tela Inicial</a:t>
            </a:r>
          </a:p>
        </p:txBody>
      </p:sp>
      <p:pic>
        <p:nvPicPr>
          <p:cNvPr id="38915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557338"/>
            <a:ext cx="8431213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17: Incluir Causa de PRM</a:t>
            </a:r>
            <a:br>
              <a:rPr lang="pt-BR" altLang="pt-BR" sz="3800" smtClean="0"/>
            </a:br>
            <a:r>
              <a:rPr lang="pt-BR" altLang="pt-BR" sz="3800" smtClean="0">
                <a:solidFill>
                  <a:srgbClr val="FF0000"/>
                </a:solidFill>
              </a:rPr>
              <a:t>(deverá ser modificada)</a:t>
            </a:r>
          </a:p>
        </p:txBody>
      </p:sp>
      <p:pic>
        <p:nvPicPr>
          <p:cNvPr id="39939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73238"/>
            <a:ext cx="701040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3800" smtClean="0"/>
              <a:t>História 17: Alterar Causa de PRM</a:t>
            </a:r>
            <a:br>
              <a:rPr lang="pt-BR" altLang="pt-BR" sz="3800" smtClean="0"/>
            </a:br>
            <a:r>
              <a:rPr lang="pt-BR" altLang="pt-BR" sz="3800" smtClean="0">
                <a:solidFill>
                  <a:srgbClr val="FF0000"/>
                </a:solidFill>
              </a:rPr>
              <a:t>(deverá ser modificada)</a:t>
            </a:r>
            <a:endParaRPr lang="pt-BR" altLang="pt-BR" sz="3800" smtClean="0"/>
          </a:p>
        </p:txBody>
      </p:sp>
      <p:pic>
        <p:nvPicPr>
          <p:cNvPr id="40963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773238"/>
            <a:ext cx="687863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23950"/>
          </a:xfrm>
        </p:spPr>
        <p:txBody>
          <a:bodyPr/>
          <a:lstStyle/>
          <a:p>
            <a:pPr eaLnBrk="1" hangingPunct="1"/>
            <a:r>
              <a:rPr lang="pt-BR" altLang="pt-BR" sz="3800" smtClean="0">
                <a:solidFill>
                  <a:srgbClr val="0070C0"/>
                </a:solidFill>
              </a:rPr>
              <a:t>História 11: Tela Inicial Atendimento</a:t>
            </a:r>
            <a:br>
              <a:rPr lang="pt-BR" altLang="pt-BR" sz="3800" smtClean="0">
                <a:solidFill>
                  <a:srgbClr val="0070C0"/>
                </a:solidFill>
              </a:rPr>
            </a:br>
            <a:r>
              <a:rPr lang="pt-BR" altLang="pt-BR" sz="3800" smtClean="0">
                <a:solidFill>
                  <a:srgbClr val="FF0000"/>
                </a:solidFill>
              </a:rPr>
              <a:t>(esta tela será melhorada)</a:t>
            </a:r>
          </a:p>
        </p:txBody>
      </p:sp>
      <p:pic>
        <p:nvPicPr>
          <p:cNvPr id="7171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875"/>
            <a:ext cx="91440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/>
            <a:r>
              <a:rPr lang="pt-BR" altLang="pt-BR" sz="3800" smtClean="0">
                <a:solidFill>
                  <a:srgbClr val="0070C0"/>
                </a:solidFill>
              </a:rPr>
              <a:t>História 11: Incluir Primeiro Atendimento</a:t>
            </a:r>
            <a:endParaRPr lang="pt-BR" altLang="pt-BR" sz="3800" smtClean="0">
              <a:solidFill>
                <a:srgbClr val="FF0000"/>
              </a:solidFill>
            </a:endParaRPr>
          </a:p>
        </p:txBody>
      </p:sp>
      <p:pic>
        <p:nvPicPr>
          <p:cNvPr id="8195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700088"/>
            <a:ext cx="5037137" cy="615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/>
            <a:r>
              <a:rPr lang="pt-BR" altLang="pt-BR" sz="3800" smtClean="0">
                <a:solidFill>
                  <a:srgbClr val="0070C0"/>
                </a:solidFill>
              </a:rPr>
              <a:t>História 11: Incluir Próximos Atendimentos</a:t>
            </a:r>
            <a:endParaRPr lang="pt-BR" altLang="pt-BR" sz="3800" smtClean="0">
              <a:solidFill>
                <a:srgbClr val="FF0000"/>
              </a:solidFill>
            </a:endParaRPr>
          </a:p>
        </p:txBody>
      </p:sp>
      <p:pic>
        <p:nvPicPr>
          <p:cNvPr id="9219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692150"/>
            <a:ext cx="4392612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613"/>
          </a:xfrm>
        </p:spPr>
        <p:txBody>
          <a:bodyPr/>
          <a:lstStyle/>
          <a:p>
            <a:pPr eaLnBrk="1" hangingPunct="1"/>
            <a:r>
              <a:rPr lang="pt-BR" altLang="pt-BR" sz="3800" smtClean="0">
                <a:solidFill>
                  <a:srgbClr val="0070C0"/>
                </a:solidFill>
              </a:rPr>
              <a:t>História 11: Avaliar Atendimentos</a:t>
            </a:r>
            <a:endParaRPr lang="pt-BR" altLang="pt-BR" sz="3800" smtClean="0">
              <a:solidFill>
                <a:srgbClr val="FF0000"/>
              </a:solidFill>
            </a:endParaRPr>
          </a:p>
        </p:txBody>
      </p:sp>
      <p:pic>
        <p:nvPicPr>
          <p:cNvPr id="1024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765175"/>
            <a:ext cx="4391025" cy="607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207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12: Gerir Doenças 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0" y="549275"/>
            <a:ext cx="9144000" cy="6308725"/>
          </a:xfrm>
        </p:spPr>
        <p:txBody>
          <a:bodyPr/>
          <a:lstStyle/>
          <a:p>
            <a:pPr marL="400050" lvl="2" indent="0" algn="ctr">
              <a:buFont typeface="Arial" panose="020B0604020202020204" pitchFamily="34" charset="0"/>
              <a:buNone/>
            </a:pPr>
            <a:endParaRPr lang="pt-BR" altLang="pt-BR" sz="3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Como um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atendente da farmácia da escola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 gostaria de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os dados de Doenças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</a:p>
          <a:p>
            <a:pPr marL="400050" lvl="2" indent="0" algn="ctr">
              <a:buFont typeface="Arial" panose="020B0604020202020204" pitchFamily="34" charset="0"/>
              <a:buNone/>
            </a:pPr>
            <a:r>
              <a:rPr lang="pt-BR" altLang="pt-BR" sz="30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permitir manter os dados no BD.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52513"/>
          </a:xfrm>
        </p:spPr>
        <p:txBody>
          <a:bodyPr/>
          <a:lstStyle/>
          <a:p>
            <a:pPr eaLnBrk="1" hangingPunct="1"/>
            <a:r>
              <a:rPr lang="pt-BR" altLang="pt-BR" sz="4000" smtClean="0"/>
              <a:t>História 12: DER Associado</a:t>
            </a:r>
          </a:p>
        </p:txBody>
      </p:sp>
      <p:pic>
        <p:nvPicPr>
          <p:cNvPr id="12291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989138"/>
            <a:ext cx="3783012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415</Words>
  <Application>Microsoft Office PowerPoint</Application>
  <PresentationFormat>Apresentação na tela (4:3)</PresentationFormat>
  <Paragraphs>91</Paragraphs>
  <Slides>37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Tema do Office</vt:lpstr>
      <vt:lpstr>Centro Universitário Newton Paiva</vt:lpstr>
      <vt:lpstr>História 11: Gerir Atendimentos do Paciente</vt:lpstr>
      <vt:lpstr>História 11: DER Associado</vt:lpstr>
      <vt:lpstr>História 11: Tela Inicial Atendimento (esta tela será melhorada)</vt:lpstr>
      <vt:lpstr>História 11: Incluir Primeiro Atendimento</vt:lpstr>
      <vt:lpstr>História 11: Incluir Próximos Atendimentos</vt:lpstr>
      <vt:lpstr>História 11: Avaliar Atendimentos</vt:lpstr>
      <vt:lpstr>História 12: Gerir Doenças </vt:lpstr>
      <vt:lpstr>História 12: DER Associado</vt:lpstr>
      <vt:lpstr>História 12:  Tela Inicial</vt:lpstr>
      <vt:lpstr>História 12: Incluir Doença</vt:lpstr>
      <vt:lpstr>História 12: Alterar Doença</vt:lpstr>
      <vt:lpstr>História 13: Gerir SFC</vt:lpstr>
      <vt:lpstr>História 13: DER Associado</vt:lpstr>
      <vt:lpstr>História 13: Tela Inicial</vt:lpstr>
      <vt:lpstr>História 13: Incluir SFC</vt:lpstr>
      <vt:lpstr>História 13: Alterar SFC</vt:lpstr>
      <vt:lpstr>História 14: Gerir Medicamentos </vt:lpstr>
      <vt:lpstr>História 14: DER Associado</vt:lpstr>
      <vt:lpstr>História 14: Tela Inicial</vt:lpstr>
      <vt:lpstr>História 14: Incluir Medicamento</vt:lpstr>
      <vt:lpstr>História 14: Alterar Medicamento</vt:lpstr>
      <vt:lpstr>História 15: Gerir Necessidade do PRM (Problemas Relacionados a Medicamentos)</vt:lpstr>
      <vt:lpstr>História 15: DER Associado</vt:lpstr>
      <vt:lpstr>História 15: Tela Inicial</vt:lpstr>
      <vt:lpstr>História 15: Incluir Necessidade do PRM</vt:lpstr>
      <vt:lpstr>História 15: Alterar Necessidade do PRM</vt:lpstr>
      <vt:lpstr>História 16: Gerir Tipos de PRM (Problemas Relacionados a Medicamentos)</vt:lpstr>
      <vt:lpstr>História 16: DER Associado</vt:lpstr>
      <vt:lpstr>História 16: Tela Inicial</vt:lpstr>
      <vt:lpstr>História 16: Incluir Tipos de PRM</vt:lpstr>
      <vt:lpstr>História 16: Alterar Tipos de PRM</vt:lpstr>
      <vt:lpstr>História 17: Gerir Causa de PRM</vt:lpstr>
      <vt:lpstr>História 17: DER Associado</vt:lpstr>
      <vt:lpstr>História 17: Tela Inicial</vt:lpstr>
      <vt:lpstr>História 17: Incluir Causa de PRM (deverá ser modificada)</vt:lpstr>
      <vt:lpstr>História 17: Alterar Causa de PRM (deverá ser modificada)</vt:lpstr>
    </vt:vector>
  </TitlesOfParts>
  <Company>IBM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Extensão Centro Universitário Newton Paiva</dc:title>
  <dc:creator>IBM_USER</dc:creator>
  <cp:lastModifiedBy>Tarley Lana</cp:lastModifiedBy>
  <cp:revision>825</cp:revision>
  <dcterms:created xsi:type="dcterms:W3CDTF">2009-09-29T13:55:17Z</dcterms:created>
  <dcterms:modified xsi:type="dcterms:W3CDTF">2019-04-20T13:29:31Z</dcterms:modified>
</cp:coreProperties>
</file>