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53" r:id="rId2"/>
    <p:sldId id="639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54" r:id="rId13"/>
    <p:sldId id="649" r:id="rId14"/>
    <p:sldId id="650" r:id="rId15"/>
    <p:sldId id="655" r:id="rId16"/>
    <p:sldId id="652" r:id="rId17"/>
    <p:sldId id="656" r:id="rId18"/>
    <p:sldId id="657" r:id="rId1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8217" autoAdjust="0"/>
  </p:normalViewPr>
  <p:slideViewPr>
    <p:cSldViewPr>
      <p:cViewPr varScale="1">
        <p:scale>
          <a:sx n="85" d="100"/>
          <a:sy n="85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28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E03B37B-01BB-4DAB-81AB-58B6E4E2967C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F4B670-83CE-4B77-9E0D-30C0F84646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3524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9E00C6-FCEE-46CF-8940-0F9BFCAA9820}" type="slidenum">
              <a:rPr lang="pt-BR" altLang="pt-BR" smtClean="0"/>
              <a:pPr/>
              <a:t>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53094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16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Shape 11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107875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24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Shape 12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6417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24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Shape 12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87702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31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Shape 13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82572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Shape 13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660178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13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Shape 13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4164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51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Shape 15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62435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62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hape 6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16264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6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hape 6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6515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5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hape 7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6729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81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hape 8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40649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8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hape 8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8493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94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Shape 9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76985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01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Shape 10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40667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0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Shape 10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34829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46CE3-7EFE-4688-969A-61695E8AEF7F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6C1E9-50D1-43EA-9FCD-1EBFF25A15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709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01B5C-A938-4AD2-9B8C-A004B2FE5A07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A80A1-6811-4DCE-BFA3-B354E8B279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904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21315-7035-4BC8-BE6A-94EFC954CC90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1352E-D1EB-48BC-8080-061C47BFF28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0058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lIns="91425" tIns="91425" rIns="91425" bIns="91425" anchor="t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lIns="91425" tIns="91425" rIns="91425" bIns="91425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spcFirstLastPara="1" lIns="91425" tIns="91425" rIns="91425" b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FFACF164-444E-49D9-AD8C-F1E0D77556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4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7E4C-DD24-4F84-A5D3-9E2813BBACAB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DE7C0-660C-46CA-8259-CF53773C60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982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C2EF9-246A-4433-AA87-84130E375E6A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4B523-FC51-4DA3-96B6-F992DD33E1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77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4193D-3FAD-4C0A-8BAF-42178F259B18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CF339-4FA7-4DFA-92D9-92132D4AFD3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459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DB34-02FA-4D04-BB0B-AF96D5334945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B2E9F-7C7B-4175-955F-17C3CF700C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40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BEE9B-9049-449D-9032-0690430759A8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FB2-7E6F-47B9-A2A4-4E98C105B3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482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6FCD9-B9B2-43EF-8BAF-F22E1B529C6E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253DF-648D-412C-9288-77F5EAB77C7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335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9652C-BEC5-4883-BBE1-247110C2A3DF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B2DA9-99FC-4ADF-919B-8C25A2357D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15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D9526-CD0D-4387-A21B-D52128280160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8D790-8F01-4A0D-9126-0BD0D1F26E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465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FFB3AF-09F8-4066-816B-1D65B7C53D3C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A30F8F-CC5C-4998-8E66-1D8EA4C907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539750" y="620713"/>
            <a:ext cx="8286750" cy="857250"/>
          </a:xfrm>
        </p:spPr>
        <p:txBody>
          <a:bodyPr/>
          <a:lstStyle/>
          <a:p>
            <a:pPr eaLnBrk="1" hangingPunct="1"/>
            <a:r>
              <a:rPr lang="pt-BR" altLang="pt-BR" smtClean="0"/>
              <a:t>Centro Universitário Newton Paiva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628775"/>
            <a:ext cx="9144000" cy="4097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HISTÓRIAS DE USUÁRIOS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SISTEMA DE PRONTUÁRIO  FARMACÊUTICO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Módulo Relatórios</a:t>
            </a:r>
            <a:endParaRPr lang="pt-BR" sz="2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19"/>
          <p:cNvSpPr>
            <a:spLocks noGrp="1"/>
          </p:cNvSpPr>
          <p:nvPr>
            <p:ph type="title"/>
          </p:nvPr>
        </p:nvSpPr>
        <p:spPr>
          <a:xfrm>
            <a:off x="0" y="14288"/>
            <a:ext cx="9144000" cy="8223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mtClean="0"/>
              <a:t>História 21: Protótipo</a:t>
            </a:r>
            <a:br>
              <a:rPr lang="pt-BR" altLang="pt-BR" smtClean="0"/>
            </a:br>
            <a:r>
              <a:rPr lang="pt-BR" altLang="pt-BR" smtClean="0"/>
              <a:t/>
            </a:r>
            <a:br>
              <a:rPr lang="pt-BR" altLang="pt-BR" smtClean="0"/>
            </a:br>
            <a:endParaRPr lang="pt-BR" altLang="pt-BR" smtClean="0"/>
          </a:p>
        </p:txBody>
      </p:sp>
      <p:pic>
        <p:nvPicPr>
          <p:cNvPr id="22531" name="Shape 1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6345238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hape 122"/>
          <p:cNvSpPr>
            <a:spLocks noGrp="1"/>
          </p:cNvSpPr>
          <p:nvPr>
            <p:ph type="body" idx="1"/>
          </p:nvPr>
        </p:nvSpPr>
        <p:spPr>
          <a:xfrm>
            <a:off x="7094538" y="5426075"/>
            <a:ext cx="1701800" cy="3175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1400" smtClean="0">
                <a:solidFill>
                  <a:srgbClr val="000000"/>
                </a:solidFill>
              </a:rPr>
              <a:t>Wictor Santos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pt-BR" altLang="pt-BR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127"/>
          <p:cNvSpPr>
            <a:spLocks noGrp="1"/>
          </p:cNvSpPr>
          <p:nvPr>
            <p:ph type="title"/>
          </p:nvPr>
        </p:nvSpPr>
        <p:spPr>
          <a:xfrm>
            <a:off x="-30163" y="0"/>
            <a:ext cx="9174163" cy="83661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  <a:t>História 18: Gerir Usuários</a:t>
            </a:r>
            <a:b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pt-BR" altLang="pt-BR" sz="3000" smtClean="0"/>
          </a:p>
        </p:txBody>
      </p:sp>
      <p:sp>
        <p:nvSpPr>
          <p:cNvPr id="24579" name="Shape 128"/>
          <p:cNvSpPr>
            <a:spLocks noGrp="1"/>
          </p:cNvSpPr>
          <p:nvPr>
            <p:ph type="body" idx="1"/>
          </p:nvPr>
        </p:nvSpPr>
        <p:spPr>
          <a:xfrm>
            <a:off x="0" y="692150"/>
            <a:ext cx="9144000" cy="6265863"/>
          </a:xfrm>
        </p:spPr>
        <p:txBody>
          <a:bodyPr/>
          <a:lstStyle/>
          <a:p>
            <a:pPr marL="0" lvl="2" indent="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Como um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atendente da farmácia da escola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eu gostaria de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marL="0" lvl="2" indent="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gerir os dados dos usuários do sistema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que os usuários possam acessar o sistema.</a:t>
            </a:r>
            <a:endParaRPr lang="pt-BR" altLang="pt-BR" sz="4000" smtClean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0" indent="0" algn="ctr">
              <a:spcBef>
                <a:spcPct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pt-BR" altLang="pt-BR" sz="4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7"/>
          <p:cNvSpPr>
            <a:spLocks noGrp="1"/>
          </p:cNvSpPr>
          <p:nvPr>
            <p:ph type="title"/>
          </p:nvPr>
        </p:nvSpPr>
        <p:spPr>
          <a:xfrm>
            <a:off x="-30163" y="0"/>
            <a:ext cx="9174163" cy="83661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  <a:t>História 18: DER Associado</a:t>
            </a:r>
            <a:b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pt-BR" altLang="pt-BR" sz="3000" smtClean="0"/>
          </a:p>
        </p:txBody>
      </p:sp>
      <p:pic>
        <p:nvPicPr>
          <p:cNvPr id="26627" name="Shape 1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69596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34"/>
          <p:cNvSpPr>
            <a:spLocks noGrp="1"/>
          </p:cNvSpPr>
          <p:nvPr>
            <p:ph type="title"/>
          </p:nvPr>
        </p:nvSpPr>
        <p:spPr>
          <a:xfrm>
            <a:off x="-14288" y="0"/>
            <a:ext cx="9158288" cy="16287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mtClean="0"/>
              <a:t>História 18: Tela Inicial </a:t>
            </a:r>
            <a:br>
              <a:rPr lang="pt-BR" altLang="pt-BR" smtClean="0"/>
            </a:br>
            <a:r>
              <a:rPr lang="pt-BR" altLang="pt-BR" smtClean="0">
                <a:solidFill>
                  <a:srgbClr val="FF0000"/>
                </a:solidFill>
              </a:rPr>
              <a:t>(Refazer: Fora do Padrão)</a:t>
            </a:r>
            <a:r>
              <a:rPr lang="pt-BR" altLang="pt-BR" smtClean="0"/>
              <a:t/>
            </a:r>
            <a:br>
              <a:rPr lang="pt-BR" altLang="pt-BR" smtClean="0"/>
            </a:br>
            <a:endParaRPr lang="pt-BR" altLang="pt-BR" smtClean="0"/>
          </a:p>
        </p:txBody>
      </p:sp>
      <p:pic>
        <p:nvPicPr>
          <p:cNvPr id="28675" name="Shape 1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51025"/>
            <a:ext cx="5546725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4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  <a:t>História 22: Gerir Relatórios de Atendimentos da Clínica </a:t>
            </a:r>
            <a:b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pt-BR" altLang="pt-BR" sz="3000" smtClean="0"/>
          </a:p>
        </p:txBody>
      </p:sp>
      <p:sp>
        <p:nvSpPr>
          <p:cNvPr id="30723" name="Shape 142"/>
          <p:cNvSpPr>
            <a:spLocks noGrp="1"/>
          </p:cNvSpPr>
          <p:nvPr>
            <p:ph type="body" idx="1"/>
          </p:nvPr>
        </p:nvSpPr>
        <p:spPr>
          <a:xfrm>
            <a:off x="0" y="765175"/>
            <a:ext cx="9144000" cy="6092825"/>
          </a:xfrm>
        </p:spPr>
        <p:txBody>
          <a:bodyPr/>
          <a:lstStyle/>
          <a:p>
            <a:pPr marL="0" lvl="2" indent="45720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Como um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45720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atendente da farmácia da escola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45720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eu gostaria de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marL="0" lvl="2" indent="45720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emitir um relatório de atendimentos da clínica com diversos filtros na tela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45720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</a:t>
            </a:r>
            <a:r>
              <a:rPr lang="pt-BR" altLang="pt-BR" sz="4000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  <a:p>
            <a:pPr marL="0" lvl="2" indent="457200" algn="ctr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z="4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consultar dados dos atendimentos da clínica</a:t>
            </a:r>
            <a:endParaRPr lang="pt-BR" altLang="pt-BR" sz="4000" smtClean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14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  <a:t>História 22: DER Associado</a:t>
            </a:r>
            <a:endParaRPr lang="pt-BR" altLang="pt-BR" sz="3000" smtClean="0"/>
          </a:p>
        </p:txBody>
      </p:sp>
      <p:pic>
        <p:nvPicPr>
          <p:cNvPr id="32771" name="Shape 1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2773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54"/>
          <p:cNvSpPr>
            <a:spLocks noGrp="1"/>
          </p:cNvSpPr>
          <p:nvPr>
            <p:ph type="title"/>
          </p:nvPr>
        </p:nvSpPr>
        <p:spPr>
          <a:xfrm>
            <a:off x="0" y="0"/>
            <a:ext cx="9109075" cy="7651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mtClean="0"/>
              <a:t>História 22: Protótipo</a:t>
            </a:r>
          </a:p>
        </p:txBody>
      </p:sp>
      <p:pic>
        <p:nvPicPr>
          <p:cNvPr id="34819" name="Shape 15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854075"/>
            <a:ext cx="5113338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23: Gerir Relatório de Efetividade dos PRMs junto aos Pacientes</a:t>
            </a:r>
            <a:endParaRPr lang="pt-BR" altLang="pt-BR" sz="4000" smtClean="0">
              <a:solidFill>
                <a:srgbClr val="0070C0"/>
              </a:solidFill>
            </a:endParaRP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54451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emitir um relatório de Efetividade dos PRMs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os PRMs dos Pacientes atendidos pela clínica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23: Gerir Relatório de Dados de Atendimentos Totalizados</a:t>
            </a:r>
            <a:endParaRPr lang="pt-BR" altLang="pt-BR" sz="4000" smtClean="0">
              <a:solidFill>
                <a:srgbClr val="0070C0"/>
              </a:solidFill>
            </a:endParaRP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54451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emitir um relatório de dados de atendimentos totalizados com diversos filtros na tela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consultar dados dos atendimentos da clínica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6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  <a:t>História 20: Gerir Relatório de Pacientes</a:t>
            </a:r>
            <a:b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pt-BR" altLang="pt-BR" sz="3000" smtClean="0"/>
          </a:p>
        </p:txBody>
      </p:sp>
      <p:sp>
        <p:nvSpPr>
          <p:cNvPr id="6147" name="Shape 66"/>
          <p:cNvSpPr>
            <a:spLocks noGrp="1"/>
          </p:cNvSpPr>
          <p:nvPr>
            <p:ph type="body" idx="1"/>
          </p:nvPr>
        </p:nvSpPr>
        <p:spPr>
          <a:xfrm>
            <a:off x="0" y="692150"/>
            <a:ext cx="9144000" cy="6165850"/>
          </a:xfrm>
        </p:spPr>
        <p:txBody>
          <a:bodyPr/>
          <a:lstStyle/>
          <a:p>
            <a:pPr marL="0" lvl="2" indent="45720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Como um</a:t>
            </a:r>
            <a:r>
              <a:rPr lang="pt-BR" altLang="pt-BR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pt-BR" altLang="pt-B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atendente da farmácia da escola</a:t>
            </a:r>
            <a:r>
              <a:rPr lang="pt-BR" altLang="pt-BR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eu gostaria de</a:t>
            </a:r>
            <a:r>
              <a:rPr lang="pt-BR" altLang="pt-BR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pt-BR" altLang="pt-B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emitir um relatório de clientes com diversos filtros na tela</a:t>
            </a:r>
            <a:r>
              <a:rPr lang="pt-BR" altLang="pt-BR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</a:t>
            </a:r>
            <a:r>
              <a:rPr lang="pt-BR" altLang="pt-BR" smtClean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pt-BR" altLang="pt-B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consultar dados dos pacientes.</a:t>
            </a:r>
            <a:endParaRPr lang="pt-BR" altLang="pt-B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71"/>
          <p:cNvSpPr>
            <a:spLocks noGrp="1"/>
          </p:cNvSpPr>
          <p:nvPr>
            <p:ph type="title"/>
          </p:nvPr>
        </p:nvSpPr>
        <p:spPr>
          <a:xfrm>
            <a:off x="311150" y="1301750"/>
            <a:ext cx="8521700" cy="57308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pt-BR" altLang="pt-BR" smtClean="0"/>
          </a:p>
        </p:txBody>
      </p:sp>
      <p:sp>
        <p:nvSpPr>
          <p:cNvPr id="8195" name="Shape 72"/>
          <p:cNvSpPr>
            <a:spLocks noGrp="1"/>
          </p:cNvSpPr>
          <p:nvPr>
            <p:ph type="body" idx="1"/>
          </p:nvPr>
        </p:nvSpPr>
        <p:spPr>
          <a:xfrm>
            <a:off x="311150" y="2009775"/>
            <a:ext cx="8521700" cy="34163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pt-BR" altLang="pt-BR" smtClean="0"/>
          </a:p>
        </p:txBody>
      </p:sp>
      <p:pic>
        <p:nvPicPr>
          <p:cNvPr id="8196" name="Shape 7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3663"/>
            <a:ext cx="91440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Shape 65"/>
          <p:cNvSpPr txBox="1">
            <a:spLocks/>
          </p:cNvSpPr>
          <p:nvPr/>
        </p:nvSpPr>
        <p:spPr bwMode="auto">
          <a:xfrm>
            <a:off x="311150" y="188913"/>
            <a:ext cx="85217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Pts val="2800"/>
              <a:buFontTx/>
              <a:buNone/>
            </a:pPr>
            <a:r>
              <a:rPr lang="pt-BR" altLang="pt-BR" sz="3000">
                <a:cs typeface="Calibri" panose="020F0502020204030204" pitchFamily="34" charset="0"/>
                <a:sym typeface="Calibri" panose="020F0502020204030204" pitchFamily="34" charset="0"/>
              </a:rPr>
              <a:t>História 20: DER Associado</a:t>
            </a:r>
            <a:br>
              <a:rPr lang="pt-BR" altLang="pt-BR" sz="3000"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pt-BR" altLang="pt-BR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78"/>
          <p:cNvSpPr>
            <a:spLocks noGrp="1"/>
          </p:cNvSpPr>
          <p:nvPr>
            <p:ph type="title"/>
          </p:nvPr>
        </p:nvSpPr>
        <p:spPr>
          <a:xfrm>
            <a:off x="395288" y="0"/>
            <a:ext cx="8520112" cy="9080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mtClean="0"/>
              <a:t>História 20: Protótipo</a:t>
            </a:r>
            <a:br>
              <a:rPr lang="pt-BR" altLang="pt-BR" smtClean="0"/>
            </a:br>
            <a:endParaRPr lang="pt-BR" altLang="pt-BR" smtClean="0"/>
          </a:p>
        </p:txBody>
      </p:sp>
      <p:pic>
        <p:nvPicPr>
          <p:cNvPr id="10243" name="Shape 7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50" b="19191"/>
          <a:stretch>
            <a:fillRect/>
          </a:stretch>
        </p:blipFill>
        <p:spPr bwMode="auto">
          <a:xfrm>
            <a:off x="1628775" y="1590675"/>
            <a:ext cx="5421313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84"/>
          <p:cNvSpPr>
            <a:spLocks noGrp="1"/>
          </p:cNvSpPr>
          <p:nvPr>
            <p:ph type="title"/>
          </p:nvPr>
        </p:nvSpPr>
        <p:spPr>
          <a:xfrm>
            <a:off x="395288" y="188913"/>
            <a:ext cx="8521700" cy="57308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mtClean="0"/>
              <a:t>História 20: Protótipo</a:t>
            </a:r>
            <a:br>
              <a:rPr lang="pt-BR" altLang="pt-BR" smtClean="0"/>
            </a:br>
            <a:endParaRPr lang="pt-BR" altLang="pt-BR" smtClean="0"/>
          </a:p>
        </p:txBody>
      </p:sp>
      <p:pic>
        <p:nvPicPr>
          <p:cNvPr id="12291" name="Shape 8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570038"/>
            <a:ext cx="47053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91"/>
          <p:cNvSpPr>
            <a:spLocks noGrp="1"/>
          </p:cNvSpPr>
          <p:nvPr>
            <p:ph type="title"/>
          </p:nvPr>
        </p:nvSpPr>
        <p:spPr>
          <a:xfrm>
            <a:off x="-1588" y="0"/>
            <a:ext cx="9144001" cy="1052513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  <a:t>História 21: Gerir Relatório de Histórico de Atendimentos de um Paciente</a:t>
            </a:r>
            <a:br>
              <a:rPr lang="pt-BR" altLang="pt-BR" sz="3000" smtClean="0"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pt-BR" altLang="pt-BR" sz="3000" smtClean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-1588" y="1341438"/>
            <a:ext cx="9037638" cy="5516562"/>
          </a:xfrm>
        </p:spPr>
        <p:txBody>
          <a:bodyPr>
            <a:noAutofit/>
          </a:bodyPr>
          <a:lstStyle/>
          <a:p>
            <a:pPr marL="400050" lvl="2" indent="0">
              <a:spcBef>
                <a:spcPts val="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2" indent="457200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um </a:t>
            </a:r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atendente da farmácia da escola</a:t>
            </a: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 gostaria de </a:t>
            </a:r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emitir um relatório de atendimentos de um cliente com diversos filtros na tela</a:t>
            </a: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</a:t>
            </a:r>
            <a:r>
              <a:rPr lang="pt-B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consultar dados dos históricos de atendimentos de um  paciente.</a:t>
            </a: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  <a:defRPr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Shape 9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908050"/>
            <a:ext cx="91440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Shape 65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Pts val="2800"/>
              <a:buFontTx/>
              <a:buNone/>
            </a:pPr>
            <a:r>
              <a:rPr lang="pt-BR" altLang="pt-BR" sz="3000">
                <a:cs typeface="Calibri" panose="020F0502020204030204" pitchFamily="34" charset="0"/>
                <a:sym typeface="Calibri" panose="020F0502020204030204" pitchFamily="34" charset="0"/>
              </a:rPr>
              <a:t>História 21: DER Associado</a:t>
            </a:r>
            <a:br>
              <a:rPr lang="pt-BR" altLang="pt-BR" sz="3000">
                <a:cs typeface="Calibri" panose="020F0502020204030204" pitchFamily="34" charset="0"/>
                <a:sym typeface="Calibri" panose="020F0502020204030204" pitchFamily="34" charset="0"/>
              </a:rPr>
            </a:br>
            <a:endParaRPr lang="pt-BR" altLang="pt-BR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mtClean="0"/>
              <a:t>História 21: Protótipo</a:t>
            </a:r>
            <a:br>
              <a:rPr lang="pt-BR" altLang="pt-BR" smtClean="0"/>
            </a:br>
            <a:endParaRPr lang="pt-BR" altLang="pt-BR" smtClean="0"/>
          </a:p>
        </p:txBody>
      </p:sp>
      <p:sp>
        <p:nvSpPr>
          <p:cNvPr id="18435" name="Shape 105"/>
          <p:cNvSpPr>
            <a:spLocks noGrp="1"/>
          </p:cNvSpPr>
          <p:nvPr>
            <p:ph type="body" idx="1"/>
          </p:nvPr>
        </p:nvSpPr>
        <p:spPr>
          <a:xfrm>
            <a:off x="7129463" y="5424488"/>
            <a:ext cx="1703387" cy="3175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pt-BR" altLang="pt-BR" sz="1400" smtClean="0">
                <a:solidFill>
                  <a:srgbClr val="000000"/>
                </a:solidFill>
              </a:rPr>
              <a:t>Jordan Eduardo</a:t>
            </a:r>
          </a:p>
        </p:txBody>
      </p:sp>
      <p:pic>
        <p:nvPicPr>
          <p:cNvPr id="18436" name="Shape 10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65151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11"/>
          <p:cNvSpPr>
            <a:spLocks noGrp="1"/>
          </p:cNvSpPr>
          <p:nvPr>
            <p:ph type="title"/>
          </p:nvPr>
        </p:nvSpPr>
        <p:spPr>
          <a:xfrm>
            <a:off x="0" y="-4763"/>
            <a:ext cx="9144000" cy="841376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pt-BR" altLang="pt-BR" smtClean="0"/>
              <a:t>História 21: Protótipo</a:t>
            </a:r>
            <a:br>
              <a:rPr lang="pt-BR" altLang="pt-BR" smtClean="0"/>
            </a:br>
            <a:r>
              <a:rPr lang="pt-BR" altLang="pt-BR" smtClean="0"/>
              <a:t/>
            </a:r>
            <a:br>
              <a:rPr lang="pt-BR" altLang="pt-BR" smtClean="0"/>
            </a:br>
            <a:endParaRPr lang="pt-BR" altLang="pt-BR" smtClean="0"/>
          </a:p>
        </p:txBody>
      </p:sp>
      <p:pic>
        <p:nvPicPr>
          <p:cNvPr id="20483" name="Shape 1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65238"/>
            <a:ext cx="64071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Shape 114"/>
          <p:cNvSpPr>
            <a:spLocks noGrp="1"/>
          </p:cNvSpPr>
          <p:nvPr>
            <p:ph type="body" idx="1"/>
          </p:nvPr>
        </p:nvSpPr>
        <p:spPr>
          <a:xfrm>
            <a:off x="7092950" y="5426075"/>
            <a:ext cx="1701800" cy="3175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pt-BR" altLang="pt-BR" sz="1400" smtClean="0">
                <a:solidFill>
                  <a:srgbClr val="000000"/>
                </a:solidFill>
              </a:rPr>
              <a:t>Jordan Eduardo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297</Words>
  <Application>Microsoft Office PowerPoint</Application>
  <PresentationFormat>Apresentação na tela (4:3)</PresentationFormat>
  <Paragraphs>55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Tema do Office</vt:lpstr>
      <vt:lpstr>Centro Universitário Newton Paiva</vt:lpstr>
      <vt:lpstr>História 20: Gerir Relatório de Pacientes </vt:lpstr>
      <vt:lpstr>Apresentação do PowerPoint</vt:lpstr>
      <vt:lpstr>História 20: Protótipo </vt:lpstr>
      <vt:lpstr>História 20: Protótipo </vt:lpstr>
      <vt:lpstr>História 21: Gerir Relatório de Histórico de Atendimentos de um Paciente </vt:lpstr>
      <vt:lpstr>Apresentação do PowerPoint</vt:lpstr>
      <vt:lpstr>História 21: Protótipo </vt:lpstr>
      <vt:lpstr>História 21: Protótipo  </vt:lpstr>
      <vt:lpstr>História 21: Protótipo  </vt:lpstr>
      <vt:lpstr>História 18: Gerir Usuários </vt:lpstr>
      <vt:lpstr>História 18: DER Associado </vt:lpstr>
      <vt:lpstr>História 18: Tela Inicial  (Refazer: Fora do Padrão) </vt:lpstr>
      <vt:lpstr>História 22: Gerir Relatórios de Atendimentos da Clínica  </vt:lpstr>
      <vt:lpstr>História 22: DER Associado</vt:lpstr>
      <vt:lpstr>História 22: Protótipo</vt:lpstr>
      <vt:lpstr>História 23: Gerir Relatório de Efetividade dos PRMs junto aos Pacientes</vt:lpstr>
      <vt:lpstr>História 23: Gerir Relatório de Dados de Atendimentos Totalizados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Extensão Centro Universitário Newton Paiva</dc:title>
  <dc:creator>IBM_USER</dc:creator>
  <cp:lastModifiedBy>Tarley Lana</cp:lastModifiedBy>
  <cp:revision>857</cp:revision>
  <dcterms:created xsi:type="dcterms:W3CDTF">2009-09-29T13:55:17Z</dcterms:created>
  <dcterms:modified xsi:type="dcterms:W3CDTF">2019-04-20T13:30:51Z</dcterms:modified>
</cp:coreProperties>
</file>