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ADAS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https://github.com/tarlit/Team_Adas_BullsAndCows2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405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03" y="1846263"/>
            <a:ext cx="7369877" cy="4022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210614" y="2163650"/>
            <a:ext cx="2434107" cy="158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Банкин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Габи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Таня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Манов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12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&amp; HOW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01" y="458189"/>
            <a:ext cx="1440758" cy="11075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4" y="1908946"/>
            <a:ext cx="7057622" cy="422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6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DEMUUUUUUUU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20" y="1846263"/>
            <a:ext cx="5992886" cy="4022725"/>
          </a:xfrm>
        </p:spPr>
      </p:pic>
    </p:spTree>
    <p:extLst>
      <p:ext uri="{BB962C8B-B14F-4D97-AF65-F5344CB8AC3E}">
        <p14:creationId xmlns:p14="http://schemas.microsoft.com/office/powerpoint/2010/main" val="114850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80" y="1957123"/>
            <a:ext cx="4763165" cy="3801005"/>
          </a:xfrm>
        </p:spPr>
      </p:pic>
    </p:spTree>
    <p:extLst>
      <p:ext uri="{BB962C8B-B14F-4D97-AF65-F5344CB8AC3E}">
        <p14:creationId xmlns:p14="http://schemas.microsoft.com/office/powerpoint/2010/main" val="18808110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16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Team ADAS</vt:lpstr>
      <vt:lpstr>WHO</vt:lpstr>
      <vt:lpstr>WHAT &amp; HOW</vt:lpstr>
      <vt:lpstr>DEMUUUUUUUU</vt:lpstr>
      <vt:lpstr>Questions?</vt:lpstr>
    </vt:vector>
  </TitlesOfParts>
  <Company>GM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ADAS</dc:title>
  <dc:creator>GM</dc:creator>
  <cp:lastModifiedBy>GM</cp:lastModifiedBy>
  <cp:revision>2</cp:revision>
  <dcterms:created xsi:type="dcterms:W3CDTF">2015-01-06T14:19:51Z</dcterms:created>
  <dcterms:modified xsi:type="dcterms:W3CDTF">2015-01-06T14:45:38Z</dcterms:modified>
</cp:coreProperties>
</file>