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1917" r:id="rId2"/>
    <p:sldId id="1779" r:id="rId3"/>
    <p:sldId id="1718" r:id="rId4"/>
    <p:sldId id="2068" r:id="rId5"/>
    <p:sldId id="2080" r:id="rId6"/>
    <p:sldId id="2078" r:id="rId7"/>
    <p:sldId id="2071" r:id="rId8"/>
    <p:sldId id="2054" r:id="rId9"/>
    <p:sldId id="2077" r:id="rId10"/>
    <p:sldId id="2070" r:id="rId11"/>
    <p:sldId id="2081" r:id="rId12"/>
    <p:sldId id="2082" r:id="rId13"/>
    <p:sldId id="2079" r:id="rId14"/>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58">
          <p15:clr>
            <a:srgbClr val="A4A3A4"/>
          </p15:clr>
        </p15:guide>
        <p15:guide id="2" pos="368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A4EF"/>
    <a:srgbClr val="FFFFFF"/>
    <a:srgbClr val="0913C8"/>
    <a:srgbClr val="5E96E1"/>
    <a:srgbClr val="0B15D0"/>
    <a:srgbClr val="101BE1"/>
    <a:srgbClr val="4558C4"/>
    <a:srgbClr val="FFCB2A"/>
    <a:srgbClr val="F5F7F9"/>
    <a:srgbClr val="64A3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5" autoAdjust="0"/>
    <p:restoredTop sz="94799" autoAdjust="0"/>
  </p:normalViewPr>
  <p:slideViewPr>
    <p:cSldViewPr snapToGrid="0">
      <p:cViewPr>
        <p:scale>
          <a:sx n="75" d="100"/>
          <a:sy n="75" d="100"/>
        </p:scale>
        <p:origin x="438" y="-36"/>
      </p:cViewPr>
      <p:guideLst>
        <p:guide orient="horz" pos="1358"/>
        <p:guide pos="3686"/>
      </p:guideLst>
    </p:cSldViewPr>
  </p:slideViewPr>
  <p:notesTextViewPr>
    <p:cViewPr>
      <p:scale>
        <a:sx n="1" d="1"/>
        <a:sy n="1" d="1"/>
      </p:scale>
      <p:origin x="0" y="0"/>
    </p:cViewPr>
  </p:notesTextViewPr>
  <p:sorterViewPr>
    <p:cViewPr>
      <p:scale>
        <a:sx n="100" d="100"/>
        <a:sy n="100" d="100"/>
      </p:scale>
      <p:origin x="0" y="-6255"/>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思源黑体 CN Regular" panose="020B0500000000000000" charset="-122"/>
              <a:ea typeface="思源黑体 CN Light" panose="020B0300000000000000" charset="-122"/>
              <a:cs typeface="思源黑体 CN Regular" panose="020B0500000000000000"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ea typeface="思源黑体 CN Light" panose="020B0300000000000000" charset="-122"/>
              </a:rPr>
              <a:t>2022/8/27</a:t>
            </a:fld>
            <a:endParaRPr lang="zh-CN" altLang="en-US">
              <a:ea typeface="思源黑体 CN Light" panose="020B0300000000000000"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思源黑体 CN Regular" panose="020B0500000000000000" charset="-122"/>
              <a:ea typeface="思源黑体 CN Light" panose="020B0300000000000000" charset="-122"/>
              <a:cs typeface="思源黑体 CN Regular" panose="020B0500000000000000"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ea typeface="思源黑体 CN Light" panose="020B0300000000000000" charset="-122"/>
              </a:rPr>
              <a:t>‹#›</a:t>
            </a:fld>
            <a:endParaRPr lang="zh-CN" altLang="en-US">
              <a:ea typeface="思源黑体 CN Light" panose="020B0300000000000000"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黑体 CN Light" panose="020B0300000000000000" charset="-122"/>
                <a:ea typeface="思源黑体 CN Light" panose="020B0300000000000000" charset="-122"/>
                <a:cs typeface="思源黑体 CN Regular" panose="020B0500000000000000"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黑体 CN Light" panose="020B0300000000000000" charset="-122"/>
                <a:ea typeface="思源黑体 CN Light" panose="020B0300000000000000" charset="-122"/>
                <a:cs typeface="思源黑体 CN Regular" panose="020B0500000000000000" charset="-122"/>
              </a:defRPr>
            </a:lvl1pPr>
          </a:lstStyle>
          <a:p>
            <a:fld id="{C07B87CD-54B4-4E9A-B40F-926276AE1BCE}" type="datetimeFigureOut">
              <a:rPr lang="zh-CN" altLang="en-US" smtClean="0"/>
              <a:t>2022/8/27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黑体 CN Light" panose="020B0300000000000000" charset="-122"/>
                <a:ea typeface="思源黑体 CN Light" panose="020B0300000000000000" charset="-122"/>
                <a:cs typeface="思源黑体 CN Regular" panose="020B0500000000000000"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黑体 CN Light" panose="020B0300000000000000" charset="-122"/>
                <a:ea typeface="思源黑体 CN Light" panose="020B0300000000000000" charset="-122"/>
                <a:cs typeface="思源黑体 CN Regular" panose="020B0500000000000000" charset="-122"/>
              </a:defRPr>
            </a:lvl1pPr>
          </a:lstStyle>
          <a:p>
            <a:fld id="{5B1D3E1B-6EFF-4A75-A3C0-EE4BF997391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黑体 CN Light" panose="020B0300000000000000" charset="-122"/>
        <a:ea typeface="思源黑体 CN Light" panose="020B0300000000000000" charset="-122"/>
        <a:cs typeface="思源黑体 CN Regular" panose="020B0500000000000000" charset="-122"/>
      </a:defRPr>
    </a:lvl1pPr>
    <a:lvl2pPr marL="457200" algn="l" defTabSz="914400" rtl="0" eaLnBrk="1" latinLnBrk="0" hangingPunct="1">
      <a:defRPr sz="1200" kern="1200">
        <a:solidFill>
          <a:schemeClr val="tx1"/>
        </a:solidFill>
        <a:latin typeface="思源黑体 CN Light" panose="020B0300000000000000" charset="-122"/>
        <a:ea typeface="思源黑体 CN Light" panose="020B0300000000000000" charset="-122"/>
        <a:cs typeface="思源黑体 CN Regular" panose="020B0500000000000000" charset="-122"/>
      </a:defRPr>
    </a:lvl2pPr>
    <a:lvl3pPr marL="914400" algn="l" defTabSz="914400" rtl="0" eaLnBrk="1" latinLnBrk="0" hangingPunct="1">
      <a:defRPr sz="1200" kern="1200">
        <a:solidFill>
          <a:schemeClr val="tx1"/>
        </a:solidFill>
        <a:latin typeface="思源黑体 CN Light" panose="020B0300000000000000" charset="-122"/>
        <a:ea typeface="思源黑体 CN Light" panose="020B0300000000000000" charset="-122"/>
        <a:cs typeface="思源黑体 CN Regular" panose="020B0500000000000000" charset="-122"/>
      </a:defRPr>
    </a:lvl3pPr>
    <a:lvl4pPr marL="1371600" algn="l" defTabSz="914400" rtl="0" eaLnBrk="1" latinLnBrk="0" hangingPunct="1">
      <a:defRPr sz="1200" kern="1200">
        <a:solidFill>
          <a:schemeClr val="tx1"/>
        </a:solidFill>
        <a:latin typeface="思源黑体 CN Light" panose="020B0300000000000000" charset="-122"/>
        <a:ea typeface="思源黑体 CN Light" panose="020B0300000000000000" charset="-122"/>
        <a:cs typeface="思源黑体 CN Regular" panose="020B0500000000000000" charset="-122"/>
      </a:defRPr>
    </a:lvl4pPr>
    <a:lvl5pPr marL="1828800" algn="l" defTabSz="914400" rtl="0" eaLnBrk="1" latinLnBrk="0" hangingPunct="1">
      <a:defRPr sz="1200" kern="1200">
        <a:solidFill>
          <a:schemeClr val="tx1"/>
        </a:solidFill>
        <a:latin typeface="思源黑体 CN Light" panose="020B0300000000000000" charset="-122"/>
        <a:ea typeface="思源黑体 CN Light" panose="020B0300000000000000" charset="-122"/>
        <a:cs typeface="思源黑体 CN Regular" panose="020B0500000000000000"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847713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997298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881673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645248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pic>
        <p:nvPicPr>
          <p:cNvPr id="3" name="图片占位符 3" descr="蓝色的汽车&#10;&#10;描述已自动生成"/>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a:xfrm>
            <a:off x="0" y="-1"/>
            <a:ext cx="12192000" cy="6858001"/>
          </a:xfrm>
          <a:prstGeom prst="rect">
            <a:avLst/>
          </a:prstGeom>
        </p:spPr>
      </p:pic>
      <p:pic>
        <p:nvPicPr>
          <p:cNvPr id="2" name="图片 1" descr="pexels-burst-373965"/>
          <p:cNvPicPr>
            <a:picLocks noChangeAspect="1"/>
          </p:cNvPicPr>
          <p:nvPr userDrawn="1"/>
        </p:nvPicPr>
        <p:blipFill>
          <a:blip r:embed="rId4"/>
          <a:stretch>
            <a:fillRect/>
          </a:stretch>
        </p:blipFill>
        <p:spPr>
          <a:xfrm>
            <a:off x="0" y="0"/>
            <a:ext cx="12192000" cy="6858000"/>
          </a:xfrm>
          <a:prstGeom prst="rect">
            <a:avLst/>
          </a:prstGeom>
        </p:spPr>
      </p:pic>
      <p:sp>
        <p:nvSpPr>
          <p:cNvPr id="5" name="矩形 4"/>
          <p:cNvSpPr/>
          <p:nvPr userDrawn="1"/>
        </p:nvSpPr>
        <p:spPr>
          <a:xfrm>
            <a:off x="-76200" y="-85725"/>
            <a:ext cx="12363450" cy="6990715"/>
          </a:xfrm>
          <a:prstGeom prst="rect">
            <a:avLst/>
          </a:prstGeom>
          <a:solidFill>
            <a:srgbClr val="1C1F25">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CN Light" panose="020B0300000000000000" charset="-122"/>
              <a:ea typeface="思源黑体 CN Light" panose="020B0300000000000000" charset="-122"/>
              <a:cs typeface="思源黑体 CN Regular" panose="020B0500000000000000"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pic>
        <p:nvPicPr>
          <p:cNvPr id="4" name="图片 3" descr="未标题-1"/>
          <p:cNvPicPr>
            <a:picLocks noChangeAspect="1"/>
          </p:cNvPicPr>
          <p:nvPr userDrawn="1"/>
        </p:nvPicPr>
        <p:blipFill>
          <a:blip r:embed="rId2"/>
          <a:stretch>
            <a:fillRect/>
          </a:stretch>
        </p:blipFill>
        <p:spPr>
          <a:xfrm>
            <a:off x="0" y="0"/>
            <a:ext cx="12192635" cy="685863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pic>
        <p:nvPicPr>
          <p:cNvPr id="6" name="图片占位符 37"/>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contrast="20000"/>
                    </a14:imgEffect>
                    <a14:imgEffect>
                      <a14:saturation sat="0"/>
                    </a14:imgEffect>
                    <a14:imgEffect>
                      <a14:sharpenSoften amount="-25000"/>
                    </a14:imgEffect>
                  </a14:imgLayer>
                </a14:imgProps>
              </a:ext>
              <a:ext uri="{28A0092B-C50C-407E-A947-70E740481C1C}">
                <a14:useLocalDpi xmlns:a14="http://schemas.microsoft.com/office/drawing/2010/main" val="0"/>
              </a:ext>
            </a:extLst>
          </a:blip>
          <a:srcRect/>
          <a:stretch>
            <a:fillRect/>
          </a:stretch>
        </p:blipFill>
        <p:spPr>
          <a:xfrm>
            <a:off x="0" y="-1"/>
            <a:ext cx="12192000" cy="6858001"/>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0_Main Slide">
    <p:spTree>
      <p:nvGrpSpPr>
        <p:cNvPr id="1" name=""/>
        <p:cNvGrpSpPr/>
        <p:nvPr/>
      </p:nvGrpSpPr>
      <p:grpSpPr>
        <a:xfrm>
          <a:off x="0" y="0"/>
          <a:ext cx="0" cy="0"/>
          <a:chOff x="0" y="0"/>
          <a:chExt cx="0" cy="0"/>
        </a:xfrm>
      </p:grpSpPr>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3" name="图片占位符 8"/>
          <p:cNvSpPr>
            <a:spLocks noGrp="1"/>
          </p:cNvSpPr>
          <p:nvPr>
            <p:ph type="pic" sz="quarter" idx="10" hasCustomPrompt="1"/>
          </p:nvPr>
        </p:nvSpPr>
        <p:spPr>
          <a:xfrm>
            <a:off x="0" y="-1"/>
            <a:ext cx="12192000" cy="6858001"/>
          </a:xfrm>
          <a:prstGeom prst="rect">
            <a:avLst/>
          </a:prstGeom>
          <a:pattFill prst="openDmnd">
            <a:fgClr>
              <a:schemeClr val="accent2">
                <a:lumMod val="20000"/>
                <a:lumOff val="80000"/>
              </a:schemeClr>
            </a:fgClr>
            <a:bgClr>
              <a:schemeClr val="bg1"/>
            </a:bgClr>
          </a:pattFill>
          <a:ln>
            <a:noFill/>
          </a:ln>
        </p:spPr>
        <p:txBody>
          <a:bodyPr anchor="ctr"/>
          <a:lstStyle>
            <a:lvl1pPr algn="ctr">
              <a:defRPr sz="2000"/>
            </a:lvl1pPr>
          </a:lstStyle>
          <a:p>
            <a:r>
              <a:rPr lang="zh-CN" altLang="en-US" dirty="0"/>
              <a:t>拖拽插入图片</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4" name="图片占位符 8"/>
          <p:cNvSpPr>
            <a:spLocks noGrp="1"/>
          </p:cNvSpPr>
          <p:nvPr>
            <p:ph type="pic" sz="quarter" idx="10" hasCustomPrompt="1"/>
          </p:nvPr>
        </p:nvSpPr>
        <p:spPr>
          <a:xfrm>
            <a:off x="3141371" y="614765"/>
            <a:ext cx="4203326" cy="5579558"/>
          </a:xfrm>
          <a:prstGeom prst="rect">
            <a:avLst/>
          </a:prstGeom>
          <a:pattFill prst="openDmnd">
            <a:fgClr>
              <a:schemeClr val="accent2">
                <a:lumMod val="20000"/>
                <a:lumOff val="80000"/>
              </a:schemeClr>
            </a:fgClr>
            <a:bgClr>
              <a:schemeClr val="bg1"/>
            </a:bgClr>
          </a:pattFill>
          <a:ln>
            <a:noFill/>
          </a:ln>
        </p:spPr>
        <p:txBody>
          <a:bodyPr anchor="ctr"/>
          <a:lstStyle>
            <a:lvl1pPr algn="ctr">
              <a:defRPr sz="2000"/>
            </a:lvl1pPr>
          </a:lstStyle>
          <a:p>
            <a:r>
              <a:rPr lang="zh-CN" altLang="en-US" dirty="0"/>
              <a:t>拖拽插入图片</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9" name="图片占位符 8"/>
          <p:cNvSpPr>
            <a:spLocks noGrp="1"/>
          </p:cNvSpPr>
          <p:nvPr>
            <p:ph type="pic" sz="quarter" idx="10" hasCustomPrompt="1"/>
          </p:nvPr>
        </p:nvSpPr>
        <p:spPr>
          <a:xfrm>
            <a:off x="905515" y="744551"/>
            <a:ext cx="5230812" cy="5137150"/>
          </a:xfrm>
          <a:prstGeom prst="rect">
            <a:avLst/>
          </a:prstGeom>
          <a:pattFill prst="openDmnd">
            <a:fgClr>
              <a:schemeClr val="accent2">
                <a:lumMod val="20000"/>
                <a:lumOff val="80000"/>
              </a:schemeClr>
            </a:fgClr>
            <a:bgClr>
              <a:schemeClr val="bg1"/>
            </a:bgClr>
          </a:pattFill>
          <a:ln>
            <a:noFill/>
          </a:ln>
        </p:spPr>
        <p:txBody>
          <a:bodyPr anchor="ctr"/>
          <a:lstStyle>
            <a:lvl1pPr algn="ctr">
              <a:defRPr sz="2000"/>
            </a:lvl1pPr>
          </a:lstStyle>
          <a:p>
            <a:r>
              <a:rPr lang="zh-CN" altLang="en-US" dirty="0"/>
              <a:t>拖拽插入图片</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0"/>
          <a:stretch>
            <a:fillRect/>
          </a:stretch>
        </a:blip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E74C160-5889-47AA-A190-2FDBE7ACE576}"/>
              </a:ext>
            </a:extLst>
          </p:cNvPr>
          <p:cNvSpPr>
            <a:spLocks noGrp="1"/>
          </p:cNvSpPr>
          <p:nvPr>
            <p:ph type="ftr" sz="quarter" idx="3"/>
          </p:nvPr>
        </p:nvSpPr>
        <p:spPr>
          <a:xfrm>
            <a:off x="117566" y="6126480"/>
            <a:ext cx="8035834" cy="59499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dirty="0"/>
          </a:p>
        </p:txBody>
      </p:sp>
      <p:grpSp>
        <p:nvGrpSpPr>
          <p:cNvPr id="3" name="Group 2">
            <a:extLst>
              <a:ext uri="{FF2B5EF4-FFF2-40B4-BE49-F238E27FC236}">
                <a16:creationId xmlns:a16="http://schemas.microsoft.com/office/drawing/2014/main" id="{87A45308-63C1-49E6-86DB-2324974F7FBE}"/>
              </a:ext>
            </a:extLst>
          </p:cNvPr>
          <p:cNvGrpSpPr/>
          <p:nvPr userDrawn="1"/>
        </p:nvGrpSpPr>
        <p:grpSpPr>
          <a:xfrm>
            <a:off x="81060" y="5874385"/>
            <a:ext cx="6967074" cy="958594"/>
            <a:chOff x="81060" y="5874385"/>
            <a:chExt cx="6967074" cy="958594"/>
          </a:xfrm>
        </p:grpSpPr>
        <p:sp>
          <p:nvSpPr>
            <p:cNvPr id="4" name="矩形 32">
              <a:extLst>
                <a:ext uri="{FF2B5EF4-FFF2-40B4-BE49-F238E27FC236}">
                  <a16:creationId xmlns:a16="http://schemas.microsoft.com/office/drawing/2014/main" id="{CAC959C5-071E-46D4-95E8-AFE6D49DCDD2}"/>
                </a:ext>
              </a:extLst>
            </p:cNvPr>
            <p:cNvSpPr/>
            <p:nvPr/>
          </p:nvSpPr>
          <p:spPr>
            <a:xfrm>
              <a:off x="1049240" y="6115546"/>
              <a:ext cx="5998894" cy="584775"/>
            </a:xfrm>
            <a:prstGeom prst="rect">
              <a:avLst/>
            </a:prstGeom>
            <a:noFill/>
            <a:effectLst/>
            <a:extLst>
              <a:ext uri="{909E8E84-426E-40DD-AFC4-6F175D3DCCD1}">
                <a14:hiddenFill xmlns:a14="http://schemas.microsoft.com/office/drawing/2010/main">
                  <a:solidFill>
                    <a:srgbClr val="0AF2F7"/>
                  </a:solidFill>
                </a14:hiddenFill>
              </a:ext>
            </a:extLst>
          </p:spPr>
          <p:txBody>
            <a:bodyPr wrap="square">
              <a:spAutoFit/>
            </a:bodyPr>
            <a:lstStyle/>
            <a:p>
              <a:pPr algn="l">
                <a:lnSpc>
                  <a:spcPct val="100000"/>
                </a:lnSpc>
              </a:pPr>
              <a:r>
                <a:rPr lang="en-US" altLang="zh-CN" sz="1600" b="1" kern="2500" cap="all" dirty="0">
                  <a:latin typeface="Trebuchet MS" panose="020B0603020202020204" pitchFamily="34" charset="0"/>
                  <a:ea typeface="思源黑体 CN Bold" panose="020B0800000000000000" charset="-122"/>
                  <a:cs typeface="思源黑体 CN Bold" panose="020B0800000000000000" charset="-122"/>
                </a:rPr>
                <a:t>PROGRAM STUDI INFORMATIKA</a:t>
              </a:r>
            </a:p>
            <a:p>
              <a:pPr algn="l">
                <a:lnSpc>
                  <a:spcPct val="100000"/>
                </a:lnSpc>
              </a:pPr>
              <a:r>
                <a:rPr lang="en-US" altLang="zh-CN" sz="1600" b="1" kern="2500" cap="all" dirty="0">
                  <a:effectLst/>
                  <a:uFillTx/>
                  <a:latin typeface="Trebuchet MS" panose="020B0603020202020204" pitchFamily="34" charset="0"/>
                  <a:ea typeface="思源黑体 CN Bold" panose="020B0800000000000000" charset="-122"/>
                  <a:cs typeface="思源黑体 CN Bold" panose="020B0800000000000000" charset="-122"/>
                </a:rPr>
                <a:t>UNIVERSITAS GUNADARMA</a:t>
              </a:r>
            </a:p>
          </p:txBody>
        </p:sp>
        <p:pic>
          <p:nvPicPr>
            <p:cNvPr id="5" name="Picture 4">
              <a:extLst>
                <a:ext uri="{FF2B5EF4-FFF2-40B4-BE49-F238E27FC236}">
                  <a16:creationId xmlns:a16="http://schemas.microsoft.com/office/drawing/2014/main" id="{34301B4F-702A-47B0-B358-7C382BA74D9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1060" y="5874385"/>
              <a:ext cx="968180" cy="958594"/>
            </a:xfrm>
            <a:prstGeom prst="rect">
              <a:avLst/>
            </a:prstGeom>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3"/>
          <a:stretch>
            <a:fillRect/>
          </a:stretch>
        </p:blipFill>
        <p:spPr>
          <a:xfrm>
            <a:off x="3175" y="0"/>
            <a:ext cx="12188825" cy="6858000"/>
          </a:xfrm>
          <a:prstGeom prst="rect">
            <a:avLst/>
          </a:prstGeom>
        </p:spPr>
      </p:pic>
      <p:sp>
        <p:nvSpPr>
          <p:cNvPr id="34" name="矩形 33"/>
          <p:cNvSpPr/>
          <p:nvPr/>
        </p:nvSpPr>
        <p:spPr>
          <a:xfrm>
            <a:off x="927100" y="3150235"/>
            <a:ext cx="7182184" cy="369332"/>
          </a:xfrm>
          <a:prstGeom prst="rect">
            <a:avLst/>
          </a:prstGeom>
          <a:noFill/>
          <a:ln w="12700">
            <a:noFill/>
          </a:ln>
          <a:effectLst/>
        </p:spPr>
        <p:txBody>
          <a:bodyPr wrap="square">
            <a:spAutoFit/>
          </a:bodyPr>
          <a:lstStyle/>
          <a:p>
            <a:pPr algn="dist">
              <a:lnSpc>
                <a:spcPct val="100000"/>
              </a:lnSpc>
            </a:pPr>
            <a:r>
              <a:rPr lang="en-US" kern="2500" cap="all" dirty="0">
                <a:ln>
                  <a:noFill/>
                </a:ln>
                <a:solidFill>
                  <a:schemeClr val="bg1"/>
                </a:solidFill>
                <a:effectLst/>
                <a:uFillTx/>
                <a:latin typeface="思源黑体 CN Bold" panose="020B0800000000000000" charset="-122"/>
                <a:ea typeface="思源黑体 CN Bold" panose="020B0800000000000000" charset="-122"/>
                <a:cs typeface="庞门正道标题体" panose="02010600030101010101" charset="-122"/>
              </a:rPr>
              <a:t>PERTEMUAN KE 7 – TATA BAHASA PEMROGRAMAN (LANJ.)</a:t>
            </a:r>
            <a:endParaRPr kern="2500" cap="all" dirty="0">
              <a:ln>
                <a:noFill/>
              </a:ln>
              <a:solidFill>
                <a:schemeClr val="bg1"/>
              </a:solidFill>
              <a:effectLst/>
              <a:uFillTx/>
              <a:latin typeface="思源黑体 CN Bold" panose="020B0800000000000000" charset="-122"/>
              <a:ea typeface="思源黑体 CN Bold" panose="020B0800000000000000" charset="-122"/>
              <a:cs typeface="庞门正道标题体" panose="02010600030101010101" charset="-122"/>
            </a:endParaRPr>
          </a:p>
        </p:txBody>
      </p:sp>
      <p:cxnSp>
        <p:nvCxnSpPr>
          <p:cNvPr id="36" name="直接连接符 35"/>
          <p:cNvCxnSpPr/>
          <p:nvPr/>
        </p:nvCxnSpPr>
        <p:spPr>
          <a:xfrm flipH="1">
            <a:off x="1010920" y="3705225"/>
            <a:ext cx="6480175" cy="0"/>
          </a:xfrm>
          <a:prstGeom prst="line">
            <a:avLst/>
          </a:prstGeom>
          <a:ln w="28575">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922019" y="1990725"/>
            <a:ext cx="10137867" cy="707886"/>
          </a:xfrm>
          <a:prstGeom prst="rect">
            <a:avLst/>
          </a:prstGeom>
          <a:noFill/>
          <a:ln w="12700">
            <a:noFill/>
          </a:ln>
          <a:effectLst/>
        </p:spPr>
        <p:txBody>
          <a:bodyPr wrap="square">
            <a:spAutoFit/>
          </a:bodyPr>
          <a:lstStyle/>
          <a:p>
            <a:pPr algn="l">
              <a:lnSpc>
                <a:spcPct val="100000"/>
              </a:lnSpc>
            </a:pPr>
            <a:r>
              <a:rPr lang="en-US" altLang="zh-CN" sz="4000" kern="2500" cap="all" dirty="0">
                <a:ln>
                  <a:noFill/>
                </a:ln>
                <a:solidFill>
                  <a:schemeClr val="bg1"/>
                </a:solidFill>
                <a:effectLst>
                  <a:outerShdw blurRad="25400" dist="25400" dir="2700000" algn="tl" rotWithShape="0">
                    <a:prstClr val="black">
                      <a:alpha val="20000"/>
                    </a:prstClr>
                  </a:outerShdw>
                </a:effectLst>
                <a:uFillTx/>
                <a:latin typeface="思源宋体 CN Heavy" panose="02020900000000000000" charset="-122"/>
                <a:ea typeface="思源宋体 CN Heavy" panose="02020900000000000000" charset="-122"/>
                <a:cs typeface="庞门正道标题体" panose="02010600030101010101" charset="-122"/>
              </a:rPr>
              <a:t>ALGORITMA PEMGROGRAMAN 1C</a:t>
            </a:r>
            <a:endParaRPr lang="zh-CN" sz="4000" kern="2500" cap="all" dirty="0">
              <a:ln>
                <a:noFill/>
              </a:ln>
              <a:solidFill>
                <a:schemeClr val="bg1"/>
              </a:solidFill>
              <a:effectLst>
                <a:outerShdw blurRad="25400" dist="25400" dir="2700000" algn="tl" rotWithShape="0">
                  <a:prstClr val="black">
                    <a:alpha val="20000"/>
                  </a:prstClr>
                </a:outerShdw>
              </a:effectLst>
              <a:uFillTx/>
              <a:latin typeface="思源宋体 CN Heavy" panose="02020900000000000000" charset="-122"/>
              <a:ea typeface="思源宋体 CN Heavy" panose="02020900000000000000" charset="-122"/>
              <a:cs typeface="庞门正道标题体" panose="02010600030101010101" charset="-122"/>
            </a:endParaRPr>
          </a:p>
        </p:txBody>
      </p:sp>
      <p:grpSp>
        <p:nvGrpSpPr>
          <p:cNvPr id="9" name="Group 8">
            <a:extLst>
              <a:ext uri="{FF2B5EF4-FFF2-40B4-BE49-F238E27FC236}">
                <a16:creationId xmlns:a16="http://schemas.microsoft.com/office/drawing/2014/main" id="{DE5EB48A-338F-4762-9C02-FBECEEC5BAF7}"/>
              </a:ext>
            </a:extLst>
          </p:cNvPr>
          <p:cNvGrpSpPr/>
          <p:nvPr/>
        </p:nvGrpSpPr>
        <p:grpSpPr>
          <a:xfrm>
            <a:off x="81060" y="5874385"/>
            <a:ext cx="6967074" cy="958594"/>
            <a:chOff x="81060" y="5874385"/>
            <a:chExt cx="6967074" cy="958594"/>
          </a:xfrm>
        </p:grpSpPr>
        <p:sp>
          <p:nvSpPr>
            <p:cNvPr id="33" name="矩形 32"/>
            <p:cNvSpPr/>
            <p:nvPr/>
          </p:nvSpPr>
          <p:spPr>
            <a:xfrm>
              <a:off x="1049240" y="6115546"/>
              <a:ext cx="5998894" cy="584775"/>
            </a:xfrm>
            <a:prstGeom prst="rect">
              <a:avLst/>
            </a:prstGeom>
            <a:noFill/>
            <a:effectLst/>
            <a:extLst>
              <a:ext uri="{909E8E84-426E-40DD-AFC4-6F175D3DCCD1}">
                <a14:hiddenFill xmlns:a14="http://schemas.microsoft.com/office/drawing/2010/main">
                  <a:solidFill>
                    <a:srgbClr val="0AF2F7"/>
                  </a:solidFill>
                </a14:hiddenFill>
              </a:ext>
            </a:extLst>
          </p:spPr>
          <p:txBody>
            <a:bodyPr wrap="square">
              <a:spAutoFit/>
            </a:bodyPr>
            <a:lstStyle/>
            <a:p>
              <a:pPr algn="l">
                <a:lnSpc>
                  <a:spcPct val="100000"/>
                </a:lnSpc>
              </a:pPr>
              <a:r>
                <a:rPr lang="en-US" altLang="zh-CN" sz="1600" b="1" kern="2500" cap="all" dirty="0">
                  <a:latin typeface="Trebuchet MS" panose="020B0603020202020204" pitchFamily="34" charset="0"/>
                  <a:ea typeface="思源黑体 CN Bold" panose="020B0800000000000000" charset="-122"/>
                  <a:cs typeface="思源黑体 CN Bold" panose="020B0800000000000000" charset="-122"/>
                </a:rPr>
                <a:t>PROGRAM STUDI INFORMATIKA</a:t>
              </a:r>
            </a:p>
            <a:p>
              <a:pPr algn="l">
                <a:lnSpc>
                  <a:spcPct val="100000"/>
                </a:lnSpc>
              </a:pPr>
              <a:r>
                <a:rPr lang="en-US" altLang="zh-CN" sz="1600" b="1" kern="2500" cap="all" dirty="0">
                  <a:effectLst/>
                  <a:uFillTx/>
                  <a:latin typeface="Trebuchet MS" panose="020B0603020202020204" pitchFamily="34" charset="0"/>
                  <a:ea typeface="思源黑体 CN Bold" panose="020B0800000000000000" charset="-122"/>
                  <a:cs typeface="思源黑体 CN Bold" panose="020B0800000000000000" charset="-122"/>
                </a:rPr>
                <a:t>UNIVERSITAS GUNADARMA</a:t>
              </a:r>
            </a:p>
          </p:txBody>
        </p:sp>
        <p:pic>
          <p:nvPicPr>
            <p:cNvPr id="4" name="Picture 3">
              <a:extLst>
                <a:ext uri="{FF2B5EF4-FFF2-40B4-BE49-F238E27FC236}">
                  <a16:creationId xmlns:a16="http://schemas.microsoft.com/office/drawing/2014/main" id="{9A4213E6-B543-4206-AF2F-004129462D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60" y="5874385"/>
              <a:ext cx="968180" cy="958594"/>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2" name="文本框 11"/>
          <p:cNvSpPr txBox="1"/>
          <p:nvPr/>
        </p:nvSpPr>
        <p:spPr>
          <a:xfrm>
            <a:off x="6515101" y="1167765"/>
            <a:ext cx="4321810" cy="553998"/>
          </a:xfrm>
          <a:prstGeom prst="rect">
            <a:avLst/>
          </a:prstGeom>
          <a:noFill/>
        </p:spPr>
        <p:txBody>
          <a:bodyPr wrap="square" rtlCol="0">
            <a:spAutoFit/>
          </a:bodyPr>
          <a:lstStyle/>
          <a:p>
            <a:pPr algn="r"/>
            <a:r>
              <a:rPr lang="en-US" altLang="zh-CN" sz="3000" cap="all" dirty="0">
                <a:solidFill>
                  <a:schemeClr val="tx1"/>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rPr>
              <a:t>Parsing Top-down</a:t>
            </a:r>
            <a:endParaRPr lang="zh-CN" altLang="zh-CN" sz="3000" cap="all" dirty="0">
              <a:solidFill>
                <a:schemeClr val="tx1"/>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endParaRPr>
          </a:p>
        </p:txBody>
      </p:sp>
      <p:sp>
        <p:nvSpPr>
          <p:cNvPr id="25" name="TextBox 106"/>
          <p:cNvSpPr txBox="1"/>
          <p:nvPr/>
        </p:nvSpPr>
        <p:spPr>
          <a:xfrm>
            <a:off x="5960111" y="2042160"/>
            <a:ext cx="4876800" cy="896143"/>
          </a:xfrm>
          <a:prstGeom prst="rect">
            <a:avLst/>
          </a:prstGeom>
          <a:noFill/>
        </p:spPr>
        <p:txBody>
          <a:bodyPr wrap="square" lIns="0" tIns="0" rIns="0" bIns="0" rtlCol="0">
            <a:spAutoFit/>
          </a:bodyPr>
          <a:lstStyle/>
          <a:p>
            <a:pPr algn="r">
              <a:lnSpc>
                <a:spcPct val="150000"/>
              </a:lnSpc>
            </a:pPr>
            <a:r>
              <a:rPr lang="en-ID" altLang="zh-CN" sz="1000" dirty="0">
                <a:solidFill>
                  <a:schemeClr val="tx1"/>
                </a:solidFill>
                <a:latin typeface="思源黑体 CN Regular" panose="020B0500000000000000" charset="-122"/>
                <a:ea typeface="思源黑体 CN Regular" panose="020B0500000000000000" charset="-122"/>
                <a:cs typeface="+mn-ea"/>
                <a:sym typeface="+mn-lt"/>
              </a:rPr>
              <a:t>Ada 2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kelas</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metoda</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parsing top-down, yaitu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kelas</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metoda</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dengan backup dan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kelas</a:t>
            </a:r>
            <a:r>
              <a:rPr lang="en-ID" altLang="zh-CN" sz="1000" dirty="0">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metoda</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tanpa</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backup.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Contoh</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metoda</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kelas</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dengan backup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adalah</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b="1" dirty="0" err="1">
                <a:solidFill>
                  <a:schemeClr val="tx1"/>
                </a:solidFill>
                <a:latin typeface="思源黑体 CN Regular" panose="020B0500000000000000" charset="-122"/>
                <a:ea typeface="思源黑体 CN Regular" panose="020B0500000000000000" charset="-122"/>
                <a:cs typeface="+mn-ea"/>
                <a:sym typeface="+mn-lt"/>
              </a:rPr>
              <a:t>metoda</a:t>
            </a:r>
            <a:r>
              <a:rPr lang="en-ID" altLang="zh-CN" sz="1000" b="1" dirty="0">
                <a:solidFill>
                  <a:schemeClr val="tx1"/>
                </a:solidFill>
                <a:latin typeface="思源黑体 CN Regular" panose="020B0500000000000000" charset="-122"/>
                <a:ea typeface="思源黑体 CN Regular" panose="020B0500000000000000" charset="-122"/>
                <a:cs typeface="+mn-ea"/>
                <a:sym typeface="+mn-lt"/>
              </a:rPr>
              <a:t> Brute-Force</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sedangkan</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contoh</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metoda</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kelas</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tanpa</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backup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adalah</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b="1" dirty="0" err="1">
                <a:solidFill>
                  <a:schemeClr val="tx1"/>
                </a:solidFill>
                <a:latin typeface="思源黑体 CN Regular" panose="020B0500000000000000" charset="-122"/>
                <a:ea typeface="思源黑体 CN Regular" panose="020B0500000000000000" charset="-122"/>
                <a:cs typeface="+mn-ea"/>
                <a:sym typeface="+mn-lt"/>
              </a:rPr>
              <a:t>metoda</a:t>
            </a:r>
            <a:r>
              <a:rPr lang="en-ID" altLang="zh-CN" sz="1000" b="1" dirty="0">
                <a:solidFill>
                  <a:schemeClr val="tx1"/>
                </a:solidFill>
                <a:latin typeface="思源黑体 CN Regular" panose="020B0500000000000000" charset="-122"/>
                <a:ea typeface="思源黑体 CN Regular" panose="020B0500000000000000" charset="-122"/>
                <a:cs typeface="+mn-ea"/>
                <a:sym typeface="+mn-lt"/>
              </a:rPr>
              <a:t> recursive descent. </a:t>
            </a:r>
            <a:endParaRPr lang="zh-CN" altLang="en-US" sz="1000" b="1" dirty="0">
              <a:solidFill>
                <a:schemeClr val="tx1"/>
              </a:solidFill>
              <a:latin typeface="思源黑体 CN Regular" panose="020B0500000000000000" charset="-122"/>
              <a:ea typeface="思源黑体 CN Regular" panose="020B0500000000000000" charset="-122"/>
              <a:cs typeface="+mn-ea"/>
              <a:sym typeface="+mn-lt"/>
            </a:endParaRPr>
          </a:p>
        </p:txBody>
      </p:sp>
      <p:sp>
        <p:nvSpPr>
          <p:cNvPr id="7" name="矩形 6"/>
          <p:cNvSpPr/>
          <p:nvPr/>
        </p:nvSpPr>
        <p:spPr>
          <a:xfrm>
            <a:off x="5960111" y="3149600"/>
            <a:ext cx="4876800" cy="2952266"/>
          </a:xfrm>
          <a:prstGeom prst="rect">
            <a:avLst/>
          </a:prstGeom>
          <a:solidFill>
            <a:srgbClr val="0913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ExtraLight" panose="020B0200000000000000" pitchFamily="34" charset="-122"/>
              <a:ea typeface="思源黑体 ExtraLight" panose="020B0200000000000000" pitchFamily="34" charset="-122"/>
            </a:endParaRPr>
          </a:p>
        </p:txBody>
      </p:sp>
      <p:sp>
        <p:nvSpPr>
          <p:cNvPr id="13" name="TextBox 106"/>
          <p:cNvSpPr txBox="1"/>
          <p:nvPr/>
        </p:nvSpPr>
        <p:spPr>
          <a:xfrm>
            <a:off x="6112511" y="3258700"/>
            <a:ext cx="4572000" cy="2737352"/>
          </a:xfrm>
          <a:prstGeom prst="rect">
            <a:avLst/>
          </a:prstGeom>
          <a:noFill/>
        </p:spPr>
        <p:txBody>
          <a:bodyPr wrap="square" lIns="0" tIns="0" rIns="0" bIns="0" rtlCol="0">
            <a:spAutoFit/>
          </a:bodyPr>
          <a:lstStyle/>
          <a:p>
            <a:pPr algn="l">
              <a:lnSpc>
                <a:spcPct val="150000"/>
              </a:lnSpc>
            </a:pPr>
            <a:r>
              <a:rPr lang="en-ID" altLang="zh-CN" sz="1200" u="sng" dirty="0" err="1">
                <a:solidFill>
                  <a:schemeClr val="bg1"/>
                </a:solidFill>
                <a:latin typeface="思源黑体 CN Regular" panose="020B0500000000000000" charset="-122"/>
                <a:ea typeface="思源黑体 CN Regular" panose="020B0500000000000000" charset="-122"/>
                <a:cs typeface="+mn-ea"/>
                <a:sym typeface="+mn-lt"/>
              </a:rPr>
              <a:t>Metoda</a:t>
            </a:r>
            <a:r>
              <a:rPr lang="en-ID" altLang="zh-CN" sz="1200" u="sng" dirty="0">
                <a:solidFill>
                  <a:schemeClr val="bg1"/>
                </a:solidFill>
                <a:latin typeface="思源黑体 CN Regular" panose="020B0500000000000000" charset="-122"/>
                <a:ea typeface="思源黑体 CN Regular" panose="020B0500000000000000" charset="-122"/>
                <a:cs typeface="+mn-ea"/>
                <a:sym typeface="+mn-lt"/>
              </a:rPr>
              <a:t> Brute-Force</a:t>
            </a:r>
          </a:p>
          <a:p>
            <a:pPr algn="l">
              <a:lnSpc>
                <a:spcPct val="150000"/>
              </a:lnSpc>
            </a:pP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Kelas</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metoda</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parsing yang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menggunakan</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produksi</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alternatif</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jika</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ada</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ketika</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hasil</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penggunaan</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sebuah</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produksi</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tidak</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sesuai</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dengan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simbol</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input.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Penggunaan</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produksi</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sesuai</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dengan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nomor</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urut</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produksi</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Metoda</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Brute-Force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tidak</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dapat</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menggunakan</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grammar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rekursi</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kiri</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yaitu grammar yang</a:t>
            </a:r>
          </a:p>
          <a:p>
            <a:pPr algn="l">
              <a:lnSpc>
                <a:spcPct val="150000"/>
              </a:lnSpc>
            </a:pPr>
            <a:r>
              <a:rPr lang="en-ID" altLang="zh-CN" sz="1200" dirty="0">
                <a:solidFill>
                  <a:schemeClr val="bg1"/>
                </a:solidFill>
                <a:latin typeface="思源黑体 CN Regular" panose="020B0500000000000000" charset="-122"/>
                <a:ea typeface="思源黑体 CN Regular" panose="020B0500000000000000" charset="-122"/>
                <a:cs typeface="+mn-ea"/>
                <a:sym typeface="+mn-lt"/>
              </a:rPr>
              <a:t>mengandung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produksi</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rekursi</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kiri</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(left recursion) : A → A∝.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Produksi</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rekursi</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kiri</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akan</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menyebabkan</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parsing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mengalami</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looping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tak</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hingga</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p>
          <a:p>
            <a:pPr algn="l">
              <a:lnSpc>
                <a:spcPct val="150000"/>
              </a:lnSpc>
            </a:pPr>
            <a:endParaRPr lang="zh-CN" altLang="en-US" sz="1200" dirty="0">
              <a:solidFill>
                <a:schemeClr val="bg1"/>
              </a:solidFill>
              <a:latin typeface="思源黑体 CN Regular" panose="020B0500000000000000" charset="-122"/>
              <a:ea typeface="思源黑体 CN Regular" panose="020B0500000000000000" charset="-122"/>
              <a:cs typeface="+mn-ea"/>
              <a:sym typeface="+mn-lt"/>
            </a:endParaRPr>
          </a:p>
        </p:txBody>
      </p:sp>
      <p:sp>
        <p:nvSpPr>
          <p:cNvPr id="6" name="TextBox 106">
            <a:extLst>
              <a:ext uri="{FF2B5EF4-FFF2-40B4-BE49-F238E27FC236}">
                <a16:creationId xmlns:a16="http://schemas.microsoft.com/office/drawing/2014/main" id="{B7660B46-8BF3-23BA-60FB-35FB3F2D91C4}"/>
              </a:ext>
            </a:extLst>
          </p:cNvPr>
          <p:cNvSpPr txBox="1"/>
          <p:nvPr/>
        </p:nvSpPr>
        <p:spPr>
          <a:xfrm>
            <a:off x="609600" y="461815"/>
            <a:ext cx="4787900" cy="665310"/>
          </a:xfrm>
          <a:prstGeom prst="rect">
            <a:avLst/>
          </a:prstGeom>
          <a:noFill/>
        </p:spPr>
        <p:txBody>
          <a:bodyPr wrap="square" lIns="0" tIns="0" rIns="0" bIns="0" rtlCol="0">
            <a:spAutoFit/>
          </a:bodyPr>
          <a:lstStyle/>
          <a:p>
            <a:pPr>
              <a:lnSpc>
                <a:spcPct val="150000"/>
              </a:lnSpc>
            </a:pPr>
            <a:r>
              <a:rPr lang="en-ID" sz="1000" dirty="0" err="1"/>
              <a:t>Contoh</a:t>
            </a:r>
            <a:r>
              <a:rPr lang="en-ID" sz="1000" dirty="0"/>
              <a:t>:</a:t>
            </a:r>
          </a:p>
          <a:p>
            <a:pPr>
              <a:lnSpc>
                <a:spcPct val="150000"/>
              </a:lnSpc>
            </a:pPr>
            <a:r>
              <a:rPr lang="en-ID" sz="1000" dirty="0" err="1"/>
              <a:t>Diberikan</a:t>
            </a:r>
            <a:r>
              <a:rPr lang="en-ID" sz="1000" dirty="0"/>
              <a:t> grammar G = {S → </a:t>
            </a:r>
            <a:r>
              <a:rPr lang="en-ID" sz="1000" dirty="0" err="1"/>
              <a:t>aAd|aB</a:t>
            </a:r>
            <a:r>
              <a:rPr lang="en-ID" sz="1000" dirty="0"/>
              <a:t>, A → </a:t>
            </a:r>
            <a:r>
              <a:rPr lang="en-ID" sz="1000" dirty="0" err="1"/>
              <a:t>b|c</a:t>
            </a:r>
            <a:r>
              <a:rPr lang="en-ID" sz="1000" dirty="0"/>
              <a:t>, B → </a:t>
            </a:r>
            <a:r>
              <a:rPr lang="en-ID" sz="1000" dirty="0" err="1"/>
              <a:t>ccd|ddc</a:t>
            </a:r>
            <a:r>
              <a:rPr lang="en-ID" sz="1000" dirty="0"/>
              <a:t>}. </a:t>
            </a:r>
            <a:r>
              <a:rPr lang="en-ID" sz="1000" dirty="0" err="1"/>
              <a:t>Gunakan</a:t>
            </a:r>
            <a:r>
              <a:rPr lang="en-ID" sz="1000" dirty="0"/>
              <a:t> </a:t>
            </a:r>
            <a:r>
              <a:rPr lang="en-ID" sz="1000" dirty="0" err="1"/>
              <a:t>metoda</a:t>
            </a:r>
            <a:r>
              <a:rPr lang="en-ID" sz="1000" dirty="0"/>
              <a:t> Brute Force </a:t>
            </a:r>
            <a:r>
              <a:rPr lang="en-ID" sz="1000" dirty="0" err="1"/>
              <a:t>untuk</a:t>
            </a:r>
            <a:r>
              <a:rPr lang="en-ID" sz="1000" dirty="0"/>
              <a:t> </a:t>
            </a:r>
            <a:r>
              <a:rPr lang="en-ID" sz="1000" dirty="0" err="1"/>
              <a:t>melakukan</a:t>
            </a:r>
            <a:r>
              <a:rPr lang="en-ID" sz="1000" dirty="0"/>
              <a:t> </a:t>
            </a:r>
            <a:r>
              <a:rPr lang="en-ID" sz="1000" dirty="0" err="1"/>
              <a:t>analisis</a:t>
            </a:r>
            <a:r>
              <a:rPr lang="en-ID" sz="1000" dirty="0"/>
              <a:t> </a:t>
            </a:r>
            <a:r>
              <a:rPr lang="en-ID" sz="1000" dirty="0" err="1"/>
              <a:t>sintaks</a:t>
            </a:r>
            <a:r>
              <a:rPr lang="en-ID" sz="1000" dirty="0"/>
              <a:t> </a:t>
            </a:r>
            <a:r>
              <a:rPr lang="en-ID" sz="1000" dirty="0" err="1"/>
              <a:t>terhadap</a:t>
            </a:r>
            <a:r>
              <a:rPr lang="en-ID" sz="1000" dirty="0"/>
              <a:t> </a:t>
            </a:r>
            <a:r>
              <a:rPr lang="en-ID" sz="1000" dirty="0" err="1"/>
              <a:t>kalimat</a:t>
            </a:r>
            <a:r>
              <a:rPr lang="en-ID" sz="1000" dirty="0"/>
              <a:t> x = </a:t>
            </a:r>
            <a:r>
              <a:rPr lang="en-ID" sz="1000" dirty="0" err="1"/>
              <a:t>accd</a:t>
            </a:r>
            <a:r>
              <a:rPr lang="en-ID" sz="1000" dirty="0"/>
              <a:t>. </a:t>
            </a:r>
            <a:endParaRPr lang="zh-CN" altLang="en-US" sz="1000" b="1" dirty="0">
              <a:solidFill>
                <a:schemeClr val="tx1"/>
              </a:solidFill>
              <a:latin typeface="思源黑体 CN Regular" panose="020B0500000000000000" charset="-122"/>
              <a:ea typeface="思源黑体 CN Regular" panose="020B0500000000000000" charset="-122"/>
              <a:cs typeface="+mn-ea"/>
              <a:sym typeface="+mn-lt"/>
            </a:endParaRPr>
          </a:p>
        </p:txBody>
      </p:sp>
      <p:pic>
        <p:nvPicPr>
          <p:cNvPr id="14" name="Picture 13">
            <a:extLst>
              <a:ext uri="{FF2B5EF4-FFF2-40B4-BE49-F238E27FC236}">
                <a16:creationId xmlns:a16="http://schemas.microsoft.com/office/drawing/2014/main" id="{499399F9-2C79-6D65-5ACA-580740D66C8A}"/>
              </a:ext>
            </a:extLst>
          </p:cNvPr>
          <p:cNvPicPr>
            <a:picLocks noChangeAspect="1"/>
          </p:cNvPicPr>
          <p:nvPr/>
        </p:nvPicPr>
        <p:blipFill>
          <a:blip r:embed="rId4"/>
          <a:stretch>
            <a:fillRect/>
          </a:stretch>
        </p:blipFill>
        <p:spPr>
          <a:xfrm>
            <a:off x="520700" y="1127125"/>
            <a:ext cx="4876800" cy="480968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2" name="文本框 11"/>
          <p:cNvSpPr txBox="1"/>
          <p:nvPr/>
        </p:nvSpPr>
        <p:spPr>
          <a:xfrm>
            <a:off x="596501" y="723265"/>
            <a:ext cx="4876800" cy="1015663"/>
          </a:xfrm>
          <a:prstGeom prst="rect">
            <a:avLst/>
          </a:prstGeom>
          <a:noFill/>
        </p:spPr>
        <p:txBody>
          <a:bodyPr wrap="square" rtlCol="0">
            <a:spAutoFit/>
          </a:bodyPr>
          <a:lstStyle/>
          <a:p>
            <a:r>
              <a:rPr lang="en-US" altLang="zh-CN" sz="3000" cap="all" dirty="0">
                <a:solidFill>
                  <a:schemeClr val="tx1"/>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rPr>
              <a:t>Parsing Top-down (</a:t>
            </a:r>
            <a:r>
              <a:rPr lang="en-US" altLang="zh-CN" sz="3000" cap="all" dirty="0" err="1">
                <a:solidFill>
                  <a:schemeClr val="tx1"/>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rPr>
              <a:t>lanj</a:t>
            </a:r>
            <a:r>
              <a:rPr lang="en-US" altLang="zh-CN" sz="3000" cap="all" dirty="0">
                <a:solidFill>
                  <a:schemeClr val="tx1"/>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rPr>
              <a:t>.)</a:t>
            </a:r>
            <a:endParaRPr lang="zh-CN" altLang="zh-CN" sz="3000" cap="all" dirty="0">
              <a:solidFill>
                <a:schemeClr val="tx1"/>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endParaRPr>
          </a:p>
        </p:txBody>
      </p:sp>
      <p:sp>
        <p:nvSpPr>
          <p:cNvPr id="7" name="矩形 6"/>
          <p:cNvSpPr/>
          <p:nvPr/>
        </p:nvSpPr>
        <p:spPr>
          <a:xfrm>
            <a:off x="6239511" y="2048263"/>
            <a:ext cx="4876800" cy="2070100"/>
          </a:xfrm>
          <a:prstGeom prst="rect">
            <a:avLst/>
          </a:prstGeom>
          <a:solidFill>
            <a:srgbClr val="0913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ExtraLight" panose="020B0200000000000000" pitchFamily="34" charset="-122"/>
              <a:ea typeface="思源黑体 ExtraLight" panose="020B0200000000000000" pitchFamily="34" charset="-122"/>
            </a:endParaRPr>
          </a:p>
        </p:txBody>
      </p:sp>
      <p:sp>
        <p:nvSpPr>
          <p:cNvPr id="13" name="TextBox 106"/>
          <p:cNvSpPr txBox="1"/>
          <p:nvPr/>
        </p:nvSpPr>
        <p:spPr>
          <a:xfrm>
            <a:off x="6391911" y="2157363"/>
            <a:ext cx="4572000" cy="1629357"/>
          </a:xfrm>
          <a:prstGeom prst="rect">
            <a:avLst/>
          </a:prstGeom>
          <a:noFill/>
        </p:spPr>
        <p:txBody>
          <a:bodyPr wrap="square" lIns="0" tIns="0" rIns="0" bIns="0" rtlCol="0">
            <a:spAutoFit/>
          </a:bodyPr>
          <a:lstStyle/>
          <a:p>
            <a:pPr algn="l">
              <a:lnSpc>
                <a:spcPct val="150000"/>
              </a:lnSpc>
            </a:pPr>
            <a:r>
              <a:rPr lang="en-ID" altLang="zh-CN" sz="1200" u="sng" dirty="0" err="1">
                <a:solidFill>
                  <a:schemeClr val="bg1"/>
                </a:solidFill>
                <a:latin typeface="思源黑体 CN Regular" panose="020B0500000000000000" charset="-122"/>
                <a:ea typeface="思源黑体 CN Regular" panose="020B0500000000000000" charset="-122"/>
                <a:cs typeface="+mn-ea"/>
                <a:sym typeface="+mn-lt"/>
              </a:rPr>
              <a:t>Metoda</a:t>
            </a:r>
            <a:r>
              <a:rPr lang="en-ID" altLang="zh-CN" sz="1200" u="sng" dirty="0">
                <a:solidFill>
                  <a:schemeClr val="bg1"/>
                </a:solidFill>
                <a:latin typeface="思源黑体 CN Regular" panose="020B0500000000000000" charset="-122"/>
                <a:ea typeface="思源黑体 CN Regular" panose="020B0500000000000000" charset="-122"/>
                <a:cs typeface="+mn-ea"/>
                <a:sym typeface="+mn-lt"/>
              </a:rPr>
              <a:t> Recursive-Descent</a:t>
            </a:r>
          </a:p>
          <a:p>
            <a:pPr algn="l">
              <a:lnSpc>
                <a:spcPct val="150000"/>
              </a:lnSpc>
            </a:pP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Kelas</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metoda</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tanpa</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backup,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termasuk</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metoda</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recursive descent,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adalah</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kelas</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metoda</a:t>
            </a:r>
            <a:endParaRPr lang="en-ID" altLang="zh-CN" sz="1200" dirty="0">
              <a:solidFill>
                <a:schemeClr val="bg1"/>
              </a:solidFill>
              <a:latin typeface="思源黑体 CN Regular" panose="020B0500000000000000" charset="-122"/>
              <a:ea typeface="思源黑体 CN Regular" panose="020B0500000000000000" charset="-122"/>
              <a:cs typeface="+mn-ea"/>
              <a:sym typeface="+mn-lt"/>
            </a:endParaRPr>
          </a:p>
          <a:p>
            <a:pPr algn="l">
              <a:lnSpc>
                <a:spcPct val="150000"/>
              </a:lnSpc>
            </a:pPr>
            <a:r>
              <a:rPr lang="en-ID" altLang="zh-CN" sz="1200" dirty="0">
                <a:solidFill>
                  <a:schemeClr val="bg1"/>
                </a:solidFill>
                <a:latin typeface="思源黑体 CN Regular" panose="020B0500000000000000" charset="-122"/>
                <a:ea typeface="思源黑体 CN Regular" panose="020B0500000000000000" charset="-122"/>
                <a:cs typeface="+mn-ea"/>
                <a:sym typeface="+mn-lt"/>
              </a:rPr>
              <a:t>parsing yang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tidak</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menggunakan</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produksi</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alternatif</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ketika</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hasil</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akibat</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penggunaan</a:t>
            </a:r>
            <a:endParaRPr lang="en-ID" altLang="zh-CN" sz="1200" dirty="0">
              <a:solidFill>
                <a:schemeClr val="bg1"/>
              </a:solidFill>
              <a:latin typeface="思源黑体 CN Regular" panose="020B0500000000000000" charset="-122"/>
              <a:ea typeface="思源黑体 CN Regular" panose="020B0500000000000000" charset="-122"/>
              <a:cs typeface="+mn-ea"/>
              <a:sym typeface="+mn-lt"/>
            </a:endParaRPr>
          </a:p>
          <a:p>
            <a:pPr algn="l">
              <a:lnSpc>
                <a:spcPct val="150000"/>
              </a:lnSpc>
            </a:pP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sebuah</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produksi</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tidak</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sesuai</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dengan </a:t>
            </a:r>
            <a:r>
              <a:rPr lang="en-ID" altLang="zh-CN" sz="1200" dirty="0" err="1">
                <a:solidFill>
                  <a:schemeClr val="bg1"/>
                </a:solidFill>
                <a:latin typeface="思源黑体 CN Regular" panose="020B0500000000000000" charset="-122"/>
                <a:ea typeface="思源黑体 CN Regular" panose="020B0500000000000000" charset="-122"/>
                <a:cs typeface="+mn-ea"/>
                <a:sym typeface="+mn-lt"/>
              </a:rPr>
              <a:t>simbol</a:t>
            </a:r>
            <a:r>
              <a:rPr lang="en-ID" altLang="zh-CN" sz="1200" dirty="0">
                <a:solidFill>
                  <a:schemeClr val="bg1"/>
                </a:solidFill>
                <a:latin typeface="思源黑体 CN Regular" panose="020B0500000000000000" charset="-122"/>
                <a:ea typeface="思源黑体 CN Regular" panose="020B0500000000000000" charset="-122"/>
                <a:cs typeface="+mn-ea"/>
                <a:sym typeface="+mn-lt"/>
              </a:rPr>
              <a:t> input</a:t>
            </a:r>
            <a:endParaRPr lang="zh-CN" altLang="en-US" sz="1200" dirty="0">
              <a:solidFill>
                <a:schemeClr val="bg1"/>
              </a:solidFill>
              <a:latin typeface="思源黑体 CN Regular" panose="020B0500000000000000" charset="-122"/>
              <a:ea typeface="思源黑体 CN Regular" panose="020B0500000000000000" charset="-122"/>
              <a:cs typeface="+mn-ea"/>
              <a:sym typeface="+mn-lt"/>
            </a:endParaRPr>
          </a:p>
        </p:txBody>
      </p:sp>
      <p:sp>
        <p:nvSpPr>
          <p:cNvPr id="6" name="TextBox 106">
            <a:extLst>
              <a:ext uri="{FF2B5EF4-FFF2-40B4-BE49-F238E27FC236}">
                <a16:creationId xmlns:a16="http://schemas.microsoft.com/office/drawing/2014/main" id="{B7660B46-8BF3-23BA-60FB-35FB3F2D91C4}"/>
              </a:ext>
            </a:extLst>
          </p:cNvPr>
          <p:cNvSpPr txBox="1"/>
          <p:nvPr/>
        </p:nvSpPr>
        <p:spPr>
          <a:xfrm>
            <a:off x="685401" y="2048263"/>
            <a:ext cx="4787900" cy="665310"/>
          </a:xfrm>
          <a:prstGeom prst="rect">
            <a:avLst/>
          </a:prstGeom>
          <a:noFill/>
        </p:spPr>
        <p:txBody>
          <a:bodyPr wrap="square" lIns="0" tIns="0" rIns="0" bIns="0" rtlCol="0">
            <a:spAutoFit/>
          </a:bodyPr>
          <a:lstStyle/>
          <a:p>
            <a:pPr>
              <a:lnSpc>
                <a:spcPct val="150000"/>
              </a:lnSpc>
            </a:pPr>
            <a:r>
              <a:rPr lang="en-ID" sz="1000" dirty="0" err="1"/>
              <a:t>Contoh</a:t>
            </a:r>
            <a:r>
              <a:rPr lang="en-ID" sz="1000" dirty="0"/>
              <a:t>:</a:t>
            </a:r>
          </a:p>
          <a:p>
            <a:pPr>
              <a:lnSpc>
                <a:spcPct val="150000"/>
              </a:lnSpc>
            </a:pPr>
            <a:r>
              <a:rPr lang="en-ID" sz="1000" dirty="0" err="1"/>
              <a:t>Diketahui</a:t>
            </a:r>
            <a:r>
              <a:rPr lang="en-ID" sz="1000" dirty="0"/>
              <a:t> grammar G = {S → </a:t>
            </a:r>
            <a:r>
              <a:rPr lang="en-ID" sz="1000" dirty="0" err="1"/>
              <a:t>aBA</a:t>
            </a:r>
            <a:r>
              <a:rPr lang="en-ID" sz="1000" dirty="0"/>
              <a:t>, A → a, B → </a:t>
            </a:r>
            <a:r>
              <a:rPr lang="en-ID" sz="1000" dirty="0" err="1"/>
              <a:t>bd</a:t>
            </a:r>
            <a:r>
              <a:rPr lang="en-ID" sz="1000" dirty="0"/>
              <a:t>}. </a:t>
            </a:r>
            <a:r>
              <a:rPr lang="en-ID" sz="1000" dirty="0" err="1"/>
              <a:t>Gunakan</a:t>
            </a:r>
            <a:r>
              <a:rPr lang="en-ID" sz="1000" dirty="0"/>
              <a:t> </a:t>
            </a:r>
            <a:r>
              <a:rPr lang="en-ID" sz="1000" dirty="0" err="1"/>
              <a:t>metoda</a:t>
            </a:r>
            <a:r>
              <a:rPr lang="en-ID" sz="1000" dirty="0"/>
              <a:t> recursive descent </a:t>
            </a:r>
            <a:r>
              <a:rPr lang="en-ID" sz="1000" dirty="0" err="1"/>
              <a:t>untuk</a:t>
            </a:r>
            <a:r>
              <a:rPr lang="en-ID" sz="1000" dirty="0"/>
              <a:t> </a:t>
            </a:r>
            <a:r>
              <a:rPr lang="en-ID" sz="1000" dirty="0" err="1"/>
              <a:t>melakukan</a:t>
            </a:r>
            <a:r>
              <a:rPr lang="en-ID" sz="1000" dirty="0"/>
              <a:t> </a:t>
            </a:r>
            <a:r>
              <a:rPr lang="en-ID" sz="1000" dirty="0" err="1"/>
              <a:t>analisis</a:t>
            </a:r>
            <a:r>
              <a:rPr lang="en-ID" sz="1000" dirty="0"/>
              <a:t> </a:t>
            </a:r>
            <a:r>
              <a:rPr lang="en-ID" sz="1000" dirty="0" err="1"/>
              <a:t>sintaks</a:t>
            </a:r>
            <a:r>
              <a:rPr lang="en-ID" sz="1000" dirty="0"/>
              <a:t> </a:t>
            </a:r>
            <a:r>
              <a:rPr lang="en-ID" sz="1000" dirty="0" err="1"/>
              <a:t>terhadap</a:t>
            </a:r>
            <a:r>
              <a:rPr lang="en-ID" sz="1000" dirty="0"/>
              <a:t> </a:t>
            </a:r>
            <a:r>
              <a:rPr lang="en-ID" sz="1000" dirty="0" err="1"/>
              <a:t>kalimat</a:t>
            </a:r>
            <a:r>
              <a:rPr lang="en-ID" sz="1000" dirty="0"/>
              <a:t> x = ac.</a:t>
            </a:r>
            <a:endParaRPr lang="zh-CN" altLang="en-US" sz="1000" b="1" dirty="0">
              <a:solidFill>
                <a:schemeClr val="tx1"/>
              </a:solidFill>
              <a:latin typeface="思源黑体 CN Regular" panose="020B0500000000000000" charset="-122"/>
              <a:ea typeface="思源黑体 CN Regular" panose="020B0500000000000000" charset="-122"/>
              <a:cs typeface="+mn-ea"/>
              <a:sym typeface="+mn-lt"/>
            </a:endParaRPr>
          </a:p>
        </p:txBody>
      </p:sp>
      <p:sp>
        <p:nvSpPr>
          <p:cNvPr id="2" name="矩形 6">
            <a:extLst>
              <a:ext uri="{FF2B5EF4-FFF2-40B4-BE49-F238E27FC236}">
                <a16:creationId xmlns:a16="http://schemas.microsoft.com/office/drawing/2014/main" id="{B11C4C60-14BB-9796-91D5-79A96AF838FB}"/>
              </a:ext>
            </a:extLst>
          </p:cNvPr>
          <p:cNvSpPr/>
          <p:nvPr/>
        </p:nvSpPr>
        <p:spPr>
          <a:xfrm>
            <a:off x="6239511" y="4231690"/>
            <a:ext cx="4876800" cy="1587500"/>
          </a:xfrm>
          <a:prstGeom prst="rect">
            <a:avLst/>
          </a:prstGeom>
          <a:solidFill>
            <a:srgbClr val="0913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ExtraLight" panose="020B0200000000000000" pitchFamily="34" charset="-122"/>
              <a:ea typeface="思源黑体 ExtraLight" panose="020B0200000000000000" pitchFamily="34" charset="-122"/>
            </a:endParaRPr>
          </a:p>
        </p:txBody>
      </p:sp>
      <p:sp>
        <p:nvSpPr>
          <p:cNvPr id="3" name="TextBox 106">
            <a:extLst>
              <a:ext uri="{FF2B5EF4-FFF2-40B4-BE49-F238E27FC236}">
                <a16:creationId xmlns:a16="http://schemas.microsoft.com/office/drawing/2014/main" id="{C6D3F57F-2AA7-68C9-FC09-CE3B571599BD}"/>
              </a:ext>
            </a:extLst>
          </p:cNvPr>
          <p:cNvSpPr txBox="1"/>
          <p:nvPr/>
        </p:nvSpPr>
        <p:spPr>
          <a:xfrm>
            <a:off x="6391911" y="4340790"/>
            <a:ext cx="4572000" cy="1352358"/>
          </a:xfrm>
          <a:prstGeom prst="rect">
            <a:avLst/>
          </a:prstGeom>
          <a:noFill/>
        </p:spPr>
        <p:txBody>
          <a:bodyPr wrap="square" lIns="0" tIns="0" rIns="0" bIns="0" rtlCol="0">
            <a:spAutoFit/>
          </a:bodyPr>
          <a:lstStyle/>
          <a:p>
            <a:pPr algn="l">
              <a:lnSpc>
                <a:spcPct val="150000"/>
              </a:lnSpc>
            </a:pPr>
            <a:r>
              <a:rPr lang="en-ID" altLang="zh-CN" sz="1200" u="sng" dirty="0" err="1">
                <a:solidFill>
                  <a:schemeClr val="bg1"/>
                </a:solidFill>
                <a:latin typeface="思源黑体 CN Regular" panose="020B0500000000000000" charset="-122"/>
                <a:ea typeface="思源黑体 CN Regular" panose="020B0500000000000000" charset="-122"/>
                <a:cs typeface="+mn-ea"/>
                <a:sym typeface="+mn-lt"/>
              </a:rPr>
              <a:t>Ketentuan</a:t>
            </a:r>
            <a:r>
              <a:rPr lang="en-ID" altLang="zh-CN" sz="1200" u="sng"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u="sng" dirty="0" err="1">
                <a:solidFill>
                  <a:schemeClr val="bg1"/>
                </a:solidFill>
                <a:latin typeface="思源黑体 CN Regular" panose="020B0500000000000000" charset="-122"/>
                <a:ea typeface="思源黑体 CN Regular" panose="020B0500000000000000" charset="-122"/>
                <a:cs typeface="+mn-ea"/>
                <a:sym typeface="+mn-lt"/>
              </a:rPr>
              <a:t>produksi</a:t>
            </a:r>
            <a:r>
              <a:rPr lang="en-ID" altLang="zh-CN" sz="1200" u="sng" dirty="0">
                <a:solidFill>
                  <a:schemeClr val="bg1"/>
                </a:solidFill>
                <a:latin typeface="思源黑体 CN Regular" panose="020B0500000000000000" charset="-122"/>
                <a:ea typeface="思源黑体 CN Regular" panose="020B0500000000000000" charset="-122"/>
                <a:cs typeface="+mn-ea"/>
                <a:sym typeface="+mn-lt"/>
              </a:rPr>
              <a:t> yang digunakan </a:t>
            </a:r>
            <a:r>
              <a:rPr lang="en-ID" altLang="zh-CN" sz="1200" u="sng" dirty="0" err="1">
                <a:solidFill>
                  <a:schemeClr val="bg1"/>
                </a:solidFill>
                <a:latin typeface="思源黑体 CN Regular" panose="020B0500000000000000" charset="-122"/>
                <a:ea typeface="思源黑体 CN Regular" panose="020B0500000000000000" charset="-122"/>
                <a:cs typeface="+mn-ea"/>
                <a:sym typeface="+mn-lt"/>
              </a:rPr>
              <a:t>metoda</a:t>
            </a:r>
            <a:r>
              <a:rPr lang="en-ID" altLang="zh-CN" sz="1200" u="sng" dirty="0">
                <a:solidFill>
                  <a:schemeClr val="bg1"/>
                </a:solidFill>
                <a:latin typeface="思源黑体 CN Regular" panose="020B0500000000000000" charset="-122"/>
                <a:ea typeface="思源黑体 CN Regular" panose="020B0500000000000000" charset="-122"/>
                <a:cs typeface="+mn-ea"/>
                <a:sym typeface="+mn-lt"/>
              </a:rPr>
              <a:t> recursive descent </a:t>
            </a:r>
            <a:r>
              <a:rPr lang="en-ID" altLang="zh-CN" sz="1200" u="sng" dirty="0" err="1">
                <a:solidFill>
                  <a:schemeClr val="bg1"/>
                </a:solidFill>
                <a:latin typeface="思源黑体 CN Regular" panose="020B0500000000000000" charset="-122"/>
                <a:ea typeface="思源黑体 CN Regular" panose="020B0500000000000000" charset="-122"/>
                <a:cs typeface="+mn-ea"/>
                <a:sym typeface="+mn-lt"/>
              </a:rPr>
              <a:t>adalah</a:t>
            </a:r>
            <a:r>
              <a:rPr lang="en-ID" altLang="zh-CN" sz="1200" u="sng" dirty="0">
                <a:solidFill>
                  <a:schemeClr val="bg1"/>
                </a:solidFill>
                <a:latin typeface="思源黑体 CN Regular" panose="020B0500000000000000" charset="-122"/>
                <a:ea typeface="思源黑体 CN Regular" panose="020B0500000000000000" charset="-122"/>
                <a:cs typeface="+mn-ea"/>
                <a:sym typeface="+mn-lt"/>
              </a:rPr>
              <a:t> : Jika </a:t>
            </a:r>
            <a:r>
              <a:rPr lang="en-ID" altLang="zh-CN" sz="1200" u="sng" dirty="0" err="1">
                <a:solidFill>
                  <a:schemeClr val="bg1"/>
                </a:solidFill>
                <a:latin typeface="思源黑体 CN Regular" panose="020B0500000000000000" charset="-122"/>
                <a:ea typeface="思源黑体 CN Regular" panose="020B0500000000000000" charset="-122"/>
                <a:cs typeface="+mn-ea"/>
                <a:sym typeface="+mn-lt"/>
              </a:rPr>
              <a:t>terdapat</a:t>
            </a:r>
            <a:r>
              <a:rPr lang="en-ID" altLang="zh-CN" sz="1200" u="sng"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u="sng" dirty="0" err="1">
                <a:solidFill>
                  <a:schemeClr val="bg1"/>
                </a:solidFill>
                <a:latin typeface="思源黑体 CN Regular" panose="020B0500000000000000" charset="-122"/>
                <a:ea typeface="思源黑体 CN Regular" panose="020B0500000000000000" charset="-122"/>
                <a:cs typeface="+mn-ea"/>
                <a:sym typeface="+mn-lt"/>
              </a:rPr>
              <a:t>dua</a:t>
            </a:r>
            <a:r>
              <a:rPr lang="en-ID" altLang="zh-CN" sz="1200" u="sng"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u="sng" dirty="0" err="1">
                <a:solidFill>
                  <a:schemeClr val="bg1"/>
                </a:solidFill>
                <a:latin typeface="思源黑体 CN Regular" panose="020B0500000000000000" charset="-122"/>
                <a:ea typeface="思源黑体 CN Regular" panose="020B0500000000000000" charset="-122"/>
                <a:cs typeface="+mn-ea"/>
                <a:sym typeface="+mn-lt"/>
              </a:rPr>
              <a:t>atau</a:t>
            </a:r>
            <a:r>
              <a:rPr lang="en-ID" altLang="zh-CN" sz="1200" u="sng"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u="sng" dirty="0" err="1">
                <a:solidFill>
                  <a:schemeClr val="bg1"/>
                </a:solidFill>
                <a:latin typeface="思源黑体 CN Regular" panose="020B0500000000000000" charset="-122"/>
                <a:ea typeface="思源黑体 CN Regular" panose="020B0500000000000000" charset="-122"/>
                <a:cs typeface="+mn-ea"/>
                <a:sym typeface="+mn-lt"/>
              </a:rPr>
              <a:t>lebih</a:t>
            </a:r>
            <a:r>
              <a:rPr lang="en-ID" altLang="zh-CN" sz="1200" u="sng"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u="sng" dirty="0" err="1">
                <a:solidFill>
                  <a:schemeClr val="bg1"/>
                </a:solidFill>
                <a:latin typeface="思源黑体 CN Regular" panose="020B0500000000000000" charset="-122"/>
                <a:ea typeface="思源黑体 CN Regular" panose="020B0500000000000000" charset="-122"/>
                <a:cs typeface="+mn-ea"/>
                <a:sym typeface="+mn-lt"/>
              </a:rPr>
              <a:t>produksi</a:t>
            </a:r>
            <a:r>
              <a:rPr lang="en-ID" altLang="zh-CN" sz="1200" u="sng" dirty="0">
                <a:solidFill>
                  <a:schemeClr val="bg1"/>
                </a:solidFill>
                <a:latin typeface="思源黑体 CN Regular" panose="020B0500000000000000" charset="-122"/>
                <a:ea typeface="思源黑体 CN Regular" panose="020B0500000000000000" charset="-122"/>
                <a:cs typeface="+mn-ea"/>
                <a:sym typeface="+mn-lt"/>
              </a:rPr>
              <a:t> dengan </a:t>
            </a:r>
            <a:r>
              <a:rPr lang="en-ID" altLang="zh-CN" sz="1200" u="sng" dirty="0" err="1">
                <a:solidFill>
                  <a:schemeClr val="bg1"/>
                </a:solidFill>
                <a:latin typeface="思源黑体 CN Regular" panose="020B0500000000000000" charset="-122"/>
                <a:ea typeface="思源黑体 CN Regular" panose="020B0500000000000000" charset="-122"/>
                <a:cs typeface="+mn-ea"/>
                <a:sym typeface="+mn-lt"/>
              </a:rPr>
              <a:t>ruas</a:t>
            </a:r>
            <a:r>
              <a:rPr lang="en-ID" altLang="zh-CN" sz="1200" u="sng"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u="sng" dirty="0" err="1">
                <a:solidFill>
                  <a:schemeClr val="bg1"/>
                </a:solidFill>
                <a:latin typeface="思源黑体 CN Regular" panose="020B0500000000000000" charset="-122"/>
                <a:ea typeface="思源黑体 CN Regular" panose="020B0500000000000000" charset="-122"/>
                <a:cs typeface="+mn-ea"/>
                <a:sym typeface="+mn-lt"/>
              </a:rPr>
              <a:t>kiri</a:t>
            </a:r>
            <a:r>
              <a:rPr lang="en-ID" altLang="zh-CN" sz="1200" u="sng" dirty="0">
                <a:solidFill>
                  <a:schemeClr val="bg1"/>
                </a:solidFill>
                <a:latin typeface="思源黑体 CN Regular" panose="020B0500000000000000" charset="-122"/>
                <a:ea typeface="思源黑体 CN Regular" panose="020B0500000000000000" charset="-122"/>
                <a:cs typeface="+mn-ea"/>
                <a:sym typeface="+mn-lt"/>
              </a:rPr>
              <a:t> yang </a:t>
            </a:r>
            <a:r>
              <a:rPr lang="en-ID" altLang="zh-CN" sz="1200" u="sng" dirty="0" err="1">
                <a:solidFill>
                  <a:schemeClr val="bg1"/>
                </a:solidFill>
                <a:latin typeface="思源黑体 CN Regular" panose="020B0500000000000000" charset="-122"/>
                <a:ea typeface="思源黑体 CN Regular" panose="020B0500000000000000" charset="-122"/>
                <a:cs typeface="+mn-ea"/>
                <a:sym typeface="+mn-lt"/>
              </a:rPr>
              <a:t>sama</a:t>
            </a:r>
            <a:r>
              <a:rPr lang="en-ID" altLang="zh-CN" sz="1200" u="sng"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u="sng" dirty="0" err="1">
                <a:solidFill>
                  <a:schemeClr val="bg1"/>
                </a:solidFill>
                <a:latin typeface="思源黑体 CN Regular" panose="020B0500000000000000" charset="-122"/>
                <a:ea typeface="思源黑体 CN Regular" panose="020B0500000000000000" charset="-122"/>
                <a:cs typeface="+mn-ea"/>
                <a:sym typeface="+mn-lt"/>
              </a:rPr>
              <a:t>maka</a:t>
            </a:r>
            <a:r>
              <a:rPr lang="en-ID" altLang="zh-CN" sz="1200" u="sng"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u="sng" dirty="0" err="1">
                <a:solidFill>
                  <a:schemeClr val="bg1"/>
                </a:solidFill>
                <a:latin typeface="思源黑体 CN Regular" panose="020B0500000000000000" charset="-122"/>
                <a:ea typeface="思源黑体 CN Regular" panose="020B0500000000000000" charset="-122"/>
                <a:cs typeface="+mn-ea"/>
                <a:sym typeface="+mn-lt"/>
              </a:rPr>
              <a:t>karakter</a:t>
            </a:r>
            <a:r>
              <a:rPr lang="en-ID" altLang="zh-CN" sz="1200" u="sng"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u="sng" dirty="0" err="1">
                <a:solidFill>
                  <a:schemeClr val="bg1"/>
                </a:solidFill>
                <a:latin typeface="思源黑体 CN Regular" panose="020B0500000000000000" charset="-122"/>
                <a:ea typeface="思源黑体 CN Regular" panose="020B0500000000000000" charset="-122"/>
                <a:cs typeface="+mn-ea"/>
                <a:sym typeface="+mn-lt"/>
              </a:rPr>
              <a:t>pertama</a:t>
            </a:r>
            <a:r>
              <a:rPr lang="en-ID" altLang="zh-CN" sz="1200" u="sng"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u="sng" dirty="0" err="1">
                <a:solidFill>
                  <a:schemeClr val="bg1"/>
                </a:solidFill>
                <a:latin typeface="思源黑体 CN Regular" panose="020B0500000000000000" charset="-122"/>
                <a:ea typeface="思源黑体 CN Regular" panose="020B0500000000000000" charset="-122"/>
                <a:cs typeface="+mn-ea"/>
                <a:sym typeface="+mn-lt"/>
              </a:rPr>
              <a:t>dari</a:t>
            </a:r>
            <a:r>
              <a:rPr lang="en-ID" altLang="zh-CN" sz="1200" u="sng"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u="sng" dirty="0" err="1">
                <a:solidFill>
                  <a:schemeClr val="bg1"/>
                </a:solidFill>
                <a:latin typeface="思源黑体 CN Regular" panose="020B0500000000000000" charset="-122"/>
                <a:ea typeface="思源黑体 CN Regular" panose="020B0500000000000000" charset="-122"/>
                <a:cs typeface="+mn-ea"/>
                <a:sym typeface="+mn-lt"/>
              </a:rPr>
              <a:t>semua</a:t>
            </a:r>
            <a:r>
              <a:rPr lang="en-ID" altLang="zh-CN" sz="1200" u="sng"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u="sng" dirty="0" err="1">
                <a:solidFill>
                  <a:schemeClr val="bg1"/>
                </a:solidFill>
                <a:latin typeface="思源黑体 CN Regular" panose="020B0500000000000000" charset="-122"/>
                <a:ea typeface="思源黑体 CN Regular" panose="020B0500000000000000" charset="-122"/>
                <a:cs typeface="+mn-ea"/>
                <a:sym typeface="+mn-lt"/>
              </a:rPr>
              <a:t>ruas</a:t>
            </a:r>
            <a:r>
              <a:rPr lang="en-ID" altLang="zh-CN" sz="1200" u="sng"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u="sng" dirty="0" err="1">
                <a:solidFill>
                  <a:schemeClr val="bg1"/>
                </a:solidFill>
                <a:latin typeface="思源黑体 CN Regular" panose="020B0500000000000000" charset="-122"/>
                <a:ea typeface="思源黑体 CN Regular" panose="020B0500000000000000" charset="-122"/>
                <a:cs typeface="+mn-ea"/>
                <a:sym typeface="+mn-lt"/>
              </a:rPr>
              <a:t>kanan</a:t>
            </a:r>
            <a:r>
              <a:rPr lang="en-ID" altLang="zh-CN" sz="1200" u="sng"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u="sng" dirty="0" err="1">
                <a:solidFill>
                  <a:schemeClr val="bg1"/>
                </a:solidFill>
                <a:latin typeface="思源黑体 CN Regular" panose="020B0500000000000000" charset="-122"/>
                <a:ea typeface="思源黑体 CN Regular" panose="020B0500000000000000" charset="-122"/>
                <a:cs typeface="+mn-ea"/>
                <a:sym typeface="+mn-lt"/>
              </a:rPr>
              <a:t>produksi</a:t>
            </a:r>
            <a:r>
              <a:rPr lang="en-ID" altLang="zh-CN" sz="1200" u="sng"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u="sng" dirty="0" err="1">
                <a:solidFill>
                  <a:schemeClr val="bg1"/>
                </a:solidFill>
                <a:latin typeface="思源黑体 CN Regular" panose="020B0500000000000000" charset="-122"/>
                <a:ea typeface="思源黑体 CN Regular" panose="020B0500000000000000" charset="-122"/>
                <a:cs typeface="+mn-ea"/>
                <a:sym typeface="+mn-lt"/>
              </a:rPr>
              <a:t>tersebut</a:t>
            </a:r>
            <a:r>
              <a:rPr lang="en-ID" altLang="zh-CN" sz="1200" u="sng"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u="sng" dirty="0" err="1">
                <a:solidFill>
                  <a:schemeClr val="bg1"/>
                </a:solidFill>
                <a:latin typeface="思源黑体 CN Regular" panose="020B0500000000000000" charset="-122"/>
                <a:ea typeface="思源黑体 CN Regular" panose="020B0500000000000000" charset="-122"/>
                <a:cs typeface="+mn-ea"/>
                <a:sym typeface="+mn-lt"/>
              </a:rPr>
              <a:t>tidak</a:t>
            </a:r>
            <a:r>
              <a:rPr lang="en-ID" altLang="zh-CN" sz="1200" u="sng"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u="sng" dirty="0" err="1">
                <a:solidFill>
                  <a:schemeClr val="bg1"/>
                </a:solidFill>
                <a:latin typeface="思源黑体 CN Regular" panose="020B0500000000000000" charset="-122"/>
                <a:ea typeface="思源黑体 CN Regular" panose="020B0500000000000000" charset="-122"/>
                <a:cs typeface="+mn-ea"/>
                <a:sym typeface="+mn-lt"/>
              </a:rPr>
              <a:t>boleh</a:t>
            </a:r>
            <a:r>
              <a:rPr lang="en-ID" altLang="zh-CN" sz="1200" u="sng"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u="sng" dirty="0" err="1">
                <a:solidFill>
                  <a:schemeClr val="bg1"/>
                </a:solidFill>
                <a:latin typeface="思源黑体 CN Regular" panose="020B0500000000000000" charset="-122"/>
                <a:ea typeface="思源黑体 CN Regular" panose="020B0500000000000000" charset="-122"/>
                <a:cs typeface="+mn-ea"/>
                <a:sym typeface="+mn-lt"/>
              </a:rPr>
              <a:t>sama</a:t>
            </a:r>
            <a:r>
              <a:rPr lang="en-ID" altLang="zh-CN" sz="1200" u="sng"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u="sng" dirty="0" err="1">
                <a:solidFill>
                  <a:schemeClr val="bg1"/>
                </a:solidFill>
                <a:latin typeface="思源黑体 CN Regular" panose="020B0500000000000000" charset="-122"/>
                <a:ea typeface="思源黑体 CN Regular" panose="020B0500000000000000" charset="-122"/>
                <a:cs typeface="+mn-ea"/>
                <a:sym typeface="+mn-lt"/>
              </a:rPr>
              <a:t>Ketentuan</a:t>
            </a:r>
            <a:r>
              <a:rPr lang="en-ID" altLang="zh-CN" sz="1200" u="sng"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u="sng" dirty="0" err="1">
                <a:solidFill>
                  <a:schemeClr val="bg1"/>
                </a:solidFill>
                <a:latin typeface="思源黑体 CN Regular" panose="020B0500000000000000" charset="-122"/>
                <a:ea typeface="思源黑体 CN Regular" panose="020B0500000000000000" charset="-122"/>
                <a:cs typeface="+mn-ea"/>
                <a:sym typeface="+mn-lt"/>
              </a:rPr>
              <a:t>ini</a:t>
            </a:r>
            <a:r>
              <a:rPr lang="en-ID" altLang="zh-CN" sz="1200" u="sng"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u="sng" dirty="0" err="1">
                <a:solidFill>
                  <a:schemeClr val="bg1"/>
                </a:solidFill>
                <a:latin typeface="思源黑体 CN Regular" panose="020B0500000000000000" charset="-122"/>
                <a:ea typeface="思源黑体 CN Regular" panose="020B0500000000000000" charset="-122"/>
                <a:cs typeface="+mn-ea"/>
                <a:sym typeface="+mn-lt"/>
              </a:rPr>
              <a:t>tidak</a:t>
            </a:r>
            <a:r>
              <a:rPr lang="en-ID" altLang="zh-CN" sz="1200" u="sng"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u="sng" dirty="0" err="1">
                <a:solidFill>
                  <a:schemeClr val="bg1"/>
                </a:solidFill>
                <a:latin typeface="思源黑体 CN Regular" panose="020B0500000000000000" charset="-122"/>
                <a:ea typeface="思源黑体 CN Regular" panose="020B0500000000000000" charset="-122"/>
                <a:cs typeface="+mn-ea"/>
                <a:sym typeface="+mn-lt"/>
              </a:rPr>
              <a:t>melarang</a:t>
            </a:r>
            <a:r>
              <a:rPr lang="en-ID" altLang="zh-CN" sz="1200" u="sng"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u="sng" dirty="0" err="1">
                <a:solidFill>
                  <a:schemeClr val="bg1"/>
                </a:solidFill>
                <a:latin typeface="思源黑体 CN Regular" panose="020B0500000000000000" charset="-122"/>
                <a:ea typeface="思源黑体 CN Regular" panose="020B0500000000000000" charset="-122"/>
                <a:cs typeface="+mn-ea"/>
                <a:sym typeface="+mn-lt"/>
              </a:rPr>
              <a:t>adanya</a:t>
            </a:r>
            <a:r>
              <a:rPr lang="en-ID" altLang="zh-CN" sz="1200" u="sng"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u="sng" dirty="0" err="1">
                <a:solidFill>
                  <a:schemeClr val="bg1"/>
                </a:solidFill>
                <a:latin typeface="思源黑体 CN Regular" panose="020B0500000000000000" charset="-122"/>
                <a:ea typeface="思源黑体 CN Regular" panose="020B0500000000000000" charset="-122"/>
                <a:cs typeface="+mn-ea"/>
                <a:sym typeface="+mn-lt"/>
              </a:rPr>
              <a:t>produksi</a:t>
            </a:r>
            <a:r>
              <a:rPr lang="en-ID" altLang="zh-CN" sz="1200" u="sng" dirty="0">
                <a:solidFill>
                  <a:schemeClr val="bg1"/>
                </a:solidFill>
                <a:latin typeface="思源黑体 CN Regular" panose="020B0500000000000000" charset="-122"/>
                <a:ea typeface="思源黑体 CN Regular" panose="020B0500000000000000" charset="-122"/>
                <a:cs typeface="+mn-ea"/>
                <a:sym typeface="+mn-lt"/>
              </a:rPr>
              <a:t> yang </a:t>
            </a:r>
            <a:r>
              <a:rPr lang="en-ID" altLang="zh-CN" sz="1200" u="sng" dirty="0" err="1">
                <a:solidFill>
                  <a:schemeClr val="bg1"/>
                </a:solidFill>
                <a:latin typeface="思源黑体 CN Regular" panose="020B0500000000000000" charset="-122"/>
                <a:ea typeface="思源黑体 CN Regular" panose="020B0500000000000000" charset="-122"/>
                <a:cs typeface="+mn-ea"/>
                <a:sym typeface="+mn-lt"/>
              </a:rPr>
              <a:t>bersifat</a:t>
            </a:r>
            <a:r>
              <a:rPr lang="en-ID" altLang="zh-CN" sz="1200" u="sng"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u="sng" dirty="0" err="1">
                <a:solidFill>
                  <a:schemeClr val="bg1"/>
                </a:solidFill>
                <a:latin typeface="思源黑体 CN Regular" panose="020B0500000000000000" charset="-122"/>
                <a:ea typeface="思源黑体 CN Regular" panose="020B0500000000000000" charset="-122"/>
                <a:cs typeface="+mn-ea"/>
                <a:sym typeface="+mn-lt"/>
              </a:rPr>
              <a:t>rekursi</a:t>
            </a:r>
            <a:r>
              <a:rPr lang="en-ID" altLang="zh-CN" sz="1200" u="sng" dirty="0">
                <a:solidFill>
                  <a:schemeClr val="bg1"/>
                </a:solidFill>
                <a:latin typeface="思源黑体 CN Regular" panose="020B0500000000000000" charset="-122"/>
                <a:ea typeface="思源黑体 CN Regular" panose="020B0500000000000000" charset="-122"/>
                <a:cs typeface="+mn-ea"/>
                <a:sym typeface="+mn-lt"/>
              </a:rPr>
              <a:t> </a:t>
            </a:r>
            <a:r>
              <a:rPr lang="en-ID" altLang="zh-CN" sz="1200" u="sng" dirty="0" err="1">
                <a:solidFill>
                  <a:schemeClr val="bg1"/>
                </a:solidFill>
                <a:latin typeface="思源黑体 CN Regular" panose="020B0500000000000000" charset="-122"/>
                <a:ea typeface="思源黑体 CN Regular" panose="020B0500000000000000" charset="-122"/>
                <a:cs typeface="+mn-ea"/>
                <a:sym typeface="+mn-lt"/>
              </a:rPr>
              <a:t>kiri</a:t>
            </a:r>
            <a:r>
              <a:rPr lang="en-ID" altLang="zh-CN" sz="1200" u="sng" dirty="0">
                <a:solidFill>
                  <a:schemeClr val="bg1"/>
                </a:solidFill>
                <a:latin typeface="思源黑体 CN Regular" panose="020B0500000000000000" charset="-122"/>
                <a:ea typeface="思源黑体 CN Regular" panose="020B0500000000000000" charset="-122"/>
                <a:cs typeface="+mn-ea"/>
                <a:sym typeface="+mn-lt"/>
              </a:rPr>
              <a:t>.</a:t>
            </a:r>
            <a:endParaRPr lang="zh-CN" altLang="en-US" sz="1200" dirty="0">
              <a:solidFill>
                <a:schemeClr val="bg1"/>
              </a:solidFill>
              <a:latin typeface="思源黑体 CN Regular" panose="020B0500000000000000" charset="-122"/>
              <a:ea typeface="思源黑体 CN Regular" panose="020B0500000000000000" charset="-122"/>
              <a:cs typeface="+mn-ea"/>
              <a:sym typeface="+mn-lt"/>
            </a:endParaRPr>
          </a:p>
        </p:txBody>
      </p:sp>
      <p:pic>
        <p:nvPicPr>
          <p:cNvPr id="5" name="Picture 4">
            <a:extLst>
              <a:ext uri="{FF2B5EF4-FFF2-40B4-BE49-F238E27FC236}">
                <a16:creationId xmlns:a16="http://schemas.microsoft.com/office/drawing/2014/main" id="{F005B976-2825-69C0-15A0-9CAF19FE9A7D}"/>
              </a:ext>
            </a:extLst>
          </p:cNvPr>
          <p:cNvPicPr>
            <a:picLocks noChangeAspect="1"/>
          </p:cNvPicPr>
          <p:nvPr/>
        </p:nvPicPr>
        <p:blipFill>
          <a:blip r:embed="rId4"/>
          <a:stretch>
            <a:fillRect/>
          </a:stretch>
        </p:blipFill>
        <p:spPr>
          <a:xfrm>
            <a:off x="609600" y="2891810"/>
            <a:ext cx="4939503" cy="1782763"/>
          </a:xfrm>
          <a:prstGeom prst="rect">
            <a:avLst/>
          </a:prstGeom>
        </p:spPr>
      </p:pic>
    </p:spTree>
    <p:extLst>
      <p:ext uri="{BB962C8B-B14F-4D97-AF65-F5344CB8AC3E}">
        <p14:creationId xmlns:p14="http://schemas.microsoft.com/office/powerpoint/2010/main" val="1637497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2" name="文本框 11"/>
          <p:cNvSpPr txBox="1"/>
          <p:nvPr/>
        </p:nvSpPr>
        <p:spPr>
          <a:xfrm>
            <a:off x="6515101" y="1167765"/>
            <a:ext cx="4321810" cy="553998"/>
          </a:xfrm>
          <a:prstGeom prst="rect">
            <a:avLst/>
          </a:prstGeom>
          <a:noFill/>
        </p:spPr>
        <p:txBody>
          <a:bodyPr wrap="square" rtlCol="0">
            <a:spAutoFit/>
          </a:bodyPr>
          <a:lstStyle/>
          <a:p>
            <a:pPr algn="r"/>
            <a:r>
              <a:rPr lang="en-US" altLang="zh-CN" sz="3000" cap="all" dirty="0">
                <a:solidFill>
                  <a:schemeClr val="tx1"/>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rPr>
              <a:t>Parsing BOTTOM-UP</a:t>
            </a:r>
            <a:endParaRPr lang="zh-CN" altLang="zh-CN" sz="3000" cap="all" dirty="0">
              <a:solidFill>
                <a:schemeClr val="tx1"/>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endParaRPr>
          </a:p>
        </p:txBody>
      </p:sp>
      <p:sp>
        <p:nvSpPr>
          <p:cNvPr id="25" name="TextBox 106"/>
          <p:cNvSpPr txBox="1"/>
          <p:nvPr/>
        </p:nvSpPr>
        <p:spPr>
          <a:xfrm>
            <a:off x="5960111" y="2042160"/>
            <a:ext cx="4876800" cy="665310"/>
          </a:xfrm>
          <a:prstGeom prst="rect">
            <a:avLst/>
          </a:prstGeom>
          <a:noFill/>
        </p:spPr>
        <p:txBody>
          <a:bodyPr wrap="square" lIns="0" tIns="0" rIns="0" bIns="0" rtlCol="0">
            <a:spAutoFit/>
          </a:bodyPr>
          <a:lstStyle/>
          <a:p>
            <a:pPr algn="r">
              <a:lnSpc>
                <a:spcPct val="150000"/>
              </a:lnSpc>
            </a:pPr>
            <a:r>
              <a:rPr lang="en-ID" altLang="zh-CN" sz="1000" dirty="0">
                <a:solidFill>
                  <a:schemeClr val="tx1"/>
                </a:solidFill>
                <a:latin typeface="思源黑体 CN Regular" panose="020B0500000000000000" charset="-122"/>
                <a:ea typeface="思源黑体 CN Regular" panose="020B0500000000000000" charset="-122"/>
                <a:cs typeface="+mn-ea"/>
                <a:sym typeface="+mn-lt"/>
              </a:rPr>
              <a:t>Salah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satu</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contoh</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menarik</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dari</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parsing bottom-up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adalah</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parsing pada grammar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preseden</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sederhana</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(GPS).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Sebelum</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sampai</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ke</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parsing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tersebut</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akan</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dikemukakan</a:t>
            </a:r>
            <a:r>
              <a:rPr lang="en-ID" altLang="zh-CN" sz="1000" dirty="0">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beberapa</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pengertian</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dasar</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serta</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relasi</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yang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ada</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pada GPS. </a:t>
            </a:r>
            <a:endParaRPr lang="zh-CN" altLang="en-US" sz="1000" b="1" dirty="0">
              <a:solidFill>
                <a:schemeClr val="tx1"/>
              </a:solidFill>
              <a:latin typeface="思源黑体 CN Regular" panose="020B0500000000000000" charset="-122"/>
              <a:ea typeface="思源黑体 CN Regular" panose="020B0500000000000000" charset="-122"/>
              <a:cs typeface="+mn-ea"/>
              <a:sym typeface="+mn-lt"/>
            </a:endParaRPr>
          </a:p>
        </p:txBody>
      </p:sp>
      <p:sp>
        <p:nvSpPr>
          <p:cNvPr id="7" name="矩形 6"/>
          <p:cNvSpPr/>
          <p:nvPr/>
        </p:nvSpPr>
        <p:spPr>
          <a:xfrm>
            <a:off x="448311" y="1721763"/>
            <a:ext cx="4876800" cy="3497937"/>
          </a:xfrm>
          <a:prstGeom prst="rect">
            <a:avLst/>
          </a:prstGeom>
          <a:solidFill>
            <a:srgbClr val="9AA4EF"/>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rgbClr val="9AA4EF"/>
              </a:solidFill>
              <a:latin typeface="思源黑体 ExtraLight" panose="020B0200000000000000" pitchFamily="34" charset="-122"/>
              <a:ea typeface="思源黑体 ExtraLight" panose="020B0200000000000000" pitchFamily="34" charset="-122"/>
            </a:endParaRPr>
          </a:p>
        </p:txBody>
      </p:sp>
      <p:sp>
        <p:nvSpPr>
          <p:cNvPr id="13" name="TextBox 106"/>
          <p:cNvSpPr txBox="1"/>
          <p:nvPr/>
        </p:nvSpPr>
        <p:spPr>
          <a:xfrm>
            <a:off x="600711" y="1799931"/>
            <a:ext cx="4572000" cy="3291350"/>
          </a:xfrm>
          <a:prstGeom prst="rect">
            <a:avLst/>
          </a:prstGeom>
          <a:noFill/>
        </p:spPr>
        <p:txBody>
          <a:bodyPr wrap="square" lIns="0" tIns="0" rIns="0" bIns="0" rtlCol="0">
            <a:spAutoFit/>
          </a:bodyPr>
          <a:lstStyle/>
          <a:p>
            <a:pPr algn="l">
              <a:lnSpc>
                <a:spcPct val="150000"/>
              </a:lnSpc>
            </a:pPr>
            <a:r>
              <a:rPr lang="en-ID" altLang="zh-CN" sz="1200" u="sng" dirty="0" err="1">
                <a:latin typeface="思源黑体 CN Regular" panose="020B0500000000000000" charset="-122"/>
                <a:ea typeface="思源黑体 CN Regular" panose="020B0500000000000000" charset="-122"/>
                <a:cs typeface="+mn-ea"/>
                <a:sym typeface="+mn-lt"/>
              </a:rPr>
              <a:t>Pengertian</a:t>
            </a:r>
            <a:r>
              <a:rPr lang="en-ID" altLang="zh-CN" sz="1200" u="sng" dirty="0">
                <a:latin typeface="思源黑体 CN Regular" panose="020B0500000000000000" charset="-122"/>
                <a:ea typeface="思源黑体 CN Regular" panose="020B0500000000000000" charset="-122"/>
                <a:cs typeface="+mn-ea"/>
                <a:sym typeface="+mn-lt"/>
              </a:rPr>
              <a:t> Dasar</a:t>
            </a:r>
          </a:p>
          <a:p>
            <a:pPr marL="171450" indent="-171450" algn="l">
              <a:lnSpc>
                <a:spcPct val="150000"/>
              </a:lnSpc>
              <a:buFont typeface="Arial" panose="020B0604020202020204" pitchFamily="34" charset="0"/>
              <a:buChar char="•"/>
            </a:pPr>
            <a:r>
              <a:rPr lang="en-ID" altLang="zh-CN" sz="1200" dirty="0">
                <a:latin typeface="思源黑体 CN Regular" panose="020B0500000000000000" charset="-122"/>
                <a:ea typeface="思源黑体 CN Regular" panose="020B0500000000000000" charset="-122"/>
                <a:cs typeface="+mn-ea"/>
                <a:sym typeface="+mn-lt"/>
              </a:rPr>
              <a:t>Jika </a:t>
            </a:r>
            <a:r>
              <a:rPr lang="el-GR" altLang="zh-CN" sz="1200" dirty="0">
                <a:latin typeface="思源黑体 CN Regular" panose="020B0500000000000000" charset="-122"/>
                <a:ea typeface="思源黑体 CN Regular" panose="020B0500000000000000" charset="-122"/>
                <a:cs typeface="+mn-ea"/>
                <a:sym typeface="+mn-lt"/>
              </a:rPr>
              <a:t>α </a:t>
            </a:r>
            <a:r>
              <a:rPr lang="en-ID" altLang="zh-CN" sz="1200" dirty="0">
                <a:latin typeface="思源黑体 CN Regular" panose="020B0500000000000000" charset="-122"/>
                <a:ea typeface="思源黑体 CN Regular" panose="020B0500000000000000" charset="-122"/>
                <a:cs typeface="+mn-ea"/>
                <a:sym typeface="+mn-lt"/>
              </a:rPr>
              <a:t>dan x </a:t>
            </a:r>
            <a:r>
              <a:rPr lang="en-ID" altLang="zh-CN" sz="1200" dirty="0" err="1">
                <a:latin typeface="思源黑体 CN Regular" panose="020B0500000000000000" charset="-122"/>
                <a:ea typeface="思源黑体 CN Regular" panose="020B0500000000000000" charset="-122"/>
                <a:cs typeface="+mn-ea"/>
                <a:sym typeface="+mn-lt"/>
              </a:rPr>
              <a:t>keduanya</a:t>
            </a:r>
            <a:r>
              <a:rPr lang="en-ID" altLang="zh-CN" sz="1200" dirty="0">
                <a:latin typeface="思源黑体 CN Regular" panose="020B0500000000000000" charset="-122"/>
                <a:ea typeface="思源黑体 CN Regular" panose="020B0500000000000000" charset="-122"/>
                <a:cs typeface="+mn-ea"/>
                <a:sym typeface="+mn-lt"/>
              </a:rPr>
              <a:t> </a:t>
            </a:r>
            <a:r>
              <a:rPr lang="en-ID" altLang="zh-CN" sz="1200" dirty="0" err="1">
                <a:latin typeface="思源黑体 CN Regular" panose="020B0500000000000000" charset="-122"/>
                <a:ea typeface="思源黑体 CN Regular" panose="020B0500000000000000" charset="-122"/>
                <a:cs typeface="+mn-ea"/>
                <a:sym typeface="+mn-lt"/>
              </a:rPr>
              <a:t>diderivasi</a:t>
            </a:r>
            <a:r>
              <a:rPr lang="en-ID" altLang="zh-CN" sz="1200" dirty="0">
                <a:latin typeface="思源黑体 CN Regular" panose="020B0500000000000000" charset="-122"/>
                <a:ea typeface="思源黑体 CN Regular" panose="020B0500000000000000" charset="-122"/>
                <a:cs typeface="+mn-ea"/>
                <a:sym typeface="+mn-lt"/>
              </a:rPr>
              <a:t> </a:t>
            </a:r>
            <a:r>
              <a:rPr lang="en-ID" altLang="zh-CN" sz="1200" dirty="0" err="1">
                <a:latin typeface="思源黑体 CN Regular" panose="020B0500000000000000" charset="-122"/>
                <a:ea typeface="思源黑体 CN Regular" panose="020B0500000000000000" charset="-122"/>
                <a:cs typeface="+mn-ea"/>
                <a:sym typeface="+mn-lt"/>
              </a:rPr>
              <a:t>dari</a:t>
            </a:r>
            <a:r>
              <a:rPr lang="en-ID" altLang="zh-CN" sz="1200" dirty="0">
                <a:latin typeface="思源黑体 CN Regular" panose="020B0500000000000000" charset="-122"/>
                <a:ea typeface="思源黑体 CN Regular" panose="020B0500000000000000" charset="-122"/>
                <a:cs typeface="+mn-ea"/>
                <a:sym typeface="+mn-lt"/>
              </a:rPr>
              <a:t> </a:t>
            </a:r>
            <a:r>
              <a:rPr lang="en-ID" altLang="zh-CN" sz="1200" dirty="0" err="1">
                <a:latin typeface="思源黑体 CN Regular" panose="020B0500000000000000" charset="-122"/>
                <a:ea typeface="思源黑体 CN Regular" panose="020B0500000000000000" charset="-122"/>
                <a:cs typeface="+mn-ea"/>
                <a:sym typeface="+mn-lt"/>
              </a:rPr>
              <a:t>simbol</a:t>
            </a:r>
            <a:r>
              <a:rPr lang="en-ID" altLang="zh-CN" sz="1200" dirty="0">
                <a:latin typeface="思源黑体 CN Regular" panose="020B0500000000000000" charset="-122"/>
                <a:ea typeface="思源黑体 CN Regular" panose="020B0500000000000000" charset="-122"/>
                <a:cs typeface="+mn-ea"/>
                <a:sym typeface="+mn-lt"/>
              </a:rPr>
              <a:t> </a:t>
            </a:r>
            <a:r>
              <a:rPr lang="en-ID" altLang="zh-CN" sz="1200" dirty="0" err="1">
                <a:latin typeface="思源黑体 CN Regular" panose="020B0500000000000000" charset="-122"/>
                <a:ea typeface="思源黑体 CN Regular" panose="020B0500000000000000" charset="-122"/>
                <a:cs typeface="+mn-ea"/>
                <a:sym typeface="+mn-lt"/>
              </a:rPr>
              <a:t>awal</a:t>
            </a:r>
            <a:r>
              <a:rPr lang="en-ID" altLang="zh-CN" sz="1200" dirty="0">
                <a:latin typeface="思源黑体 CN Regular" panose="020B0500000000000000" charset="-122"/>
                <a:ea typeface="思源黑体 CN Regular" panose="020B0500000000000000" charset="-122"/>
                <a:cs typeface="+mn-ea"/>
                <a:sym typeface="+mn-lt"/>
              </a:rPr>
              <a:t> grammar </a:t>
            </a:r>
            <a:r>
              <a:rPr lang="en-ID" altLang="zh-CN" sz="1200" dirty="0" err="1">
                <a:latin typeface="思源黑体 CN Regular" panose="020B0500000000000000" charset="-122"/>
                <a:ea typeface="思源黑体 CN Regular" panose="020B0500000000000000" charset="-122"/>
                <a:cs typeface="+mn-ea"/>
                <a:sym typeface="+mn-lt"/>
              </a:rPr>
              <a:t>tertentu</a:t>
            </a:r>
            <a:r>
              <a:rPr lang="en-ID" altLang="zh-CN" sz="1200" dirty="0">
                <a:latin typeface="思源黑体 CN Regular" panose="020B0500000000000000" charset="-122"/>
                <a:ea typeface="思源黑体 CN Regular" panose="020B0500000000000000" charset="-122"/>
                <a:cs typeface="+mn-ea"/>
                <a:sym typeface="+mn-lt"/>
              </a:rPr>
              <a:t>, </a:t>
            </a:r>
            <a:r>
              <a:rPr lang="en-ID" altLang="zh-CN" sz="1200" dirty="0" err="1">
                <a:latin typeface="思源黑体 CN Regular" panose="020B0500000000000000" charset="-122"/>
                <a:ea typeface="思源黑体 CN Regular" panose="020B0500000000000000" charset="-122"/>
                <a:cs typeface="+mn-ea"/>
                <a:sym typeface="+mn-lt"/>
              </a:rPr>
              <a:t>maka</a:t>
            </a:r>
            <a:r>
              <a:rPr lang="en-ID" altLang="zh-CN" sz="1200" dirty="0">
                <a:latin typeface="思源黑体 CN Regular" panose="020B0500000000000000" charset="-122"/>
                <a:ea typeface="思源黑体 CN Regular" panose="020B0500000000000000" charset="-122"/>
                <a:cs typeface="+mn-ea"/>
                <a:sym typeface="+mn-lt"/>
              </a:rPr>
              <a:t> </a:t>
            </a:r>
            <a:r>
              <a:rPr lang="el-GR" altLang="zh-CN" sz="1200" dirty="0">
                <a:latin typeface="思源黑体 CN Regular" panose="020B0500000000000000" charset="-122"/>
                <a:ea typeface="思源黑体 CN Regular" panose="020B0500000000000000" charset="-122"/>
                <a:cs typeface="+mn-ea"/>
                <a:sym typeface="+mn-lt"/>
              </a:rPr>
              <a:t>α </a:t>
            </a:r>
            <a:r>
              <a:rPr lang="en-ID" altLang="zh-CN" sz="1200" dirty="0" err="1">
                <a:latin typeface="思源黑体 CN Regular" panose="020B0500000000000000" charset="-122"/>
                <a:ea typeface="思源黑体 CN Regular" panose="020B0500000000000000" charset="-122"/>
                <a:cs typeface="+mn-ea"/>
                <a:sym typeface="+mn-lt"/>
              </a:rPr>
              <a:t>disebut</a:t>
            </a:r>
            <a:r>
              <a:rPr lang="en-ID" altLang="zh-CN" sz="1200" dirty="0">
                <a:latin typeface="思源黑体 CN Regular" panose="020B0500000000000000" charset="-122"/>
                <a:ea typeface="思源黑体 CN Regular" panose="020B0500000000000000" charset="-122"/>
                <a:cs typeface="+mn-ea"/>
                <a:sym typeface="+mn-lt"/>
              </a:rPr>
              <a:t> </a:t>
            </a:r>
            <a:r>
              <a:rPr lang="en-ID" altLang="zh-CN" sz="1200" dirty="0" err="1">
                <a:latin typeface="思源黑体 CN Regular" panose="020B0500000000000000" charset="-122"/>
                <a:ea typeface="思源黑体 CN Regular" panose="020B0500000000000000" charset="-122"/>
                <a:cs typeface="+mn-ea"/>
                <a:sym typeface="+mn-lt"/>
              </a:rPr>
              <a:t>sentensial</a:t>
            </a:r>
            <a:r>
              <a:rPr lang="en-ID" altLang="zh-CN" sz="1200" dirty="0">
                <a:latin typeface="思源黑体 CN Regular" panose="020B0500000000000000" charset="-122"/>
                <a:ea typeface="思源黑体 CN Regular" panose="020B0500000000000000" charset="-122"/>
                <a:cs typeface="+mn-ea"/>
                <a:sym typeface="+mn-lt"/>
              </a:rPr>
              <a:t> </a:t>
            </a:r>
            <a:r>
              <a:rPr lang="en-ID" altLang="zh-CN" sz="1200" dirty="0" err="1">
                <a:latin typeface="思源黑体 CN Regular" panose="020B0500000000000000" charset="-122"/>
                <a:ea typeface="思源黑体 CN Regular" panose="020B0500000000000000" charset="-122"/>
                <a:cs typeface="+mn-ea"/>
                <a:sym typeface="+mn-lt"/>
              </a:rPr>
              <a:t>jika</a:t>
            </a:r>
            <a:r>
              <a:rPr lang="en-ID" altLang="zh-CN" sz="1200" dirty="0">
                <a:latin typeface="思源黑体 CN Regular" panose="020B0500000000000000" charset="-122"/>
                <a:ea typeface="思源黑体 CN Regular" panose="020B0500000000000000" charset="-122"/>
                <a:cs typeface="+mn-ea"/>
                <a:sym typeface="+mn-lt"/>
              </a:rPr>
              <a:t> </a:t>
            </a:r>
            <a:r>
              <a:rPr lang="el-GR" altLang="zh-CN" sz="1200" dirty="0">
                <a:latin typeface="思源黑体 CN Regular" panose="020B0500000000000000" charset="-122"/>
                <a:ea typeface="思源黑体 CN Regular" panose="020B0500000000000000" charset="-122"/>
                <a:cs typeface="+mn-ea"/>
                <a:sym typeface="+mn-lt"/>
              </a:rPr>
              <a:t>α ∈ (</a:t>
            </a:r>
            <a:r>
              <a:rPr lang="en-ID" altLang="zh-CN" sz="1200" dirty="0">
                <a:latin typeface="思源黑体 CN Regular" panose="020B0500000000000000" charset="-122"/>
                <a:ea typeface="思源黑体 CN Regular" panose="020B0500000000000000" charset="-122"/>
                <a:cs typeface="+mn-ea"/>
                <a:sym typeface="+mn-lt"/>
              </a:rPr>
              <a:t>V T| V N)*, dan x </a:t>
            </a:r>
            <a:r>
              <a:rPr lang="en-ID" altLang="zh-CN" sz="1200" dirty="0" err="1">
                <a:latin typeface="思源黑体 CN Regular" panose="020B0500000000000000" charset="-122"/>
                <a:ea typeface="思源黑体 CN Regular" panose="020B0500000000000000" charset="-122"/>
                <a:cs typeface="+mn-ea"/>
                <a:sym typeface="+mn-lt"/>
              </a:rPr>
              <a:t>disebut</a:t>
            </a:r>
            <a:r>
              <a:rPr lang="en-ID" altLang="zh-CN" sz="1200" dirty="0">
                <a:latin typeface="思源黑体 CN Regular" panose="020B0500000000000000" charset="-122"/>
                <a:ea typeface="思源黑体 CN Regular" panose="020B0500000000000000" charset="-122"/>
                <a:cs typeface="+mn-ea"/>
                <a:sym typeface="+mn-lt"/>
              </a:rPr>
              <a:t> </a:t>
            </a:r>
            <a:r>
              <a:rPr lang="en-ID" altLang="zh-CN" sz="1200" dirty="0" err="1">
                <a:latin typeface="思源黑体 CN Regular" panose="020B0500000000000000" charset="-122"/>
                <a:ea typeface="思源黑体 CN Regular" panose="020B0500000000000000" charset="-122"/>
                <a:cs typeface="+mn-ea"/>
                <a:sym typeface="+mn-lt"/>
              </a:rPr>
              <a:t>kalimat</a:t>
            </a:r>
            <a:r>
              <a:rPr lang="en-ID" altLang="zh-CN" sz="1200" dirty="0">
                <a:latin typeface="思源黑体 CN Regular" panose="020B0500000000000000" charset="-122"/>
                <a:ea typeface="思源黑体 CN Regular" panose="020B0500000000000000" charset="-122"/>
                <a:cs typeface="+mn-ea"/>
                <a:sym typeface="+mn-lt"/>
              </a:rPr>
              <a:t> </a:t>
            </a:r>
            <a:r>
              <a:rPr lang="en-ID" altLang="zh-CN" sz="1200" dirty="0" err="1">
                <a:latin typeface="思源黑体 CN Regular" panose="020B0500000000000000" charset="-122"/>
                <a:ea typeface="思源黑体 CN Regular" panose="020B0500000000000000" charset="-122"/>
                <a:cs typeface="+mn-ea"/>
                <a:sym typeface="+mn-lt"/>
              </a:rPr>
              <a:t>jika</a:t>
            </a:r>
            <a:r>
              <a:rPr lang="en-ID" altLang="zh-CN" sz="1200" dirty="0">
                <a:latin typeface="思源黑体 CN Regular" panose="020B0500000000000000" charset="-122"/>
                <a:ea typeface="思源黑体 CN Regular" panose="020B0500000000000000" charset="-122"/>
                <a:cs typeface="+mn-ea"/>
                <a:sym typeface="+mn-lt"/>
              </a:rPr>
              <a:t> x ∈ (V T)*</a:t>
            </a:r>
          </a:p>
          <a:p>
            <a:pPr marL="171450" indent="-171450" algn="l">
              <a:lnSpc>
                <a:spcPct val="150000"/>
              </a:lnSpc>
              <a:buFont typeface="Arial" panose="020B0604020202020204" pitchFamily="34" charset="0"/>
              <a:buChar char="•"/>
            </a:pPr>
            <a:r>
              <a:rPr lang="en-ID" altLang="zh-CN" sz="1200" dirty="0" err="1">
                <a:latin typeface="思源黑体 CN Regular" panose="020B0500000000000000" charset="-122"/>
                <a:ea typeface="思源黑体 CN Regular" panose="020B0500000000000000" charset="-122"/>
                <a:cs typeface="+mn-ea"/>
                <a:sym typeface="+mn-lt"/>
              </a:rPr>
              <a:t>Misalkan</a:t>
            </a:r>
            <a:r>
              <a:rPr lang="en-ID" altLang="zh-CN" sz="1200" dirty="0">
                <a:latin typeface="思源黑体 CN Regular" panose="020B0500000000000000" charset="-122"/>
                <a:ea typeface="思源黑体 CN Regular" panose="020B0500000000000000" charset="-122"/>
                <a:cs typeface="+mn-ea"/>
                <a:sym typeface="+mn-lt"/>
              </a:rPr>
              <a:t> </a:t>
            </a:r>
            <a:r>
              <a:rPr lang="el-GR" altLang="zh-CN" sz="1200" dirty="0">
                <a:latin typeface="思源黑体 CN Regular" panose="020B0500000000000000" charset="-122"/>
                <a:ea typeface="思源黑体 CN Regular" panose="020B0500000000000000" charset="-122"/>
                <a:cs typeface="+mn-ea"/>
                <a:sym typeface="+mn-lt"/>
              </a:rPr>
              <a:t>α = </a:t>
            </a:r>
            <a:r>
              <a:rPr lang="en-ID" altLang="zh-CN" sz="1200" dirty="0">
                <a:latin typeface="思源黑体 CN Regular" panose="020B0500000000000000" charset="-122"/>
                <a:ea typeface="思源黑体 CN Regular" panose="020B0500000000000000" charset="-122"/>
                <a:cs typeface="+mn-ea"/>
                <a:sym typeface="+mn-lt"/>
              </a:rPr>
              <a:t>Q1</a:t>
            </a:r>
            <a:r>
              <a:rPr lang="el-GR" altLang="zh-CN" sz="1200" dirty="0">
                <a:latin typeface="思源黑体 CN Regular" panose="020B0500000000000000" charset="-122"/>
                <a:ea typeface="思源黑体 CN Regular" panose="020B0500000000000000" charset="-122"/>
                <a:cs typeface="+mn-ea"/>
                <a:sym typeface="+mn-lt"/>
              </a:rPr>
              <a:t>β </a:t>
            </a:r>
            <a:r>
              <a:rPr lang="en-ID" altLang="zh-CN" sz="1200" dirty="0">
                <a:latin typeface="思源黑体 CN Regular" panose="020B0500000000000000" charset="-122"/>
                <a:ea typeface="思源黑体 CN Regular" panose="020B0500000000000000" charset="-122"/>
                <a:cs typeface="+mn-ea"/>
                <a:sym typeface="+mn-lt"/>
              </a:rPr>
              <a:t>Q 2 </a:t>
            </a:r>
            <a:r>
              <a:rPr lang="en-ID" altLang="zh-CN" sz="1200" dirty="0" err="1">
                <a:latin typeface="思源黑体 CN Regular" panose="020B0500000000000000" charset="-122"/>
                <a:ea typeface="思源黑体 CN Regular" panose="020B0500000000000000" charset="-122"/>
                <a:cs typeface="+mn-ea"/>
                <a:sym typeface="+mn-lt"/>
              </a:rPr>
              <a:t>adalah</a:t>
            </a:r>
            <a:r>
              <a:rPr lang="en-ID" altLang="zh-CN" sz="1200" dirty="0">
                <a:latin typeface="思源黑体 CN Regular" panose="020B0500000000000000" charset="-122"/>
                <a:ea typeface="思源黑体 CN Regular" panose="020B0500000000000000" charset="-122"/>
                <a:cs typeface="+mn-ea"/>
                <a:sym typeface="+mn-lt"/>
              </a:rPr>
              <a:t> </a:t>
            </a:r>
            <a:r>
              <a:rPr lang="en-ID" altLang="zh-CN" sz="1200" dirty="0" err="1">
                <a:latin typeface="思源黑体 CN Regular" panose="020B0500000000000000" charset="-122"/>
                <a:ea typeface="思源黑体 CN Regular" panose="020B0500000000000000" charset="-122"/>
                <a:cs typeface="+mn-ea"/>
                <a:sym typeface="+mn-lt"/>
              </a:rPr>
              <a:t>sentensial</a:t>
            </a:r>
            <a:r>
              <a:rPr lang="en-ID" altLang="zh-CN" sz="1200" dirty="0">
                <a:latin typeface="思源黑体 CN Regular" panose="020B0500000000000000" charset="-122"/>
                <a:ea typeface="思源黑体 CN Regular" panose="020B0500000000000000" charset="-122"/>
                <a:cs typeface="+mn-ea"/>
                <a:sym typeface="+mn-lt"/>
              </a:rPr>
              <a:t> dan A ∈ V N :</a:t>
            </a:r>
          </a:p>
          <a:p>
            <a:pPr marL="444500" indent="-171450" algn="l">
              <a:lnSpc>
                <a:spcPct val="150000"/>
              </a:lnSpc>
              <a:buFont typeface="Wingdings" panose="05000000000000000000" pitchFamily="2" charset="2"/>
              <a:buChar char="Ø"/>
            </a:pPr>
            <a:r>
              <a:rPr lang="el-GR" altLang="zh-CN" sz="1200" dirty="0">
                <a:latin typeface="思源黑体 CN Regular" panose="020B0500000000000000" charset="-122"/>
                <a:ea typeface="思源黑体 CN Regular" panose="020B0500000000000000" charset="-122"/>
                <a:cs typeface="+mn-ea"/>
                <a:sym typeface="+mn-lt"/>
              </a:rPr>
              <a:t>β </a:t>
            </a:r>
            <a:r>
              <a:rPr lang="en-ID" altLang="zh-CN" sz="1200" dirty="0" err="1">
                <a:latin typeface="思源黑体 CN Regular" panose="020B0500000000000000" charset="-122"/>
                <a:ea typeface="思源黑体 CN Regular" panose="020B0500000000000000" charset="-122"/>
                <a:cs typeface="+mn-ea"/>
                <a:sym typeface="+mn-lt"/>
              </a:rPr>
              <a:t>adalah</a:t>
            </a:r>
            <a:r>
              <a:rPr lang="en-ID" altLang="zh-CN" sz="1200" dirty="0">
                <a:latin typeface="思源黑体 CN Regular" panose="020B0500000000000000" charset="-122"/>
                <a:ea typeface="思源黑体 CN Regular" panose="020B0500000000000000" charset="-122"/>
                <a:cs typeface="+mn-ea"/>
                <a:sym typeface="+mn-lt"/>
              </a:rPr>
              <a:t> </a:t>
            </a:r>
            <a:r>
              <a:rPr lang="en-ID" altLang="zh-CN" sz="1200" dirty="0" err="1">
                <a:latin typeface="思源黑体 CN Regular" panose="020B0500000000000000" charset="-122"/>
                <a:ea typeface="思源黑体 CN Regular" panose="020B0500000000000000" charset="-122"/>
                <a:cs typeface="+mn-ea"/>
                <a:sym typeface="+mn-lt"/>
              </a:rPr>
              <a:t>frase</a:t>
            </a:r>
            <a:r>
              <a:rPr lang="en-ID" altLang="zh-CN" sz="1200" dirty="0">
                <a:latin typeface="思源黑体 CN Regular" panose="020B0500000000000000" charset="-122"/>
                <a:ea typeface="思源黑体 CN Regular" panose="020B0500000000000000" charset="-122"/>
                <a:cs typeface="+mn-ea"/>
                <a:sym typeface="+mn-lt"/>
              </a:rPr>
              <a:t> </a:t>
            </a:r>
            <a:r>
              <a:rPr lang="en-ID" altLang="zh-CN" sz="1200" dirty="0" err="1">
                <a:latin typeface="思源黑体 CN Regular" panose="020B0500000000000000" charset="-122"/>
                <a:ea typeface="思源黑体 CN Regular" panose="020B0500000000000000" charset="-122"/>
                <a:cs typeface="+mn-ea"/>
                <a:sym typeface="+mn-lt"/>
              </a:rPr>
              <a:t>dari</a:t>
            </a:r>
            <a:r>
              <a:rPr lang="en-ID" altLang="zh-CN" sz="1200" dirty="0">
                <a:latin typeface="思源黑体 CN Regular" panose="020B0500000000000000" charset="-122"/>
                <a:ea typeface="思源黑体 CN Regular" panose="020B0500000000000000" charset="-122"/>
                <a:cs typeface="+mn-ea"/>
                <a:sym typeface="+mn-lt"/>
              </a:rPr>
              <a:t> </a:t>
            </a:r>
            <a:r>
              <a:rPr lang="en-ID" altLang="zh-CN" sz="1200" dirty="0" err="1">
                <a:latin typeface="思源黑体 CN Regular" panose="020B0500000000000000" charset="-122"/>
                <a:ea typeface="思源黑体 CN Regular" panose="020B0500000000000000" charset="-122"/>
                <a:cs typeface="+mn-ea"/>
                <a:sym typeface="+mn-lt"/>
              </a:rPr>
              <a:t>sentensial</a:t>
            </a:r>
            <a:r>
              <a:rPr lang="en-ID" altLang="zh-CN" sz="1200" dirty="0">
                <a:latin typeface="思源黑体 CN Regular" panose="020B0500000000000000" charset="-122"/>
                <a:ea typeface="思源黑体 CN Regular" panose="020B0500000000000000" charset="-122"/>
                <a:cs typeface="+mn-ea"/>
                <a:sym typeface="+mn-lt"/>
              </a:rPr>
              <a:t> </a:t>
            </a:r>
            <a:r>
              <a:rPr lang="el-GR" altLang="zh-CN" sz="1200" dirty="0">
                <a:latin typeface="思源黑体 CN Regular" panose="020B0500000000000000" charset="-122"/>
                <a:ea typeface="思源黑体 CN Regular" panose="020B0500000000000000" charset="-122"/>
                <a:cs typeface="+mn-ea"/>
                <a:sym typeface="+mn-lt"/>
              </a:rPr>
              <a:t>α </a:t>
            </a:r>
            <a:r>
              <a:rPr lang="en-ID" altLang="zh-CN" sz="1200" dirty="0" err="1">
                <a:latin typeface="思源黑体 CN Regular" panose="020B0500000000000000" charset="-122"/>
                <a:ea typeface="思源黑体 CN Regular" panose="020B0500000000000000" charset="-122"/>
                <a:cs typeface="+mn-ea"/>
                <a:sym typeface="+mn-lt"/>
              </a:rPr>
              <a:t>jika</a:t>
            </a:r>
            <a:r>
              <a:rPr lang="en-ID" altLang="zh-CN" sz="1200" dirty="0">
                <a:latin typeface="思源黑体 CN Regular" panose="020B0500000000000000" charset="-122"/>
                <a:ea typeface="思源黑体 CN Regular" panose="020B0500000000000000" charset="-122"/>
                <a:cs typeface="+mn-ea"/>
                <a:sym typeface="+mn-lt"/>
              </a:rPr>
              <a:t> : S ⇒ … ⇒ Q1A Q 2 dan A⇒ … ⇒ </a:t>
            </a:r>
            <a:r>
              <a:rPr lang="el-GR" altLang="zh-CN" sz="1200" dirty="0">
                <a:latin typeface="思源黑体 CN Regular" panose="020B0500000000000000" charset="-122"/>
                <a:ea typeface="思源黑体 CN Regular" panose="020B0500000000000000" charset="-122"/>
                <a:cs typeface="+mn-ea"/>
                <a:sym typeface="+mn-lt"/>
              </a:rPr>
              <a:t>β</a:t>
            </a:r>
            <a:endParaRPr lang="en-US" altLang="zh-CN" sz="1200" dirty="0">
              <a:latin typeface="思源黑体 CN Regular" panose="020B0500000000000000" charset="-122"/>
              <a:ea typeface="思源黑体 CN Regular" panose="020B0500000000000000" charset="-122"/>
              <a:cs typeface="+mn-ea"/>
              <a:sym typeface="+mn-lt"/>
            </a:endParaRPr>
          </a:p>
          <a:p>
            <a:pPr marL="444500" indent="-171450" algn="l">
              <a:lnSpc>
                <a:spcPct val="150000"/>
              </a:lnSpc>
              <a:buFont typeface="Wingdings" panose="05000000000000000000" pitchFamily="2" charset="2"/>
              <a:buChar char="Ø"/>
            </a:pPr>
            <a:r>
              <a:rPr lang="el-GR" altLang="zh-CN" sz="1200" dirty="0">
                <a:latin typeface="思源黑体 CN Regular" panose="020B0500000000000000" charset="-122"/>
                <a:ea typeface="思源黑体 CN Regular" panose="020B0500000000000000" charset="-122"/>
                <a:cs typeface="+mn-ea"/>
                <a:sym typeface="+mn-lt"/>
              </a:rPr>
              <a:t>β </a:t>
            </a:r>
            <a:r>
              <a:rPr lang="en-ID" altLang="zh-CN" sz="1200" dirty="0" err="1">
                <a:latin typeface="思源黑体 CN Regular" panose="020B0500000000000000" charset="-122"/>
                <a:ea typeface="思源黑体 CN Regular" panose="020B0500000000000000" charset="-122"/>
                <a:cs typeface="+mn-ea"/>
                <a:sym typeface="+mn-lt"/>
              </a:rPr>
              <a:t>adalah</a:t>
            </a:r>
            <a:r>
              <a:rPr lang="en-ID" altLang="zh-CN" sz="1200" dirty="0">
                <a:latin typeface="思源黑体 CN Regular" panose="020B0500000000000000" charset="-122"/>
                <a:ea typeface="思源黑体 CN Regular" panose="020B0500000000000000" charset="-122"/>
                <a:cs typeface="+mn-ea"/>
                <a:sym typeface="+mn-lt"/>
              </a:rPr>
              <a:t> simple </a:t>
            </a:r>
            <a:r>
              <a:rPr lang="en-ID" altLang="zh-CN" sz="1200" dirty="0" err="1">
                <a:latin typeface="思源黑体 CN Regular" panose="020B0500000000000000" charset="-122"/>
                <a:ea typeface="思源黑体 CN Regular" panose="020B0500000000000000" charset="-122"/>
                <a:cs typeface="+mn-ea"/>
                <a:sym typeface="+mn-lt"/>
              </a:rPr>
              <a:t>frase</a:t>
            </a:r>
            <a:r>
              <a:rPr lang="en-ID" altLang="zh-CN" sz="1200" dirty="0">
                <a:latin typeface="思源黑体 CN Regular" panose="020B0500000000000000" charset="-122"/>
                <a:ea typeface="思源黑体 CN Regular" panose="020B0500000000000000" charset="-122"/>
                <a:cs typeface="+mn-ea"/>
                <a:sym typeface="+mn-lt"/>
              </a:rPr>
              <a:t> </a:t>
            </a:r>
            <a:r>
              <a:rPr lang="en-ID" altLang="zh-CN" sz="1200" dirty="0" err="1">
                <a:latin typeface="思源黑体 CN Regular" panose="020B0500000000000000" charset="-122"/>
                <a:ea typeface="思源黑体 CN Regular" panose="020B0500000000000000" charset="-122"/>
                <a:cs typeface="+mn-ea"/>
                <a:sym typeface="+mn-lt"/>
              </a:rPr>
              <a:t>dari</a:t>
            </a:r>
            <a:r>
              <a:rPr lang="en-ID" altLang="zh-CN" sz="1200" dirty="0">
                <a:latin typeface="思源黑体 CN Regular" panose="020B0500000000000000" charset="-122"/>
                <a:ea typeface="思源黑体 CN Regular" panose="020B0500000000000000" charset="-122"/>
                <a:cs typeface="+mn-ea"/>
                <a:sym typeface="+mn-lt"/>
              </a:rPr>
              <a:t> </a:t>
            </a:r>
            <a:r>
              <a:rPr lang="en-ID" altLang="zh-CN" sz="1200" dirty="0" err="1">
                <a:latin typeface="思源黑体 CN Regular" panose="020B0500000000000000" charset="-122"/>
                <a:ea typeface="思源黑体 CN Regular" panose="020B0500000000000000" charset="-122"/>
                <a:cs typeface="+mn-ea"/>
                <a:sym typeface="+mn-lt"/>
              </a:rPr>
              <a:t>sentensial</a:t>
            </a:r>
            <a:r>
              <a:rPr lang="en-ID" altLang="zh-CN" sz="1200" dirty="0">
                <a:latin typeface="思源黑体 CN Regular" panose="020B0500000000000000" charset="-122"/>
                <a:ea typeface="思源黑体 CN Regular" panose="020B0500000000000000" charset="-122"/>
                <a:cs typeface="+mn-ea"/>
                <a:sym typeface="+mn-lt"/>
              </a:rPr>
              <a:t> </a:t>
            </a:r>
            <a:r>
              <a:rPr lang="el-GR" altLang="zh-CN" sz="1200" dirty="0">
                <a:latin typeface="思源黑体 CN Regular" panose="020B0500000000000000" charset="-122"/>
                <a:ea typeface="思源黑体 CN Regular" panose="020B0500000000000000" charset="-122"/>
                <a:cs typeface="+mn-ea"/>
                <a:sym typeface="+mn-lt"/>
              </a:rPr>
              <a:t>α </a:t>
            </a:r>
            <a:r>
              <a:rPr lang="en-ID" altLang="zh-CN" sz="1200" dirty="0" err="1">
                <a:latin typeface="思源黑体 CN Regular" panose="020B0500000000000000" charset="-122"/>
                <a:ea typeface="思源黑体 CN Regular" panose="020B0500000000000000" charset="-122"/>
                <a:cs typeface="+mn-ea"/>
                <a:sym typeface="+mn-lt"/>
              </a:rPr>
              <a:t>jika</a:t>
            </a:r>
            <a:r>
              <a:rPr lang="en-ID" altLang="zh-CN" sz="1200" dirty="0">
                <a:latin typeface="思源黑体 CN Regular" panose="020B0500000000000000" charset="-122"/>
                <a:ea typeface="思源黑体 CN Regular" panose="020B0500000000000000" charset="-122"/>
                <a:cs typeface="+mn-ea"/>
                <a:sym typeface="+mn-lt"/>
              </a:rPr>
              <a:t> : S ⇒ … ⇒ Q1A Q 2 dan A⇒ </a:t>
            </a:r>
            <a:r>
              <a:rPr lang="el-GR" altLang="zh-CN" sz="1200" dirty="0">
                <a:latin typeface="思源黑体 CN Regular" panose="020B0500000000000000" charset="-122"/>
                <a:ea typeface="思源黑体 CN Regular" panose="020B0500000000000000" charset="-122"/>
                <a:cs typeface="+mn-ea"/>
                <a:sym typeface="+mn-lt"/>
              </a:rPr>
              <a:t>β</a:t>
            </a:r>
            <a:endParaRPr lang="en-US" altLang="zh-CN" sz="1200" dirty="0">
              <a:latin typeface="思源黑体 CN Regular" panose="020B0500000000000000" charset="-122"/>
              <a:ea typeface="思源黑体 CN Regular" panose="020B0500000000000000" charset="-122"/>
              <a:cs typeface="+mn-ea"/>
              <a:sym typeface="+mn-lt"/>
            </a:endParaRPr>
          </a:p>
          <a:p>
            <a:pPr marL="444500" indent="-171450" algn="l">
              <a:lnSpc>
                <a:spcPct val="150000"/>
              </a:lnSpc>
              <a:buFont typeface="Wingdings" panose="05000000000000000000" pitchFamily="2" charset="2"/>
              <a:buChar char="Ø"/>
            </a:pPr>
            <a:r>
              <a:rPr lang="en-ID" altLang="zh-CN" sz="1200" dirty="0">
                <a:latin typeface="思源黑体 CN Regular" panose="020B0500000000000000" charset="-122"/>
                <a:ea typeface="思源黑体 CN Regular" panose="020B0500000000000000" charset="-122"/>
                <a:cs typeface="+mn-ea"/>
                <a:sym typeface="+mn-lt"/>
              </a:rPr>
              <a:t>Simple </a:t>
            </a:r>
            <a:r>
              <a:rPr lang="en-ID" altLang="zh-CN" sz="1200" dirty="0" err="1">
                <a:latin typeface="思源黑体 CN Regular" panose="020B0500000000000000" charset="-122"/>
                <a:ea typeface="思源黑体 CN Regular" panose="020B0500000000000000" charset="-122"/>
                <a:cs typeface="+mn-ea"/>
                <a:sym typeface="+mn-lt"/>
              </a:rPr>
              <a:t>frase</a:t>
            </a:r>
            <a:r>
              <a:rPr lang="en-ID" altLang="zh-CN" sz="1200" dirty="0">
                <a:latin typeface="思源黑体 CN Regular" panose="020B0500000000000000" charset="-122"/>
                <a:ea typeface="思源黑体 CN Regular" panose="020B0500000000000000" charset="-122"/>
                <a:cs typeface="+mn-ea"/>
                <a:sym typeface="+mn-lt"/>
              </a:rPr>
              <a:t> </a:t>
            </a:r>
            <a:r>
              <a:rPr lang="en-ID" altLang="zh-CN" sz="1200" dirty="0" err="1">
                <a:latin typeface="思源黑体 CN Regular" panose="020B0500000000000000" charset="-122"/>
                <a:ea typeface="思源黑体 CN Regular" panose="020B0500000000000000" charset="-122"/>
                <a:cs typeface="+mn-ea"/>
                <a:sym typeface="+mn-lt"/>
              </a:rPr>
              <a:t>terkiri</a:t>
            </a:r>
            <a:r>
              <a:rPr lang="en-ID" altLang="zh-CN" sz="1200" dirty="0">
                <a:latin typeface="思源黑体 CN Regular" panose="020B0500000000000000" charset="-122"/>
                <a:ea typeface="思源黑体 CN Regular" panose="020B0500000000000000" charset="-122"/>
                <a:cs typeface="+mn-ea"/>
                <a:sym typeface="+mn-lt"/>
              </a:rPr>
              <a:t> </a:t>
            </a:r>
            <a:r>
              <a:rPr lang="en-ID" altLang="zh-CN" sz="1200" dirty="0" err="1">
                <a:latin typeface="思源黑体 CN Regular" panose="020B0500000000000000" charset="-122"/>
                <a:ea typeface="思源黑体 CN Regular" panose="020B0500000000000000" charset="-122"/>
                <a:cs typeface="+mn-ea"/>
                <a:sym typeface="+mn-lt"/>
              </a:rPr>
              <a:t>dinamakan</a:t>
            </a:r>
            <a:r>
              <a:rPr lang="en-ID" altLang="zh-CN" sz="1200" dirty="0">
                <a:latin typeface="思源黑体 CN Regular" panose="020B0500000000000000" charset="-122"/>
                <a:ea typeface="思源黑体 CN Regular" panose="020B0500000000000000" charset="-122"/>
                <a:cs typeface="+mn-ea"/>
                <a:sym typeface="+mn-lt"/>
              </a:rPr>
              <a:t> </a:t>
            </a:r>
            <a:r>
              <a:rPr lang="en-ID" altLang="zh-CN" sz="1200" dirty="0" err="1">
                <a:latin typeface="思源黑体 CN Regular" panose="020B0500000000000000" charset="-122"/>
                <a:ea typeface="思源黑体 CN Regular" panose="020B0500000000000000" charset="-122"/>
                <a:cs typeface="+mn-ea"/>
                <a:sym typeface="+mn-lt"/>
              </a:rPr>
              <a:t>handel</a:t>
            </a:r>
            <a:endParaRPr lang="en-ID" altLang="zh-CN" sz="1200" dirty="0">
              <a:latin typeface="思源黑体 CN Regular" panose="020B0500000000000000" charset="-122"/>
              <a:ea typeface="思源黑体 CN Regular" panose="020B0500000000000000" charset="-122"/>
              <a:cs typeface="+mn-ea"/>
              <a:sym typeface="+mn-lt"/>
            </a:endParaRPr>
          </a:p>
          <a:p>
            <a:pPr marL="444500" indent="-171450" algn="l">
              <a:lnSpc>
                <a:spcPct val="150000"/>
              </a:lnSpc>
              <a:buFont typeface="Wingdings" panose="05000000000000000000" pitchFamily="2" charset="2"/>
              <a:buChar char="Ø"/>
            </a:pPr>
            <a:r>
              <a:rPr lang="en-ID" altLang="zh-CN" sz="1200" dirty="0" err="1">
                <a:latin typeface="思源黑体 CN Regular" panose="020B0500000000000000" charset="-122"/>
                <a:ea typeface="思源黑体 CN Regular" panose="020B0500000000000000" charset="-122"/>
                <a:cs typeface="+mn-ea"/>
                <a:sym typeface="+mn-lt"/>
              </a:rPr>
              <a:t>frase</a:t>
            </a:r>
            <a:r>
              <a:rPr lang="en-ID" altLang="zh-CN" sz="1200" dirty="0">
                <a:latin typeface="思源黑体 CN Regular" panose="020B0500000000000000" charset="-122"/>
                <a:ea typeface="思源黑体 CN Regular" panose="020B0500000000000000" charset="-122"/>
                <a:cs typeface="+mn-ea"/>
                <a:sym typeface="+mn-lt"/>
              </a:rPr>
              <a:t>, simple </a:t>
            </a:r>
            <a:r>
              <a:rPr lang="en-ID" altLang="zh-CN" sz="1200" dirty="0" err="1">
                <a:latin typeface="思源黑体 CN Regular" panose="020B0500000000000000" charset="-122"/>
                <a:ea typeface="思源黑体 CN Regular" panose="020B0500000000000000" charset="-122"/>
                <a:cs typeface="+mn-ea"/>
                <a:sym typeface="+mn-lt"/>
              </a:rPr>
              <a:t>frase</a:t>
            </a:r>
            <a:r>
              <a:rPr lang="en-ID" altLang="zh-CN" sz="1200" dirty="0">
                <a:latin typeface="思源黑体 CN Regular" panose="020B0500000000000000" charset="-122"/>
                <a:ea typeface="思源黑体 CN Regular" panose="020B0500000000000000" charset="-122"/>
                <a:cs typeface="+mn-ea"/>
                <a:sym typeface="+mn-lt"/>
              </a:rPr>
              <a:t>, dan </a:t>
            </a:r>
            <a:r>
              <a:rPr lang="en-ID" altLang="zh-CN" sz="1200" dirty="0" err="1">
                <a:latin typeface="思源黑体 CN Regular" panose="020B0500000000000000" charset="-122"/>
                <a:ea typeface="思源黑体 CN Regular" panose="020B0500000000000000" charset="-122"/>
                <a:cs typeface="+mn-ea"/>
                <a:sym typeface="+mn-lt"/>
              </a:rPr>
              <a:t>handel</a:t>
            </a:r>
            <a:r>
              <a:rPr lang="en-ID" altLang="zh-CN" sz="1200" dirty="0">
                <a:latin typeface="思源黑体 CN Regular" panose="020B0500000000000000" charset="-122"/>
                <a:ea typeface="思源黑体 CN Regular" panose="020B0500000000000000" charset="-122"/>
                <a:cs typeface="+mn-ea"/>
                <a:sym typeface="+mn-lt"/>
              </a:rPr>
              <a:t> </a:t>
            </a:r>
            <a:r>
              <a:rPr lang="en-ID" altLang="zh-CN" sz="1200" dirty="0" err="1">
                <a:latin typeface="思源黑体 CN Regular" panose="020B0500000000000000" charset="-122"/>
                <a:ea typeface="思源黑体 CN Regular" panose="020B0500000000000000" charset="-122"/>
                <a:cs typeface="+mn-ea"/>
                <a:sym typeface="+mn-lt"/>
              </a:rPr>
              <a:t>adalah</a:t>
            </a:r>
            <a:r>
              <a:rPr lang="en-ID" altLang="zh-CN" sz="1200" dirty="0">
                <a:latin typeface="思源黑体 CN Regular" panose="020B0500000000000000" charset="-122"/>
                <a:ea typeface="思源黑体 CN Regular" panose="020B0500000000000000" charset="-122"/>
                <a:cs typeface="+mn-ea"/>
                <a:sym typeface="+mn-lt"/>
              </a:rPr>
              <a:t> string dengan </a:t>
            </a:r>
            <a:r>
              <a:rPr lang="en-ID" altLang="zh-CN" sz="1200" dirty="0" err="1">
                <a:latin typeface="思源黑体 CN Regular" panose="020B0500000000000000" charset="-122"/>
                <a:ea typeface="思源黑体 CN Regular" panose="020B0500000000000000" charset="-122"/>
                <a:cs typeface="+mn-ea"/>
                <a:sym typeface="+mn-lt"/>
              </a:rPr>
              <a:t>panjang</a:t>
            </a:r>
            <a:r>
              <a:rPr lang="en-ID" altLang="zh-CN" sz="1200" dirty="0">
                <a:latin typeface="思源黑体 CN Regular" panose="020B0500000000000000" charset="-122"/>
                <a:ea typeface="思源黑体 CN Regular" panose="020B0500000000000000" charset="-122"/>
                <a:cs typeface="+mn-ea"/>
                <a:sym typeface="+mn-lt"/>
              </a:rPr>
              <a:t> 0 </a:t>
            </a:r>
            <a:r>
              <a:rPr lang="en-ID" altLang="zh-CN" sz="1200" dirty="0" err="1">
                <a:latin typeface="思源黑体 CN Regular" panose="020B0500000000000000" charset="-122"/>
                <a:ea typeface="思源黑体 CN Regular" panose="020B0500000000000000" charset="-122"/>
                <a:cs typeface="+mn-ea"/>
                <a:sym typeface="+mn-lt"/>
              </a:rPr>
              <a:t>atau</a:t>
            </a:r>
            <a:r>
              <a:rPr lang="en-ID" altLang="zh-CN" sz="1200" dirty="0">
                <a:latin typeface="思源黑体 CN Regular" panose="020B0500000000000000" charset="-122"/>
                <a:ea typeface="思源黑体 CN Regular" panose="020B0500000000000000" charset="-122"/>
                <a:cs typeface="+mn-ea"/>
                <a:sym typeface="+mn-lt"/>
              </a:rPr>
              <a:t> </a:t>
            </a:r>
            <a:r>
              <a:rPr lang="en-ID" altLang="zh-CN" sz="1200" dirty="0" err="1">
                <a:latin typeface="思源黑体 CN Regular" panose="020B0500000000000000" charset="-122"/>
                <a:ea typeface="思源黑体 CN Regular" panose="020B0500000000000000" charset="-122"/>
                <a:cs typeface="+mn-ea"/>
                <a:sym typeface="+mn-lt"/>
              </a:rPr>
              <a:t>lebih</a:t>
            </a:r>
            <a:r>
              <a:rPr lang="en-ID" altLang="zh-CN" sz="1200" dirty="0">
                <a:latin typeface="思源黑体 CN Regular" panose="020B0500000000000000" charset="-122"/>
                <a:ea typeface="思源黑体 CN Regular" panose="020B0500000000000000" charset="-122"/>
                <a:cs typeface="+mn-ea"/>
                <a:sym typeface="+mn-lt"/>
              </a:rPr>
              <a:t>. </a:t>
            </a:r>
            <a:endParaRPr lang="zh-CN" altLang="en-US" sz="1200" dirty="0">
              <a:latin typeface="思源黑体 CN Regular" panose="020B0500000000000000" charset="-122"/>
              <a:ea typeface="思源黑体 CN Regular" panose="020B0500000000000000" charset="-122"/>
              <a:cs typeface="+mn-ea"/>
              <a:sym typeface="+mn-lt"/>
            </a:endParaRPr>
          </a:p>
        </p:txBody>
      </p:sp>
      <p:pic>
        <p:nvPicPr>
          <p:cNvPr id="3" name="Picture 2">
            <a:extLst>
              <a:ext uri="{FF2B5EF4-FFF2-40B4-BE49-F238E27FC236}">
                <a16:creationId xmlns:a16="http://schemas.microsoft.com/office/drawing/2014/main" id="{1BB12E4E-524B-86FB-EAB9-459FA6FF0469}"/>
              </a:ext>
            </a:extLst>
          </p:cNvPr>
          <p:cNvPicPr>
            <a:picLocks noChangeAspect="1"/>
          </p:cNvPicPr>
          <p:nvPr/>
        </p:nvPicPr>
        <p:blipFill>
          <a:blip r:embed="rId4"/>
          <a:stretch>
            <a:fillRect/>
          </a:stretch>
        </p:blipFill>
        <p:spPr>
          <a:xfrm>
            <a:off x="5659664" y="3275012"/>
            <a:ext cx="5177247" cy="2415223"/>
          </a:xfrm>
          <a:prstGeom prst="rect">
            <a:avLst/>
          </a:prstGeom>
        </p:spPr>
      </p:pic>
    </p:spTree>
    <p:extLst>
      <p:ext uri="{BB962C8B-B14F-4D97-AF65-F5344CB8AC3E}">
        <p14:creationId xmlns:p14="http://schemas.microsoft.com/office/powerpoint/2010/main" val="244346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3"/>
          <a:stretch>
            <a:fillRect/>
          </a:stretch>
        </p:blipFill>
        <p:spPr>
          <a:xfrm>
            <a:off x="3175" y="0"/>
            <a:ext cx="12188825" cy="6858000"/>
          </a:xfrm>
          <a:prstGeom prst="rect">
            <a:avLst/>
          </a:prstGeom>
        </p:spPr>
      </p:pic>
      <p:sp>
        <p:nvSpPr>
          <p:cNvPr id="34" name="矩形 33"/>
          <p:cNvSpPr/>
          <p:nvPr/>
        </p:nvSpPr>
        <p:spPr>
          <a:xfrm>
            <a:off x="9441400" y="5874385"/>
            <a:ext cx="2669540" cy="830997"/>
          </a:xfrm>
          <a:prstGeom prst="rect">
            <a:avLst/>
          </a:prstGeom>
          <a:noFill/>
          <a:ln w="12700">
            <a:noFill/>
          </a:ln>
          <a:effectLst/>
        </p:spPr>
        <p:txBody>
          <a:bodyPr wrap="square">
            <a:spAutoFit/>
          </a:bodyPr>
          <a:lstStyle/>
          <a:p>
            <a:pPr algn="just">
              <a:lnSpc>
                <a:spcPct val="100000"/>
              </a:lnSpc>
            </a:pPr>
            <a:r>
              <a:rPr lang="en-US" sz="1200" kern="2500" dirty="0">
                <a:ln>
                  <a:noFill/>
                </a:ln>
                <a:solidFill>
                  <a:schemeClr val="bg1"/>
                </a:solidFill>
                <a:effectLst/>
                <a:uFillTx/>
                <a:latin typeface="Arial Black" panose="020B0A04020102020204" pitchFamily="34" charset="0"/>
                <a:ea typeface="Verdana" panose="020B0604030504040204" pitchFamily="34" charset="0"/>
                <a:cs typeface="庞门正道标题体" panose="02010600030101010101" charset="-122"/>
              </a:rPr>
              <a:t>Tim </a:t>
            </a:r>
            <a:r>
              <a:rPr lang="en-US" sz="1200" kern="2500" dirty="0" err="1">
                <a:ln>
                  <a:noFill/>
                </a:ln>
                <a:solidFill>
                  <a:schemeClr val="bg1"/>
                </a:solidFill>
                <a:effectLst/>
                <a:uFillTx/>
                <a:latin typeface="Arial Black" panose="020B0A04020102020204" pitchFamily="34" charset="0"/>
                <a:ea typeface="Verdana" panose="020B0604030504040204" pitchFamily="34" charset="0"/>
                <a:cs typeface="庞门正道标题体" panose="02010600030101010101" charset="-122"/>
              </a:rPr>
              <a:t>Penyusun</a:t>
            </a:r>
            <a:r>
              <a:rPr lang="en-US" sz="1200" kern="2500" dirty="0">
                <a:ln>
                  <a:noFill/>
                </a:ln>
                <a:solidFill>
                  <a:schemeClr val="bg1"/>
                </a:solidFill>
                <a:effectLst/>
                <a:uFillTx/>
                <a:latin typeface="Arial Black" panose="020B0A04020102020204" pitchFamily="34" charset="0"/>
                <a:ea typeface="Verdana" panose="020B0604030504040204" pitchFamily="34" charset="0"/>
                <a:cs typeface="庞门正道标题体" panose="02010600030101010101" charset="-122"/>
              </a:rPr>
              <a:t>:</a:t>
            </a:r>
          </a:p>
          <a:p>
            <a:pPr algn="just">
              <a:lnSpc>
                <a:spcPct val="100000"/>
              </a:lnSpc>
            </a:pPr>
            <a:r>
              <a:rPr lang="en-US" sz="1200" kern="2500" dirty="0">
                <a:solidFill>
                  <a:schemeClr val="bg1"/>
                </a:solidFill>
                <a:latin typeface="Arial Black" panose="020B0A04020102020204" pitchFamily="34" charset="0"/>
                <a:ea typeface="Verdana" panose="020B0604030504040204" pitchFamily="34" charset="0"/>
                <a:cs typeface="庞门正道标题体" panose="02010600030101010101" charset="-122"/>
              </a:rPr>
              <a:t>1.</a:t>
            </a:r>
          </a:p>
          <a:p>
            <a:pPr algn="just">
              <a:lnSpc>
                <a:spcPct val="100000"/>
              </a:lnSpc>
            </a:pPr>
            <a:r>
              <a:rPr lang="en-US" sz="1200" kern="2500" dirty="0">
                <a:ln>
                  <a:noFill/>
                </a:ln>
                <a:solidFill>
                  <a:schemeClr val="bg1"/>
                </a:solidFill>
                <a:effectLst/>
                <a:uFillTx/>
                <a:latin typeface="Arial Black" panose="020B0A04020102020204" pitchFamily="34" charset="0"/>
                <a:ea typeface="Verdana" panose="020B0604030504040204" pitchFamily="34" charset="0"/>
                <a:cs typeface="庞门正道标题体" panose="02010600030101010101" charset="-122"/>
              </a:rPr>
              <a:t>2.</a:t>
            </a:r>
          </a:p>
          <a:p>
            <a:pPr algn="just">
              <a:lnSpc>
                <a:spcPct val="100000"/>
              </a:lnSpc>
            </a:pPr>
            <a:r>
              <a:rPr lang="en-US" sz="1200" kern="2500" dirty="0">
                <a:solidFill>
                  <a:schemeClr val="bg1"/>
                </a:solidFill>
                <a:latin typeface="Arial Black" panose="020B0A04020102020204" pitchFamily="34" charset="0"/>
                <a:ea typeface="Verdana" panose="020B0604030504040204" pitchFamily="34" charset="0"/>
                <a:cs typeface="庞门正道标题体" panose="02010600030101010101" charset="-122"/>
              </a:rPr>
              <a:t>3</a:t>
            </a:r>
            <a:endParaRPr lang="en-US" sz="1200" kern="2500" dirty="0">
              <a:ln>
                <a:noFill/>
              </a:ln>
              <a:solidFill>
                <a:schemeClr val="bg1"/>
              </a:solidFill>
              <a:effectLst/>
              <a:uFillTx/>
              <a:latin typeface="Arial Black" panose="020B0A04020102020204" pitchFamily="34" charset="0"/>
              <a:ea typeface="Verdana" panose="020B0604030504040204" pitchFamily="34" charset="0"/>
              <a:cs typeface="庞门正道标题体" panose="02010600030101010101" charset="-122"/>
            </a:endParaRPr>
          </a:p>
        </p:txBody>
      </p:sp>
      <p:sp>
        <p:nvSpPr>
          <p:cNvPr id="7" name="矩形 6"/>
          <p:cNvSpPr/>
          <p:nvPr/>
        </p:nvSpPr>
        <p:spPr>
          <a:xfrm>
            <a:off x="922020" y="1990725"/>
            <a:ext cx="5366238" cy="2400657"/>
          </a:xfrm>
          <a:prstGeom prst="rect">
            <a:avLst/>
          </a:prstGeom>
          <a:noFill/>
          <a:ln w="12700">
            <a:noFill/>
          </a:ln>
          <a:effectLst/>
        </p:spPr>
        <p:txBody>
          <a:bodyPr wrap="square">
            <a:spAutoFit/>
          </a:bodyPr>
          <a:lstStyle/>
          <a:p>
            <a:pPr algn="l">
              <a:lnSpc>
                <a:spcPct val="100000"/>
              </a:lnSpc>
            </a:pPr>
            <a:r>
              <a:rPr lang="en-US" altLang="zh-CN" sz="7500" b="1" kern="2500" cap="all" dirty="0" err="1">
                <a:ln>
                  <a:noFill/>
                </a:ln>
                <a:solidFill>
                  <a:schemeClr val="bg1"/>
                </a:solidFill>
                <a:effectLst>
                  <a:outerShdw blurRad="25400" dist="25400" dir="2700000" algn="tl" rotWithShape="0">
                    <a:prstClr val="black">
                      <a:alpha val="20000"/>
                    </a:prstClr>
                  </a:outerShdw>
                </a:effectLst>
                <a:uFillTx/>
                <a:latin typeface="思源宋体 CN Heavy" panose="02020900000000000000" charset="-122"/>
                <a:ea typeface="思源宋体 CN Heavy" panose="02020900000000000000" charset="-122"/>
                <a:cs typeface="庞门正道标题体" panose="02010600030101010101" charset="-122"/>
              </a:rPr>
              <a:t>Terima</a:t>
            </a:r>
            <a:endParaRPr lang="en-US" altLang="zh-CN" sz="7500" b="1" kern="2500" cap="all" dirty="0">
              <a:solidFill>
                <a:schemeClr val="bg1"/>
              </a:solidFill>
              <a:effectLst>
                <a:outerShdw blurRad="25400" dist="25400" dir="2700000" algn="tl" rotWithShape="0">
                  <a:prstClr val="black">
                    <a:alpha val="20000"/>
                  </a:prstClr>
                </a:outerShdw>
              </a:effectLst>
              <a:latin typeface="思源宋体 CN Heavy" panose="02020900000000000000" charset="-122"/>
              <a:ea typeface="思源宋体 CN Heavy" panose="02020900000000000000" charset="-122"/>
              <a:cs typeface="庞门正道标题体" panose="02010600030101010101" charset="-122"/>
            </a:endParaRPr>
          </a:p>
          <a:p>
            <a:pPr algn="l">
              <a:lnSpc>
                <a:spcPct val="100000"/>
              </a:lnSpc>
            </a:pPr>
            <a:r>
              <a:rPr lang="en-US" altLang="zh-CN" sz="7500" b="1" kern="2500" cap="all" dirty="0" err="1">
                <a:ln>
                  <a:noFill/>
                </a:ln>
                <a:solidFill>
                  <a:schemeClr val="bg1"/>
                </a:solidFill>
                <a:effectLst>
                  <a:outerShdw blurRad="25400" dist="25400" dir="2700000" algn="tl" rotWithShape="0">
                    <a:prstClr val="black">
                      <a:alpha val="20000"/>
                    </a:prstClr>
                  </a:outerShdw>
                </a:effectLst>
                <a:uFillTx/>
                <a:latin typeface="思源宋体 CN Heavy" panose="02020900000000000000" charset="-122"/>
                <a:ea typeface="思源宋体 CN Heavy" panose="02020900000000000000" charset="-122"/>
                <a:cs typeface="庞门正道标题体" panose="02010600030101010101" charset="-122"/>
              </a:rPr>
              <a:t>kasih</a:t>
            </a:r>
            <a:endParaRPr lang="zh-CN" sz="7500" b="1" kern="2500" cap="all" dirty="0">
              <a:ln>
                <a:noFill/>
              </a:ln>
              <a:solidFill>
                <a:schemeClr val="bg1"/>
              </a:solidFill>
              <a:effectLst>
                <a:outerShdw blurRad="25400" dist="25400" dir="2700000" algn="tl" rotWithShape="0">
                  <a:prstClr val="black">
                    <a:alpha val="20000"/>
                  </a:prstClr>
                </a:outerShdw>
              </a:effectLst>
              <a:uFillTx/>
              <a:latin typeface="思源宋体 CN Heavy" panose="02020900000000000000" charset="-122"/>
              <a:ea typeface="思源宋体 CN Heavy" panose="02020900000000000000" charset="-122"/>
              <a:cs typeface="庞门正道标题体" panose="02010600030101010101" charset="-122"/>
            </a:endParaRPr>
          </a:p>
        </p:txBody>
      </p:sp>
      <p:grpSp>
        <p:nvGrpSpPr>
          <p:cNvPr id="9" name="Group 8">
            <a:extLst>
              <a:ext uri="{FF2B5EF4-FFF2-40B4-BE49-F238E27FC236}">
                <a16:creationId xmlns:a16="http://schemas.microsoft.com/office/drawing/2014/main" id="{DE5EB48A-338F-4762-9C02-FBECEEC5BAF7}"/>
              </a:ext>
            </a:extLst>
          </p:cNvPr>
          <p:cNvGrpSpPr/>
          <p:nvPr/>
        </p:nvGrpSpPr>
        <p:grpSpPr>
          <a:xfrm>
            <a:off x="81060" y="5874385"/>
            <a:ext cx="6967074" cy="958594"/>
            <a:chOff x="81060" y="5874385"/>
            <a:chExt cx="6967074" cy="958594"/>
          </a:xfrm>
        </p:grpSpPr>
        <p:sp>
          <p:nvSpPr>
            <p:cNvPr id="33" name="矩形 32"/>
            <p:cNvSpPr/>
            <p:nvPr/>
          </p:nvSpPr>
          <p:spPr>
            <a:xfrm>
              <a:off x="1049240" y="6115546"/>
              <a:ext cx="5998894" cy="584775"/>
            </a:xfrm>
            <a:prstGeom prst="rect">
              <a:avLst/>
            </a:prstGeom>
            <a:noFill/>
            <a:effectLst/>
            <a:extLst>
              <a:ext uri="{909E8E84-426E-40DD-AFC4-6F175D3DCCD1}">
                <a14:hiddenFill xmlns:a14="http://schemas.microsoft.com/office/drawing/2010/main">
                  <a:solidFill>
                    <a:srgbClr val="0AF2F7"/>
                  </a:solidFill>
                </a14:hiddenFill>
              </a:ext>
            </a:extLst>
          </p:spPr>
          <p:txBody>
            <a:bodyPr wrap="square">
              <a:spAutoFit/>
            </a:bodyPr>
            <a:lstStyle/>
            <a:p>
              <a:pPr algn="l">
                <a:lnSpc>
                  <a:spcPct val="100000"/>
                </a:lnSpc>
              </a:pPr>
              <a:r>
                <a:rPr lang="en-US" altLang="zh-CN" sz="1600" b="1" kern="2500" cap="all" dirty="0">
                  <a:latin typeface="Trebuchet MS" panose="020B0603020202020204" pitchFamily="34" charset="0"/>
                  <a:ea typeface="思源黑体 CN Bold" panose="020B0800000000000000" charset="-122"/>
                  <a:cs typeface="思源黑体 CN Bold" panose="020B0800000000000000" charset="-122"/>
                </a:rPr>
                <a:t>PROGRAM STUDI INFORMATIKA</a:t>
              </a:r>
            </a:p>
            <a:p>
              <a:pPr algn="l">
                <a:lnSpc>
                  <a:spcPct val="100000"/>
                </a:lnSpc>
              </a:pPr>
              <a:r>
                <a:rPr lang="en-US" altLang="zh-CN" sz="1600" b="1" kern="2500" cap="all" dirty="0">
                  <a:effectLst/>
                  <a:uFillTx/>
                  <a:latin typeface="Trebuchet MS" panose="020B0603020202020204" pitchFamily="34" charset="0"/>
                  <a:ea typeface="思源黑体 CN Bold" panose="020B0800000000000000" charset="-122"/>
                  <a:cs typeface="思源黑体 CN Bold" panose="020B0800000000000000" charset="-122"/>
                </a:rPr>
                <a:t>UNIVERSITAS GUNADARMA</a:t>
              </a:r>
            </a:p>
          </p:txBody>
        </p:sp>
        <p:pic>
          <p:nvPicPr>
            <p:cNvPr id="4" name="Picture 3">
              <a:extLst>
                <a:ext uri="{FF2B5EF4-FFF2-40B4-BE49-F238E27FC236}">
                  <a16:creationId xmlns:a16="http://schemas.microsoft.com/office/drawing/2014/main" id="{9A4213E6-B543-4206-AF2F-004129462D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60" y="5874385"/>
              <a:ext cx="968180" cy="958594"/>
            </a:xfrm>
            <a:prstGeom prst="rect">
              <a:avLst/>
            </a:prstGeom>
          </p:spPr>
        </p:pic>
      </p:grpSp>
    </p:spTree>
    <p:extLst>
      <p:ext uri="{BB962C8B-B14F-4D97-AF65-F5344CB8AC3E}">
        <p14:creationId xmlns:p14="http://schemas.microsoft.com/office/powerpoint/2010/main" val="2274153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96E1"/>
            </a:gs>
            <a:gs pos="79000">
              <a:srgbClr val="101BE1"/>
            </a:gs>
          </a:gsLst>
          <a:lin ang="14340000" scaled="0"/>
        </a:gradFill>
        <a:effectLst/>
      </p:bgPr>
    </p:bg>
    <p:spTree>
      <p:nvGrpSpPr>
        <p:cNvPr id="1" name=""/>
        <p:cNvGrpSpPr/>
        <p:nvPr/>
      </p:nvGrpSpPr>
      <p:grpSpPr>
        <a:xfrm>
          <a:off x="0" y="0"/>
          <a:ext cx="0" cy="0"/>
          <a:chOff x="0" y="0"/>
          <a:chExt cx="0" cy="0"/>
        </a:xfrm>
      </p:grpSpPr>
      <p:sp>
        <p:nvSpPr>
          <p:cNvPr id="4" name="圆角矩形 3"/>
          <p:cNvSpPr/>
          <p:nvPr/>
        </p:nvSpPr>
        <p:spPr>
          <a:xfrm>
            <a:off x="3479165" y="914399"/>
            <a:ext cx="8495030" cy="5120641"/>
          </a:xfrm>
          <a:prstGeom prst="roundRect">
            <a:avLst>
              <a:gd name="adj" fmla="val 7616"/>
            </a:avLst>
          </a:prstGeom>
          <a:noFill/>
          <a:ln>
            <a:solidFill>
              <a:schemeClr val="bg1"/>
            </a:solidFill>
            <a:prstDash val="sysDot"/>
          </a:ln>
          <a:extLst>
            <a:ext uri="{909E8E84-426E-40DD-AFC4-6F175D3DCCD1}">
              <a14:hiddenFill xmlns:a14="http://schemas.microsoft.com/office/drawing/2010/main">
                <a:gradFill flip="none" rotWithShape="1">
                  <a:gsLst>
                    <a:gs pos="0">
                      <a:srgbClr val="FF6737"/>
                    </a:gs>
                    <a:gs pos="48000">
                      <a:srgbClr val="FF784E"/>
                    </a:gs>
                  </a:gsLst>
                  <a:lin ang="10800000" scaled="1"/>
                  <a:tileRect/>
                </a:gra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ExtraLight" panose="020B0200000000000000" pitchFamily="34" charset="-122"/>
              <a:ea typeface="思源黑体 ExtraLight" panose="020B0200000000000000" pitchFamily="34" charset="-122"/>
            </a:endParaRPr>
          </a:p>
        </p:txBody>
      </p:sp>
      <p:sp>
        <p:nvSpPr>
          <p:cNvPr id="5" name="矩形 4"/>
          <p:cNvSpPr/>
          <p:nvPr/>
        </p:nvSpPr>
        <p:spPr>
          <a:xfrm>
            <a:off x="1241083" y="1320938"/>
            <a:ext cx="1252025" cy="4154984"/>
          </a:xfrm>
          <a:prstGeom prst="rect">
            <a:avLst/>
          </a:prstGeom>
        </p:spPr>
        <p:txBody>
          <a:bodyPr wrap="square">
            <a:spAutoFit/>
          </a:bodyPr>
          <a:lstStyle/>
          <a:p>
            <a:pPr algn="dist"/>
            <a:r>
              <a:rPr lang="en-US" altLang="zh-CN" sz="8800" kern="2500" dirty="0">
                <a:solidFill>
                  <a:schemeClr val="bg1"/>
                </a:solidFill>
                <a:uFillTx/>
                <a:latin typeface="Verdana" panose="020B0604030504040204" pitchFamily="34" charset="0"/>
                <a:ea typeface="Verdana" panose="020B0604030504040204" pitchFamily="34" charset="0"/>
                <a:cs typeface="思源黑体 CN Regular" panose="020B0500000000000000" charset="-122"/>
                <a:sym typeface="思源黑体 CN Regular" panose="020B0500000000000000" charset="-122"/>
              </a:rPr>
              <a:t>R</a:t>
            </a:r>
          </a:p>
          <a:p>
            <a:pPr algn="dist"/>
            <a:r>
              <a:rPr lang="en-ID" altLang="zh-CN" sz="8800" kern="2500" dirty="0">
                <a:solidFill>
                  <a:schemeClr val="bg1"/>
                </a:solidFill>
                <a:uFillTx/>
                <a:latin typeface="Verdana" panose="020B0604030504040204" pitchFamily="34" charset="0"/>
                <a:ea typeface="Verdana" panose="020B0604030504040204" pitchFamily="34" charset="0"/>
                <a:cs typeface="思源黑体 CN Regular" panose="020B0500000000000000" charset="-122"/>
                <a:sym typeface="思源黑体 CN Regular" panose="020B0500000000000000" charset="-122"/>
              </a:rPr>
              <a:t>P</a:t>
            </a:r>
          </a:p>
          <a:p>
            <a:pPr algn="dist"/>
            <a:r>
              <a:rPr lang="en-ID" altLang="zh-CN" sz="8800" kern="2500" dirty="0">
                <a:solidFill>
                  <a:schemeClr val="bg1"/>
                </a:solidFill>
                <a:uFillTx/>
                <a:latin typeface="Verdana" panose="020B0604030504040204" pitchFamily="34" charset="0"/>
                <a:ea typeface="Verdana" panose="020B0604030504040204" pitchFamily="34" charset="0"/>
                <a:cs typeface="思源黑体 CN Regular" panose="020B0500000000000000" charset="-122"/>
                <a:sym typeface="思源黑体 CN Regular" panose="020B0500000000000000" charset="-122"/>
              </a:rPr>
              <a:t>S</a:t>
            </a:r>
            <a:endParaRPr lang="zh-CN" sz="8800" kern="2500" dirty="0">
              <a:solidFill>
                <a:schemeClr val="bg1"/>
              </a:solidFill>
              <a:uFillTx/>
              <a:latin typeface="Verdana" panose="020B0604030504040204" pitchFamily="34" charset="0"/>
              <a:ea typeface="思源黑体 CN Heavy" panose="020B0A00000000000000" charset="-122"/>
              <a:cs typeface="思源黑体 CN Regular" panose="020B0500000000000000" charset="-122"/>
              <a:sym typeface="思源黑体 CN Regular" panose="020B0500000000000000" charset="-122"/>
            </a:endParaRPr>
          </a:p>
        </p:txBody>
      </p:sp>
      <p:grpSp>
        <p:nvGrpSpPr>
          <p:cNvPr id="37" name="组合 36"/>
          <p:cNvGrpSpPr/>
          <p:nvPr/>
        </p:nvGrpSpPr>
        <p:grpSpPr>
          <a:xfrm>
            <a:off x="4655185" y="1419860"/>
            <a:ext cx="2934970" cy="937260"/>
            <a:chOff x="6953" y="1829"/>
            <a:chExt cx="4622" cy="1476"/>
          </a:xfrm>
        </p:grpSpPr>
        <p:sp>
          <p:nvSpPr>
            <p:cNvPr id="39" name="矩形 38"/>
            <p:cNvSpPr/>
            <p:nvPr/>
          </p:nvSpPr>
          <p:spPr>
            <a:xfrm>
              <a:off x="8901" y="2012"/>
              <a:ext cx="2674" cy="667"/>
            </a:xfrm>
            <a:prstGeom prst="rect">
              <a:avLst/>
            </a:prstGeom>
          </p:spPr>
          <p:txBody>
            <a:bodyPr wrap="square">
              <a:spAutoFit/>
            </a:bodyPr>
            <a:lstStyle/>
            <a:p>
              <a:pPr algn="l">
                <a:lnSpc>
                  <a:spcPct val="90000"/>
                </a:lnSpc>
              </a:pPr>
              <a:r>
                <a:rPr lang="en-US" sz="2400" kern="2500" dirty="0">
                  <a:solidFill>
                    <a:schemeClr val="bg1"/>
                  </a:solidFill>
                  <a:latin typeface="思源黑体 CN Regular" panose="020B0500000000000000" charset="-122"/>
                  <a:ea typeface="思源黑体 CN Regular" panose="020B0500000000000000" charset="-122"/>
                  <a:cs typeface="庞门正道标题体" panose="02010600030101010101" charset="-122"/>
                </a:rPr>
                <a:t>Parsing</a:t>
              </a:r>
              <a:endParaRPr sz="2400" kern="2500" dirty="0">
                <a:solidFill>
                  <a:schemeClr val="bg1"/>
                </a:solidFill>
                <a:latin typeface="思源黑体 CN Regular" panose="020B0500000000000000" charset="-122"/>
                <a:ea typeface="思源黑体 CN Regular" panose="020B0500000000000000" charset="-122"/>
                <a:cs typeface="庞门正道标题体" panose="02010600030101010101" charset="-122"/>
              </a:endParaRPr>
            </a:p>
          </p:txBody>
        </p:sp>
        <p:sp>
          <p:nvSpPr>
            <p:cNvPr id="40" name="矩形 39"/>
            <p:cNvSpPr/>
            <p:nvPr/>
          </p:nvSpPr>
          <p:spPr>
            <a:xfrm>
              <a:off x="6953" y="1829"/>
              <a:ext cx="1620" cy="1476"/>
            </a:xfrm>
            <a:prstGeom prst="rect">
              <a:avLst/>
            </a:prstGeom>
          </p:spPr>
          <p:txBody>
            <a:bodyPr wrap="square">
              <a:spAutoFit/>
            </a:bodyPr>
            <a:lstStyle/>
            <a:p>
              <a:pPr algn="dist">
                <a:lnSpc>
                  <a:spcPct val="100000"/>
                </a:lnSpc>
                <a:buClrTx/>
                <a:buSzTx/>
                <a:buFontTx/>
              </a:pPr>
              <a:r>
                <a:rPr lang="en-US" altLang="zh-CN" sz="5500" kern="2500" dirty="0">
                  <a:solidFill>
                    <a:schemeClr val="bg1"/>
                  </a:solidFill>
                  <a:effectLst/>
                  <a:latin typeface="思源黑体 CN Bold" panose="020B0800000000000000" charset="-122"/>
                  <a:ea typeface="思源黑体 CN Bold" panose="020B0800000000000000" charset="-122"/>
                  <a:cs typeface="庞门正道标题体" panose="02010600030101010101" charset="-122"/>
                </a:rPr>
                <a:t>01</a:t>
              </a:r>
            </a:p>
          </p:txBody>
        </p:sp>
      </p:grpSp>
      <p:grpSp>
        <p:nvGrpSpPr>
          <p:cNvPr id="41" name="组合 40"/>
          <p:cNvGrpSpPr/>
          <p:nvPr/>
        </p:nvGrpSpPr>
        <p:grpSpPr>
          <a:xfrm>
            <a:off x="4655185" y="3020695"/>
            <a:ext cx="2944495" cy="1534795"/>
            <a:chOff x="7018" y="1829"/>
            <a:chExt cx="4637" cy="2417"/>
          </a:xfrm>
        </p:grpSpPr>
        <p:sp>
          <p:nvSpPr>
            <p:cNvPr id="43" name="矩形 42"/>
            <p:cNvSpPr/>
            <p:nvPr/>
          </p:nvSpPr>
          <p:spPr>
            <a:xfrm>
              <a:off x="8981" y="2007"/>
              <a:ext cx="2674" cy="2239"/>
            </a:xfrm>
            <a:prstGeom prst="rect">
              <a:avLst/>
            </a:prstGeom>
          </p:spPr>
          <p:txBody>
            <a:bodyPr wrap="square">
              <a:spAutoFit/>
            </a:bodyPr>
            <a:lstStyle/>
            <a:p>
              <a:pPr algn="l">
                <a:lnSpc>
                  <a:spcPct val="90000"/>
                </a:lnSpc>
              </a:pPr>
              <a:r>
                <a:rPr lang="en-US" sz="2400" kern="2500" dirty="0">
                  <a:solidFill>
                    <a:schemeClr val="bg1"/>
                  </a:solidFill>
                  <a:latin typeface="思源黑体 CN Regular" panose="020B0500000000000000" charset="-122"/>
                  <a:ea typeface="思源黑体 CN Regular" panose="020B0500000000000000" charset="-122"/>
                  <a:cs typeface="庞门正道标题体" panose="02010600030101010101" charset="-122"/>
                </a:rPr>
                <a:t>Top Down dan Bottom Up</a:t>
              </a:r>
              <a:endParaRPr sz="2400" kern="2500" dirty="0">
                <a:solidFill>
                  <a:schemeClr val="bg1"/>
                </a:solidFill>
                <a:latin typeface="思源黑体 CN Regular" panose="020B0500000000000000" charset="-122"/>
                <a:ea typeface="思源黑体 CN Regular" panose="020B0500000000000000" charset="-122"/>
                <a:cs typeface="庞门正道标题体" panose="02010600030101010101" charset="-122"/>
              </a:endParaRPr>
            </a:p>
          </p:txBody>
        </p:sp>
        <p:sp>
          <p:nvSpPr>
            <p:cNvPr id="44" name="矩形 43"/>
            <p:cNvSpPr/>
            <p:nvPr/>
          </p:nvSpPr>
          <p:spPr>
            <a:xfrm>
              <a:off x="7018" y="1829"/>
              <a:ext cx="1641" cy="1476"/>
            </a:xfrm>
            <a:prstGeom prst="rect">
              <a:avLst/>
            </a:prstGeom>
          </p:spPr>
          <p:txBody>
            <a:bodyPr wrap="square">
              <a:spAutoFit/>
            </a:bodyPr>
            <a:lstStyle/>
            <a:p>
              <a:pPr algn="dist">
                <a:lnSpc>
                  <a:spcPct val="100000"/>
                </a:lnSpc>
                <a:buClrTx/>
                <a:buSzTx/>
                <a:buFontTx/>
              </a:pPr>
              <a:r>
                <a:rPr lang="en-US" altLang="zh-CN" sz="5500" kern="2500" dirty="0">
                  <a:solidFill>
                    <a:schemeClr val="bg1"/>
                  </a:solidFill>
                  <a:effectLst/>
                  <a:latin typeface="思源黑体 CN Bold" panose="020B0800000000000000" charset="-122"/>
                  <a:ea typeface="思源黑体 CN Bold" panose="020B0800000000000000" charset="-122"/>
                  <a:cs typeface="庞门正道标题体" panose="02010600030101010101" charset="-122"/>
                </a:rPr>
                <a:t>02</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96E1"/>
            </a:gs>
            <a:gs pos="79000">
              <a:srgbClr val="101BE1"/>
            </a:gs>
          </a:gsLst>
          <a:lin ang="6480000" scaled="0"/>
        </a:gradFill>
        <a:effectLst/>
      </p:bgPr>
    </p:bg>
    <p:spTree>
      <p:nvGrpSpPr>
        <p:cNvPr id="1" name=""/>
        <p:cNvGrpSpPr/>
        <p:nvPr/>
      </p:nvGrpSpPr>
      <p:grpSpPr>
        <a:xfrm>
          <a:off x="0" y="0"/>
          <a:ext cx="0" cy="0"/>
          <a:chOff x="0" y="0"/>
          <a:chExt cx="0" cy="0"/>
        </a:xfrm>
      </p:grpSpPr>
      <p:sp>
        <p:nvSpPr>
          <p:cNvPr id="2" name="椭圆 1"/>
          <p:cNvSpPr/>
          <p:nvPr/>
        </p:nvSpPr>
        <p:spPr>
          <a:xfrm>
            <a:off x="3000375" y="123825"/>
            <a:ext cx="6610350" cy="6610350"/>
          </a:xfrm>
          <a:prstGeom prst="ellipse">
            <a:avLst/>
          </a:prstGeom>
          <a:gradFill flip="none" rotWithShape="1">
            <a:gsLst>
              <a:gs pos="33000">
                <a:srgbClr val="5E96E1"/>
              </a:gs>
              <a:gs pos="92000">
                <a:srgbClr val="101BE1"/>
              </a:gs>
            </a:gsLst>
            <a:lin ang="1776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ExtraLight" panose="020B0200000000000000" pitchFamily="34" charset="-122"/>
              <a:ea typeface="思源黑体 ExtraLight" panose="020B0200000000000000" pitchFamily="34" charset="-122"/>
            </a:endParaRPr>
          </a:p>
        </p:txBody>
      </p:sp>
      <p:sp>
        <p:nvSpPr>
          <p:cNvPr id="4" name="矩形 3"/>
          <p:cNvSpPr/>
          <p:nvPr/>
        </p:nvSpPr>
        <p:spPr>
          <a:xfrm>
            <a:off x="3375660" y="3554730"/>
            <a:ext cx="5517515" cy="506730"/>
          </a:xfrm>
          <a:prstGeom prst="rect">
            <a:avLst/>
          </a:prstGeom>
        </p:spPr>
        <p:txBody>
          <a:bodyPr wrap="square">
            <a:spAutoFit/>
          </a:bodyPr>
          <a:lstStyle/>
          <a:p>
            <a:pPr algn="ctr">
              <a:lnSpc>
                <a:spcPct val="90000"/>
              </a:lnSpc>
            </a:pPr>
            <a:r>
              <a:rPr lang="en-US" sz="3000" kern="2500" dirty="0">
                <a:solidFill>
                  <a:schemeClr val="bg1"/>
                </a:solidFill>
                <a:latin typeface="思源黑体 CN Bold" panose="020B0800000000000000" charset="-122"/>
                <a:ea typeface="思源黑体 CN Bold" panose="020B0800000000000000" charset="-122"/>
                <a:cs typeface="庞门正道标题体" panose="02010600030101010101" charset="-122"/>
              </a:rPr>
              <a:t>PARSING</a:t>
            </a:r>
            <a:endParaRPr sz="3000" kern="2500" dirty="0">
              <a:solidFill>
                <a:schemeClr val="bg1"/>
              </a:solidFill>
              <a:latin typeface="思源黑体 CN Bold" panose="020B0800000000000000" charset="-122"/>
              <a:ea typeface="思源黑体 CN Bold" panose="020B0800000000000000" charset="-122"/>
              <a:cs typeface="庞门正道标题体" panose="02010600030101010101" charset="-122"/>
            </a:endParaRPr>
          </a:p>
        </p:txBody>
      </p:sp>
      <p:sp>
        <p:nvSpPr>
          <p:cNvPr id="9" name="矩形 8"/>
          <p:cNvSpPr/>
          <p:nvPr/>
        </p:nvSpPr>
        <p:spPr>
          <a:xfrm>
            <a:off x="4859655" y="1895475"/>
            <a:ext cx="2549525" cy="1691640"/>
          </a:xfrm>
          <a:prstGeom prst="rect">
            <a:avLst/>
          </a:prstGeom>
          <a:noFill/>
          <a:effectLst/>
        </p:spPr>
        <p:txBody>
          <a:bodyPr wrap="square">
            <a:spAutoFit/>
          </a:bodyPr>
          <a:lstStyle/>
          <a:p>
            <a:pPr algn="ctr">
              <a:lnSpc>
                <a:spcPct val="80000"/>
              </a:lnSpc>
            </a:pPr>
            <a:r>
              <a:rPr lang="en-US" altLang="zh-CN" sz="13000" kern="2500" dirty="0">
                <a:ln>
                  <a:noFill/>
                </a:ln>
                <a:solidFill>
                  <a:schemeClr val="bg1"/>
                </a:solidFill>
                <a:effectLst/>
                <a:latin typeface="思源宋体 CN Heavy" panose="02020900000000000000" charset="-122"/>
                <a:ea typeface="思源宋体 CN Heavy" panose="02020900000000000000" charset="-122"/>
                <a:cs typeface="庞门正道标题体" panose="02010600030101010101" charset="-122"/>
              </a:rPr>
              <a:t>01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38" name="文本框 37"/>
          <p:cNvSpPr txBox="1"/>
          <p:nvPr/>
        </p:nvSpPr>
        <p:spPr>
          <a:xfrm>
            <a:off x="1510347" y="3095625"/>
            <a:ext cx="3541395" cy="964495"/>
          </a:xfrm>
          <a:prstGeom prst="rect">
            <a:avLst/>
          </a:prstGeom>
          <a:noFill/>
        </p:spPr>
        <p:txBody>
          <a:bodyPr wrap="square" rtlCol="0">
            <a:spAutoFit/>
          </a:bodyPr>
          <a:lstStyle/>
          <a:p>
            <a:pPr algn="just" defTabSz="964565">
              <a:lnSpc>
                <a:spcPct val="140000"/>
              </a:lnSpc>
              <a:spcBef>
                <a:spcPct val="20000"/>
              </a:spcBef>
              <a:defRPr/>
            </a:pPr>
            <a:r>
              <a:rPr lang="en-US" sz="1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Kegiatan</a:t>
            </a:r>
            <a:r>
              <a:rPr lang="en-US" sz="1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memecah</a:t>
            </a:r>
            <a:r>
              <a:rPr lang="en-US" sz="1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kata </a:t>
            </a:r>
            <a:r>
              <a:rPr lang="en-US" sz="1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atau</a:t>
            </a:r>
            <a:r>
              <a:rPr lang="en-US" sz="1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kalimat</a:t>
            </a:r>
            <a:r>
              <a:rPr lang="en-US" sz="1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sehingga</a:t>
            </a:r>
            <a:r>
              <a:rPr lang="en-US" sz="1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terbentuk</a:t>
            </a:r>
            <a:r>
              <a:rPr lang="en-US" sz="1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komponen</a:t>
            </a:r>
            <a:r>
              <a:rPr lang="en-US" sz="1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yang </a:t>
            </a:r>
            <a:r>
              <a:rPr lang="en-US" sz="1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terpisah</a:t>
            </a:r>
            <a:endParaRPr lang="en-US" sz="1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endParaRPr>
          </a:p>
        </p:txBody>
      </p:sp>
      <p:sp>
        <p:nvSpPr>
          <p:cNvPr id="34" name="文本框 33"/>
          <p:cNvSpPr txBox="1"/>
          <p:nvPr/>
        </p:nvSpPr>
        <p:spPr>
          <a:xfrm>
            <a:off x="1467167" y="2648585"/>
            <a:ext cx="3627755" cy="369332"/>
          </a:xfrm>
          <a:prstGeom prst="rect">
            <a:avLst/>
          </a:prstGeom>
          <a:noFill/>
        </p:spPr>
        <p:txBody>
          <a:bodyPr wrap="square" rtlCol="0">
            <a:spAutoFit/>
          </a:bodyPr>
          <a:lstStyle/>
          <a:p>
            <a:pPr algn="ctr"/>
            <a:r>
              <a:rPr lang="en-US" altLang="zh-CN" dirty="0">
                <a:solidFill>
                  <a:schemeClr val="bg1">
                    <a:lumMod val="50000"/>
                  </a:schemeClr>
                </a:solidFill>
                <a:latin typeface="思源黑体 CN Light" panose="020B0300000000000000" charset="-122"/>
                <a:ea typeface="思源黑体 CN Light" panose="020B0300000000000000" charset="-122"/>
              </a:rPr>
              <a:t>Parsing</a:t>
            </a:r>
            <a:endParaRPr lang="en-US" altLang="zh-CN" b="0" i="0" dirty="0">
              <a:solidFill>
                <a:schemeClr val="bg1">
                  <a:lumMod val="50000"/>
                </a:schemeClr>
              </a:solidFill>
              <a:effectLst/>
              <a:latin typeface="思源黑体 CN Light" panose="020B0300000000000000" charset="-122"/>
              <a:ea typeface="思源黑体 CN Light" panose="020B0300000000000000" charset="-122"/>
            </a:endParaRPr>
          </a:p>
        </p:txBody>
      </p:sp>
      <p:sp>
        <p:nvSpPr>
          <p:cNvPr id="3" name="文本框 2"/>
          <p:cNvSpPr txBox="1"/>
          <p:nvPr/>
        </p:nvSpPr>
        <p:spPr>
          <a:xfrm>
            <a:off x="6984047" y="3105785"/>
            <a:ext cx="3541395" cy="964495"/>
          </a:xfrm>
          <a:prstGeom prst="rect">
            <a:avLst/>
          </a:prstGeom>
          <a:noFill/>
        </p:spPr>
        <p:txBody>
          <a:bodyPr wrap="square" rtlCol="0">
            <a:spAutoFit/>
          </a:bodyPr>
          <a:lstStyle/>
          <a:p>
            <a:pPr algn="just" defTabSz="964565">
              <a:lnSpc>
                <a:spcPct val="140000"/>
              </a:lnSpc>
              <a:spcBef>
                <a:spcPct val="20000"/>
              </a:spcBef>
              <a:defRPr/>
            </a:pPr>
            <a:r>
              <a:rPr lang="en-US" sz="1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proses </a:t>
            </a:r>
            <a:r>
              <a:rPr lang="en-US" sz="1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pengambilan</a:t>
            </a:r>
            <a:r>
              <a:rPr lang="en-US" sz="1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data dalam </a:t>
            </a:r>
            <a:r>
              <a:rPr lang="en-US" sz="1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satu</a:t>
            </a:r>
            <a:r>
              <a:rPr lang="en-US" sz="1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format </a:t>
            </a:r>
            <a:r>
              <a:rPr lang="en-US" sz="1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kemudian</a:t>
            </a:r>
            <a:r>
              <a:rPr lang="en-US" sz="1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mengubahnya</a:t>
            </a:r>
            <a:r>
              <a:rPr lang="en-US" sz="1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4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ke</a:t>
            </a:r>
            <a:r>
              <a:rPr lang="en-US" sz="14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format yang lain.</a:t>
            </a:r>
          </a:p>
        </p:txBody>
      </p:sp>
      <p:sp>
        <p:nvSpPr>
          <p:cNvPr id="5" name="文本框 4"/>
          <p:cNvSpPr txBox="1"/>
          <p:nvPr/>
        </p:nvSpPr>
        <p:spPr>
          <a:xfrm>
            <a:off x="6940867" y="2658745"/>
            <a:ext cx="3627755" cy="338554"/>
          </a:xfrm>
          <a:prstGeom prst="rect">
            <a:avLst/>
          </a:prstGeom>
          <a:noFill/>
        </p:spPr>
        <p:txBody>
          <a:bodyPr wrap="square" rtlCol="0">
            <a:spAutoFit/>
          </a:bodyPr>
          <a:lstStyle/>
          <a:p>
            <a:pPr algn="ctr"/>
            <a:r>
              <a:rPr lang="en-US" altLang="zh-CN" sz="1600" b="0" i="0" dirty="0">
                <a:solidFill>
                  <a:schemeClr val="bg1">
                    <a:lumMod val="50000"/>
                  </a:schemeClr>
                </a:solidFill>
                <a:effectLst/>
                <a:latin typeface="思源黑体 CN Light" panose="020B0300000000000000" charset="-122"/>
                <a:ea typeface="思源黑体 CN Light" panose="020B0300000000000000" charset="-122"/>
              </a:rPr>
              <a:t>Parsing Data</a:t>
            </a:r>
          </a:p>
        </p:txBody>
      </p:sp>
      <p:cxnSp>
        <p:nvCxnSpPr>
          <p:cNvPr id="11" name="直接连接符 10"/>
          <p:cNvCxnSpPr/>
          <p:nvPr/>
        </p:nvCxnSpPr>
        <p:spPr>
          <a:xfrm flipH="1" flipV="1">
            <a:off x="1613217" y="4588510"/>
            <a:ext cx="8965565" cy="24130"/>
          </a:xfrm>
          <a:prstGeom prst="line">
            <a:avLst/>
          </a:prstGeom>
          <a:ln w="31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326005" y="3895725"/>
            <a:ext cx="7975600" cy="521970"/>
          </a:xfrm>
          <a:prstGeom prst="rect">
            <a:avLst/>
          </a:prstGeom>
          <a:noFill/>
        </p:spPr>
        <p:txBody>
          <a:bodyPr wrap="square" rtlCol="0">
            <a:spAutoFit/>
          </a:bodyPr>
          <a:lstStyle/>
          <a:p>
            <a:pPr algn="just" defTabSz="964565">
              <a:lnSpc>
                <a:spcPct val="140000"/>
              </a:lnSpc>
              <a:spcBef>
                <a:spcPct val="20000"/>
              </a:spcBef>
              <a:defRPr/>
            </a:pPr>
            <a:r>
              <a:rPr sz="1000" dirty="0">
                <a:solidFill>
                  <a:schemeClr val="bg1"/>
                </a:solidFill>
                <a:latin typeface="思源黑体 CN Light" panose="020B0300000000000000" charset="-122"/>
                <a:ea typeface="思源黑体 CN Light" panose="020B0300000000000000" charset="-122"/>
                <a:sym typeface="Arial" panose="020B0604020202020204" pitchFamily="34" charset="0"/>
              </a:rPr>
              <a:t>Input the text content you want according to the content you need, and input the text and other information.Input the text content you want according to the content you need, and input the text and other information.</a:t>
            </a:r>
          </a:p>
        </p:txBody>
      </p:sp>
      <p:sp>
        <p:nvSpPr>
          <p:cNvPr id="9" name="文本框 8"/>
          <p:cNvSpPr txBox="1"/>
          <p:nvPr/>
        </p:nvSpPr>
        <p:spPr>
          <a:xfrm>
            <a:off x="2326005" y="4784725"/>
            <a:ext cx="7975600" cy="521970"/>
          </a:xfrm>
          <a:prstGeom prst="rect">
            <a:avLst/>
          </a:prstGeom>
          <a:noFill/>
        </p:spPr>
        <p:txBody>
          <a:bodyPr wrap="square" rtlCol="0">
            <a:spAutoFit/>
          </a:bodyPr>
          <a:lstStyle/>
          <a:p>
            <a:pPr algn="just" defTabSz="964565">
              <a:lnSpc>
                <a:spcPct val="140000"/>
              </a:lnSpc>
              <a:spcBef>
                <a:spcPct val="20000"/>
              </a:spcBef>
              <a:defRPr/>
            </a:pPr>
            <a:r>
              <a:rPr sz="1000" dirty="0">
                <a:solidFill>
                  <a:schemeClr val="bg1"/>
                </a:solidFill>
                <a:latin typeface="思源黑体 CN Light" panose="020B0300000000000000" charset="-122"/>
                <a:ea typeface="思源黑体 CN Light" panose="020B0300000000000000" charset="-122"/>
                <a:sym typeface="Arial" panose="020B0604020202020204" pitchFamily="34" charset="0"/>
              </a:rPr>
              <a:t>Input the text content you want according to the content you need, and input the text and other information.Input the text content you want according to the content you need, and input the text and other information.</a:t>
            </a:r>
          </a:p>
        </p:txBody>
      </p:sp>
      <p:cxnSp>
        <p:nvCxnSpPr>
          <p:cNvPr id="12" name="直接连接符 11"/>
          <p:cNvCxnSpPr/>
          <p:nvPr/>
        </p:nvCxnSpPr>
        <p:spPr>
          <a:xfrm>
            <a:off x="6032182" y="2189480"/>
            <a:ext cx="635" cy="2176145"/>
          </a:xfrm>
          <a:prstGeom prst="line">
            <a:avLst/>
          </a:prstGeom>
          <a:ln w="31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 name="文本框 4">
            <a:extLst>
              <a:ext uri="{FF2B5EF4-FFF2-40B4-BE49-F238E27FC236}">
                <a16:creationId xmlns:a16="http://schemas.microsoft.com/office/drawing/2014/main" id="{E83ABD34-CB13-8FB2-135B-3B5C764F3944}"/>
              </a:ext>
            </a:extLst>
          </p:cNvPr>
          <p:cNvSpPr txBox="1"/>
          <p:nvPr/>
        </p:nvSpPr>
        <p:spPr>
          <a:xfrm>
            <a:off x="4155440" y="897890"/>
            <a:ext cx="4477385" cy="553085"/>
          </a:xfrm>
          <a:prstGeom prst="rect">
            <a:avLst/>
          </a:prstGeom>
          <a:noFill/>
        </p:spPr>
        <p:txBody>
          <a:bodyPr wrap="square" rtlCol="0">
            <a:spAutoFit/>
          </a:bodyPr>
          <a:lstStyle/>
          <a:p>
            <a:pPr algn="l"/>
            <a:r>
              <a:rPr lang="en-US" altLang="zh-CN" sz="3000" dirty="0">
                <a:solidFill>
                  <a:schemeClr val="tx1">
                    <a:lumMod val="65000"/>
                    <a:lumOff val="35000"/>
                  </a:schemeClr>
                </a:solidFill>
                <a:latin typeface="思源黑体 CN Bold" panose="020B0800000000000000" charset="-122"/>
                <a:ea typeface="思源黑体 CN Bold" panose="020B0800000000000000" charset="-122"/>
              </a:rPr>
              <a:t>DEFINISI PARSING</a:t>
            </a:r>
            <a:endParaRPr lang="zh-CN" altLang="en-US" sz="3000" dirty="0">
              <a:solidFill>
                <a:schemeClr val="tx1">
                  <a:lumMod val="65000"/>
                  <a:lumOff val="35000"/>
                </a:schemeClr>
              </a:solidFill>
              <a:latin typeface="思源黑体 CN Bold" panose="020B0800000000000000" charset="-122"/>
              <a:ea typeface="思源黑体 CN Bold" panose="020B0800000000000000"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8" name="文本框 7"/>
          <p:cNvSpPr txBox="1"/>
          <p:nvPr/>
        </p:nvSpPr>
        <p:spPr>
          <a:xfrm>
            <a:off x="2326005" y="3895725"/>
            <a:ext cx="7975600" cy="521970"/>
          </a:xfrm>
          <a:prstGeom prst="rect">
            <a:avLst/>
          </a:prstGeom>
          <a:noFill/>
        </p:spPr>
        <p:txBody>
          <a:bodyPr wrap="square" rtlCol="0">
            <a:spAutoFit/>
          </a:bodyPr>
          <a:lstStyle/>
          <a:p>
            <a:pPr algn="just" defTabSz="964565">
              <a:lnSpc>
                <a:spcPct val="140000"/>
              </a:lnSpc>
              <a:spcBef>
                <a:spcPct val="20000"/>
              </a:spcBef>
              <a:defRPr/>
            </a:pPr>
            <a:r>
              <a:rPr sz="1000" dirty="0">
                <a:solidFill>
                  <a:schemeClr val="bg1"/>
                </a:solidFill>
                <a:latin typeface="思源黑体 CN Light" panose="020B0300000000000000" charset="-122"/>
                <a:ea typeface="思源黑体 CN Light" panose="020B0300000000000000" charset="-122"/>
                <a:sym typeface="Arial" panose="020B0604020202020204" pitchFamily="34" charset="0"/>
              </a:rPr>
              <a:t>Input the text content you want according to the content you need, and input the text and other information.Input the text content you want according to the content you need, and input the text and other information.</a:t>
            </a:r>
          </a:p>
        </p:txBody>
      </p:sp>
      <p:sp>
        <p:nvSpPr>
          <p:cNvPr id="9" name="文本框 8"/>
          <p:cNvSpPr txBox="1"/>
          <p:nvPr/>
        </p:nvSpPr>
        <p:spPr>
          <a:xfrm>
            <a:off x="2326005" y="4784725"/>
            <a:ext cx="7975600" cy="521970"/>
          </a:xfrm>
          <a:prstGeom prst="rect">
            <a:avLst/>
          </a:prstGeom>
          <a:noFill/>
        </p:spPr>
        <p:txBody>
          <a:bodyPr wrap="square" rtlCol="0">
            <a:spAutoFit/>
          </a:bodyPr>
          <a:lstStyle/>
          <a:p>
            <a:pPr algn="just" defTabSz="964565">
              <a:lnSpc>
                <a:spcPct val="140000"/>
              </a:lnSpc>
              <a:spcBef>
                <a:spcPct val="20000"/>
              </a:spcBef>
              <a:defRPr/>
            </a:pPr>
            <a:r>
              <a:rPr sz="1000" dirty="0">
                <a:solidFill>
                  <a:schemeClr val="bg1"/>
                </a:solidFill>
                <a:latin typeface="思源黑体 CN Light" panose="020B0300000000000000" charset="-122"/>
                <a:ea typeface="思源黑体 CN Light" panose="020B0300000000000000" charset="-122"/>
                <a:sym typeface="Arial" panose="020B0604020202020204" pitchFamily="34" charset="0"/>
              </a:rPr>
              <a:t>Input the text content you want according to the content you need, and input the text and other information.Input the text content you want according to the content you need, and input the text and other information.</a:t>
            </a:r>
          </a:p>
        </p:txBody>
      </p:sp>
      <p:pic>
        <p:nvPicPr>
          <p:cNvPr id="6" name="Picture 5">
            <a:extLst>
              <a:ext uri="{FF2B5EF4-FFF2-40B4-BE49-F238E27FC236}">
                <a16:creationId xmlns:a16="http://schemas.microsoft.com/office/drawing/2014/main" id="{BF0216FB-95E2-4ED1-A863-FFD0F750A2AC}"/>
              </a:ext>
            </a:extLst>
          </p:cNvPr>
          <p:cNvPicPr>
            <a:picLocks noChangeAspect="1"/>
          </p:cNvPicPr>
          <p:nvPr/>
        </p:nvPicPr>
        <p:blipFill>
          <a:blip r:embed="rId4"/>
          <a:stretch>
            <a:fillRect/>
          </a:stretch>
        </p:blipFill>
        <p:spPr>
          <a:xfrm>
            <a:off x="367347" y="487903"/>
            <a:ext cx="9170353" cy="5562162"/>
          </a:xfrm>
          <a:prstGeom prst="rect">
            <a:avLst/>
          </a:prstGeom>
        </p:spPr>
      </p:pic>
      <p:sp>
        <p:nvSpPr>
          <p:cNvPr id="2" name="文本框 4">
            <a:extLst>
              <a:ext uri="{FF2B5EF4-FFF2-40B4-BE49-F238E27FC236}">
                <a16:creationId xmlns:a16="http://schemas.microsoft.com/office/drawing/2014/main" id="{A30AFCCD-8C0A-BE50-26B9-84864E6A29A0}"/>
              </a:ext>
            </a:extLst>
          </p:cNvPr>
          <p:cNvSpPr txBox="1"/>
          <p:nvPr/>
        </p:nvSpPr>
        <p:spPr>
          <a:xfrm>
            <a:off x="7076440" y="998220"/>
            <a:ext cx="4477385" cy="553085"/>
          </a:xfrm>
          <a:prstGeom prst="rect">
            <a:avLst/>
          </a:prstGeom>
          <a:noFill/>
        </p:spPr>
        <p:txBody>
          <a:bodyPr wrap="square" rtlCol="0">
            <a:spAutoFit/>
          </a:bodyPr>
          <a:lstStyle/>
          <a:p>
            <a:pPr algn="l"/>
            <a:r>
              <a:rPr lang="en-US" altLang="zh-CN" sz="3000" dirty="0">
                <a:solidFill>
                  <a:schemeClr val="tx1">
                    <a:lumMod val="65000"/>
                    <a:lumOff val="35000"/>
                  </a:schemeClr>
                </a:solidFill>
                <a:latin typeface="思源黑体 CN Bold" panose="020B0800000000000000" charset="-122"/>
                <a:ea typeface="思源黑体 CN Bold" panose="020B0800000000000000" charset="-122"/>
              </a:rPr>
              <a:t>KOMPONEN PARSING</a:t>
            </a:r>
            <a:endParaRPr lang="zh-CN" altLang="en-US" sz="3000" dirty="0">
              <a:solidFill>
                <a:schemeClr val="tx1">
                  <a:lumMod val="65000"/>
                  <a:lumOff val="35000"/>
                </a:schemeClr>
              </a:solidFill>
              <a:latin typeface="思源黑体 CN Bold" panose="020B0800000000000000" charset="-122"/>
              <a:ea typeface="思源黑体 CN Bold" panose="020B0800000000000000" charset="-122"/>
            </a:endParaRPr>
          </a:p>
        </p:txBody>
      </p:sp>
    </p:spTree>
    <p:extLst>
      <p:ext uri="{BB962C8B-B14F-4D97-AF65-F5344CB8AC3E}">
        <p14:creationId xmlns:p14="http://schemas.microsoft.com/office/powerpoint/2010/main" val="109218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6394559" y="2169756"/>
            <a:ext cx="2308848" cy="3114888"/>
            <a:chOff x="1543159" y="2226077"/>
            <a:chExt cx="2308848" cy="3114888"/>
          </a:xfrm>
          <a:solidFill>
            <a:schemeClr val="bg1"/>
          </a:solidFill>
        </p:grpSpPr>
        <p:sp>
          <p:nvSpPr>
            <p:cNvPr id="7" name="圆角矩形 16"/>
            <p:cNvSpPr/>
            <p:nvPr/>
          </p:nvSpPr>
          <p:spPr>
            <a:xfrm>
              <a:off x="1543159" y="2226077"/>
              <a:ext cx="2308848" cy="3114888"/>
            </a:xfrm>
            <a:prstGeom prst="roundRect">
              <a:avLst/>
            </a:prstGeom>
            <a:grp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endParaRPr>
            </a:p>
          </p:txBody>
        </p:sp>
        <p:sp>
          <p:nvSpPr>
            <p:cNvPr id="15" name="文本框 14"/>
            <p:cNvSpPr txBox="1"/>
            <p:nvPr/>
          </p:nvSpPr>
          <p:spPr>
            <a:xfrm>
              <a:off x="1731013" y="3354843"/>
              <a:ext cx="1947748" cy="1382814"/>
            </a:xfrm>
            <a:prstGeom prst="rect">
              <a:avLst/>
            </a:prstGeom>
            <a:grpFill/>
          </p:spPr>
          <p:txBody>
            <a:bodyPr wrap="square" rtlCol="0">
              <a:spAutoFit/>
            </a:bodyPr>
            <a:lstStyle/>
            <a:p>
              <a:pPr algn="ctr">
                <a:lnSpc>
                  <a:spcPct val="110000"/>
                </a:lnSpc>
              </a:pPr>
              <a:r>
                <a:rPr lang="en-ID" altLang="zh-CN" sz="1100" dirty="0" err="1">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rPr>
                <a:t>Derivasi</a:t>
              </a:r>
              <a:r>
                <a:rPr lang="en-ID" altLang="zh-CN" sz="1100" dirty="0">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rPr>
                <a:t> paling </a:t>
              </a:r>
              <a:r>
                <a:rPr lang="en-ID" altLang="zh-CN" sz="1100" dirty="0" err="1">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rPr>
                <a:t>kiri</a:t>
              </a:r>
              <a:r>
                <a:rPr lang="en-ID" altLang="zh-CN" sz="1100" dirty="0">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rPr>
                <a:t> </a:t>
              </a:r>
              <a:r>
                <a:rPr lang="en-ID" altLang="zh-CN" sz="1100" dirty="0" err="1">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rPr>
                <a:t>dari</a:t>
              </a:r>
              <a:r>
                <a:rPr lang="en-ID" altLang="zh-CN" sz="1100" dirty="0">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rPr>
                <a:t> </a:t>
              </a:r>
              <a:r>
                <a:rPr lang="en-ID" altLang="zh-CN" sz="1100" dirty="0" err="1">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rPr>
                <a:t>aliran</a:t>
              </a:r>
              <a:r>
                <a:rPr lang="en-ID" altLang="zh-CN" sz="1100" dirty="0">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rPr>
                <a:t> input </a:t>
              </a:r>
              <a:r>
                <a:rPr lang="en-ID" altLang="zh-CN" sz="1100" dirty="0" err="1">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rPr>
                <a:t>menggunakan</a:t>
              </a:r>
              <a:r>
                <a:rPr lang="en-ID" altLang="zh-CN" sz="1100" dirty="0">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rPr>
                <a:t> </a:t>
              </a:r>
              <a:r>
                <a:rPr lang="en-ID" altLang="zh-CN" sz="1100" dirty="0" err="1">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rPr>
                <a:t>ekspansi</a:t>
              </a:r>
              <a:r>
                <a:rPr lang="en-ID" altLang="zh-CN" sz="1100" dirty="0">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rPr>
                <a:t> top-down </a:t>
              </a:r>
              <a:r>
                <a:rPr lang="en-ID" altLang="zh-CN" sz="1100" dirty="0" err="1">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rPr>
                <a:t>dari</a:t>
              </a:r>
              <a:r>
                <a:rPr lang="en-ID" altLang="zh-CN" sz="1100" dirty="0">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rPr>
                <a:t> </a:t>
              </a:r>
              <a:r>
                <a:rPr lang="en-ID" altLang="zh-CN" sz="1100" dirty="0" err="1">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rPr>
                <a:t>aturan</a:t>
              </a:r>
              <a:r>
                <a:rPr lang="en-ID" altLang="zh-CN" sz="1100" dirty="0">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rPr>
                <a:t> di tata </a:t>
              </a:r>
              <a:r>
                <a:rPr lang="en-ID" altLang="zh-CN" sz="1100" dirty="0" err="1">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rPr>
                <a:t>bahasa</a:t>
              </a:r>
              <a:r>
                <a:rPr lang="en-ID" altLang="zh-CN" sz="1100" dirty="0">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rPr>
                <a:t> formal. </a:t>
              </a:r>
              <a:r>
                <a:rPr lang="fi-FI" altLang="zh-CN" sz="1100" dirty="0">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rPr>
                <a:t>Pengonsumsian token dilakukan dari kiri ke kanan.</a:t>
              </a:r>
              <a:endParaRPr lang="zh-CN" altLang="en-US" sz="1100" dirty="0">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endParaRPr>
            </a:p>
          </p:txBody>
        </p:sp>
      </p:grpSp>
      <p:sp>
        <p:nvSpPr>
          <p:cNvPr id="21" name="椭圆 20"/>
          <p:cNvSpPr/>
          <p:nvPr/>
        </p:nvSpPr>
        <p:spPr>
          <a:xfrm>
            <a:off x="7143448" y="4964253"/>
            <a:ext cx="811070" cy="811070"/>
          </a:xfrm>
          <a:prstGeom prst="ellipse">
            <a:avLst/>
          </a:prstGeom>
          <a:solidFill>
            <a:srgbClr val="FFCB2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3" rIns="121908" bIns="60953" rtlCol="0" anchor="ctr"/>
          <a:lstStyle/>
          <a:p>
            <a:pPr algn="ctr"/>
            <a:r>
              <a:rPr lang="en-US" altLang="zh-CN" sz="2000" kern="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rPr>
              <a:t>01</a:t>
            </a:r>
          </a:p>
        </p:txBody>
      </p:sp>
      <p:grpSp>
        <p:nvGrpSpPr>
          <p:cNvPr id="22" name="组合 21"/>
          <p:cNvGrpSpPr/>
          <p:nvPr/>
        </p:nvGrpSpPr>
        <p:grpSpPr>
          <a:xfrm>
            <a:off x="6565584" y="2169756"/>
            <a:ext cx="4800275" cy="3114888"/>
            <a:chOff x="2450149" y="2226077"/>
            <a:chExt cx="4800275" cy="3114888"/>
          </a:xfrm>
          <a:solidFill>
            <a:schemeClr val="bg1"/>
          </a:solidFill>
        </p:grpSpPr>
        <p:sp>
          <p:nvSpPr>
            <p:cNvPr id="23" name="圆角矩形 16"/>
            <p:cNvSpPr/>
            <p:nvPr/>
          </p:nvSpPr>
          <p:spPr>
            <a:xfrm>
              <a:off x="4941576" y="2226077"/>
              <a:ext cx="2308848" cy="3114888"/>
            </a:xfrm>
            <a:prstGeom prst="roundRect">
              <a:avLst/>
            </a:prstGeom>
            <a:grp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endParaRPr>
            </a:p>
          </p:txBody>
        </p:sp>
        <p:sp>
          <p:nvSpPr>
            <p:cNvPr id="24" name="文本框 23"/>
            <p:cNvSpPr txBox="1"/>
            <p:nvPr/>
          </p:nvSpPr>
          <p:spPr>
            <a:xfrm>
              <a:off x="5122551" y="2566437"/>
              <a:ext cx="1860550" cy="646331"/>
            </a:xfrm>
            <a:prstGeom prst="rect">
              <a:avLst/>
            </a:prstGeom>
            <a:grpFill/>
          </p:spPr>
          <p:txBody>
            <a:bodyPr wrap="square" rtlCol="0">
              <a:spAutoFit/>
            </a:bodyPr>
            <a:lstStyle/>
            <a:p>
              <a:pPr algn="ctr"/>
              <a:r>
                <a:rPr lang="en-US" altLang="zh-CN" dirty="0">
                  <a:solidFill>
                    <a:schemeClr val="tx1">
                      <a:lumMod val="65000"/>
                      <a:lumOff val="35000"/>
                    </a:schemeClr>
                  </a:solidFill>
                  <a:latin typeface="思源黑体 CN Bold" panose="020B0800000000000000" charset="-122"/>
                  <a:ea typeface="思源黑体 CN Bold" panose="020B0800000000000000" charset="-122"/>
                  <a:cs typeface="+mn-ea"/>
                  <a:sym typeface="+mn-lt"/>
                </a:rPr>
                <a:t>Parsing </a:t>
              </a:r>
              <a:r>
                <a:rPr lang="en-US" altLang="zh-CN" dirty="0" err="1">
                  <a:solidFill>
                    <a:schemeClr val="tx1">
                      <a:lumMod val="65000"/>
                      <a:lumOff val="35000"/>
                    </a:schemeClr>
                  </a:solidFill>
                  <a:latin typeface="思源黑体 CN Bold" panose="020B0800000000000000" charset="-122"/>
                  <a:ea typeface="思源黑体 CN Bold" panose="020B0800000000000000" charset="-122"/>
                  <a:cs typeface="+mn-ea"/>
                  <a:sym typeface="+mn-lt"/>
                </a:rPr>
                <a:t>Bottom_Up</a:t>
              </a:r>
              <a:endParaRPr lang="zh-CN" altLang="en-US" dirty="0">
                <a:solidFill>
                  <a:schemeClr val="tx1">
                    <a:lumMod val="65000"/>
                    <a:lumOff val="35000"/>
                  </a:schemeClr>
                </a:solidFill>
                <a:latin typeface="思源黑体 CN Bold" panose="020B0800000000000000" charset="-122"/>
                <a:ea typeface="思源黑体 CN Bold" panose="020B0800000000000000" charset="-122"/>
                <a:cs typeface="+mn-ea"/>
                <a:sym typeface="+mn-lt"/>
              </a:endParaRPr>
            </a:p>
          </p:txBody>
        </p:sp>
        <p:sp>
          <p:nvSpPr>
            <p:cNvPr id="25" name="文本框 24"/>
            <p:cNvSpPr txBox="1"/>
            <p:nvPr/>
          </p:nvSpPr>
          <p:spPr>
            <a:xfrm>
              <a:off x="5163615" y="3339244"/>
              <a:ext cx="1947748" cy="1010405"/>
            </a:xfrm>
            <a:prstGeom prst="rect">
              <a:avLst/>
            </a:prstGeom>
            <a:grpFill/>
          </p:spPr>
          <p:txBody>
            <a:bodyPr wrap="square" rtlCol="0">
              <a:spAutoFit/>
            </a:bodyPr>
            <a:lstStyle/>
            <a:p>
              <a:pPr algn="ctr">
                <a:lnSpc>
                  <a:spcPct val="110000"/>
                </a:lnSpc>
              </a:pPr>
              <a:r>
                <a:rPr lang="en-ID" altLang="zh-CN" sz="1100" dirty="0">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rPr>
                <a:t> </a:t>
              </a:r>
              <a:r>
                <a:rPr lang="en-ID" altLang="zh-CN" sz="1100" dirty="0" err="1">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rPr>
                <a:t>penulisan</a:t>
              </a:r>
              <a:r>
                <a:rPr lang="en-ID" altLang="zh-CN" sz="1100" dirty="0">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rPr>
                <a:t> </a:t>
              </a:r>
              <a:r>
                <a:rPr lang="en-ID" altLang="zh-CN" sz="1100" dirty="0" err="1">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rPr>
                <a:t>ulang</a:t>
              </a:r>
              <a:r>
                <a:rPr lang="en-ID" altLang="zh-CN" sz="1100" dirty="0">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rPr>
                <a:t> input </a:t>
              </a:r>
              <a:r>
                <a:rPr lang="en-ID" altLang="zh-CN" sz="1100" dirty="0" err="1">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rPr>
                <a:t>menjadi</a:t>
              </a:r>
              <a:r>
                <a:rPr lang="en-ID" altLang="zh-CN" sz="1100" dirty="0">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rPr>
                <a:t> </a:t>
              </a:r>
              <a:r>
                <a:rPr lang="en-ID" altLang="zh-CN" sz="1100" dirty="0" err="1">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rPr>
                <a:t>seperti</a:t>
              </a:r>
              <a:r>
                <a:rPr lang="en-ID" altLang="zh-CN" sz="1100" dirty="0">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rPr>
                <a:t> </a:t>
              </a:r>
              <a:r>
                <a:rPr lang="en-ID" altLang="zh-CN" sz="1100" dirty="0" err="1">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rPr>
                <a:t>ke</a:t>
              </a:r>
              <a:r>
                <a:rPr lang="en-ID" altLang="zh-CN" sz="1100" dirty="0">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rPr>
                <a:t> </a:t>
              </a:r>
              <a:r>
                <a:rPr lang="en-ID" altLang="zh-CN" sz="1100" dirty="0" err="1">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rPr>
                <a:t>simbol</a:t>
              </a:r>
              <a:r>
                <a:rPr lang="en-ID" altLang="zh-CN" sz="1100" dirty="0">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rPr>
                <a:t> </a:t>
              </a:r>
              <a:r>
                <a:rPr lang="en-ID" altLang="zh-CN" sz="1100" dirty="0" err="1">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rPr>
                <a:t>awal</a:t>
              </a:r>
              <a:r>
                <a:rPr lang="en-ID" altLang="zh-CN" sz="1100" dirty="0">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rPr>
                <a:t>. </a:t>
              </a:r>
              <a:r>
                <a:rPr lang="en-ID" altLang="zh-CN" sz="1100" dirty="0" err="1">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rPr>
                <a:t>Contoh</a:t>
              </a:r>
              <a:r>
                <a:rPr lang="en-ID" altLang="zh-CN" sz="1100" dirty="0">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rPr>
                <a:t> parser yang </a:t>
              </a:r>
              <a:r>
                <a:rPr lang="en-ID" altLang="zh-CN" sz="1100" dirty="0" err="1">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rPr>
                <a:t>termasuk</a:t>
              </a:r>
              <a:r>
                <a:rPr lang="en-ID" altLang="zh-CN" sz="1100" dirty="0">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rPr>
                <a:t> dalam </a:t>
              </a:r>
              <a:r>
                <a:rPr lang="en-ID" altLang="zh-CN" sz="1100" dirty="0" err="1">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rPr>
                <a:t>kategori</a:t>
              </a:r>
              <a:r>
                <a:rPr lang="en-ID" altLang="zh-CN" sz="1100" dirty="0">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rPr>
                <a:t> </a:t>
              </a:r>
              <a:r>
                <a:rPr lang="en-ID" altLang="zh-CN" sz="1100" dirty="0" err="1">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rPr>
                <a:t>ini</a:t>
              </a:r>
              <a:r>
                <a:rPr lang="en-ID" altLang="zh-CN" sz="1100" dirty="0">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rPr>
                <a:t> </a:t>
              </a:r>
              <a:r>
                <a:rPr lang="en-ID" altLang="zh-CN" sz="1100" dirty="0" err="1">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rPr>
                <a:t>adalah</a:t>
              </a:r>
              <a:r>
                <a:rPr lang="en-ID" altLang="zh-CN" sz="1100" dirty="0">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rPr>
                <a:t> parser LR.</a:t>
              </a:r>
              <a:endParaRPr lang="zh-CN" altLang="en-US" sz="1100" dirty="0">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endParaRPr>
            </a:p>
          </p:txBody>
        </p:sp>
        <p:sp>
          <p:nvSpPr>
            <p:cNvPr id="2" name="文本框 23">
              <a:extLst>
                <a:ext uri="{FF2B5EF4-FFF2-40B4-BE49-F238E27FC236}">
                  <a16:creationId xmlns:a16="http://schemas.microsoft.com/office/drawing/2014/main" id="{ABBF92EF-E481-8D21-8911-B9FA104BBB05}"/>
                </a:ext>
              </a:extLst>
            </p:cNvPr>
            <p:cNvSpPr txBox="1"/>
            <p:nvPr/>
          </p:nvSpPr>
          <p:spPr>
            <a:xfrm>
              <a:off x="2450149" y="2585487"/>
              <a:ext cx="1860550" cy="646331"/>
            </a:xfrm>
            <a:prstGeom prst="rect">
              <a:avLst/>
            </a:prstGeom>
            <a:grpFill/>
          </p:spPr>
          <p:txBody>
            <a:bodyPr wrap="square" rtlCol="0">
              <a:spAutoFit/>
            </a:bodyPr>
            <a:lstStyle/>
            <a:p>
              <a:pPr algn="ctr"/>
              <a:r>
                <a:rPr lang="en-US" altLang="zh-CN" dirty="0">
                  <a:solidFill>
                    <a:schemeClr val="tx1">
                      <a:lumMod val="65000"/>
                      <a:lumOff val="35000"/>
                    </a:schemeClr>
                  </a:solidFill>
                  <a:latin typeface="思源黑体 CN Bold" panose="020B0800000000000000" charset="-122"/>
                  <a:ea typeface="思源黑体 CN Bold" panose="020B0800000000000000" charset="-122"/>
                  <a:cs typeface="+mn-ea"/>
                  <a:sym typeface="+mn-lt"/>
                </a:rPr>
                <a:t>Parsing </a:t>
              </a:r>
              <a:r>
                <a:rPr lang="en-US" altLang="zh-CN" dirty="0" err="1">
                  <a:solidFill>
                    <a:schemeClr val="tx1">
                      <a:lumMod val="65000"/>
                      <a:lumOff val="35000"/>
                    </a:schemeClr>
                  </a:solidFill>
                  <a:latin typeface="思源黑体 CN Bold" panose="020B0800000000000000" charset="-122"/>
                  <a:ea typeface="思源黑体 CN Bold" panose="020B0800000000000000" charset="-122"/>
                  <a:cs typeface="+mn-ea"/>
                  <a:sym typeface="+mn-lt"/>
                </a:rPr>
                <a:t>Top_Down</a:t>
              </a:r>
              <a:endParaRPr lang="zh-CN" altLang="en-US" dirty="0">
                <a:solidFill>
                  <a:schemeClr val="tx1">
                    <a:lumMod val="65000"/>
                    <a:lumOff val="35000"/>
                  </a:schemeClr>
                </a:solidFill>
                <a:latin typeface="思源黑体 CN Bold" panose="020B0800000000000000" charset="-122"/>
                <a:ea typeface="思源黑体 CN Bold" panose="020B0800000000000000" charset="-122"/>
                <a:cs typeface="+mn-ea"/>
                <a:sym typeface="+mn-lt"/>
              </a:endParaRPr>
            </a:p>
          </p:txBody>
        </p:sp>
      </p:grpSp>
      <p:sp>
        <p:nvSpPr>
          <p:cNvPr id="26" name="椭圆 25"/>
          <p:cNvSpPr/>
          <p:nvPr/>
        </p:nvSpPr>
        <p:spPr>
          <a:xfrm>
            <a:off x="9805900" y="4964253"/>
            <a:ext cx="811070" cy="811070"/>
          </a:xfrm>
          <a:prstGeom prst="ellipse">
            <a:avLst/>
          </a:prstGeom>
          <a:solidFill>
            <a:srgbClr val="FFCB2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3" rIns="121908" bIns="60953" rtlCol="0" anchor="ctr"/>
          <a:lstStyle/>
          <a:p>
            <a:pPr algn="ctr"/>
            <a:r>
              <a:rPr lang="en-US" altLang="zh-CN" sz="2000" kern="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rPr>
              <a:t>02</a:t>
            </a:r>
          </a:p>
        </p:txBody>
      </p:sp>
      <p:sp>
        <p:nvSpPr>
          <p:cNvPr id="39" name="文本框 38"/>
          <p:cNvSpPr txBox="1"/>
          <p:nvPr/>
        </p:nvSpPr>
        <p:spPr>
          <a:xfrm>
            <a:off x="3797300" y="841375"/>
            <a:ext cx="4477385" cy="553085"/>
          </a:xfrm>
          <a:prstGeom prst="rect">
            <a:avLst/>
          </a:prstGeom>
          <a:noFill/>
        </p:spPr>
        <p:txBody>
          <a:bodyPr wrap="square" rtlCol="0">
            <a:spAutoFit/>
          </a:bodyPr>
          <a:lstStyle/>
          <a:p>
            <a:pPr algn="ctr"/>
            <a:r>
              <a:rPr lang="en-US" altLang="zh-CN" sz="3000" dirty="0">
                <a:solidFill>
                  <a:schemeClr val="tx1">
                    <a:lumMod val="65000"/>
                    <a:lumOff val="35000"/>
                  </a:schemeClr>
                </a:solidFill>
                <a:latin typeface="思源黑体 CN Bold" panose="020B0800000000000000" charset="-122"/>
                <a:ea typeface="思源黑体 CN Bold" panose="020B0800000000000000" charset="-122"/>
              </a:rPr>
              <a:t>TUJUAN PARSING</a:t>
            </a:r>
            <a:endParaRPr lang="zh-CN" altLang="en-US" sz="3000" dirty="0">
              <a:solidFill>
                <a:schemeClr val="tx1">
                  <a:lumMod val="65000"/>
                  <a:lumOff val="35000"/>
                </a:schemeClr>
              </a:solidFill>
              <a:latin typeface="思源黑体 CN Bold" panose="020B0800000000000000" charset="-122"/>
              <a:ea typeface="思源黑体 CN Bold" panose="020B0800000000000000" charset="-122"/>
            </a:endParaRPr>
          </a:p>
        </p:txBody>
      </p:sp>
      <p:sp>
        <p:nvSpPr>
          <p:cNvPr id="40" name="文本框 39"/>
          <p:cNvSpPr txBox="1"/>
          <p:nvPr/>
        </p:nvSpPr>
        <p:spPr>
          <a:xfrm>
            <a:off x="826141" y="2639874"/>
            <a:ext cx="4336941" cy="1815882"/>
          </a:xfrm>
          <a:prstGeom prst="rect">
            <a:avLst/>
          </a:prstGeom>
          <a:noFill/>
        </p:spPr>
        <p:txBody>
          <a:bodyPr wrap="square" rtlCol="0">
            <a:spAutoFit/>
          </a:bodyPr>
          <a:lstStyle/>
          <a:p>
            <a:r>
              <a:rPr lang="en-US" altLang="zh-CN" sz="1400" b="0" i="0" dirty="0" err="1">
                <a:solidFill>
                  <a:schemeClr val="tx1">
                    <a:lumMod val="65000"/>
                    <a:lumOff val="35000"/>
                  </a:schemeClr>
                </a:solidFill>
                <a:effectLst/>
                <a:latin typeface="思源黑体 CN Light" panose="020B0300000000000000" charset="-122"/>
                <a:ea typeface="思源黑体 CN Light" panose="020B0300000000000000" charset="-122"/>
              </a:rPr>
              <a:t>Tujuan</a:t>
            </a:r>
            <a:r>
              <a:rPr lang="en-US" altLang="zh-CN" sz="1400" b="0" i="0" dirty="0">
                <a:solidFill>
                  <a:schemeClr val="tx1">
                    <a:lumMod val="65000"/>
                    <a:lumOff val="35000"/>
                  </a:schemeClr>
                </a:solidFill>
                <a:effectLst/>
                <a:latin typeface="思源黑体 CN Light" panose="020B0300000000000000" charset="-122"/>
                <a:ea typeface="思源黑体 CN Light" panose="020B0300000000000000" charset="-122"/>
              </a:rPr>
              <a:t> </a:t>
            </a:r>
            <a:r>
              <a:rPr lang="en-US" altLang="zh-CN" sz="1400" b="0" i="0" dirty="0" err="1">
                <a:solidFill>
                  <a:schemeClr val="tx1">
                    <a:lumMod val="65000"/>
                    <a:lumOff val="35000"/>
                  </a:schemeClr>
                </a:solidFill>
                <a:effectLst/>
                <a:latin typeface="思源黑体 CN Light" panose="020B0300000000000000" charset="-122"/>
                <a:ea typeface="思源黑体 CN Light" panose="020B0300000000000000" charset="-122"/>
              </a:rPr>
              <a:t>utama</a:t>
            </a:r>
            <a:r>
              <a:rPr lang="en-US" altLang="zh-CN" sz="1400" b="0" i="0" dirty="0">
                <a:solidFill>
                  <a:schemeClr val="tx1">
                    <a:lumMod val="65000"/>
                    <a:lumOff val="35000"/>
                  </a:schemeClr>
                </a:solidFill>
                <a:effectLst/>
                <a:latin typeface="思源黑体 CN Light" panose="020B0300000000000000" charset="-122"/>
                <a:ea typeface="思源黑体 CN Light" panose="020B0300000000000000" charset="-122"/>
              </a:rPr>
              <a:t> </a:t>
            </a:r>
            <a:r>
              <a:rPr lang="en-US" altLang="zh-CN" sz="1400" b="0" i="0" dirty="0" err="1">
                <a:solidFill>
                  <a:schemeClr val="tx1">
                    <a:lumMod val="65000"/>
                    <a:lumOff val="35000"/>
                  </a:schemeClr>
                </a:solidFill>
                <a:effectLst/>
                <a:latin typeface="思源黑体 CN Light" panose="020B0300000000000000" charset="-122"/>
                <a:ea typeface="思源黑体 CN Light" panose="020B0300000000000000" charset="-122"/>
              </a:rPr>
              <a:t>dari</a:t>
            </a:r>
            <a:r>
              <a:rPr lang="en-US" altLang="zh-CN" sz="1400" b="0" i="0" dirty="0">
                <a:solidFill>
                  <a:schemeClr val="tx1">
                    <a:lumMod val="65000"/>
                    <a:lumOff val="35000"/>
                  </a:schemeClr>
                </a:solidFill>
                <a:effectLst/>
                <a:latin typeface="思源黑体 CN Light" panose="020B0300000000000000" charset="-122"/>
                <a:ea typeface="思源黑体 CN Light" panose="020B0300000000000000" charset="-122"/>
              </a:rPr>
              <a:t> parsing data (parser) </a:t>
            </a:r>
            <a:r>
              <a:rPr lang="en-US" altLang="zh-CN" sz="1400" b="0" i="0" dirty="0" err="1">
                <a:solidFill>
                  <a:schemeClr val="tx1">
                    <a:lumMod val="65000"/>
                    <a:lumOff val="35000"/>
                  </a:schemeClr>
                </a:solidFill>
                <a:effectLst/>
                <a:latin typeface="思源黑体 CN Light" panose="020B0300000000000000" charset="-122"/>
                <a:ea typeface="思源黑体 CN Light" panose="020B0300000000000000" charset="-122"/>
              </a:rPr>
              <a:t>adalah</a:t>
            </a:r>
            <a:r>
              <a:rPr lang="en-US" altLang="zh-CN" sz="1400" b="0" i="0" dirty="0">
                <a:solidFill>
                  <a:schemeClr val="tx1">
                    <a:lumMod val="65000"/>
                    <a:lumOff val="35000"/>
                  </a:schemeClr>
                </a:solidFill>
                <a:effectLst/>
                <a:latin typeface="思源黑体 CN Light" panose="020B0300000000000000" charset="-122"/>
                <a:ea typeface="思源黑体 CN Light" panose="020B0300000000000000" charset="-122"/>
              </a:rPr>
              <a:t> </a:t>
            </a:r>
            <a:r>
              <a:rPr lang="en-US" altLang="zh-CN" sz="1400" b="0" i="0" dirty="0" err="1">
                <a:solidFill>
                  <a:schemeClr val="tx1">
                    <a:lumMod val="65000"/>
                    <a:lumOff val="35000"/>
                  </a:schemeClr>
                </a:solidFill>
                <a:effectLst/>
                <a:latin typeface="思源黑体 CN Light" panose="020B0300000000000000" charset="-122"/>
                <a:ea typeface="思源黑体 CN Light" panose="020B0300000000000000" charset="-122"/>
              </a:rPr>
              <a:t>sebagai</a:t>
            </a:r>
            <a:r>
              <a:rPr lang="en-US" altLang="zh-CN" sz="1400" b="0" i="0" dirty="0">
                <a:solidFill>
                  <a:schemeClr val="tx1">
                    <a:lumMod val="65000"/>
                    <a:lumOff val="35000"/>
                  </a:schemeClr>
                </a:solidFill>
                <a:effectLst/>
                <a:latin typeface="思源黑体 CN Light" panose="020B0300000000000000" charset="-122"/>
                <a:ea typeface="思源黑体 CN Light" panose="020B0300000000000000" charset="-122"/>
              </a:rPr>
              <a:t> </a:t>
            </a:r>
            <a:r>
              <a:rPr lang="en-US" altLang="zh-CN" sz="1400" b="0" i="0" dirty="0" err="1">
                <a:solidFill>
                  <a:schemeClr val="tx1">
                    <a:lumMod val="65000"/>
                    <a:lumOff val="35000"/>
                  </a:schemeClr>
                </a:solidFill>
                <a:effectLst/>
                <a:latin typeface="思源黑体 CN Light" panose="020B0300000000000000" charset="-122"/>
                <a:ea typeface="思源黑体 CN Light" panose="020B0300000000000000" charset="-122"/>
              </a:rPr>
              <a:t>upaya</a:t>
            </a:r>
            <a:r>
              <a:rPr lang="en-US" altLang="zh-CN" sz="1400" b="0" i="0" dirty="0">
                <a:solidFill>
                  <a:schemeClr val="tx1">
                    <a:lumMod val="65000"/>
                    <a:lumOff val="35000"/>
                  </a:schemeClr>
                </a:solidFill>
                <a:effectLst/>
                <a:latin typeface="思源黑体 CN Light" panose="020B0300000000000000" charset="-122"/>
                <a:ea typeface="思源黑体 CN Light" panose="020B0300000000000000" charset="-122"/>
              </a:rPr>
              <a:t> </a:t>
            </a:r>
            <a:r>
              <a:rPr lang="en-US" altLang="zh-CN" sz="1400" b="0" i="0" dirty="0" err="1">
                <a:solidFill>
                  <a:schemeClr val="tx1">
                    <a:lumMod val="65000"/>
                    <a:lumOff val="35000"/>
                  </a:schemeClr>
                </a:solidFill>
                <a:effectLst/>
                <a:latin typeface="思源黑体 CN Light" panose="020B0300000000000000" charset="-122"/>
                <a:ea typeface="思源黑体 CN Light" panose="020B0300000000000000" charset="-122"/>
              </a:rPr>
              <a:t>untuk</a:t>
            </a:r>
            <a:r>
              <a:rPr lang="en-US" altLang="zh-CN" sz="1400" b="0" i="0" dirty="0">
                <a:solidFill>
                  <a:schemeClr val="tx1">
                    <a:lumMod val="65000"/>
                    <a:lumOff val="35000"/>
                  </a:schemeClr>
                </a:solidFill>
                <a:effectLst/>
                <a:latin typeface="思源黑体 CN Light" panose="020B0300000000000000" charset="-122"/>
                <a:ea typeface="思源黑体 CN Light" panose="020B0300000000000000" charset="-122"/>
              </a:rPr>
              <a:t> </a:t>
            </a:r>
            <a:r>
              <a:rPr lang="en-US" altLang="zh-CN" sz="1400" b="0" i="0" dirty="0" err="1">
                <a:solidFill>
                  <a:schemeClr val="tx1">
                    <a:lumMod val="65000"/>
                    <a:lumOff val="35000"/>
                  </a:schemeClr>
                </a:solidFill>
                <a:effectLst/>
                <a:latin typeface="思源黑体 CN Light" panose="020B0300000000000000" charset="-122"/>
                <a:ea typeface="思源黑体 CN Light" panose="020B0300000000000000" charset="-122"/>
              </a:rPr>
              <a:t>menentukan</a:t>
            </a:r>
            <a:r>
              <a:rPr lang="en-US" altLang="zh-CN" sz="1400" b="0" i="0" dirty="0">
                <a:solidFill>
                  <a:schemeClr val="tx1">
                    <a:lumMod val="65000"/>
                    <a:lumOff val="35000"/>
                  </a:schemeClr>
                </a:solidFill>
                <a:effectLst/>
                <a:latin typeface="思源黑体 CN Light" panose="020B0300000000000000" charset="-122"/>
                <a:ea typeface="思源黑体 CN Light" panose="020B0300000000000000" charset="-122"/>
              </a:rPr>
              <a:t> </a:t>
            </a:r>
            <a:r>
              <a:rPr lang="en-US" altLang="zh-CN" sz="1400" b="0" i="0" dirty="0" err="1">
                <a:solidFill>
                  <a:schemeClr val="tx1">
                    <a:lumMod val="65000"/>
                    <a:lumOff val="35000"/>
                  </a:schemeClr>
                </a:solidFill>
                <a:effectLst/>
                <a:latin typeface="思源黑体 CN Light" panose="020B0300000000000000" charset="-122"/>
                <a:ea typeface="思源黑体 CN Light" panose="020B0300000000000000" charset="-122"/>
              </a:rPr>
              <a:t>apakah</a:t>
            </a:r>
            <a:r>
              <a:rPr lang="en-US" altLang="zh-CN" sz="1400" b="0" i="0" dirty="0">
                <a:solidFill>
                  <a:schemeClr val="tx1">
                    <a:lumMod val="65000"/>
                    <a:lumOff val="35000"/>
                  </a:schemeClr>
                </a:solidFill>
                <a:effectLst/>
                <a:latin typeface="思源黑体 CN Light" panose="020B0300000000000000" charset="-122"/>
                <a:ea typeface="思源黑体 CN Light" panose="020B0300000000000000" charset="-122"/>
              </a:rPr>
              <a:t> input data dapat </a:t>
            </a:r>
            <a:r>
              <a:rPr lang="en-US" altLang="zh-CN" sz="1400" b="0" i="0" dirty="0" err="1">
                <a:solidFill>
                  <a:schemeClr val="tx1">
                    <a:lumMod val="65000"/>
                    <a:lumOff val="35000"/>
                  </a:schemeClr>
                </a:solidFill>
                <a:effectLst/>
                <a:latin typeface="思源黑体 CN Light" panose="020B0300000000000000" charset="-122"/>
                <a:ea typeface="思源黑体 CN Light" panose="020B0300000000000000" charset="-122"/>
              </a:rPr>
              <a:t>berasal</a:t>
            </a:r>
            <a:r>
              <a:rPr lang="en-US" altLang="zh-CN" sz="1400" b="0" i="0" dirty="0">
                <a:solidFill>
                  <a:schemeClr val="tx1">
                    <a:lumMod val="65000"/>
                    <a:lumOff val="35000"/>
                  </a:schemeClr>
                </a:solidFill>
                <a:effectLst/>
                <a:latin typeface="思源黑体 CN Light" panose="020B0300000000000000" charset="-122"/>
                <a:ea typeface="思源黑体 CN Light" panose="020B0300000000000000" charset="-122"/>
              </a:rPr>
              <a:t> </a:t>
            </a:r>
            <a:r>
              <a:rPr lang="en-US" altLang="zh-CN" sz="1400" b="0" i="0" dirty="0" err="1">
                <a:solidFill>
                  <a:schemeClr val="tx1">
                    <a:lumMod val="65000"/>
                    <a:lumOff val="35000"/>
                  </a:schemeClr>
                </a:solidFill>
                <a:effectLst/>
                <a:latin typeface="思源黑体 CN Light" panose="020B0300000000000000" charset="-122"/>
                <a:ea typeface="思源黑体 CN Light" panose="020B0300000000000000" charset="-122"/>
              </a:rPr>
              <a:t>dari</a:t>
            </a:r>
            <a:r>
              <a:rPr lang="en-US" altLang="zh-CN" sz="1400" b="0" i="0" dirty="0">
                <a:solidFill>
                  <a:schemeClr val="tx1">
                    <a:lumMod val="65000"/>
                    <a:lumOff val="35000"/>
                  </a:schemeClr>
                </a:solidFill>
                <a:effectLst/>
                <a:latin typeface="思源黑体 CN Light" panose="020B0300000000000000" charset="-122"/>
                <a:ea typeface="思源黑体 CN Light" panose="020B0300000000000000" charset="-122"/>
              </a:rPr>
              <a:t> </a:t>
            </a:r>
            <a:r>
              <a:rPr lang="en-US" altLang="zh-CN" sz="1400" b="0" i="0" dirty="0" err="1">
                <a:solidFill>
                  <a:schemeClr val="tx1">
                    <a:lumMod val="65000"/>
                    <a:lumOff val="35000"/>
                  </a:schemeClr>
                </a:solidFill>
                <a:effectLst/>
                <a:latin typeface="思源黑体 CN Light" panose="020B0300000000000000" charset="-122"/>
                <a:ea typeface="思源黑体 CN Light" panose="020B0300000000000000" charset="-122"/>
              </a:rPr>
              <a:t>simbol</a:t>
            </a:r>
            <a:r>
              <a:rPr lang="en-US" altLang="zh-CN" sz="1400" b="0" i="0" dirty="0">
                <a:solidFill>
                  <a:schemeClr val="tx1">
                    <a:lumMod val="65000"/>
                    <a:lumOff val="35000"/>
                  </a:schemeClr>
                </a:solidFill>
                <a:effectLst/>
                <a:latin typeface="思源黑体 CN Light" panose="020B0300000000000000" charset="-122"/>
                <a:ea typeface="思源黑体 CN Light" panose="020B0300000000000000" charset="-122"/>
              </a:rPr>
              <a:t> </a:t>
            </a:r>
            <a:r>
              <a:rPr lang="en-US" altLang="zh-CN" sz="1400" b="0" i="0" dirty="0" err="1">
                <a:solidFill>
                  <a:schemeClr val="tx1">
                    <a:lumMod val="65000"/>
                    <a:lumOff val="35000"/>
                  </a:schemeClr>
                </a:solidFill>
                <a:effectLst/>
                <a:latin typeface="思源黑体 CN Light" panose="020B0300000000000000" charset="-122"/>
                <a:ea typeface="思源黑体 CN Light" panose="020B0300000000000000" charset="-122"/>
              </a:rPr>
              <a:t>awal</a:t>
            </a:r>
            <a:r>
              <a:rPr lang="en-US" altLang="zh-CN" sz="1400" b="0" i="0" dirty="0">
                <a:solidFill>
                  <a:schemeClr val="tx1">
                    <a:lumMod val="65000"/>
                    <a:lumOff val="35000"/>
                  </a:schemeClr>
                </a:solidFill>
                <a:effectLst/>
                <a:latin typeface="思源黑体 CN Light" panose="020B0300000000000000" charset="-122"/>
                <a:ea typeface="思源黑体 CN Light" panose="020B0300000000000000" charset="-122"/>
              </a:rPr>
              <a:t> tata </a:t>
            </a:r>
            <a:r>
              <a:rPr lang="en-US" altLang="zh-CN" sz="1400" b="0" i="0" dirty="0" err="1">
                <a:solidFill>
                  <a:schemeClr val="tx1">
                    <a:lumMod val="65000"/>
                    <a:lumOff val="35000"/>
                  </a:schemeClr>
                </a:solidFill>
                <a:effectLst/>
                <a:latin typeface="思源黑体 CN Light" panose="020B0300000000000000" charset="-122"/>
                <a:ea typeface="思源黑体 CN Light" panose="020B0300000000000000" charset="-122"/>
              </a:rPr>
              <a:t>bahasa</a:t>
            </a:r>
            <a:r>
              <a:rPr lang="en-US" altLang="zh-CN" sz="1400" b="0" i="0" dirty="0">
                <a:solidFill>
                  <a:schemeClr val="tx1">
                    <a:lumMod val="65000"/>
                    <a:lumOff val="35000"/>
                  </a:schemeClr>
                </a:solidFill>
                <a:effectLst/>
                <a:latin typeface="思源黑体 CN Light" panose="020B0300000000000000" charset="-122"/>
                <a:ea typeface="思源黑体 CN Light" panose="020B0300000000000000" charset="-122"/>
              </a:rPr>
              <a:t>?</a:t>
            </a:r>
          </a:p>
          <a:p>
            <a:endParaRPr lang="en-US" altLang="zh-CN" sz="1400" b="0" i="0" dirty="0">
              <a:solidFill>
                <a:schemeClr val="tx1">
                  <a:lumMod val="65000"/>
                  <a:lumOff val="35000"/>
                </a:schemeClr>
              </a:solidFill>
              <a:effectLst/>
              <a:latin typeface="思源黑体 CN Light" panose="020B0300000000000000" charset="-122"/>
              <a:ea typeface="思源黑体 CN Light" panose="020B0300000000000000" charset="-122"/>
            </a:endParaRPr>
          </a:p>
          <a:p>
            <a:r>
              <a:rPr lang="en-US" altLang="zh-CN" sz="1400" b="0" i="0" dirty="0" err="1">
                <a:solidFill>
                  <a:schemeClr val="tx1">
                    <a:lumMod val="65000"/>
                    <a:lumOff val="35000"/>
                  </a:schemeClr>
                </a:solidFill>
                <a:effectLst/>
                <a:latin typeface="思源黑体 CN Light" panose="020B0300000000000000" charset="-122"/>
                <a:ea typeface="思源黑体 CN Light" panose="020B0300000000000000" charset="-122"/>
              </a:rPr>
              <a:t>Apabila</a:t>
            </a:r>
            <a:r>
              <a:rPr lang="en-US" altLang="zh-CN" sz="1400" b="0" i="0" dirty="0">
                <a:solidFill>
                  <a:schemeClr val="tx1">
                    <a:lumMod val="65000"/>
                    <a:lumOff val="35000"/>
                  </a:schemeClr>
                </a:solidFill>
                <a:effectLst/>
                <a:latin typeface="思源黑体 CN Light" panose="020B0300000000000000" charset="-122"/>
                <a:ea typeface="思源黑体 CN Light" panose="020B0300000000000000" charset="-122"/>
              </a:rPr>
              <a:t> </a:t>
            </a:r>
            <a:r>
              <a:rPr lang="en-US" altLang="zh-CN" sz="1400" b="0" i="0" dirty="0" err="1">
                <a:solidFill>
                  <a:schemeClr val="tx1">
                    <a:lumMod val="65000"/>
                    <a:lumOff val="35000"/>
                  </a:schemeClr>
                </a:solidFill>
                <a:effectLst/>
                <a:latin typeface="思源黑体 CN Light" panose="020B0300000000000000" charset="-122"/>
                <a:ea typeface="思源黑体 CN Light" panose="020B0300000000000000" charset="-122"/>
              </a:rPr>
              <a:t>iya</a:t>
            </a:r>
            <a:r>
              <a:rPr lang="en-US" altLang="zh-CN" sz="1400" b="0" i="0" dirty="0">
                <a:solidFill>
                  <a:schemeClr val="tx1">
                    <a:lumMod val="65000"/>
                    <a:lumOff val="35000"/>
                  </a:schemeClr>
                </a:solidFill>
                <a:effectLst/>
                <a:latin typeface="思源黑体 CN Light" panose="020B0300000000000000" charset="-122"/>
                <a:ea typeface="思源黑体 CN Light" panose="020B0300000000000000" charset="-122"/>
              </a:rPr>
              <a:t>, </a:t>
            </a:r>
            <a:r>
              <a:rPr lang="en-US" altLang="zh-CN" sz="1400" b="0" i="0" dirty="0" err="1">
                <a:solidFill>
                  <a:schemeClr val="tx1">
                    <a:lumMod val="65000"/>
                    <a:lumOff val="35000"/>
                  </a:schemeClr>
                </a:solidFill>
                <a:effectLst/>
                <a:latin typeface="思源黑体 CN Light" panose="020B0300000000000000" charset="-122"/>
                <a:ea typeface="思源黑体 CN Light" panose="020B0300000000000000" charset="-122"/>
              </a:rPr>
              <a:t>lantas</a:t>
            </a:r>
            <a:r>
              <a:rPr lang="en-US" altLang="zh-CN" sz="1400" b="0" i="0" dirty="0">
                <a:solidFill>
                  <a:schemeClr val="tx1">
                    <a:lumMod val="65000"/>
                    <a:lumOff val="35000"/>
                  </a:schemeClr>
                </a:solidFill>
                <a:effectLst/>
                <a:latin typeface="思源黑体 CN Light" panose="020B0300000000000000" charset="-122"/>
                <a:ea typeface="思源黑体 CN Light" panose="020B0300000000000000" charset="-122"/>
              </a:rPr>
              <a:t> dengan </a:t>
            </a:r>
            <a:r>
              <a:rPr lang="en-US" altLang="zh-CN" sz="1400" b="0" i="0" dirty="0" err="1">
                <a:solidFill>
                  <a:schemeClr val="tx1">
                    <a:lumMod val="65000"/>
                    <a:lumOff val="35000"/>
                  </a:schemeClr>
                </a:solidFill>
                <a:effectLst/>
                <a:latin typeface="思源黑体 CN Light" panose="020B0300000000000000" charset="-122"/>
                <a:ea typeface="思源黑体 CN Light" panose="020B0300000000000000" charset="-122"/>
              </a:rPr>
              <a:t>apakan</a:t>
            </a:r>
            <a:r>
              <a:rPr lang="en-US" altLang="zh-CN" sz="1400" b="0" i="0" dirty="0">
                <a:solidFill>
                  <a:schemeClr val="tx1">
                    <a:lumMod val="65000"/>
                    <a:lumOff val="35000"/>
                  </a:schemeClr>
                </a:solidFill>
                <a:effectLst/>
                <a:latin typeface="思源黑体 CN Light" panose="020B0300000000000000" charset="-122"/>
                <a:ea typeface="思源黑体 CN Light" panose="020B0300000000000000" charset="-122"/>
              </a:rPr>
              <a:t> data input </a:t>
            </a:r>
            <a:r>
              <a:rPr lang="en-US" altLang="zh-CN" sz="1400" b="0" i="0" dirty="0" err="1">
                <a:solidFill>
                  <a:schemeClr val="tx1">
                    <a:lumMod val="65000"/>
                    <a:lumOff val="35000"/>
                  </a:schemeClr>
                </a:solidFill>
                <a:effectLst/>
                <a:latin typeface="思源黑体 CN Light" panose="020B0300000000000000" charset="-122"/>
                <a:ea typeface="思源黑体 CN Light" panose="020B0300000000000000" charset="-122"/>
              </a:rPr>
              <a:t>tersebut</a:t>
            </a:r>
            <a:r>
              <a:rPr lang="en-US" altLang="zh-CN" sz="1400" b="0" i="0" dirty="0">
                <a:solidFill>
                  <a:schemeClr val="tx1">
                    <a:lumMod val="65000"/>
                    <a:lumOff val="35000"/>
                  </a:schemeClr>
                </a:solidFill>
                <a:effectLst/>
                <a:latin typeface="思源黑体 CN Light" panose="020B0300000000000000" charset="-122"/>
                <a:ea typeface="思源黑体 CN Light" panose="020B0300000000000000" charset="-122"/>
              </a:rPr>
              <a:t> dapat </a:t>
            </a:r>
            <a:r>
              <a:rPr lang="en-US" altLang="zh-CN" sz="1400" b="0" i="0" dirty="0" err="1">
                <a:solidFill>
                  <a:schemeClr val="tx1">
                    <a:lumMod val="65000"/>
                    <a:lumOff val="35000"/>
                  </a:schemeClr>
                </a:solidFill>
                <a:effectLst/>
                <a:latin typeface="思源黑体 CN Light" panose="020B0300000000000000" charset="-122"/>
                <a:ea typeface="思源黑体 CN Light" panose="020B0300000000000000" charset="-122"/>
              </a:rPr>
              <a:t>diturunkan</a:t>
            </a:r>
            <a:r>
              <a:rPr lang="en-US" altLang="zh-CN" sz="1400" b="0" i="0" dirty="0">
                <a:solidFill>
                  <a:schemeClr val="tx1">
                    <a:lumMod val="65000"/>
                    <a:lumOff val="35000"/>
                  </a:schemeClr>
                </a:solidFill>
                <a:effectLst/>
                <a:latin typeface="思源黑体 CN Light" panose="020B0300000000000000" charset="-122"/>
                <a:ea typeface="思源黑体 CN Light" panose="020B0300000000000000" charset="-122"/>
              </a:rPr>
              <a:t>? Pada </a:t>
            </a:r>
            <a:r>
              <a:rPr lang="en-US" altLang="zh-CN" sz="1400" b="0" i="0" dirty="0" err="1">
                <a:solidFill>
                  <a:schemeClr val="tx1">
                    <a:lumMod val="65000"/>
                    <a:lumOff val="35000"/>
                  </a:schemeClr>
                </a:solidFill>
                <a:effectLst/>
                <a:latin typeface="思源黑体 CN Light" panose="020B0300000000000000" charset="-122"/>
                <a:ea typeface="思源黑体 CN Light" panose="020B0300000000000000" charset="-122"/>
              </a:rPr>
              <a:t>dasarnya</a:t>
            </a:r>
            <a:r>
              <a:rPr lang="en-US" altLang="zh-CN" sz="1400" b="0" i="0" dirty="0">
                <a:solidFill>
                  <a:schemeClr val="tx1">
                    <a:lumMod val="65000"/>
                    <a:lumOff val="35000"/>
                  </a:schemeClr>
                </a:solidFill>
                <a:effectLst/>
                <a:latin typeface="思源黑体 CN Light" panose="020B0300000000000000" charset="-122"/>
                <a:ea typeface="思源黑体 CN Light" panose="020B0300000000000000" charset="-122"/>
              </a:rPr>
              <a:t> </a:t>
            </a:r>
            <a:r>
              <a:rPr lang="en-US" altLang="zh-CN" sz="1400" b="0" i="0" dirty="0" err="1">
                <a:solidFill>
                  <a:schemeClr val="tx1">
                    <a:lumMod val="65000"/>
                    <a:lumOff val="35000"/>
                  </a:schemeClr>
                </a:solidFill>
                <a:effectLst/>
                <a:latin typeface="思源黑体 CN Light" panose="020B0300000000000000" charset="-122"/>
                <a:ea typeface="思源黑体 CN Light" panose="020B0300000000000000" charset="-122"/>
              </a:rPr>
              <a:t>hal</a:t>
            </a:r>
            <a:r>
              <a:rPr lang="en-US" altLang="zh-CN" sz="1400" b="0" i="0" dirty="0">
                <a:solidFill>
                  <a:schemeClr val="tx1">
                    <a:lumMod val="65000"/>
                    <a:lumOff val="35000"/>
                  </a:schemeClr>
                </a:solidFill>
                <a:effectLst/>
                <a:latin typeface="思源黑体 CN Light" panose="020B0300000000000000" charset="-122"/>
                <a:ea typeface="思源黑体 CN Light" panose="020B0300000000000000" charset="-122"/>
              </a:rPr>
              <a:t> </a:t>
            </a:r>
            <a:r>
              <a:rPr lang="en-US" altLang="zh-CN" sz="1400" b="0" i="0" dirty="0" err="1">
                <a:solidFill>
                  <a:schemeClr val="tx1">
                    <a:lumMod val="65000"/>
                    <a:lumOff val="35000"/>
                  </a:schemeClr>
                </a:solidFill>
                <a:effectLst/>
                <a:latin typeface="思源黑体 CN Light" panose="020B0300000000000000" charset="-122"/>
                <a:ea typeface="思源黑体 CN Light" panose="020B0300000000000000" charset="-122"/>
              </a:rPr>
              <a:t>tersebut</a:t>
            </a:r>
            <a:r>
              <a:rPr lang="en-US" altLang="zh-CN" sz="1400" b="0" i="0" dirty="0">
                <a:solidFill>
                  <a:schemeClr val="tx1">
                    <a:lumMod val="65000"/>
                    <a:lumOff val="35000"/>
                  </a:schemeClr>
                </a:solidFill>
                <a:effectLst/>
                <a:latin typeface="思源黑体 CN Light" panose="020B0300000000000000" charset="-122"/>
                <a:ea typeface="思源黑体 CN Light" panose="020B0300000000000000" charset="-122"/>
              </a:rPr>
              <a:t> </a:t>
            </a:r>
            <a:r>
              <a:rPr lang="en-US" altLang="zh-CN" sz="1400" b="0" i="0" dirty="0" err="1">
                <a:solidFill>
                  <a:schemeClr val="tx1">
                    <a:lumMod val="65000"/>
                    <a:lumOff val="35000"/>
                  </a:schemeClr>
                </a:solidFill>
                <a:effectLst/>
                <a:latin typeface="思源黑体 CN Light" panose="020B0300000000000000" charset="-122"/>
                <a:ea typeface="思源黑体 CN Light" panose="020B0300000000000000" charset="-122"/>
              </a:rPr>
              <a:t>bisa</a:t>
            </a:r>
            <a:r>
              <a:rPr lang="en-US" altLang="zh-CN" sz="1400" b="0" i="0" dirty="0">
                <a:solidFill>
                  <a:schemeClr val="tx1">
                    <a:lumMod val="65000"/>
                    <a:lumOff val="35000"/>
                  </a:schemeClr>
                </a:solidFill>
                <a:effectLst/>
                <a:latin typeface="思源黑体 CN Light" panose="020B0300000000000000" charset="-122"/>
                <a:ea typeface="思源黑体 CN Light" panose="020B0300000000000000" charset="-122"/>
              </a:rPr>
              <a:t> </a:t>
            </a:r>
            <a:r>
              <a:rPr lang="en-US" altLang="zh-CN" sz="1400" b="0" i="0" dirty="0" err="1">
                <a:solidFill>
                  <a:schemeClr val="tx1">
                    <a:lumMod val="65000"/>
                    <a:lumOff val="35000"/>
                  </a:schemeClr>
                </a:solidFill>
                <a:effectLst/>
                <a:latin typeface="思源黑体 CN Light" panose="020B0300000000000000" charset="-122"/>
                <a:ea typeface="思源黑体 CN Light" panose="020B0300000000000000" charset="-122"/>
              </a:rPr>
              <a:t>dicapai</a:t>
            </a:r>
            <a:r>
              <a:rPr lang="en-US" altLang="zh-CN" sz="1400" b="0" i="0" dirty="0">
                <a:solidFill>
                  <a:schemeClr val="tx1">
                    <a:lumMod val="65000"/>
                    <a:lumOff val="35000"/>
                  </a:schemeClr>
                </a:solidFill>
                <a:effectLst/>
                <a:latin typeface="思源黑体 CN Light" panose="020B0300000000000000" charset="-122"/>
                <a:ea typeface="思源黑体 CN Light" panose="020B0300000000000000" charset="-122"/>
              </a:rPr>
              <a:t> dengan </a:t>
            </a:r>
            <a:r>
              <a:rPr lang="en-US" altLang="zh-CN" sz="1400" b="0" i="0" dirty="0" err="1">
                <a:solidFill>
                  <a:schemeClr val="tx1">
                    <a:lumMod val="65000"/>
                    <a:lumOff val="35000"/>
                  </a:schemeClr>
                </a:solidFill>
                <a:effectLst/>
                <a:latin typeface="思源黑体 CN Light" panose="020B0300000000000000" charset="-122"/>
                <a:ea typeface="思源黑体 CN Light" panose="020B0300000000000000" charset="-122"/>
              </a:rPr>
              <a:t>menggunakan</a:t>
            </a:r>
            <a:r>
              <a:rPr lang="en-US" altLang="zh-CN" sz="1400" b="0" i="0" dirty="0">
                <a:solidFill>
                  <a:schemeClr val="tx1">
                    <a:lumMod val="65000"/>
                    <a:lumOff val="35000"/>
                  </a:schemeClr>
                </a:solidFill>
                <a:effectLst/>
                <a:latin typeface="思源黑体 CN Light" panose="020B0300000000000000" charset="-122"/>
                <a:ea typeface="思源黑体 CN Light" panose="020B0300000000000000" charset="-122"/>
              </a:rPr>
              <a:t> </a:t>
            </a:r>
            <a:r>
              <a:rPr lang="en-US" altLang="zh-CN" sz="1400" b="0" i="0" dirty="0" err="1">
                <a:solidFill>
                  <a:schemeClr val="tx1">
                    <a:lumMod val="65000"/>
                    <a:lumOff val="35000"/>
                  </a:schemeClr>
                </a:solidFill>
                <a:effectLst/>
                <a:latin typeface="思源黑体 CN Light" panose="020B0300000000000000" charset="-122"/>
                <a:ea typeface="思源黑体 CN Light" panose="020B0300000000000000" charset="-122"/>
              </a:rPr>
              <a:t>dua</a:t>
            </a:r>
            <a:r>
              <a:rPr lang="en-US" altLang="zh-CN" sz="1400" b="0" i="0" dirty="0">
                <a:solidFill>
                  <a:schemeClr val="tx1">
                    <a:lumMod val="65000"/>
                    <a:lumOff val="35000"/>
                  </a:schemeClr>
                </a:solidFill>
                <a:effectLst/>
                <a:latin typeface="思源黑体 CN Light" panose="020B0300000000000000" charset="-122"/>
                <a:ea typeface="思源黑体 CN Light" panose="020B0300000000000000" charset="-122"/>
              </a:rPr>
              <a:t> </a:t>
            </a:r>
            <a:r>
              <a:rPr lang="en-US" altLang="zh-CN" sz="1400" b="0" i="0" dirty="0" err="1">
                <a:solidFill>
                  <a:schemeClr val="tx1">
                    <a:lumMod val="65000"/>
                    <a:lumOff val="35000"/>
                  </a:schemeClr>
                </a:solidFill>
                <a:effectLst/>
                <a:latin typeface="思源黑体 CN Light" panose="020B0300000000000000" charset="-122"/>
                <a:ea typeface="思源黑体 CN Light" panose="020B0300000000000000" charset="-122"/>
              </a:rPr>
              <a:t>cara</a:t>
            </a:r>
            <a:r>
              <a:rPr lang="en-US" altLang="zh-CN" sz="1400" b="0" i="0" dirty="0">
                <a:solidFill>
                  <a:schemeClr val="tx1">
                    <a:lumMod val="65000"/>
                    <a:lumOff val="35000"/>
                  </a:schemeClr>
                </a:solidFill>
                <a:effectLst/>
                <a:latin typeface="思源黑体 CN Light" panose="020B0300000000000000" charset="-122"/>
                <a:ea typeface="思源黑体 CN Light" panose="020B0300000000000000" charset="-122"/>
              </a:rPr>
              <a:t>, yaitu:</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35" name="矩形 34"/>
          <p:cNvSpPr/>
          <p:nvPr/>
        </p:nvSpPr>
        <p:spPr>
          <a:xfrm>
            <a:off x="3162300" y="3694430"/>
            <a:ext cx="1693545" cy="1983740"/>
          </a:xfrm>
          <a:prstGeom prst="rect">
            <a:avLst/>
          </a:prstGeom>
          <a:noFill/>
          <a:ln w="3175">
            <a:solidFill>
              <a:schemeClr val="bg1">
                <a:lumMod val="50000"/>
              </a:schemeClr>
            </a:solidFill>
          </a:ln>
          <a:extLst>
            <a:ext uri="{909E8E84-426E-40DD-AFC4-6F175D3DCCD1}">
              <a14:hiddenFill xmlns:a14="http://schemas.microsoft.com/office/drawing/2010/main">
                <a:gradFill flip="none" rotWithShape="1">
                  <a:gsLst>
                    <a:gs pos="0">
                      <a:srgbClr val="FF6737"/>
                    </a:gs>
                    <a:gs pos="48000">
                      <a:srgbClr val="FF784E"/>
                    </a:gs>
                  </a:gsLst>
                  <a:lin ang="10800000" scaled="1"/>
                  <a:tileRect/>
                </a:gra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ExtraLight" panose="020B0200000000000000" pitchFamily="34" charset="-122"/>
              <a:ea typeface="思源黑体 ExtraLight" panose="020B0200000000000000" pitchFamily="34" charset="-122"/>
            </a:endParaRPr>
          </a:p>
        </p:txBody>
      </p:sp>
      <p:pic>
        <p:nvPicPr>
          <p:cNvPr id="4" name="图形 1"/>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03882" y="3527689"/>
            <a:ext cx="1754329" cy="2022352"/>
          </a:xfrm>
          <a:prstGeom prst="rect">
            <a:avLst/>
          </a:prstGeom>
        </p:spPr>
      </p:pic>
      <p:sp>
        <p:nvSpPr>
          <p:cNvPr id="9" name="文本框 8"/>
          <p:cNvSpPr txBox="1"/>
          <p:nvPr/>
        </p:nvSpPr>
        <p:spPr>
          <a:xfrm>
            <a:off x="3215994" y="3938700"/>
            <a:ext cx="1276941" cy="1200329"/>
          </a:xfrm>
          <a:prstGeom prst="rect">
            <a:avLst/>
          </a:prstGeom>
          <a:noFill/>
        </p:spPr>
        <p:txBody>
          <a:bodyPr wrap="square" rtlCol="0">
            <a:spAutoFit/>
          </a:bodyPr>
          <a:lstStyle/>
          <a:p>
            <a:r>
              <a:rPr lang="en-US" altLang="zh-CN" sz="1200" dirty="0" err="1">
                <a:solidFill>
                  <a:srgbClr val="737476"/>
                </a:solidFill>
                <a:latin typeface="思源黑体 CN ExtraLight" panose="020B0200000000000000" charset="-122"/>
                <a:ea typeface="思源黑体 CN ExtraLight" panose="020B0200000000000000" charset="-122"/>
              </a:rPr>
              <a:t>Izin</a:t>
            </a:r>
            <a:r>
              <a:rPr lang="en-US" altLang="zh-CN" sz="1200" dirty="0">
                <a:solidFill>
                  <a:srgbClr val="737476"/>
                </a:solidFill>
                <a:latin typeface="思源黑体 CN ExtraLight" panose="020B0200000000000000" charset="-122"/>
                <a:ea typeface="思源黑体 CN ExtraLight" panose="020B0200000000000000" charset="-122"/>
              </a:rPr>
              <a:t> yang </a:t>
            </a:r>
            <a:r>
              <a:rPr lang="en-US" altLang="zh-CN" sz="1200" dirty="0" err="1">
                <a:solidFill>
                  <a:srgbClr val="737476"/>
                </a:solidFill>
                <a:latin typeface="思源黑体 CN ExtraLight" panose="020B0200000000000000" charset="-122"/>
                <a:ea typeface="思源黑体 CN ExtraLight" panose="020B0200000000000000" charset="-122"/>
              </a:rPr>
              <a:t>tidak</a:t>
            </a:r>
            <a:r>
              <a:rPr lang="en-US" altLang="zh-CN" sz="1200" dirty="0">
                <a:solidFill>
                  <a:srgbClr val="737476"/>
                </a:solidFill>
                <a:latin typeface="思源黑体 CN ExtraLight" panose="020B0200000000000000" charset="-122"/>
                <a:ea typeface="思源黑体 CN ExtraLight" panose="020B0200000000000000" charset="-122"/>
              </a:rPr>
              <a:t> </a:t>
            </a:r>
            <a:r>
              <a:rPr lang="en-US" altLang="zh-CN" sz="1200" dirty="0" err="1">
                <a:solidFill>
                  <a:srgbClr val="737476"/>
                </a:solidFill>
                <a:latin typeface="思源黑体 CN ExtraLight" panose="020B0200000000000000" charset="-122"/>
                <a:ea typeface="思源黑体 CN ExtraLight" panose="020B0200000000000000" charset="-122"/>
              </a:rPr>
              <a:t>mumpuni</a:t>
            </a:r>
            <a:r>
              <a:rPr lang="en-US" altLang="zh-CN" sz="1200" dirty="0">
                <a:solidFill>
                  <a:srgbClr val="737476"/>
                </a:solidFill>
                <a:latin typeface="思源黑体 CN ExtraLight" panose="020B0200000000000000" charset="-122"/>
                <a:ea typeface="思源黑体 CN ExtraLight" panose="020B0200000000000000" charset="-122"/>
              </a:rPr>
              <a:t> dan </a:t>
            </a:r>
            <a:r>
              <a:rPr lang="en-US" altLang="zh-CN" sz="1200" dirty="0" err="1">
                <a:solidFill>
                  <a:srgbClr val="737476"/>
                </a:solidFill>
                <a:latin typeface="思源黑体 CN ExtraLight" panose="020B0200000000000000" charset="-122"/>
                <a:ea typeface="思源黑体 CN ExtraLight" panose="020B0200000000000000" charset="-122"/>
              </a:rPr>
              <a:t>tidak</a:t>
            </a:r>
            <a:r>
              <a:rPr lang="en-US" altLang="zh-CN" sz="1200" dirty="0">
                <a:solidFill>
                  <a:srgbClr val="737476"/>
                </a:solidFill>
                <a:latin typeface="思源黑体 CN ExtraLight" panose="020B0200000000000000" charset="-122"/>
                <a:ea typeface="思源黑体 CN ExtraLight" panose="020B0200000000000000" charset="-122"/>
              </a:rPr>
              <a:t> </a:t>
            </a:r>
            <a:r>
              <a:rPr lang="en-US" altLang="zh-CN" sz="1200" dirty="0" err="1">
                <a:solidFill>
                  <a:srgbClr val="737476"/>
                </a:solidFill>
                <a:latin typeface="思源黑体 CN ExtraLight" panose="020B0200000000000000" charset="-122"/>
                <a:ea typeface="思源黑体 CN ExtraLight" panose="020B0200000000000000" charset="-122"/>
              </a:rPr>
              <a:t>memadai</a:t>
            </a:r>
            <a:r>
              <a:rPr lang="en-US" altLang="zh-CN" sz="1200" dirty="0">
                <a:solidFill>
                  <a:srgbClr val="737476"/>
                </a:solidFill>
                <a:latin typeface="思源黑体 CN ExtraLight" panose="020B0200000000000000" charset="-122"/>
                <a:ea typeface="思源黑体 CN ExtraLight" panose="020B0200000000000000" charset="-122"/>
              </a:rPr>
              <a:t> </a:t>
            </a:r>
            <a:r>
              <a:rPr lang="en-US" altLang="zh-CN" sz="1200" dirty="0" err="1">
                <a:solidFill>
                  <a:srgbClr val="737476"/>
                </a:solidFill>
                <a:latin typeface="思源黑体 CN ExtraLight" panose="020B0200000000000000" charset="-122"/>
                <a:ea typeface="思源黑体 CN ExtraLight" panose="020B0200000000000000" charset="-122"/>
              </a:rPr>
              <a:t>untuk</a:t>
            </a:r>
            <a:r>
              <a:rPr lang="en-US" altLang="zh-CN" sz="1200" dirty="0">
                <a:solidFill>
                  <a:srgbClr val="737476"/>
                </a:solidFill>
                <a:latin typeface="思源黑体 CN ExtraLight" panose="020B0200000000000000" charset="-122"/>
                <a:ea typeface="思源黑体 CN ExtraLight" panose="020B0200000000000000" charset="-122"/>
              </a:rPr>
              <a:t> </a:t>
            </a:r>
            <a:r>
              <a:rPr lang="en-US" altLang="zh-CN" sz="1200" dirty="0" err="1">
                <a:solidFill>
                  <a:srgbClr val="737476"/>
                </a:solidFill>
                <a:latin typeface="思源黑体 CN ExtraLight" panose="020B0200000000000000" charset="-122"/>
                <a:ea typeface="思源黑体 CN ExtraLight" panose="020B0200000000000000" charset="-122"/>
              </a:rPr>
              <a:t>mengakses</a:t>
            </a:r>
            <a:r>
              <a:rPr lang="en-US" altLang="zh-CN" sz="1200" dirty="0">
                <a:solidFill>
                  <a:srgbClr val="737476"/>
                </a:solidFill>
                <a:latin typeface="思源黑体 CN ExtraLight" panose="020B0200000000000000" charset="-122"/>
                <a:ea typeface="思源黑体 CN ExtraLight" panose="020B0200000000000000" charset="-122"/>
              </a:rPr>
              <a:t> data file</a:t>
            </a:r>
            <a:endParaRPr lang="en-US" altLang="zh-CN" sz="1200" b="0" i="0" dirty="0">
              <a:solidFill>
                <a:srgbClr val="737476"/>
              </a:solidFill>
              <a:effectLst/>
              <a:latin typeface="思源黑体 CN ExtraLight" panose="020B0200000000000000" charset="-122"/>
              <a:ea typeface="思源黑体 CN ExtraLight" panose="020B0200000000000000" charset="-122"/>
            </a:endParaRPr>
          </a:p>
        </p:txBody>
      </p:sp>
      <p:sp>
        <p:nvSpPr>
          <p:cNvPr id="11" name="文本框 10"/>
          <p:cNvSpPr txBox="1"/>
          <p:nvPr/>
        </p:nvSpPr>
        <p:spPr>
          <a:xfrm>
            <a:off x="3269615" y="2907030"/>
            <a:ext cx="1300480" cy="398780"/>
          </a:xfrm>
          <a:prstGeom prst="rect">
            <a:avLst/>
          </a:prstGeom>
          <a:noFill/>
        </p:spPr>
        <p:txBody>
          <a:bodyPr wrap="square" rtlCol="0">
            <a:spAutoFit/>
          </a:bodyPr>
          <a:lstStyle/>
          <a:p>
            <a:pPr algn="ctr"/>
            <a:r>
              <a:rPr lang="en-US" altLang="zh-CN" sz="2000" dirty="0">
                <a:solidFill>
                  <a:schemeClr val="tx1">
                    <a:lumMod val="65000"/>
                    <a:lumOff val="35000"/>
                  </a:schemeClr>
                </a:solidFill>
                <a:latin typeface="思源黑体 CN Bold" panose="020B0800000000000000" charset="-122"/>
                <a:ea typeface="思源黑体 CN Bold" panose="020B0800000000000000" charset="-122"/>
              </a:rPr>
              <a:t>1</a:t>
            </a:r>
            <a:endParaRPr lang="zh-CN" altLang="en-US" sz="2000" dirty="0">
              <a:solidFill>
                <a:schemeClr val="tx1">
                  <a:lumMod val="65000"/>
                  <a:lumOff val="35000"/>
                </a:schemeClr>
              </a:solidFill>
              <a:latin typeface="思源黑体 CN Bold" panose="020B0800000000000000" charset="-122"/>
              <a:ea typeface="思源黑体 CN Bold" panose="020B0800000000000000" charset="-122"/>
            </a:endParaRPr>
          </a:p>
        </p:txBody>
      </p:sp>
      <p:sp>
        <p:nvSpPr>
          <p:cNvPr id="38" name="矩形 37"/>
          <p:cNvSpPr/>
          <p:nvPr/>
        </p:nvSpPr>
        <p:spPr>
          <a:xfrm>
            <a:off x="5576570" y="3694430"/>
            <a:ext cx="1693545" cy="1983740"/>
          </a:xfrm>
          <a:prstGeom prst="rect">
            <a:avLst/>
          </a:prstGeom>
          <a:noFill/>
          <a:ln w="3175">
            <a:solidFill>
              <a:schemeClr val="bg1">
                <a:lumMod val="50000"/>
              </a:schemeClr>
            </a:solidFill>
          </a:ln>
          <a:extLst>
            <a:ext uri="{909E8E84-426E-40DD-AFC4-6F175D3DCCD1}">
              <a14:hiddenFill xmlns:a14="http://schemas.microsoft.com/office/drawing/2010/main">
                <a:gradFill flip="none" rotWithShape="1">
                  <a:gsLst>
                    <a:gs pos="0">
                      <a:srgbClr val="FF6737"/>
                    </a:gs>
                    <a:gs pos="48000">
                      <a:srgbClr val="FF784E"/>
                    </a:gs>
                  </a:gsLst>
                  <a:lin ang="10800000" scaled="1"/>
                  <a:tileRect/>
                </a:gra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ExtraLight" panose="020B0200000000000000" pitchFamily="34" charset="-122"/>
              <a:ea typeface="思源黑体 ExtraLight" panose="020B0200000000000000" pitchFamily="34" charset="-122"/>
            </a:endParaRPr>
          </a:p>
        </p:txBody>
      </p:sp>
      <p:pic>
        <p:nvPicPr>
          <p:cNvPr id="39" name="图形 1"/>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18152" y="3527689"/>
            <a:ext cx="1754329" cy="2022352"/>
          </a:xfrm>
          <a:prstGeom prst="rect">
            <a:avLst/>
          </a:prstGeom>
        </p:spPr>
      </p:pic>
      <p:sp>
        <p:nvSpPr>
          <p:cNvPr id="44" name="文本框 43"/>
          <p:cNvSpPr txBox="1"/>
          <p:nvPr/>
        </p:nvSpPr>
        <p:spPr>
          <a:xfrm>
            <a:off x="5641199" y="3855892"/>
            <a:ext cx="1343166" cy="1384995"/>
          </a:xfrm>
          <a:prstGeom prst="rect">
            <a:avLst/>
          </a:prstGeom>
          <a:noFill/>
        </p:spPr>
        <p:txBody>
          <a:bodyPr wrap="square" rtlCol="0">
            <a:spAutoFit/>
          </a:bodyPr>
          <a:lstStyle/>
          <a:p>
            <a:r>
              <a:rPr lang="en-US" altLang="zh-CN" sz="1200" b="0" i="0" dirty="0" err="1">
                <a:solidFill>
                  <a:srgbClr val="737476"/>
                </a:solidFill>
                <a:effectLst/>
                <a:latin typeface="思源黑体 CN ExtraLight" panose="020B0200000000000000" charset="-122"/>
                <a:ea typeface="思源黑体 CN ExtraLight" panose="020B0200000000000000" charset="-122"/>
              </a:rPr>
              <a:t>Terdapa</a:t>
            </a:r>
            <a:r>
              <a:rPr lang="en-US" altLang="zh-CN" sz="1200" dirty="0" err="1">
                <a:solidFill>
                  <a:srgbClr val="737476"/>
                </a:solidFill>
                <a:latin typeface="思源黑体 CN ExtraLight" panose="020B0200000000000000" charset="-122"/>
                <a:ea typeface="思源黑体 CN ExtraLight" panose="020B0200000000000000" charset="-122"/>
              </a:rPr>
              <a:t>t</a:t>
            </a:r>
            <a:r>
              <a:rPr lang="en-US" altLang="zh-CN" sz="1200" dirty="0">
                <a:solidFill>
                  <a:srgbClr val="737476"/>
                </a:solidFill>
                <a:latin typeface="思源黑体 CN ExtraLight" panose="020B0200000000000000" charset="-122"/>
                <a:ea typeface="思源黑体 CN ExtraLight" panose="020B0200000000000000" charset="-122"/>
              </a:rPr>
              <a:t> </a:t>
            </a:r>
            <a:r>
              <a:rPr lang="en-US" altLang="zh-CN" sz="1200" dirty="0" err="1">
                <a:solidFill>
                  <a:srgbClr val="737476"/>
                </a:solidFill>
                <a:latin typeface="思源黑体 CN ExtraLight" panose="020B0200000000000000" charset="-122"/>
                <a:ea typeface="思源黑体 CN ExtraLight" panose="020B0200000000000000" charset="-122"/>
              </a:rPr>
              <a:t>masalah</a:t>
            </a:r>
            <a:r>
              <a:rPr lang="en-US" altLang="zh-CN" sz="1200" dirty="0">
                <a:solidFill>
                  <a:srgbClr val="737476"/>
                </a:solidFill>
                <a:latin typeface="思源黑体 CN ExtraLight" panose="020B0200000000000000" charset="-122"/>
                <a:ea typeface="思源黑体 CN ExtraLight" panose="020B0200000000000000" charset="-122"/>
              </a:rPr>
              <a:t> dengan </a:t>
            </a:r>
            <a:r>
              <a:rPr lang="en-US" altLang="zh-CN" sz="1200" dirty="0" err="1">
                <a:solidFill>
                  <a:srgbClr val="737476"/>
                </a:solidFill>
                <a:latin typeface="思源黑体 CN ExtraLight" panose="020B0200000000000000" charset="-122"/>
                <a:ea typeface="思源黑体 CN ExtraLight" panose="020B0200000000000000" charset="-122"/>
              </a:rPr>
              <a:t>penyimpanan</a:t>
            </a:r>
            <a:r>
              <a:rPr lang="en-US" altLang="zh-CN" sz="1200" dirty="0">
                <a:solidFill>
                  <a:srgbClr val="737476"/>
                </a:solidFill>
                <a:latin typeface="思源黑体 CN ExtraLight" panose="020B0200000000000000" charset="-122"/>
                <a:ea typeface="思源黑体 CN ExtraLight" panose="020B0200000000000000" charset="-122"/>
              </a:rPr>
              <a:t>, </a:t>
            </a:r>
            <a:r>
              <a:rPr lang="en-US" altLang="zh-CN" sz="1200" dirty="0" err="1">
                <a:solidFill>
                  <a:srgbClr val="737476"/>
                </a:solidFill>
                <a:latin typeface="思源黑体 CN ExtraLight" panose="020B0200000000000000" charset="-122"/>
                <a:ea typeface="思源黑体 CN ExtraLight" panose="020B0200000000000000" charset="-122"/>
              </a:rPr>
              <a:t>seperti</a:t>
            </a:r>
            <a:r>
              <a:rPr lang="en-US" altLang="zh-CN" sz="1200" dirty="0">
                <a:solidFill>
                  <a:srgbClr val="737476"/>
                </a:solidFill>
                <a:latin typeface="思源黑体 CN ExtraLight" panose="020B0200000000000000" charset="-122"/>
                <a:ea typeface="思源黑体 CN ExtraLight" panose="020B0200000000000000" charset="-122"/>
              </a:rPr>
              <a:t> </a:t>
            </a:r>
            <a:r>
              <a:rPr lang="en-US" altLang="zh-CN" sz="1200" dirty="0" err="1">
                <a:solidFill>
                  <a:srgbClr val="737476"/>
                </a:solidFill>
                <a:latin typeface="思源黑体 CN ExtraLight" panose="020B0200000000000000" charset="-122"/>
                <a:ea typeface="思源黑体 CN ExtraLight" panose="020B0200000000000000" charset="-122"/>
              </a:rPr>
              <a:t>ruang</a:t>
            </a:r>
            <a:r>
              <a:rPr lang="en-US" altLang="zh-CN" sz="1200" dirty="0">
                <a:solidFill>
                  <a:srgbClr val="737476"/>
                </a:solidFill>
                <a:latin typeface="思源黑体 CN ExtraLight" panose="020B0200000000000000" charset="-122"/>
                <a:ea typeface="思源黑体 CN ExtraLight" panose="020B0200000000000000" charset="-122"/>
              </a:rPr>
              <a:t> disk </a:t>
            </a:r>
            <a:r>
              <a:rPr lang="en-US" altLang="zh-CN" sz="1200" dirty="0" err="1">
                <a:solidFill>
                  <a:srgbClr val="737476"/>
                </a:solidFill>
                <a:latin typeface="思源黑体 CN ExtraLight" panose="020B0200000000000000" charset="-122"/>
                <a:ea typeface="思源黑体 CN ExtraLight" panose="020B0200000000000000" charset="-122"/>
              </a:rPr>
              <a:t>tidak</a:t>
            </a:r>
            <a:r>
              <a:rPr lang="en-US" altLang="zh-CN" sz="1200" dirty="0">
                <a:solidFill>
                  <a:srgbClr val="737476"/>
                </a:solidFill>
                <a:latin typeface="思源黑体 CN ExtraLight" panose="020B0200000000000000" charset="-122"/>
                <a:ea typeface="思源黑体 CN ExtraLight" panose="020B0200000000000000" charset="-122"/>
              </a:rPr>
              <a:t> </a:t>
            </a:r>
            <a:r>
              <a:rPr lang="en-US" altLang="zh-CN" sz="1200" dirty="0" err="1">
                <a:solidFill>
                  <a:srgbClr val="737476"/>
                </a:solidFill>
                <a:latin typeface="思源黑体 CN ExtraLight" panose="020B0200000000000000" charset="-122"/>
                <a:ea typeface="思源黑体 CN ExtraLight" panose="020B0200000000000000" charset="-122"/>
              </a:rPr>
              <a:t>mencukupi</a:t>
            </a:r>
            <a:endParaRPr lang="en-US" altLang="zh-CN" sz="1200" b="0" i="0" dirty="0">
              <a:solidFill>
                <a:srgbClr val="737476"/>
              </a:solidFill>
              <a:effectLst/>
              <a:latin typeface="思源黑体 CN ExtraLight" panose="020B0200000000000000" charset="-122"/>
              <a:ea typeface="思源黑体 CN ExtraLight" panose="020B0200000000000000" charset="-122"/>
            </a:endParaRPr>
          </a:p>
        </p:txBody>
      </p:sp>
      <p:sp>
        <p:nvSpPr>
          <p:cNvPr id="45" name="文本框 44"/>
          <p:cNvSpPr txBox="1"/>
          <p:nvPr/>
        </p:nvSpPr>
        <p:spPr>
          <a:xfrm>
            <a:off x="5773102" y="2907030"/>
            <a:ext cx="1300480" cy="398780"/>
          </a:xfrm>
          <a:prstGeom prst="rect">
            <a:avLst/>
          </a:prstGeom>
          <a:noFill/>
        </p:spPr>
        <p:txBody>
          <a:bodyPr wrap="square" rtlCol="0">
            <a:spAutoFit/>
          </a:bodyPr>
          <a:lstStyle/>
          <a:p>
            <a:pPr algn="ctr"/>
            <a:r>
              <a:rPr lang="en-US" altLang="zh-CN" sz="2000" dirty="0">
                <a:solidFill>
                  <a:schemeClr val="tx1">
                    <a:lumMod val="65000"/>
                    <a:lumOff val="35000"/>
                  </a:schemeClr>
                </a:solidFill>
                <a:latin typeface="思源黑体 CN Bold" panose="020B0800000000000000" charset="-122"/>
                <a:ea typeface="思源黑体 CN Bold" panose="020B0800000000000000" charset="-122"/>
              </a:rPr>
              <a:t>2</a:t>
            </a:r>
            <a:endParaRPr lang="zh-CN" altLang="en-US" sz="2000" dirty="0">
              <a:solidFill>
                <a:schemeClr val="tx1">
                  <a:lumMod val="65000"/>
                  <a:lumOff val="35000"/>
                </a:schemeClr>
              </a:solidFill>
              <a:latin typeface="思源黑体 CN Bold" panose="020B0800000000000000" charset="-122"/>
              <a:ea typeface="思源黑体 CN Bold" panose="020B0800000000000000" charset="-122"/>
            </a:endParaRPr>
          </a:p>
        </p:txBody>
      </p:sp>
      <p:sp>
        <p:nvSpPr>
          <p:cNvPr id="46" name="矩形 45"/>
          <p:cNvSpPr/>
          <p:nvPr/>
        </p:nvSpPr>
        <p:spPr>
          <a:xfrm>
            <a:off x="7983220" y="3705860"/>
            <a:ext cx="1693545" cy="1983740"/>
          </a:xfrm>
          <a:prstGeom prst="rect">
            <a:avLst/>
          </a:prstGeom>
          <a:noFill/>
          <a:ln w="3175">
            <a:solidFill>
              <a:schemeClr val="bg1">
                <a:lumMod val="50000"/>
              </a:schemeClr>
            </a:solidFill>
          </a:ln>
          <a:extLst>
            <a:ext uri="{909E8E84-426E-40DD-AFC4-6F175D3DCCD1}">
              <a14:hiddenFill xmlns:a14="http://schemas.microsoft.com/office/drawing/2010/main">
                <a:gradFill flip="none" rotWithShape="1">
                  <a:gsLst>
                    <a:gs pos="0">
                      <a:srgbClr val="FF6737"/>
                    </a:gs>
                    <a:gs pos="48000">
                      <a:srgbClr val="FF784E"/>
                    </a:gs>
                  </a:gsLst>
                  <a:lin ang="10800000" scaled="1"/>
                  <a:tileRect/>
                </a:gra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ExtraLight" panose="020B0200000000000000" pitchFamily="34" charset="-122"/>
              <a:ea typeface="思源黑体 ExtraLight" panose="020B0200000000000000" pitchFamily="34" charset="-122"/>
            </a:endParaRPr>
          </a:p>
        </p:txBody>
      </p:sp>
      <p:pic>
        <p:nvPicPr>
          <p:cNvPr id="47" name="图形 1"/>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24802" y="3539119"/>
            <a:ext cx="1754329" cy="2022352"/>
          </a:xfrm>
          <a:prstGeom prst="rect">
            <a:avLst/>
          </a:prstGeom>
        </p:spPr>
      </p:pic>
      <p:sp>
        <p:nvSpPr>
          <p:cNvPr id="49" name="文本框 48"/>
          <p:cNvSpPr txBox="1"/>
          <p:nvPr/>
        </p:nvSpPr>
        <p:spPr>
          <a:xfrm>
            <a:off x="8042507" y="3938700"/>
            <a:ext cx="1276941" cy="830997"/>
          </a:xfrm>
          <a:prstGeom prst="rect">
            <a:avLst/>
          </a:prstGeom>
          <a:noFill/>
        </p:spPr>
        <p:txBody>
          <a:bodyPr wrap="square" rtlCol="0">
            <a:spAutoFit/>
          </a:bodyPr>
          <a:lstStyle/>
          <a:p>
            <a:r>
              <a:rPr lang="en-US" altLang="zh-CN" sz="1200" b="0" i="0" dirty="0">
                <a:solidFill>
                  <a:srgbClr val="737476"/>
                </a:solidFill>
                <a:effectLst/>
                <a:latin typeface="思源黑体 CN ExtraLight" panose="020B0200000000000000" charset="-122"/>
                <a:ea typeface="思源黑体 CN ExtraLight" panose="020B0200000000000000" charset="-122"/>
              </a:rPr>
              <a:t>File </a:t>
            </a:r>
            <a:r>
              <a:rPr lang="en-US" altLang="zh-CN" sz="1200" b="0" i="0" dirty="0" err="1">
                <a:solidFill>
                  <a:srgbClr val="737476"/>
                </a:solidFill>
                <a:effectLst/>
                <a:latin typeface="思源黑体 CN ExtraLight" panose="020B0200000000000000" charset="-122"/>
                <a:ea typeface="思源黑体 CN ExtraLight" panose="020B0200000000000000" charset="-122"/>
              </a:rPr>
              <a:t>tidak</a:t>
            </a:r>
            <a:r>
              <a:rPr lang="en-US" altLang="zh-CN" sz="1200" b="0" i="0" dirty="0">
                <a:solidFill>
                  <a:srgbClr val="737476"/>
                </a:solidFill>
                <a:effectLst/>
                <a:latin typeface="思源黑体 CN ExtraLight" panose="020B0200000000000000" charset="-122"/>
                <a:ea typeface="思源黑体 CN ExtraLight" panose="020B0200000000000000" charset="-122"/>
              </a:rPr>
              <a:t> mengandung data yang </a:t>
            </a:r>
            <a:r>
              <a:rPr lang="en-US" altLang="zh-CN" sz="1200" b="0" i="0" dirty="0" err="1">
                <a:solidFill>
                  <a:srgbClr val="737476"/>
                </a:solidFill>
                <a:effectLst/>
                <a:latin typeface="思源黑体 CN ExtraLight" panose="020B0200000000000000" charset="-122"/>
                <a:ea typeface="思源黑体 CN ExtraLight" panose="020B0200000000000000" charset="-122"/>
              </a:rPr>
              <a:t>akan</a:t>
            </a:r>
            <a:r>
              <a:rPr lang="en-US" altLang="zh-CN" sz="1200" b="0" i="0" dirty="0">
                <a:solidFill>
                  <a:srgbClr val="737476"/>
                </a:solidFill>
                <a:effectLst/>
                <a:latin typeface="思源黑体 CN ExtraLight" panose="020B0200000000000000" charset="-122"/>
                <a:ea typeface="思源黑体 CN ExtraLight" panose="020B0200000000000000" charset="-122"/>
              </a:rPr>
              <a:t> </a:t>
            </a:r>
            <a:r>
              <a:rPr lang="en-US" altLang="zh-CN" sz="1200" b="0" i="0" dirty="0" err="1">
                <a:solidFill>
                  <a:srgbClr val="737476"/>
                </a:solidFill>
                <a:effectLst/>
                <a:latin typeface="思源黑体 CN ExtraLight" panose="020B0200000000000000" charset="-122"/>
                <a:ea typeface="思源黑体 CN ExtraLight" panose="020B0200000000000000" charset="-122"/>
              </a:rPr>
              <a:t>diuraikan</a:t>
            </a:r>
            <a:endParaRPr lang="en-US" altLang="zh-CN" sz="1200" b="0" i="0" dirty="0">
              <a:solidFill>
                <a:srgbClr val="737476"/>
              </a:solidFill>
              <a:effectLst/>
              <a:latin typeface="思源黑体 CN ExtraLight" panose="020B0200000000000000" charset="-122"/>
              <a:ea typeface="思源黑体 CN ExtraLight" panose="020B0200000000000000" charset="-122"/>
            </a:endParaRPr>
          </a:p>
        </p:txBody>
      </p:sp>
      <p:sp>
        <p:nvSpPr>
          <p:cNvPr id="50" name="文本框 49"/>
          <p:cNvSpPr txBox="1"/>
          <p:nvPr/>
        </p:nvSpPr>
        <p:spPr>
          <a:xfrm>
            <a:off x="8090535" y="2943860"/>
            <a:ext cx="1300480" cy="398780"/>
          </a:xfrm>
          <a:prstGeom prst="rect">
            <a:avLst/>
          </a:prstGeom>
          <a:noFill/>
        </p:spPr>
        <p:txBody>
          <a:bodyPr wrap="square" rtlCol="0">
            <a:spAutoFit/>
          </a:bodyPr>
          <a:lstStyle/>
          <a:p>
            <a:pPr algn="ctr"/>
            <a:r>
              <a:rPr lang="en-US" altLang="zh-CN" sz="2000" dirty="0">
                <a:solidFill>
                  <a:schemeClr val="tx1">
                    <a:lumMod val="65000"/>
                    <a:lumOff val="35000"/>
                  </a:schemeClr>
                </a:solidFill>
                <a:latin typeface="思源黑体 CN Bold" panose="020B0800000000000000" charset="-122"/>
                <a:ea typeface="思源黑体 CN Bold" panose="020B0800000000000000" charset="-122"/>
              </a:rPr>
              <a:t>3</a:t>
            </a:r>
            <a:endParaRPr lang="zh-CN" altLang="en-US" sz="2000" dirty="0">
              <a:solidFill>
                <a:schemeClr val="tx1">
                  <a:lumMod val="65000"/>
                  <a:lumOff val="35000"/>
                </a:schemeClr>
              </a:solidFill>
              <a:latin typeface="思源黑体 CN Bold" panose="020B0800000000000000" charset="-122"/>
              <a:ea typeface="思源黑体 CN Bold" panose="020B0800000000000000" charset="-122"/>
            </a:endParaRPr>
          </a:p>
        </p:txBody>
      </p:sp>
      <p:sp>
        <p:nvSpPr>
          <p:cNvPr id="19" name="文本框 18"/>
          <p:cNvSpPr txBox="1"/>
          <p:nvPr/>
        </p:nvSpPr>
        <p:spPr>
          <a:xfrm>
            <a:off x="4351338" y="1113155"/>
            <a:ext cx="4157662" cy="1015663"/>
          </a:xfrm>
          <a:prstGeom prst="rect">
            <a:avLst/>
          </a:prstGeom>
          <a:noFill/>
        </p:spPr>
        <p:txBody>
          <a:bodyPr wrap="square" rtlCol="0">
            <a:spAutoFit/>
          </a:bodyPr>
          <a:lstStyle/>
          <a:p>
            <a:pPr algn="ctr"/>
            <a:r>
              <a:rPr lang="en-US" altLang="zh-CN" sz="3000" dirty="0">
                <a:solidFill>
                  <a:schemeClr val="tx1">
                    <a:lumMod val="65000"/>
                    <a:lumOff val="35000"/>
                  </a:schemeClr>
                </a:solidFill>
                <a:latin typeface="思源黑体 CN Bold" panose="020B0800000000000000" charset="-122"/>
                <a:ea typeface="思源黑体 CN Bold" panose="020B0800000000000000" charset="-122"/>
              </a:rPr>
              <a:t>PENYEBAB PARSING DATA ERROR</a:t>
            </a:r>
            <a:endParaRPr lang="zh-CN" altLang="en-US" sz="3000" dirty="0">
              <a:solidFill>
                <a:schemeClr val="tx1">
                  <a:lumMod val="65000"/>
                  <a:lumOff val="35000"/>
                </a:schemeClr>
              </a:solidFill>
              <a:latin typeface="思源黑体 CN Bold" panose="020B0800000000000000" charset="-122"/>
              <a:ea typeface="思源黑体 CN Bold" panose="020B0800000000000000" charset="-122"/>
            </a:endParaRPr>
          </a:p>
        </p:txBody>
      </p:sp>
      <p:cxnSp>
        <p:nvCxnSpPr>
          <p:cNvPr id="3" name="直接连接符 2"/>
          <p:cNvCxnSpPr/>
          <p:nvPr/>
        </p:nvCxnSpPr>
        <p:spPr>
          <a:xfrm flipH="1" flipV="1">
            <a:off x="1264285" y="2326005"/>
            <a:ext cx="9899015" cy="27305"/>
          </a:xfrm>
          <a:prstGeom prst="line">
            <a:avLst/>
          </a:prstGeom>
          <a:ln w="31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96E1"/>
            </a:gs>
            <a:gs pos="79000">
              <a:srgbClr val="101BE1"/>
            </a:gs>
          </a:gsLst>
          <a:lin ang="6480000" scaled="0"/>
        </a:gradFill>
        <a:effectLst/>
      </p:bgPr>
    </p:bg>
    <p:spTree>
      <p:nvGrpSpPr>
        <p:cNvPr id="1" name=""/>
        <p:cNvGrpSpPr/>
        <p:nvPr/>
      </p:nvGrpSpPr>
      <p:grpSpPr>
        <a:xfrm>
          <a:off x="0" y="0"/>
          <a:ext cx="0" cy="0"/>
          <a:chOff x="0" y="0"/>
          <a:chExt cx="0" cy="0"/>
        </a:xfrm>
      </p:grpSpPr>
      <p:sp>
        <p:nvSpPr>
          <p:cNvPr id="2" name="椭圆 1"/>
          <p:cNvSpPr/>
          <p:nvPr/>
        </p:nvSpPr>
        <p:spPr>
          <a:xfrm>
            <a:off x="3000375" y="123825"/>
            <a:ext cx="6610350" cy="6610350"/>
          </a:xfrm>
          <a:prstGeom prst="ellipse">
            <a:avLst/>
          </a:prstGeom>
          <a:gradFill flip="none" rotWithShape="1">
            <a:gsLst>
              <a:gs pos="33000">
                <a:srgbClr val="5E96E1"/>
              </a:gs>
              <a:gs pos="92000">
                <a:srgbClr val="101BE1"/>
              </a:gs>
            </a:gsLst>
            <a:lin ang="1776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ExtraLight" panose="020B0200000000000000" pitchFamily="34" charset="-122"/>
              <a:ea typeface="思源黑体 ExtraLight" panose="020B0200000000000000" pitchFamily="34" charset="-122"/>
            </a:endParaRPr>
          </a:p>
        </p:txBody>
      </p:sp>
      <p:sp>
        <p:nvSpPr>
          <p:cNvPr id="3" name="矩形 2"/>
          <p:cNvSpPr/>
          <p:nvPr/>
        </p:nvSpPr>
        <p:spPr>
          <a:xfrm>
            <a:off x="3375660" y="3554730"/>
            <a:ext cx="5517515" cy="506730"/>
          </a:xfrm>
          <a:prstGeom prst="rect">
            <a:avLst/>
          </a:prstGeom>
        </p:spPr>
        <p:txBody>
          <a:bodyPr wrap="square">
            <a:spAutoFit/>
          </a:bodyPr>
          <a:lstStyle/>
          <a:p>
            <a:pPr algn="ctr">
              <a:lnSpc>
                <a:spcPct val="90000"/>
              </a:lnSpc>
            </a:pPr>
            <a:r>
              <a:rPr lang="en-US" sz="3000" kern="2500" dirty="0">
                <a:solidFill>
                  <a:schemeClr val="bg1"/>
                </a:solidFill>
                <a:latin typeface="思源黑体 CN Bold" panose="020B0800000000000000" charset="-122"/>
                <a:ea typeface="思源黑体 CN Bold" panose="020B0800000000000000" charset="-122"/>
                <a:cs typeface="庞门正道标题体" panose="02010600030101010101" charset="-122"/>
              </a:rPr>
              <a:t>TOP DOWN &amp; BOTTOM UP</a:t>
            </a:r>
            <a:endParaRPr sz="3000" kern="2500" dirty="0">
              <a:solidFill>
                <a:schemeClr val="bg1"/>
              </a:solidFill>
              <a:latin typeface="思源黑体 CN Bold" panose="020B0800000000000000" charset="-122"/>
              <a:ea typeface="思源黑体 CN Bold" panose="020B0800000000000000" charset="-122"/>
              <a:cs typeface="庞门正道标题体" panose="02010600030101010101" charset="-122"/>
            </a:endParaRPr>
          </a:p>
        </p:txBody>
      </p:sp>
      <p:sp>
        <p:nvSpPr>
          <p:cNvPr id="7" name="矩形 6"/>
          <p:cNvSpPr/>
          <p:nvPr/>
        </p:nvSpPr>
        <p:spPr>
          <a:xfrm>
            <a:off x="4859655" y="1895475"/>
            <a:ext cx="2549525" cy="1691640"/>
          </a:xfrm>
          <a:prstGeom prst="rect">
            <a:avLst/>
          </a:prstGeom>
          <a:noFill/>
          <a:effectLst/>
        </p:spPr>
        <p:txBody>
          <a:bodyPr wrap="square">
            <a:spAutoFit/>
          </a:bodyPr>
          <a:lstStyle/>
          <a:p>
            <a:pPr algn="ctr">
              <a:lnSpc>
                <a:spcPct val="80000"/>
              </a:lnSpc>
            </a:pPr>
            <a:r>
              <a:rPr lang="en-US" altLang="zh-CN" sz="13000" kern="2500" dirty="0">
                <a:ln>
                  <a:noFill/>
                </a:ln>
                <a:solidFill>
                  <a:schemeClr val="bg1"/>
                </a:solidFill>
                <a:effectLst/>
                <a:latin typeface="思源宋体 CN Heavy" panose="02020900000000000000" charset="-122"/>
                <a:ea typeface="思源宋体 CN Heavy" panose="02020900000000000000" charset="-122"/>
                <a:cs typeface="庞门正道标题体" panose="02010600030101010101" charset="-122"/>
              </a:rPr>
              <a:t>02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2" name="矩形 41"/>
          <p:cNvSpPr/>
          <p:nvPr/>
        </p:nvSpPr>
        <p:spPr>
          <a:xfrm>
            <a:off x="-1" y="3084681"/>
            <a:ext cx="12192001" cy="3773319"/>
          </a:xfrm>
          <a:prstGeom prst="rect">
            <a:avLst/>
          </a:prstGeom>
          <a:solidFill>
            <a:srgbClr val="0913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CN Light" panose="020B0300000000000000" charset="-122"/>
              <a:ea typeface="思源黑体 CN Light" panose="020B0300000000000000" charset="-122"/>
            </a:endParaRPr>
          </a:p>
        </p:txBody>
      </p:sp>
      <p:cxnSp>
        <p:nvCxnSpPr>
          <p:cNvPr id="2" name="直接箭头连接符 1"/>
          <p:cNvCxnSpPr/>
          <p:nvPr/>
        </p:nvCxnSpPr>
        <p:spPr>
          <a:xfrm>
            <a:off x="959485" y="1886268"/>
            <a:ext cx="9784715" cy="0"/>
          </a:xfrm>
          <a:prstGeom prst="straightConnector1">
            <a:avLst/>
          </a:prstGeom>
          <a:ln w="28575">
            <a:solidFill>
              <a:schemeClr val="bg1">
                <a:lumMod val="50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7405627" y="2772921"/>
            <a:ext cx="996287" cy="996287"/>
          </a:xfrm>
          <a:prstGeom prst="ellipse">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00">
              <a:sym typeface="思源黑体 CN Light" panose="020B0300000000000000" charset="-122"/>
            </a:endParaRPr>
          </a:p>
        </p:txBody>
      </p:sp>
      <p:sp>
        <p:nvSpPr>
          <p:cNvPr id="27" name="矩形 26"/>
          <p:cNvSpPr/>
          <p:nvPr/>
        </p:nvSpPr>
        <p:spPr>
          <a:xfrm>
            <a:off x="1968796" y="3970457"/>
            <a:ext cx="2162515" cy="369332"/>
          </a:xfrm>
          <a:prstGeom prst="rect">
            <a:avLst/>
          </a:prstGeom>
        </p:spPr>
        <p:txBody>
          <a:bodyPr wrap="none">
            <a:spAutoFit/>
          </a:bodyPr>
          <a:lstStyle/>
          <a:p>
            <a:pPr algn="l"/>
            <a:r>
              <a:rPr lang="en-US" altLang="zh-CN" dirty="0">
                <a:solidFill>
                  <a:schemeClr val="bg1"/>
                </a:solidFill>
                <a:latin typeface="思源黑体 CN Medium" panose="020B0600000000000000" pitchFamily="34" charset="-122"/>
                <a:ea typeface="思源黑体 CN Medium" panose="020B0600000000000000" pitchFamily="34" charset="-122"/>
                <a:cs typeface="思源黑体 CN Light" panose="020B0300000000000000" charset="-122"/>
                <a:sym typeface="思源黑体 CN Light" panose="020B0300000000000000" charset="-122"/>
              </a:rPr>
              <a:t>Parsing top-down</a:t>
            </a:r>
            <a:endParaRPr lang="zh-CN" altLang="en-US" dirty="0">
              <a:solidFill>
                <a:schemeClr val="bg1"/>
              </a:solidFill>
              <a:latin typeface="思源黑体 CN Medium" panose="020B0600000000000000" pitchFamily="34" charset="-122"/>
              <a:ea typeface="思源黑体 CN Medium" panose="020B0600000000000000" pitchFamily="34" charset="-122"/>
              <a:cs typeface="思源黑体 CN Light" panose="020B0300000000000000" charset="-122"/>
              <a:sym typeface="思源黑体 CN Light" panose="020B0300000000000000" charset="-122"/>
            </a:endParaRPr>
          </a:p>
        </p:txBody>
      </p:sp>
      <p:sp>
        <p:nvSpPr>
          <p:cNvPr id="6" name="矩形 5"/>
          <p:cNvSpPr/>
          <p:nvPr/>
        </p:nvSpPr>
        <p:spPr>
          <a:xfrm>
            <a:off x="1963270" y="4308919"/>
            <a:ext cx="4132730" cy="1615507"/>
          </a:xfrm>
          <a:prstGeom prst="rect">
            <a:avLst/>
          </a:prstGeom>
        </p:spPr>
        <p:txBody>
          <a:bodyPr wrap="square">
            <a:spAutoFit/>
          </a:bodyPr>
          <a:lstStyle/>
          <a:p>
            <a:pPr>
              <a:lnSpc>
                <a:spcPct val="140000"/>
              </a:lnSpc>
            </a:pPr>
            <a:r>
              <a:rPr lang="en-US" altLang="zh-CN" sz="1200" dirty="0" err="1">
                <a:solidFill>
                  <a:schemeClr val="bg1"/>
                </a:solidFill>
                <a:latin typeface="思源黑体 CN Light" panose="020B0300000000000000" charset="-122"/>
                <a:ea typeface="思源黑体 CN Light" panose="020B0300000000000000" charset="-122"/>
                <a:sym typeface="+mn-ea"/>
              </a:rPr>
              <a:t>Dimulai</a:t>
            </a:r>
            <a:r>
              <a:rPr lang="en-US" altLang="zh-CN" sz="1200" dirty="0">
                <a:solidFill>
                  <a:schemeClr val="bg1"/>
                </a:solidFill>
                <a:latin typeface="思源黑体 CN Light" panose="020B0300000000000000" charset="-122"/>
                <a:ea typeface="思源黑体 CN Light" panose="020B0300000000000000" charset="-122"/>
                <a:sym typeface="+mn-ea"/>
              </a:rPr>
              <a:t> </a:t>
            </a:r>
            <a:r>
              <a:rPr lang="en-US" altLang="zh-CN" sz="1200" dirty="0" err="1">
                <a:solidFill>
                  <a:schemeClr val="bg1"/>
                </a:solidFill>
                <a:latin typeface="思源黑体 CN Light" panose="020B0300000000000000" charset="-122"/>
                <a:ea typeface="思源黑体 CN Light" panose="020B0300000000000000" charset="-122"/>
                <a:sym typeface="+mn-ea"/>
              </a:rPr>
              <a:t>dari</a:t>
            </a:r>
            <a:r>
              <a:rPr lang="en-US" altLang="zh-CN" sz="1200" dirty="0">
                <a:solidFill>
                  <a:schemeClr val="bg1"/>
                </a:solidFill>
                <a:latin typeface="思源黑体 CN Light" panose="020B0300000000000000" charset="-122"/>
                <a:ea typeface="思源黑体 CN Light" panose="020B0300000000000000" charset="-122"/>
                <a:sym typeface="+mn-ea"/>
              </a:rPr>
              <a:t> symbol S </a:t>
            </a:r>
            <a:r>
              <a:rPr lang="en-US" altLang="zh-CN" sz="1200" dirty="0" err="1">
                <a:solidFill>
                  <a:schemeClr val="bg1"/>
                </a:solidFill>
                <a:latin typeface="思源黑体 CN Light" panose="020B0300000000000000" charset="-122"/>
                <a:ea typeface="思源黑体 CN Light" panose="020B0300000000000000" charset="-122"/>
                <a:sym typeface="+mn-ea"/>
              </a:rPr>
              <a:t>sampai</a:t>
            </a:r>
            <a:r>
              <a:rPr lang="en-US" altLang="zh-CN" sz="1200" dirty="0">
                <a:solidFill>
                  <a:schemeClr val="bg1"/>
                </a:solidFill>
                <a:latin typeface="思源黑体 CN Light" panose="020B0300000000000000" charset="-122"/>
                <a:ea typeface="思源黑体 CN Light" panose="020B0300000000000000" charset="-122"/>
                <a:sym typeface="+mn-ea"/>
              </a:rPr>
              <a:t> </a:t>
            </a:r>
            <a:r>
              <a:rPr lang="en-US" altLang="zh-CN" sz="1200" dirty="0" err="1">
                <a:solidFill>
                  <a:schemeClr val="bg1"/>
                </a:solidFill>
                <a:latin typeface="思源黑体 CN Light" panose="020B0300000000000000" charset="-122"/>
                <a:ea typeface="思源黑体 CN Light" panose="020B0300000000000000" charset="-122"/>
                <a:sym typeface="+mn-ea"/>
              </a:rPr>
              <a:t>kalimat</a:t>
            </a:r>
            <a:r>
              <a:rPr lang="en-US" altLang="zh-CN" sz="1200" dirty="0">
                <a:solidFill>
                  <a:schemeClr val="bg1"/>
                </a:solidFill>
                <a:latin typeface="思源黑体 CN Light" panose="020B0300000000000000" charset="-122"/>
                <a:ea typeface="思源黑体 CN Light" panose="020B0300000000000000" charset="-122"/>
                <a:sym typeface="+mn-ea"/>
              </a:rPr>
              <a:t> x. Top-Down parsing dapat </a:t>
            </a:r>
            <a:r>
              <a:rPr lang="en-US" altLang="zh-CN" sz="1200" dirty="0" err="1">
                <a:solidFill>
                  <a:schemeClr val="bg1"/>
                </a:solidFill>
                <a:latin typeface="思源黑体 CN Light" panose="020B0300000000000000" charset="-122"/>
                <a:ea typeface="思源黑体 CN Light" panose="020B0300000000000000" charset="-122"/>
                <a:sym typeface="+mn-ea"/>
              </a:rPr>
              <a:t>dilihat</a:t>
            </a:r>
            <a:r>
              <a:rPr lang="en-US" altLang="zh-CN" sz="1200" dirty="0">
                <a:solidFill>
                  <a:schemeClr val="bg1"/>
                </a:solidFill>
                <a:latin typeface="思源黑体 CN Light" panose="020B0300000000000000" charset="-122"/>
                <a:ea typeface="思源黑体 CN Light" panose="020B0300000000000000" charset="-122"/>
                <a:sym typeface="+mn-ea"/>
              </a:rPr>
              <a:t> </a:t>
            </a:r>
            <a:r>
              <a:rPr lang="en-US" altLang="zh-CN" sz="1200" dirty="0" err="1">
                <a:solidFill>
                  <a:schemeClr val="bg1"/>
                </a:solidFill>
                <a:latin typeface="思源黑体 CN Light" panose="020B0300000000000000" charset="-122"/>
                <a:ea typeface="思源黑体 CN Light" panose="020B0300000000000000" charset="-122"/>
                <a:sym typeface="+mn-ea"/>
              </a:rPr>
              <a:t>sebagai</a:t>
            </a:r>
            <a:r>
              <a:rPr lang="en-US" altLang="zh-CN" sz="1200" dirty="0">
                <a:solidFill>
                  <a:schemeClr val="bg1"/>
                </a:solidFill>
                <a:latin typeface="思源黑体 CN Light" panose="020B0300000000000000" charset="-122"/>
                <a:ea typeface="思源黑体 CN Light" panose="020B0300000000000000" charset="-122"/>
                <a:sym typeface="+mn-ea"/>
              </a:rPr>
              <a:t> </a:t>
            </a:r>
            <a:r>
              <a:rPr lang="en-US" altLang="zh-CN" sz="1200" dirty="0" err="1">
                <a:solidFill>
                  <a:schemeClr val="bg1"/>
                </a:solidFill>
                <a:latin typeface="思源黑体 CN Light" panose="020B0300000000000000" charset="-122"/>
                <a:ea typeface="思源黑体 CN Light" panose="020B0300000000000000" charset="-122"/>
                <a:sym typeface="+mn-ea"/>
              </a:rPr>
              <a:t>suatu</a:t>
            </a:r>
            <a:r>
              <a:rPr lang="en-US" altLang="zh-CN" sz="1200" dirty="0">
                <a:solidFill>
                  <a:schemeClr val="bg1"/>
                </a:solidFill>
                <a:latin typeface="思源黑体 CN Light" panose="020B0300000000000000" charset="-122"/>
                <a:ea typeface="思源黑体 CN Light" panose="020B0300000000000000" charset="-122"/>
                <a:sym typeface="+mn-ea"/>
              </a:rPr>
              <a:t> </a:t>
            </a:r>
            <a:r>
              <a:rPr lang="en-US" altLang="zh-CN" sz="1200" dirty="0" err="1">
                <a:solidFill>
                  <a:schemeClr val="bg1"/>
                </a:solidFill>
                <a:latin typeface="思源黑体 CN Light" panose="020B0300000000000000" charset="-122"/>
                <a:ea typeface="思源黑体 CN Light" panose="020B0300000000000000" charset="-122"/>
                <a:sym typeface="+mn-ea"/>
              </a:rPr>
              <a:t>permasalahan</a:t>
            </a:r>
            <a:r>
              <a:rPr lang="en-US" altLang="zh-CN" sz="1200" dirty="0">
                <a:solidFill>
                  <a:schemeClr val="bg1"/>
                </a:solidFill>
                <a:latin typeface="思源黑体 CN Light" panose="020B0300000000000000" charset="-122"/>
                <a:ea typeface="思源黑体 CN Light" panose="020B0300000000000000" charset="-122"/>
                <a:sym typeface="+mn-ea"/>
              </a:rPr>
              <a:t> </a:t>
            </a:r>
            <a:r>
              <a:rPr lang="en-US" altLang="zh-CN" sz="1200" dirty="0" err="1">
                <a:solidFill>
                  <a:schemeClr val="bg1"/>
                </a:solidFill>
                <a:latin typeface="思源黑体 CN Light" panose="020B0300000000000000" charset="-122"/>
                <a:ea typeface="思源黑体 CN Light" panose="020B0300000000000000" charset="-122"/>
                <a:sym typeface="+mn-ea"/>
              </a:rPr>
              <a:t>terhadap</a:t>
            </a:r>
            <a:r>
              <a:rPr lang="en-US" altLang="zh-CN" sz="1200" dirty="0">
                <a:solidFill>
                  <a:schemeClr val="bg1"/>
                </a:solidFill>
                <a:latin typeface="思源黑体 CN Light" panose="020B0300000000000000" charset="-122"/>
                <a:ea typeface="思源黑体 CN Light" panose="020B0300000000000000" charset="-122"/>
                <a:sym typeface="+mn-ea"/>
              </a:rPr>
              <a:t> </a:t>
            </a:r>
            <a:r>
              <a:rPr lang="en-US" altLang="zh-CN" sz="1200" dirty="0" err="1">
                <a:solidFill>
                  <a:schemeClr val="bg1"/>
                </a:solidFill>
                <a:latin typeface="思源黑体 CN Light" panose="020B0300000000000000" charset="-122"/>
                <a:ea typeface="思源黑体 CN Light" panose="020B0300000000000000" charset="-122"/>
                <a:sym typeface="+mn-ea"/>
              </a:rPr>
              <a:t>sebuah</a:t>
            </a:r>
            <a:r>
              <a:rPr lang="en-US" altLang="zh-CN" sz="1200" dirty="0">
                <a:solidFill>
                  <a:schemeClr val="bg1"/>
                </a:solidFill>
                <a:latin typeface="思源黑体 CN Light" panose="020B0300000000000000" charset="-122"/>
                <a:ea typeface="思源黑体 CN Light" panose="020B0300000000000000" charset="-122"/>
                <a:sym typeface="+mn-ea"/>
              </a:rPr>
              <a:t> </a:t>
            </a:r>
            <a:r>
              <a:rPr lang="en-US" altLang="zh-CN" sz="1200" dirty="0" err="1">
                <a:solidFill>
                  <a:schemeClr val="bg1"/>
                </a:solidFill>
                <a:latin typeface="思源黑体 CN Light" panose="020B0300000000000000" charset="-122"/>
                <a:ea typeface="思源黑体 CN Light" panose="020B0300000000000000" charset="-122"/>
                <a:sym typeface="+mn-ea"/>
              </a:rPr>
              <a:t>rancangan</a:t>
            </a:r>
            <a:r>
              <a:rPr lang="en-US" altLang="zh-CN" sz="1200" dirty="0">
                <a:solidFill>
                  <a:schemeClr val="bg1"/>
                </a:solidFill>
                <a:latin typeface="思源黑体 CN Light" panose="020B0300000000000000" charset="-122"/>
                <a:ea typeface="思源黑体 CN Light" panose="020B0300000000000000" charset="-122"/>
                <a:sym typeface="+mn-ea"/>
              </a:rPr>
              <a:t> parse</a:t>
            </a:r>
          </a:p>
          <a:p>
            <a:pPr>
              <a:lnSpc>
                <a:spcPct val="140000"/>
              </a:lnSpc>
            </a:pPr>
            <a:r>
              <a:rPr lang="en-US" altLang="zh-CN" sz="1200" dirty="0">
                <a:solidFill>
                  <a:schemeClr val="bg1"/>
                </a:solidFill>
                <a:latin typeface="思源黑体 CN Light" panose="020B0300000000000000" charset="-122"/>
                <a:ea typeface="思源黑体 CN Light" panose="020B0300000000000000" charset="-122"/>
                <a:sym typeface="+mn-ea"/>
              </a:rPr>
              <a:t>tree dalam preorder (depth-first). Secara </a:t>
            </a:r>
            <a:r>
              <a:rPr lang="en-US" altLang="zh-CN" sz="1200" dirty="0" err="1">
                <a:solidFill>
                  <a:schemeClr val="bg1"/>
                </a:solidFill>
                <a:latin typeface="思源黑体 CN Light" panose="020B0300000000000000" charset="-122"/>
                <a:ea typeface="思源黑体 CN Light" panose="020B0300000000000000" charset="-122"/>
                <a:sym typeface="+mn-ea"/>
              </a:rPr>
              <a:t>ekivalensi</a:t>
            </a:r>
            <a:r>
              <a:rPr lang="en-US" altLang="zh-CN" sz="1200" dirty="0">
                <a:solidFill>
                  <a:schemeClr val="bg1"/>
                </a:solidFill>
                <a:latin typeface="思源黑体 CN Light" panose="020B0300000000000000" charset="-122"/>
                <a:ea typeface="思源黑体 CN Light" panose="020B0300000000000000" charset="-122"/>
                <a:sym typeface="+mn-ea"/>
              </a:rPr>
              <a:t>, top-down parsing dapat </a:t>
            </a:r>
            <a:r>
              <a:rPr lang="en-US" altLang="zh-CN" sz="1200" dirty="0" err="1">
                <a:solidFill>
                  <a:schemeClr val="bg1"/>
                </a:solidFill>
                <a:latin typeface="思源黑体 CN Light" panose="020B0300000000000000" charset="-122"/>
                <a:ea typeface="思源黑体 CN Light" panose="020B0300000000000000" charset="-122"/>
                <a:sym typeface="+mn-ea"/>
              </a:rPr>
              <a:t>dilihat</a:t>
            </a:r>
            <a:r>
              <a:rPr lang="en-US" altLang="zh-CN" sz="1200" dirty="0">
                <a:solidFill>
                  <a:schemeClr val="bg1"/>
                </a:solidFill>
                <a:latin typeface="思源黑体 CN Light" panose="020B0300000000000000" charset="-122"/>
                <a:ea typeface="思源黑体 CN Light" panose="020B0300000000000000" charset="-122"/>
                <a:sym typeface="+mn-ea"/>
              </a:rPr>
              <a:t> </a:t>
            </a:r>
            <a:r>
              <a:rPr lang="en-US" altLang="zh-CN" sz="1200" dirty="0" err="1">
                <a:solidFill>
                  <a:schemeClr val="bg1"/>
                </a:solidFill>
                <a:latin typeface="思源黑体 CN Light" panose="020B0300000000000000" charset="-122"/>
                <a:ea typeface="思源黑体 CN Light" panose="020B0300000000000000" charset="-122"/>
                <a:sym typeface="+mn-ea"/>
              </a:rPr>
              <a:t>sebagai</a:t>
            </a:r>
            <a:r>
              <a:rPr lang="en-US" altLang="zh-CN" sz="1200" dirty="0">
                <a:solidFill>
                  <a:schemeClr val="bg1"/>
                </a:solidFill>
                <a:latin typeface="思源黑体 CN Light" panose="020B0300000000000000" charset="-122"/>
                <a:ea typeface="思源黑体 CN Light" panose="020B0300000000000000" charset="-122"/>
                <a:sym typeface="+mn-ea"/>
              </a:rPr>
              <a:t> proses</a:t>
            </a:r>
          </a:p>
          <a:p>
            <a:pPr>
              <a:lnSpc>
                <a:spcPct val="140000"/>
              </a:lnSpc>
            </a:pPr>
            <a:r>
              <a:rPr lang="en-US" altLang="zh-CN" sz="1200" dirty="0" err="1">
                <a:solidFill>
                  <a:schemeClr val="bg1"/>
                </a:solidFill>
                <a:latin typeface="思源黑体 CN Light" panose="020B0300000000000000" charset="-122"/>
                <a:ea typeface="思源黑体 CN Light" panose="020B0300000000000000" charset="-122"/>
                <a:sym typeface="+mn-ea"/>
              </a:rPr>
              <a:t>pencarian</a:t>
            </a:r>
            <a:r>
              <a:rPr lang="en-US" altLang="zh-CN" sz="1200" dirty="0">
                <a:solidFill>
                  <a:schemeClr val="bg1"/>
                </a:solidFill>
                <a:latin typeface="思源黑体 CN Light" panose="020B0300000000000000" charset="-122"/>
                <a:ea typeface="思源黑体 CN Light" panose="020B0300000000000000" charset="-122"/>
                <a:sym typeface="+mn-ea"/>
              </a:rPr>
              <a:t> </a:t>
            </a:r>
            <a:r>
              <a:rPr lang="en-US" altLang="zh-CN" sz="1200" dirty="0" err="1">
                <a:solidFill>
                  <a:schemeClr val="bg1"/>
                </a:solidFill>
                <a:latin typeface="思源黑体 CN Light" panose="020B0300000000000000" charset="-122"/>
                <a:ea typeface="思源黑体 CN Light" panose="020B0300000000000000" charset="-122"/>
                <a:sym typeface="+mn-ea"/>
              </a:rPr>
              <a:t>penurunan</a:t>
            </a:r>
            <a:r>
              <a:rPr lang="en-US" altLang="zh-CN" sz="1200" dirty="0">
                <a:solidFill>
                  <a:schemeClr val="bg1"/>
                </a:solidFill>
                <a:latin typeface="思源黑体 CN Light" panose="020B0300000000000000" charset="-122"/>
                <a:ea typeface="思源黑体 CN Light" panose="020B0300000000000000" charset="-122"/>
                <a:sym typeface="+mn-ea"/>
              </a:rPr>
              <a:t> </a:t>
            </a:r>
            <a:r>
              <a:rPr lang="en-US" altLang="zh-CN" sz="1200" dirty="0" err="1">
                <a:solidFill>
                  <a:schemeClr val="bg1"/>
                </a:solidFill>
                <a:latin typeface="思源黑体 CN Light" panose="020B0300000000000000" charset="-122"/>
                <a:ea typeface="思源黑体 CN Light" panose="020B0300000000000000" charset="-122"/>
                <a:sym typeface="+mn-ea"/>
              </a:rPr>
              <a:t>terkiri</a:t>
            </a:r>
            <a:r>
              <a:rPr lang="en-US" altLang="zh-CN" sz="1200" dirty="0">
                <a:solidFill>
                  <a:schemeClr val="bg1"/>
                </a:solidFill>
                <a:latin typeface="思源黑体 CN Light" panose="020B0300000000000000" charset="-122"/>
                <a:ea typeface="思源黑体 CN Light" panose="020B0300000000000000" charset="-122"/>
                <a:sym typeface="+mn-ea"/>
              </a:rPr>
              <a:t> </a:t>
            </a:r>
            <a:r>
              <a:rPr lang="en-US" altLang="zh-CN" sz="1200" dirty="0" err="1">
                <a:solidFill>
                  <a:schemeClr val="bg1"/>
                </a:solidFill>
                <a:latin typeface="思源黑体 CN Light" panose="020B0300000000000000" charset="-122"/>
                <a:ea typeface="思源黑体 CN Light" panose="020B0300000000000000" charset="-122"/>
                <a:sym typeface="+mn-ea"/>
              </a:rPr>
              <a:t>untuk</a:t>
            </a:r>
            <a:r>
              <a:rPr lang="en-US" altLang="zh-CN" sz="1200" dirty="0">
                <a:solidFill>
                  <a:schemeClr val="bg1"/>
                </a:solidFill>
                <a:latin typeface="思源黑体 CN Light" panose="020B0300000000000000" charset="-122"/>
                <a:ea typeface="思源黑体 CN Light" panose="020B0300000000000000" charset="-122"/>
                <a:sym typeface="+mn-ea"/>
              </a:rPr>
              <a:t> </a:t>
            </a:r>
            <a:r>
              <a:rPr lang="en-US" altLang="zh-CN" sz="1200" dirty="0" err="1">
                <a:solidFill>
                  <a:schemeClr val="bg1"/>
                </a:solidFill>
                <a:latin typeface="思源黑体 CN Light" panose="020B0300000000000000" charset="-122"/>
                <a:ea typeface="思源黑体 CN Light" panose="020B0300000000000000" charset="-122"/>
                <a:sym typeface="+mn-ea"/>
              </a:rPr>
              <a:t>inputan</a:t>
            </a:r>
            <a:r>
              <a:rPr lang="en-US" altLang="zh-CN" sz="1200" dirty="0">
                <a:solidFill>
                  <a:schemeClr val="bg1"/>
                </a:solidFill>
                <a:latin typeface="思源黑体 CN Light" panose="020B0300000000000000" charset="-122"/>
                <a:ea typeface="思源黑体 CN Light" panose="020B0300000000000000" charset="-122"/>
                <a:sym typeface="+mn-ea"/>
              </a:rPr>
              <a:t> string. </a:t>
            </a:r>
            <a:endParaRPr lang="zh-CN" altLang="en-US" sz="1200" dirty="0">
              <a:solidFill>
                <a:schemeClr val="bg1"/>
              </a:solidFill>
              <a:latin typeface="思源黑体 CN Light" panose="020B0300000000000000" charset="-122"/>
              <a:ea typeface="思源黑体 CN Light" panose="020B0300000000000000" charset="-122"/>
              <a:sym typeface="+mn-ea"/>
            </a:endParaRPr>
          </a:p>
        </p:txBody>
      </p:sp>
      <p:sp>
        <p:nvSpPr>
          <p:cNvPr id="8" name="矩形 7"/>
          <p:cNvSpPr/>
          <p:nvPr/>
        </p:nvSpPr>
        <p:spPr>
          <a:xfrm>
            <a:off x="7349566" y="4036659"/>
            <a:ext cx="2282741" cy="369332"/>
          </a:xfrm>
          <a:prstGeom prst="rect">
            <a:avLst/>
          </a:prstGeom>
        </p:spPr>
        <p:txBody>
          <a:bodyPr wrap="none">
            <a:spAutoFit/>
          </a:bodyPr>
          <a:lstStyle/>
          <a:p>
            <a:pPr algn="l"/>
            <a:r>
              <a:rPr lang="en-US" altLang="zh-CN" dirty="0">
                <a:solidFill>
                  <a:schemeClr val="bg1"/>
                </a:solidFill>
                <a:latin typeface="思源黑体 CN Medium" panose="020B0600000000000000" pitchFamily="34" charset="-122"/>
                <a:ea typeface="思源黑体 CN Medium" panose="020B0600000000000000" pitchFamily="34" charset="-122"/>
                <a:cs typeface="思源黑体 CN Light" panose="020B0300000000000000" charset="-122"/>
                <a:sym typeface="思源黑体 CN Light" panose="020B0300000000000000" charset="-122"/>
              </a:rPr>
              <a:t>Parsing bottom-up</a:t>
            </a:r>
            <a:endParaRPr lang="zh-CN" altLang="en-US" dirty="0">
              <a:solidFill>
                <a:schemeClr val="bg1"/>
              </a:solidFill>
              <a:latin typeface="思源黑体 CN Medium" panose="020B0600000000000000" pitchFamily="34" charset="-122"/>
              <a:ea typeface="思源黑体 CN Medium" panose="020B0600000000000000" pitchFamily="34" charset="-122"/>
              <a:cs typeface="思源黑体 CN Light" panose="020B0300000000000000" charset="-122"/>
              <a:sym typeface="思源黑体 CN Light" panose="020B0300000000000000" charset="-122"/>
            </a:endParaRPr>
          </a:p>
        </p:txBody>
      </p:sp>
      <p:sp>
        <p:nvSpPr>
          <p:cNvPr id="33" name="矩形 32"/>
          <p:cNvSpPr/>
          <p:nvPr/>
        </p:nvSpPr>
        <p:spPr>
          <a:xfrm>
            <a:off x="7362190" y="4375121"/>
            <a:ext cx="4042410" cy="1098442"/>
          </a:xfrm>
          <a:prstGeom prst="rect">
            <a:avLst/>
          </a:prstGeom>
        </p:spPr>
        <p:txBody>
          <a:bodyPr wrap="square">
            <a:spAutoFit/>
          </a:bodyPr>
          <a:lstStyle/>
          <a:p>
            <a:pPr>
              <a:lnSpc>
                <a:spcPct val="140000"/>
              </a:lnSpc>
            </a:pPr>
            <a:r>
              <a:rPr lang="en-US" altLang="zh-CN" sz="1200" dirty="0" err="1">
                <a:solidFill>
                  <a:schemeClr val="bg1"/>
                </a:solidFill>
                <a:latin typeface="思源黑体 CN Light" panose="020B0300000000000000" charset="-122"/>
                <a:ea typeface="思源黑体 CN Light" panose="020B0300000000000000" charset="-122"/>
                <a:sym typeface="+mn-ea"/>
              </a:rPr>
              <a:t>Dimulai</a:t>
            </a:r>
            <a:r>
              <a:rPr lang="en-US" altLang="zh-CN" sz="1200" dirty="0">
                <a:solidFill>
                  <a:schemeClr val="bg1"/>
                </a:solidFill>
                <a:latin typeface="思源黑体 CN Light" panose="020B0300000000000000" charset="-122"/>
                <a:ea typeface="思源黑体 CN Light" panose="020B0300000000000000" charset="-122"/>
                <a:sym typeface="+mn-ea"/>
              </a:rPr>
              <a:t> </a:t>
            </a:r>
            <a:r>
              <a:rPr lang="en-US" altLang="zh-CN" sz="1200" dirty="0" err="1">
                <a:solidFill>
                  <a:schemeClr val="bg1"/>
                </a:solidFill>
                <a:latin typeface="思源黑体 CN Light" panose="020B0300000000000000" charset="-122"/>
                <a:ea typeface="思源黑体 CN Light" panose="020B0300000000000000" charset="-122"/>
                <a:sym typeface="+mn-ea"/>
              </a:rPr>
              <a:t>dari</a:t>
            </a:r>
            <a:r>
              <a:rPr lang="en-US" altLang="zh-CN" sz="1200" dirty="0">
                <a:solidFill>
                  <a:schemeClr val="bg1"/>
                </a:solidFill>
                <a:latin typeface="思源黑体 CN Light" panose="020B0300000000000000" charset="-122"/>
                <a:ea typeface="思源黑体 CN Light" panose="020B0300000000000000" charset="-122"/>
                <a:sym typeface="+mn-ea"/>
              </a:rPr>
              <a:t> </a:t>
            </a:r>
            <a:r>
              <a:rPr lang="en-US" altLang="zh-CN" sz="1200" dirty="0" err="1">
                <a:solidFill>
                  <a:schemeClr val="bg1"/>
                </a:solidFill>
                <a:latin typeface="思源黑体 CN Light" panose="020B0300000000000000" charset="-122"/>
                <a:ea typeface="思源黑体 CN Light" panose="020B0300000000000000" charset="-122"/>
                <a:sym typeface="+mn-ea"/>
              </a:rPr>
              <a:t>kalimat</a:t>
            </a:r>
            <a:r>
              <a:rPr lang="en-US" altLang="zh-CN" sz="1200" dirty="0">
                <a:solidFill>
                  <a:schemeClr val="bg1"/>
                </a:solidFill>
                <a:latin typeface="思源黑体 CN Light" panose="020B0300000000000000" charset="-122"/>
                <a:ea typeface="思源黑体 CN Light" panose="020B0300000000000000" charset="-122"/>
                <a:sym typeface="+mn-ea"/>
              </a:rPr>
              <a:t> x </a:t>
            </a:r>
            <a:r>
              <a:rPr lang="en-US" altLang="zh-CN" sz="1200" dirty="0" err="1">
                <a:solidFill>
                  <a:schemeClr val="bg1"/>
                </a:solidFill>
                <a:latin typeface="思源黑体 CN Light" panose="020B0300000000000000" charset="-122"/>
                <a:ea typeface="思源黑体 CN Light" panose="020B0300000000000000" charset="-122"/>
                <a:sym typeface="+mn-ea"/>
              </a:rPr>
              <a:t>sampai</a:t>
            </a:r>
            <a:r>
              <a:rPr lang="en-US" altLang="zh-CN" sz="1200" dirty="0">
                <a:solidFill>
                  <a:schemeClr val="bg1"/>
                </a:solidFill>
                <a:latin typeface="思源黑体 CN Light" panose="020B0300000000000000" charset="-122"/>
                <a:ea typeface="思源黑体 CN Light" panose="020B0300000000000000" charset="-122"/>
                <a:sym typeface="+mn-ea"/>
              </a:rPr>
              <a:t> symbol </a:t>
            </a:r>
            <a:r>
              <a:rPr lang="en-US" altLang="zh-CN" sz="1200" dirty="0" err="1">
                <a:solidFill>
                  <a:schemeClr val="bg1"/>
                </a:solidFill>
                <a:latin typeface="思源黑体 CN Light" panose="020B0300000000000000" charset="-122"/>
                <a:ea typeface="思源黑体 CN Light" panose="020B0300000000000000" charset="-122"/>
                <a:sym typeface="+mn-ea"/>
              </a:rPr>
              <a:t>awal</a:t>
            </a:r>
            <a:r>
              <a:rPr lang="en-US" altLang="zh-CN" sz="1200" dirty="0">
                <a:solidFill>
                  <a:schemeClr val="bg1"/>
                </a:solidFill>
                <a:latin typeface="思源黑体 CN Light" panose="020B0300000000000000" charset="-122"/>
                <a:ea typeface="思源黑体 CN Light" panose="020B0300000000000000" charset="-122"/>
                <a:sym typeface="+mn-ea"/>
              </a:rPr>
              <a:t> S. Parse bottom-up </a:t>
            </a:r>
            <a:r>
              <a:rPr lang="en-US" altLang="zh-CN" sz="1200" dirty="0" err="1">
                <a:solidFill>
                  <a:schemeClr val="bg1"/>
                </a:solidFill>
                <a:latin typeface="思源黑体 CN Light" panose="020B0300000000000000" charset="-122"/>
                <a:ea typeface="思源黑体 CN Light" panose="020B0300000000000000" charset="-122"/>
                <a:sym typeface="+mn-ea"/>
              </a:rPr>
              <a:t>dimulai</a:t>
            </a:r>
            <a:r>
              <a:rPr lang="en-US" altLang="zh-CN" sz="1200" dirty="0">
                <a:solidFill>
                  <a:schemeClr val="bg1"/>
                </a:solidFill>
                <a:latin typeface="思源黑体 CN Light" panose="020B0300000000000000" charset="-122"/>
                <a:ea typeface="思源黑体 CN Light" panose="020B0300000000000000" charset="-122"/>
                <a:sym typeface="+mn-ea"/>
              </a:rPr>
              <a:t> pada </a:t>
            </a:r>
            <a:r>
              <a:rPr lang="en-US" altLang="zh-CN" sz="1200" dirty="0" err="1">
                <a:solidFill>
                  <a:schemeClr val="bg1"/>
                </a:solidFill>
                <a:latin typeface="思源黑体 CN Light" panose="020B0300000000000000" charset="-122"/>
                <a:ea typeface="思源黑体 CN Light" panose="020B0300000000000000" charset="-122"/>
                <a:sym typeface="+mn-ea"/>
              </a:rPr>
              <a:t>daun</a:t>
            </a:r>
            <a:r>
              <a:rPr lang="en-US" altLang="zh-CN" sz="1200" dirty="0">
                <a:solidFill>
                  <a:schemeClr val="bg1"/>
                </a:solidFill>
                <a:latin typeface="思源黑体 CN Light" panose="020B0300000000000000" charset="-122"/>
                <a:ea typeface="思源黑体 CN Light" panose="020B0300000000000000" charset="-122"/>
                <a:sym typeface="+mn-ea"/>
              </a:rPr>
              <a:t> paling </a:t>
            </a:r>
            <a:r>
              <a:rPr lang="en-US" altLang="zh-CN" sz="1200" dirty="0" err="1">
                <a:solidFill>
                  <a:schemeClr val="bg1"/>
                </a:solidFill>
                <a:latin typeface="思源黑体 CN Light" panose="020B0300000000000000" charset="-122"/>
                <a:ea typeface="思源黑体 CN Light" panose="020B0300000000000000" charset="-122"/>
                <a:sym typeface="+mn-ea"/>
              </a:rPr>
              <a:t>bawah</a:t>
            </a:r>
            <a:r>
              <a:rPr lang="en-US" altLang="zh-CN" sz="1200" dirty="0">
                <a:solidFill>
                  <a:schemeClr val="bg1"/>
                </a:solidFill>
                <a:latin typeface="思源黑体 CN Light" panose="020B0300000000000000" charset="-122"/>
                <a:ea typeface="思源黑体 CN Light" panose="020B0300000000000000" charset="-122"/>
                <a:sym typeface="+mn-ea"/>
              </a:rPr>
              <a:t> dan </a:t>
            </a:r>
            <a:r>
              <a:rPr lang="en-US" altLang="zh-CN" sz="1200" dirty="0" err="1">
                <a:solidFill>
                  <a:schemeClr val="bg1"/>
                </a:solidFill>
                <a:latin typeface="思源黑体 CN Light" panose="020B0300000000000000" charset="-122"/>
                <a:ea typeface="思源黑体 CN Light" panose="020B0300000000000000" charset="-122"/>
                <a:sym typeface="+mn-ea"/>
              </a:rPr>
              <a:t>dilanjutkan</a:t>
            </a:r>
            <a:r>
              <a:rPr lang="en-US" altLang="zh-CN" sz="1200" dirty="0">
                <a:solidFill>
                  <a:schemeClr val="bg1"/>
                </a:solidFill>
                <a:latin typeface="思源黑体 CN Light" panose="020B0300000000000000" charset="-122"/>
                <a:ea typeface="思源黑体 CN Light" panose="020B0300000000000000" charset="-122"/>
                <a:sym typeface="+mn-ea"/>
              </a:rPr>
              <a:t> dengan </a:t>
            </a:r>
            <a:r>
              <a:rPr lang="en-US" altLang="zh-CN" sz="1200" dirty="0" err="1">
                <a:solidFill>
                  <a:schemeClr val="bg1"/>
                </a:solidFill>
                <a:latin typeface="思源黑体 CN Light" panose="020B0300000000000000" charset="-122"/>
                <a:ea typeface="思源黑体 CN Light" panose="020B0300000000000000" charset="-122"/>
                <a:sym typeface="+mn-ea"/>
              </a:rPr>
              <a:t>menuju</a:t>
            </a:r>
            <a:r>
              <a:rPr lang="en-US" altLang="zh-CN" sz="1200" dirty="0">
                <a:solidFill>
                  <a:schemeClr val="bg1"/>
                </a:solidFill>
                <a:latin typeface="思源黑体 CN Light" panose="020B0300000000000000" charset="-122"/>
                <a:ea typeface="思源黑体 CN Light" panose="020B0300000000000000" charset="-122"/>
                <a:sym typeface="+mn-ea"/>
              </a:rPr>
              <a:t> </a:t>
            </a:r>
            <a:r>
              <a:rPr lang="en-US" altLang="zh-CN" sz="1200" dirty="0" err="1">
                <a:solidFill>
                  <a:schemeClr val="bg1"/>
                </a:solidFill>
                <a:latin typeface="思源黑体 CN Light" panose="020B0300000000000000" charset="-122"/>
                <a:ea typeface="思源黑体 CN Light" panose="020B0300000000000000" charset="-122"/>
                <a:sym typeface="+mn-ea"/>
              </a:rPr>
              <a:t>daun</a:t>
            </a:r>
            <a:r>
              <a:rPr lang="en-US" altLang="zh-CN" sz="1200" dirty="0">
                <a:solidFill>
                  <a:schemeClr val="bg1"/>
                </a:solidFill>
                <a:latin typeface="思源黑体 CN Light" panose="020B0300000000000000" charset="-122"/>
                <a:ea typeface="思源黑体 CN Light" panose="020B0300000000000000" charset="-122"/>
                <a:sym typeface="+mn-ea"/>
              </a:rPr>
              <a:t> paling</a:t>
            </a:r>
          </a:p>
          <a:p>
            <a:pPr>
              <a:lnSpc>
                <a:spcPct val="140000"/>
              </a:lnSpc>
            </a:pPr>
            <a:r>
              <a:rPr lang="en-US" altLang="zh-CN" sz="1200" dirty="0" err="1">
                <a:solidFill>
                  <a:schemeClr val="bg1"/>
                </a:solidFill>
                <a:latin typeface="思源黑体 CN Light" panose="020B0300000000000000" charset="-122"/>
                <a:ea typeface="思源黑体 CN Light" panose="020B0300000000000000" charset="-122"/>
                <a:sym typeface="+mn-ea"/>
              </a:rPr>
              <a:t>atas</a:t>
            </a:r>
            <a:r>
              <a:rPr lang="en-US" altLang="zh-CN" sz="1200" dirty="0">
                <a:solidFill>
                  <a:schemeClr val="bg1"/>
                </a:solidFill>
                <a:latin typeface="思源黑体 CN Light" panose="020B0300000000000000" charset="-122"/>
                <a:ea typeface="思源黑体 CN Light" panose="020B0300000000000000" charset="-122"/>
                <a:sym typeface="+mn-ea"/>
              </a:rPr>
              <a:t> (root). </a:t>
            </a:r>
            <a:endParaRPr lang="zh-CN" altLang="en-US" sz="1200" dirty="0">
              <a:solidFill>
                <a:schemeClr val="bg1"/>
              </a:solidFill>
              <a:latin typeface="思源黑体 CN Light" panose="020B0300000000000000" charset="-122"/>
              <a:ea typeface="思源黑体 CN Light" panose="020B0300000000000000" charset="-122"/>
              <a:sym typeface="+mn-ea"/>
            </a:endParaRPr>
          </a:p>
        </p:txBody>
      </p:sp>
      <p:sp>
        <p:nvSpPr>
          <p:cNvPr id="38" name="TextBox 81"/>
          <p:cNvSpPr txBox="1"/>
          <p:nvPr/>
        </p:nvSpPr>
        <p:spPr>
          <a:xfrm>
            <a:off x="968375" y="2181225"/>
            <a:ext cx="3101298" cy="304250"/>
          </a:xfrm>
          <a:prstGeom prst="rect">
            <a:avLst/>
          </a:prstGeom>
          <a:noFill/>
        </p:spPr>
        <p:txBody>
          <a:bodyPr wrap="none" lIns="0" tIns="0" rIns="0" bIns="0" rtlCol="0" anchor="t" anchorCtr="0">
            <a:spAutoFit/>
          </a:bodyPr>
          <a:lstStyle/>
          <a:p>
            <a:pPr algn="l">
              <a:lnSpc>
                <a:spcPct val="120000"/>
              </a:lnSpc>
            </a:pPr>
            <a:r>
              <a:rPr lang="en-US" altLang="zh-CN" dirty="0" err="1">
                <a:solidFill>
                  <a:schemeClr val="tx1">
                    <a:lumMod val="65000"/>
                    <a:lumOff val="35000"/>
                  </a:schemeClr>
                </a:solidFill>
                <a:latin typeface="思源黑体 CN Bold" panose="020B0800000000000000" charset="-122"/>
                <a:ea typeface="思源黑体 CN Bold" panose="020B0800000000000000" charset="-122"/>
                <a:sym typeface="Arial" panose="020B0604020202020204" pitchFamily="34" charset="0"/>
              </a:rPr>
              <a:t>Terdapat</a:t>
            </a:r>
            <a:r>
              <a:rPr lang="en-US" altLang="zh-CN" dirty="0">
                <a:solidFill>
                  <a:schemeClr val="tx1">
                    <a:lumMod val="65000"/>
                    <a:lumOff val="35000"/>
                  </a:schemeClr>
                </a:solidFill>
                <a:latin typeface="思源黑体 CN Bold" panose="020B0800000000000000" charset="-122"/>
                <a:ea typeface="思源黑体 CN Bold" panose="020B0800000000000000" charset="-122"/>
                <a:sym typeface="Arial" panose="020B0604020202020204" pitchFamily="34" charset="0"/>
              </a:rPr>
              <a:t> 2 </a:t>
            </a:r>
            <a:r>
              <a:rPr lang="en-US" altLang="zh-CN" dirty="0" err="1">
                <a:solidFill>
                  <a:schemeClr val="tx1">
                    <a:lumMod val="65000"/>
                    <a:lumOff val="35000"/>
                  </a:schemeClr>
                </a:solidFill>
                <a:latin typeface="思源黑体 CN Bold" panose="020B0800000000000000" charset="-122"/>
                <a:ea typeface="思源黑体 CN Bold" panose="020B0800000000000000" charset="-122"/>
                <a:sym typeface="Arial" panose="020B0604020202020204" pitchFamily="34" charset="0"/>
              </a:rPr>
              <a:t>metoda</a:t>
            </a:r>
            <a:r>
              <a:rPr lang="en-US" altLang="zh-CN" dirty="0">
                <a:solidFill>
                  <a:schemeClr val="tx1">
                    <a:lumMod val="65000"/>
                    <a:lumOff val="35000"/>
                  </a:schemeClr>
                </a:solidFill>
                <a:latin typeface="思源黑体 CN Bold" panose="020B0800000000000000" charset="-122"/>
                <a:ea typeface="思源黑体 CN Bold" panose="020B0800000000000000" charset="-122"/>
                <a:sym typeface="Arial" panose="020B0604020202020204" pitchFamily="34" charset="0"/>
              </a:rPr>
              <a:t> parsing :</a:t>
            </a:r>
            <a:endParaRPr lang="zh-CN" altLang="en-US" dirty="0">
              <a:solidFill>
                <a:schemeClr val="tx1">
                  <a:lumMod val="65000"/>
                  <a:lumOff val="35000"/>
                </a:schemeClr>
              </a:solidFill>
              <a:latin typeface="思源黑体 CN Bold" panose="020B0800000000000000" charset="-122"/>
              <a:ea typeface="思源黑体 CN Bold" panose="020B0800000000000000" charset="-122"/>
              <a:sym typeface="Arial" panose="020B0604020202020204" pitchFamily="34" charset="0"/>
            </a:endParaRPr>
          </a:p>
        </p:txBody>
      </p:sp>
      <p:sp>
        <p:nvSpPr>
          <p:cNvPr id="12" name="TextBox 81"/>
          <p:cNvSpPr txBox="1"/>
          <p:nvPr/>
        </p:nvSpPr>
        <p:spPr>
          <a:xfrm>
            <a:off x="7618730" y="2900016"/>
            <a:ext cx="523240" cy="645795"/>
          </a:xfrm>
          <a:prstGeom prst="rect">
            <a:avLst/>
          </a:prstGeom>
          <a:noFill/>
        </p:spPr>
        <p:txBody>
          <a:bodyPr wrap="none" lIns="0" tIns="0" rIns="0" bIns="0" rtlCol="0" anchor="t" anchorCtr="0">
            <a:spAutoFit/>
          </a:bodyPr>
          <a:lstStyle/>
          <a:p>
            <a:pPr algn="l">
              <a:lnSpc>
                <a:spcPct val="120000"/>
              </a:lnSpc>
            </a:pPr>
            <a:r>
              <a:rPr lang="en-US" altLang="zh-CN" sz="3500" dirty="0">
                <a:solidFill>
                  <a:schemeClr val="tx1">
                    <a:lumMod val="65000"/>
                    <a:lumOff val="35000"/>
                  </a:schemeClr>
                </a:solidFill>
                <a:latin typeface="思源黑体 CN Bold" panose="020B0800000000000000" charset="-122"/>
                <a:ea typeface="思源黑体 CN Bold" panose="020B0800000000000000" charset="-122"/>
                <a:sym typeface="Arial" panose="020B0604020202020204" pitchFamily="34" charset="0"/>
              </a:rPr>
              <a:t>02</a:t>
            </a:r>
          </a:p>
        </p:txBody>
      </p:sp>
      <p:sp>
        <p:nvSpPr>
          <p:cNvPr id="43" name="TextBox 81"/>
          <p:cNvSpPr txBox="1"/>
          <p:nvPr/>
        </p:nvSpPr>
        <p:spPr>
          <a:xfrm>
            <a:off x="879474" y="963295"/>
            <a:ext cx="3540126" cy="473271"/>
          </a:xfrm>
          <a:prstGeom prst="rect">
            <a:avLst/>
          </a:prstGeom>
          <a:noFill/>
        </p:spPr>
        <p:txBody>
          <a:bodyPr wrap="square" lIns="0" tIns="0" rIns="0" bIns="0" rtlCol="0" anchor="t" anchorCtr="0">
            <a:spAutoFit/>
          </a:bodyPr>
          <a:lstStyle/>
          <a:p>
            <a:pPr algn="l">
              <a:lnSpc>
                <a:spcPct val="120000"/>
              </a:lnSpc>
            </a:pPr>
            <a:r>
              <a:rPr lang="en-US" altLang="zh-CN" sz="2800" b="1" dirty="0">
                <a:solidFill>
                  <a:schemeClr val="tx1">
                    <a:lumMod val="65000"/>
                    <a:lumOff val="35000"/>
                  </a:schemeClr>
                </a:solidFill>
                <a:latin typeface="思源黑体 CN Bold" panose="020B0800000000000000" charset="-122"/>
                <a:ea typeface="思源黑体 CN Bold" panose="020B0800000000000000" charset="-122"/>
                <a:sym typeface="Arial" panose="020B0604020202020204" pitchFamily="34" charset="0"/>
              </a:rPr>
              <a:t>METODA PARSING</a:t>
            </a:r>
            <a:endParaRPr lang="zh-CN" altLang="en-US" sz="2800" b="1" dirty="0">
              <a:solidFill>
                <a:schemeClr val="tx1">
                  <a:lumMod val="65000"/>
                  <a:lumOff val="35000"/>
                </a:schemeClr>
              </a:solidFill>
              <a:latin typeface="思源黑体 CN Bold" panose="020B0800000000000000" charset="-122"/>
              <a:ea typeface="思源黑体 CN Bold" panose="020B0800000000000000" charset="-122"/>
              <a:sym typeface="Arial" panose="020B0604020202020204" pitchFamily="34" charset="0"/>
            </a:endParaRPr>
          </a:p>
        </p:txBody>
      </p:sp>
      <p:sp>
        <p:nvSpPr>
          <p:cNvPr id="15" name="椭圆 16">
            <a:extLst>
              <a:ext uri="{FF2B5EF4-FFF2-40B4-BE49-F238E27FC236}">
                <a16:creationId xmlns:a16="http://schemas.microsoft.com/office/drawing/2014/main" id="{AEF7AB0C-B978-2FFC-7117-D3504792065F}"/>
              </a:ext>
            </a:extLst>
          </p:cNvPr>
          <p:cNvSpPr/>
          <p:nvPr/>
        </p:nvSpPr>
        <p:spPr>
          <a:xfrm>
            <a:off x="2057077" y="2722686"/>
            <a:ext cx="996287" cy="996287"/>
          </a:xfrm>
          <a:prstGeom prst="ellipse">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00" dirty="0">
              <a:sym typeface="思源黑体 CN Light" panose="020B0300000000000000" charset="-122"/>
            </a:endParaRPr>
          </a:p>
        </p:txBody>
      </p:sp>
      <p:sp>
        <p:nvSpPr>
          <p:cNvPr id="16" name="TextBox 81">
            <a:extLst>
              <a:ext uri="{FF2B5EF4-FFF2-40B4-BE49-F238E27FC236}">
                <a16:creationId xmlns:a16="http://schemas.microsoft.com/office/drawing/2014/main" id="{BC4D7C31-82A2-7074-AFB9-DEC57BD95871}"/>
              </a:ext>
            </a:extLst>
          </p:cNvPr>
          <p:cNvSpPr txBox="1"/>
          <p:nvPr/>
        </p:nvSpPr>
        <p:spPr>
          <a:xfrm>
            <a:off x="2293771" y="2862481"/>
            <a:ext cx="523240" cy="645795"/>
          </a:xfrm>
          <a:prstGeom prst="rect">
            <a:avLst/>
          </a:prstGeom>
          <a:noFill/>
        </p:spPr>
        <p:txBody>
          <a:bodyPr wrap="none" lIns="0" tIns="0" rIns="0" bIns="0" rtlCol="0" anchor="t" anchorCtr="0">
            <a:spAutoFit/>
          </a:bodyPr>
          <a:lstStyle/>
          <a:p>
            <a:pPr algn="l">
              <a:lnSpc>
                <a:spcPct val="120000"/>
              </a:lnSpc>
            </a:pPr>
            <a:r>
              <a:rPr lang="en-US" altLang="zh-CN" sz="3500" dirty="0">
                <a:solidFill>
                  <a:schemeClr val="tx1">
                    <a:lumMod val="65000"/>
                    <a:lumOff val="35000"/>
                  </a:schemeClr>
                </a:solidFill>
                <a:latin typeface="思源黑体 CN Bold" panose="020B0800000000000000" charset="-122"/>
                <a:ea typeface="思源黑体 CN Bold" panose="020B0800000000000000" charset="-122"/>
                <a:sym typeface="Arial" panose="020B0604020202020204" pitchFamily="34" charset="0"/>
              </a:rPr>
              <a:t>01</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TAwNmI4M2UxM2ExNDIyNjEzMmMwOTBjNTdjYTI2OTA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黑体 CN Light"/>
        <a:ea typeface=""/>
        <a:cs typeface=""/>
        <a:font script="Jpan" typeface="游ゴシック"/>
        <a:font script="Hang" typeface="맑은 고딕"/>
        <a:font script="Hans" typeface="思源黑体 CN Light"/>
        <a:font script="Hant" typeface="新細明體"/>
        <a:font script="Arab" typeface="思源黑体 CN Regular"/>
        <a:font script="Hebr" typeface="思源黑体 CN Regular"/>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黑体 CN Regula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rgbClr val="FF6737"/>
            </a:gs>
            <a:gs pos="48000">
              <a:srgbClr val="FF784E"/>
            </a:gs>
          </a:gsLst>
          <a:lin ang="10800000" scaled="1"/>
          <a:tileRect/>
        </a:gradFill>
        <a:ln>
          <a:noFill/>
        </a:ln>
      </a:spPr>
      <a:bodyPr rtlCol="0" anchor="ctr"/>
      <a:lstStyle>
        <a:defPPr algn="ctr">
          <a:defRPr sz="6600" kern="2500" dirty="0" smtClean="0">
            <a:solidFill>
              <a:schemeClr val="bg1"/>
            </a:solidFill>
            <a:latin typeface="思源黑体 ExtraLight" panose="020B0200000000000000" pitchFamily="34" charset="-122"/>
            <a:ea typeface="思源黑体 ExtraLight" panose="020B0200000000000000"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黑体 CN Light"/>
        <a:ea typeface=""/>
        <a:cs typeface=""/>
        <a:font script="Jpan" typeface="游ゴシック"/>
        <a:font script="Hang" typeface="맑은 고딕"/>
        <a:font script="Hans" typeface="思源黑体 CN Light"/>
        <a:font script="Hant" typeface="新細明體"/>
        <a:font script="Arab" typeface="思源黑体 CN Regular"/>
        <a:font script="Hebr" typeface="思源黑体 CN Regular"/>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黑体 CN Regula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黑体 C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黑体 CN Regular"/>
        <a:ea typeface=""/>
        <a:cs typeface=""/>
        <a:font script="Jpan" typeface="ＭＳ Ｐゴシック"/>
        <a:font script="Hang" typeface="맑은 고딕"/>
        <a:font script="Hans" typeface="思源黑体 CN Light"/>
        <a:font script="Hant" typeface="新細明體"/>
        <a:font script="Arab" typeface="思源黑体 CN Regular"/>
        <a:font script="Hebr" typeface="思源黑体 CN Regular"/>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黑体 CN Regula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888</Words>
  <Application>Microsoft Office PowerPoint</Application>
  <PresentationFormat>Widescreen</PresentationFormat>
  <Paragraphs>85</Paragraphs>
  <Slides>13</Slides>
  <Notes>13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vt:i4>
      </vt:variant>
    </vt:vector>
  </HeadingPairs>
  <TitlesOfParts>
    <vt:vector size="26" baseType="lpstr">
      <vt:lpstr>Arial</vt:lpstr>
      <vt:lpstr>Arial Black</vt:lpstr>
      <vt:lpstr>Trebuchet MS</vt:lpstr>
      <vt:lpstr>Verdana</vt:lpstr>
      <vt:lpstr>Wingdings</vt:lpstr>
      <vt:lpstr>思源宋体 CN Heavy</vt:lpstr>
      <vt:lpstr>思源黑体 CN Bold</vt:lpstr>
      <vt:lpstr>思源黑体 CN ExtraLight</vt:lpstr>
      <vt:lpstr>思源黑体 CN Light</vt:lpstr>
      <vt:lpstr>思源黑体 CN Medium</vt:lpstr>
      <vt:lpstr>思源黑体 CN Regular</vt:lpstr>
      <vt:lpstr>思源黑体 ExtraLight</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Syalis Ibnih</dc:creator>
  <cp:lastModifiedBy>Anisa Oktaviani</cp:lastModifiedBy>
  <cp:revision>758</cp:revision>
  <dcterms:created xsi:type="dcterms:W3CDTF">2020-07-07T03:15:00Z</dcterms:created>
  <dcterms:modified xsi:type="dcterms:W3CDTF">2022-08-27T13:34:43Z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C6E3E62C7AD842AE96887C97A8879F52</vt:lpwstr>
  </property>
</Properties>
</file>