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1917" r:id="rId2"/>
    <p:sldId id="2067" r:id="rId3"/>
    <p:sldId id="2068" r:id="rId4"/>
    <p:sldId id="2080" r:id="rId5"/>
    <p:sldId id="2081" r:id="rId6"/>
    <p:sldId id="20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tang7677@gmail.com" userId="4991ac0933830b0d" providerId="LiveId" clId="{79F7FE67-C71B-4E6D-99AD-D517F80772E0}"/>
    <pc:docChg chg="undo custSel addSld delSld modSld">
      <pc:chgData name="lintang7677@gmail.com" userId="4991ac0933830b0d" providerId="LiveId" clId="{79F7FE67-C71B-4E6D-99AD-D517F80772E0}" dt="2022-08-28T14:40:52.784" v="84" actId="1076"/>
      <pc:docMkLst>
        <pc:docMk/>
      </pc:docMkLst>
      <pc:sldChg chg="modSp mod">
        <pc:chgData name="lintang7677@gmail.com" userId="4991ac0933830b0d" providerId="LiveId" clId="{79F7FE67-C71B-4E6D-99AD-D517F80772E0}" dt="2022-08-26T04:02:51.451" v="6" actId="20577"/>
        <pc:sldMkLst>
          <pc:docMk/>
          <pc:sldMk cId="0" sldId="2067"/>
        </pc:sldMkLst>
        <pc:spChg chg="mod">
          <ac:chgData name="lintang7677@gmail.com" userId="4991ac0933830b0d" providerId="LiveId" clId="{79F7FE67-C71B-4E6D-99AD-D517F80772E0}" dt="2022-08-26T04:02:51.451" v="6" actId="20577"/>
          <ac:spMkLst>
            <pc:docMk/>
            <pc:sldMk cId="0" sldId="2067"/>
            <ac:spMk id="33" creationId="{00000000-0000-0000-0000-000000000000}"/>
          </ac:spMkLst>
        </pc:spChg>
      </pc:sldChg>
      <pc:sldChg chg="addSp delSp modSp mod">
        <pc:chgData name="lintang7677@gmail.com" userId="4991ac0933830b0d" providerId="LiveId" clId="{79F7FE67-C71B-4E6D-99AD-D517F80772E0}" dt="2022-08-28T14:32:38.384" v="59" actId="478"/>
        <pc:sldMkLst>
          <pc:docMk/>
          <pc:sldMk cId="0" sldId="2068"/>
        </pc:sldMkLst>
        <pc:spChg chg="mod">
          <ac:chgData name="lintang7677@gmail.com" userId="4991ac0933830b0d" providerId="LiveId" clId="{79F7FE67-C71B-4E6D-99AD-D517F80772E0}" dt="2022-08-26T03:34:49.738" v="0" actId="20577"/>
          <ac:spMkLst>
            <pc:docMk/>
            <pc:sldMk cId="0" sldId="2068"/>
            <ac:spMk id="7" creationId="{CD19BE52-AA0D-13D0-3691-74DFBDFB81F1}"/>
          </ac:spMkLst>
        </pc:spChg>
        <pc:graphicFrameChg chg="add del mod modGraphic">
          <ac:chgData name="lintang7677@gmail.com" userId="4991ac0933830b0d" providerId="LiveId" clId="{79F7FE67-C71B-4E6D-99AD-D517F80772E0}" dt="2022-08-28T14:32:38.384" v="59" actId="478"/>
          <ac:graphicFrameMkLst>
            <pc:docMk/>
            <pc:sldMk cId="0" sldId="2068"/>
            <ac:graphicFrameMk id="2" creationId="{E56BEB3B-56A7-2E70-3E9D-10458363912A}"/>
          </ac:graphicFrameMkLst>
        </pc:graphicFrameChg>
      </pc:sldChg>
      <pc:sldChg chg="del">
        <pc:chgData name="lintang7677@gmail.com" userId="4991ac0933830b0d" providerId="LiveId" clId="{79F7FE67-C71B-4E6D-99AD-D517F80772E0}" dt="2022-08-28T14:27:09.337" v="7" actId="2696"/>
        <pc:sldMkLst>
          <pc:docMk/>
          <pc:sldMk cId="0" sldId="2069"/>
        </pc:sldMkLst>
      </pc:sldChg>
      <pc:sldChg chg="addSp delSp modSp add mod">
        <pc:chgData name="lintang7677@gmail.com" userId="4991ac0933830b0d" providerId="LiveId" clId="{79F7FE67-C71B-4E6D-99AD-D517F80772E0}" dt="2022-08-28T14:40:52.784" v="84" actId="1076"/>
        <pc:sldMkLst>
          <pc:docMk/>
          <pc:sldMk cId="1284257589" sldId="2080"/>
        </pc:sldMkLst>
        <pc:spChg chg="add mod">
          <ac:chgData name="lintang7677@gmail.com" userId="4991ac0933830b0d" providerId="LiveId" clId="{79F7FE67-C71B-4E6D-99AD-D517F80772E0}" dt="2022-08-28T14:40:52.784" v="84" actId="1076"/>
          <ac:spMkLst>
            <pc:docMk/>
            <pc:sldMk cId="1284257589" sldId="2080"/>
            <ac:spMk id="3" creationId="{B1BC9DD5-FBFF-6025-3287-13E9AC2EB0D1}"/>
          </ac:spMkLst>
        </pc:spChg>
        <pc:spChg chg="del">
          <ac:chgData name="lintang7677@gmail.com" userId="4991ac0933830b0d" providerId="LiveId" clId="{79F7FE67-C71B-4E6D-99AD-D517F80772E0}" dt="2022-08-28T14:27:29.073" v="9" actId="478"/>
          <ac:spMkLst>
            <pc:docMk/>
            <pc:sldMk cId="1284257589" sldId="2080"/>
            <ac:spMk id="6" creationId="{7D57F06E-9923-9B0B-5A80-1820AB6F9AB2}"/>
          </ac:spMkLst>
        </pc:spChg>
        <pc:spChg chg="del">
          <ac:chgData name="lintang7677@gmail.com" userId="4991ac0933830b0d" providerId="LiveId" clId="{79F7FE67-C71B-4E6D-99AD-D517F80772E0}" dt="2022-08-28T14:27:30.144" v="10" actId="478"/>
          <ac:spMkLst>
            <pc:docMk/>
            <pc:sldMk cId="1284257589" sldId="2080"/>
            <ac:spMk id="7" creationId="{CD19BE52-AA0D-13D0-3691-74DFBDFB81F1}"/>
          </ac:spMkLst>
        </pc:spChg>
      </pc:sldChg>
      <pc:sldChg chg="delSp add del mod">
        <pc:chgData name="lintang7677@gmail.com" userId="4991ac0933830b0d" providerId="LiveId" clId="{79F7FE67-C71B-4E6D-99AD-D517F80772E0}" dt="2022-08-28T14:39:47.988" v="61" actId="2696"/>
        <pc:sldMkLst>
          <pc:docMk/>
          <pc:sldMk cId="1002865588" sldId="2081"/>
        </pc:sldMkLst>
        <pc:spChg chg="del">
          <ac:chgData name="lintang7677@gmail.com" userId="4991ac0933830b0d" providerId="LiveId" clId="{79F7FE67-C71B-4E6D-99AD-D517F80772E0}" dt="2022-08-28T14:32:49.807" v="60" actId="478"/>
          <ac:spMkLst>
            <pc:docMk/>
            <pc:sldMk cId="1002865588" sldId="2081"/>
            <ac:spMk id="3" creationId="{B1BC9DD5-FBFF-6025-3287-13E9AC2EB0D1}"/>
          </ac:spMkLst>
        </pc:spChg>
      </pc:sldChg>
      <pc:sldChg chg="del">
        <pc:chgData name="lintang7677@gmail.com" userId="4991ac0933830b0d" providerId="LiveId" clId="{79F7FE67-C71B-4E6D-99AD-D517F80772E0}" dt="2022-08-28T14:27:09.337" v="7" actId="2696"/>
        <pc:sldMkLst>
          <pc:docMk/>
          <pc:sldMk cId="2080919029" sldId="2081"/>
        </pc:sldMkLst>
      </pc:sldChg>
      <pc:sldChg chg="addSp delSp modSp add mod">
        <pc:chgData name="lintang7677@gmail.com" userId="4991ac0933830b0d" providerId="LiveId" clId="{79F7FE67-C71B-4E6D-99AD-D517F80772E0}" dt="2022-08-28T14:40:31.239" v="75" actId="14100"/>
        <pc:sldMkLst>
          <pc:docMk/>
          <pc:sldMk cId="3144675392" sldId="2081"/>
        </pc:sldMkLst>
        <pc:spChg chg="del">
          <ac:chgData name="lintang7677@gmail.com" userId="4991ac0933830b0d" providerId="LiveId" clId="{79F7FE67-C71B-4E6D-99AD-D517F80772E0}" dt="2022-08-28T14:40:06.419" v="64" actId="478"/>
          <ac:spMkLst>
            <pc:docMk/>
            <pc:sldMk cId="3144675392" sldId="2081"/>
            <ac:spMk id="3" creationId="{B1BC9DD5-FBFF-6025-3287-13E9AC2EB0D1}"/>
          </ac:spMkLst>
        </pc:spChg>
        <pc:spChg chg="add mod">
          <ac:chgData name="lintang7677@gmail.com" userId="4991ac0933830b0d" providerId="LiveId" clId="{79F7FE67-C71B-4E6D-99AD-D517F80772E0}" dt="2022-08-28T14:40:31.239" v="75" actId="14100"/>
          <ac:spMkLst>
            <pc:docMk/>
            <pc:sldMk cId="3144675392" sldId="2081"/>
            <ac:spMk id="4" creationId="{9661A480-55EC-7F91-CA08-3BC017F67281}"/>
          </ac:spMkLst>
        </pc:spChg>
      </pc:sldChg>
      <pc:sldChg chg="del">
        <pc:chgData name="lintang7677@gmail.com" userId="4991ac0933830b0d" providerId="LiveId" clId="{79F7FE67-C71B-4E6D-99AD-D517F80772E0}" dt="2022-08-28T14:27:09.337" v="7" actId="2696"/>
        <pc:sldMkLst>
          <pc:docMk/>
          <pc:sldMk cId="1591079526" sldId="2082"/>
        </pc:sldMkLst>
      </pc:sldChg>
      <pc:sldChg chg="del">
        <pc:chgData name="lintang7677@gmail.com" userId="4991ac0933830b0d" providerId="LiveId" clId="{79F7FE67-C71B-4E6D-99AD-D517F80772E0}" dt="2022-08-28T14:27:09.337" v="7" actId="2696"/>
        <pc:sldMkLst>
          <pc:docMk/>
          <pc:sldMk cId="4111312673" sldId="2084"/>
        </pc:sldMkLst>
      </pc:sldChg>
      <pc:sldChg chg="del">
        <pc:chgData name="lintang7677@gmail.com" userId="4991ac0933830b0d" providerId="LiveId" clId="{79F7FE67-C71B-4E6D-99AD-D517F80772E0}" dt="2022-08-28T14:27:09.337" v="7" actId="2696"/>
        <pc:sldMkLst>
          <pc:docMk/>
          <pc:sldMk cId="4134729190" sldId="20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9FBD3-39FD-46B9-BA49-29B2F3DED536}" type="datetimeFigureOut">
              <a:rPr lang="en-ID" smtClean="0"/>
              <a:t>28/08/2022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C8CB9-15D8-40B4-B131-29AA6B421B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7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5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56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7337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28590245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29315901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1952021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43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2020" y="3335893"/>
            <a:ext cx="3502025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KE 2</a:t>
            </a:r>
            <a:endParaRPr kumimoji="0" sz="1800" b="0" i="0" u="none" strike="noStrike" kern="25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8950643" cy="120032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&lt;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Isu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-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isu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pragmatisme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dalam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bahasa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&gt;</a:t>
            </a:r>
            <a:endParaRPr kumimoji="0" lang="zh-CN" altLang="en-US" sz="3600" b="0" i="0" u="none" strike="noStrike" kern="2500" cap="all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25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25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9"/>
          <p:cNvSpPr/>
          <p:nvPr/>
        </p:nvSpPr>
        <p:spPr>
          <a:xfrm rot="18900000">
            <a:off x="6459895" y="4222425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cs typeface="+mn-cs"/>
            </a:endParaRPr>
          </a:p>
        </p:txBody>
      </p:sp>
      <p:sp>
        <p:nvSpPr>
          <p:cNvPr id="11" name="矩形: 圆角 10"/>
          <p:cNvSpPr/>
          <p:nvPr/>
        </p:nvSpPr>
        <p:spPr>
          <a:xfrm rot="18900000">
            <a:off x="5442858" y="3205388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 rot="18900000">
            <a:off x="4392196" y="4253446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46969" y="2299549"/>
            <a:ext cx="277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Effisiensi</a:t>
            </a:r>
            <a:r>
              <a:rPr kumimoji="0" lang="en-ID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 </a:t>
            </a:r>
            <a:r>
              <a:rPr kumimoji="0" lang="en-ID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Aplikasi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45275" y="4369020"/>
            <a:ext cx="243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Metodologi</a:t>
            </a:r>
            <a:r>
              <a:rPr kumimoji="0" lang="en-ID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 </a:t>
            </a:r>
            <a:r>
              <a:rPr kumimoji="0" lang="en-ID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Pemrograman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0447" y="4355682"/>
            <a:ext cx="337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Kemudahan</a:t>
            </a:r>
            <a:r>
              <a:rPr kumimoji="0" lang="en-ID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 </a:t>
            </a:r>
            <a:r>
              <a:rPr kumimoji="0" lang="en-ID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implementasi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2010" y="4493894"/>
            <a:ext cx="100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48019" y="3463289"/>
            <a:ext cx="12380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2905" y="4479924"/>
            <a:ext cx="96805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48655" y="4676140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AD37-A3F9-96AC-080B-155C41CCAF76}"/>
              </a:ext>
            </a:extLst>
          </p:cNvPr>
          <p:cNvSpPr txBox="1"/>
          <p:nvPr/>
        </p:nvSpPr>
        <p:spPr>
          <a:xfrm>
            <a:off x="3674661" y="520140"/>
            <a:ext cx="50293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 err="1">
                <a:solidFill>
                  <a:srgbClr val="0070C0"/>
                </a:solidFill>
              </a:rPr>
              <a:t>Isu-Isu</a:t>
            </a:r>
            <a:r>
              <a:rPr lang="en-ID" sz="3200" b="1" dirty="0">
                <a:solidFill>
                  <a:srgbClr val="0070C0"/>
                </a:solidFill>
              </a:rPr>
              <a:t> </a:t>
            </a:r>
            <a:r>
              <a:rPr lang="en-ID" sz="3200" b="1" dirty="0" err="1">
                <a:solidFill>
                  <a:srgbClr val="0070C0"/>
                </a:solidFill>
              </a:rPr>
              <a:t>Pragmatisme</a:t>
            </a:r>
            <a:r>
              <a:rPr lang="en-ID" sz="3200" b="1" dirty="0">
                <a:solidFill>
                  <a:srgbClr val="0070C0"/>
                </a:solidFill>
              </a:rPr>
              <a:t> </a:t>
            </a:r>
            <a:r>
              <a:rPr lang="en-ID" sz="3200" b="1" dirty="0" err="1">
                <a:solidFill>
                  <a:srgbClr val="0070C0"/>
                </a:solidFill>
              </a:rPr>
              <a:t>dalam</a:t>
            </a:r>
            <a:r>
              <a:rPr lang="en-ID" sz="3200" b="1" dirty="0">
                <a:solidFill>
                  <a:srgbClr val="0070C0"/>
                </a:solidFill>
              </a:rPr>
              <a:t> Bahasa </a:t>
            </a:r>
            <a:r>
              <a:rPr lang="en-ID" sz="3200" b="1" dirty="0" err="1">
                <a:solidFill>
                  <a:srgbClr val="0070C0"/>
                </a:solidFill>
              </a:rPr>
              <a:t>Pemrograman</a:t>
            </a:r>
            <a:endParaRPr lang="en-ID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D57F06E-9923-9B0B-5A80-1820AB6F9AB2}"/>
              </a:ext>
            </a:extLst>
          </p:cNvPr>
          <p:cNvSpPr/>
          <p:nvPr/>
        </p:nvSpPr>
        <p:spPr>
          <a:xfrm>
            <a:off x="699247" y="672353"/>
            <a:ext cx="4746811" cy="1855694"/>
          </a:xfrm>
          <a:prstGeom prst="wedgeRoundRectCallout">
            <a:avLst>
              <a:gd name="adj1" fmla="val 36108"/>
              <a:gd name="adj2" fmla="val 7264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Pragmatik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adalah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cabang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ilmu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bahasa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yang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mempelajari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struktur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bahasa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secara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eksternal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yakni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bagaimana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satuan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kebahasaan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itu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digunakan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dalam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kern="2500" dirty="0" err="1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komunikasi</a:t>
            </a:r>
            <a:r>
              <a:rPr lang="en-ID" b="1" kern="25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ID" b="1" i="1" dirty="0"/>
              <a:t>Leech (1993)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D19BE52-AA0D-13D0-3691-74DFBDFB81F1}"/>
              </a:ext>
            </a:extLst>
          </p:cNvPr>
          <p:cNvSpPr/>
          <p:nvPr/>
        </p:nvSpPr>
        <p:spPr>
          <a:xfrm>
            <a:off x="6593541" y="1255059"/>
            <a:ext cx="4746811" cy="1855694"/>
          </a:xfrm>
          <a:prstGeom prst="wedgeRoundRectCallout">
            <a:avLst>
              <a:gd name="adj1" fmla="val -40946"/>
              <a:gd name="adj2" fmla="val 8206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Pragmatik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adalah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relasi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antar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bahasa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konteks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merupakan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dasar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bagi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suatu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catatan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atau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laporan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pemahaman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bahasa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(Levinson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dalam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Siregar</a:t>
            </a:r>
            <a:r>
              <a:rPr lang="en-ID" b="0" i="0" dirty="0">
                <a:solidFill>
                  <a:srgbClr val="4C4B4C"/>
                </a:solidFill>
                <a:effectLst/>
                <a:latin typeface="Georgia" panose="02040502050405020303" pitchFamily="18" charset="0"/>
              </a:rPr>
              <a:t> 2002)</a:t>
            </a:r>
            <a:endParaRPr lang="en-ID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C9DD5-FBFF-6025-3287-13E9AC2EB0D1}"/>
              </a:ext>
            </a:extLst>
          </p:cNvPr>
          <p:cNvSpPr txBox="1"/>
          <p:nvPr/>
        </p:nvSpPr>
        <p:spPr>
          <a:xfrm>
            <a:off x="1717863" y="1068685"/>
            <a:ext cx="89456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Pragmatik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dan </a:t>
            </a:r>
            <a:r>
              <a:rPr lang="en-ID" dirty="0" err="1"/>
              <a:t>efisiensi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hubungannya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programmer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pengcodingan</a:t>
            </a:r>
            <a:r>
              <a:rPr lang="en-ID" dirty="0"/>
              <a:t>. </a:t>
            </a:r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C, programmer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mengalokasikan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akibatnya</a:t>
            </a:r>
            <a:r>
              <a:rPr lang="en-ID" dirty="0"/>
              <a:t>, </a:t>
            </a:r>
            <a:r>
              <a:rPr lang="en-ID" dirty="0" err="1"/>
              <a:t>apabila</a:t>
            </a:r>
            <a:r>
              <a:rPr lang="en-ID" dirty="0"/>
              <a:t> programmer </a:t>
            </a:r>
            <a:r>
              <a:rPr lang="en-ID" dirty="0" err="1"/>
              <a:t>lalai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variabel-variabel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assignment pointer,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kebocoran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. </a:t>
            </a:r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diakibatkan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programmer </a:t>
            </a:r>
            <a:r>
              <a:rPr lang="en-ID" dirty="0" err="1"/>
              <a:t>mengcreate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pointer,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menghapusnya</a:t>
            </a:r>
            <a:r>
              <a:rPr lang="en-ID" dirty="0"/>
              <a:t>,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Pragmatik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menguraikan</a:t>
            </a:r>
            <a:r>
              <a:rPr lang="en-ID" dirty="0"/>
              <a:t>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model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dan </a:t>
            </a:r>
            <a:r>
              <a:rPr lang="en-ID" dirty="0" err="1"/>
              <a:t>kegunaannya</a:t>
            </a:r>
            <a:r>
              <a:rPr lang="en-ID" dirty="0"/>
              <a:t> masing-masing,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,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efektifitas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metodelogi</a:t>
            </a:r>
            <a:r>
              <a:rPr lang="en-ID" dirty="0"/>
              <a:t> </a:t>
            </a:r>
            <a:r>
              <a:rPr lang="en-ID" dirty="0" err="1"/>
              <a:t>pemograman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2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1A480-55EC-7F91-CA08-3BC017F67281}"/>
              </a:ext>
            </a:extLst>
          </p:cNvPr>
          <p:cNvSpPr txBox="1"/>
          <p:nvPr/>
        </p:nvSpPr>
        <p:spPr>
          <a:xfrm>
            <a:off x="2006413" y="1348352"/>
            <a:ext cx="85898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Pragmatik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dan </a:t>
            </a:r>
            <a:r>
              <a:rPr lang="en-ID" dirty="0" err="1"/>
              <a:t>efisiensi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hubungannya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programmer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pengcodingan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C, programmer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mengalokasikan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D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akibatnya</a:t>
            </a:r>
            <a:r>
              <a:rPr lang="en-ID" dirty="0"/>
              <a:t>, </a:t>
            </a:r>
            <a:r>
              <a:rPr lang="en-ID" dirty="0" err="1"/>
              <a:t>apabila</a:t>
            </a:r>
            <a:r>
              <a:rPr lang="en-ID" dirty="0"/>
              <a:t> programmer </a:t>
            </a:r>
            <a:r>
              <a:rPr lang="en-ID" dirty="0" err="1"/>
              <a:t>lalai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variabel-variabel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assignment pointer,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kebocoran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diakibatkan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programmer </a:t>
            </a:r>
            <a:r>
              <a:rPr lang="en-ID" dirty="0" err="1"/>
              <a:t>mengcreate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pointer,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menghapusnya</a:t>
            </a:r>
            <a:r>
              <a:rPr lang="en-ID" dirty="0"/>
              <a:t>,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67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kumimoji="0" lang="en-US" sz="1200" b="0" i="0" u="none" strike="noStrike" kern="25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kumimoji="0" lang="en-US" sz="1200" b="0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kumimoji="0" lang="en-US" altLang="zh-CN" sz="7500" b="1" i="0" u="none" strike="noStrike" kern="2500" cap="all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kumimoji="0" lang="zh-CN" altLang="en-US" sz="7500" b="1" i="0" u="none" strike="noStrike" kern="2500" cap="all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25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25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299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 Black</vt:lpstr>
      <vt:lpstr>Calibri</vt:lpstr>
      <vt:lpstr>Georgia</vt:lpstr>
      <vt:lpstr>Trebuchet MS</vt:lpstr>
      <vt:lpstr>Wingdings</vt:lpstr>
      <vt:lpstr>思源宋体 CN Heavy</vt:lpstr>
      <vt:lpstr>思源黑体 CN Bold</vt:lpstr>
      <vt:lpstr>思源黑体 CN Light</vt:lpstr>
      <vt:lpstr>思源黑体 CN Medium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lintang7677@gmail.com</dc:creator>
  <cp:lastModifiedBy>lintang7677@gmail.com</cp:lastModifiedBy>
  <cp:revision>1</cp:revision>
  <dcterms:created xsi:type="dcterms:W3CDTF">2022-08-25T16:33:38Z</dcterms:created>
  <dcterms:modified xsi:type="dcterms:W3CDTF">2022-08-28T14:40:56Z</dcterms:modified>
</cp:coreProperties>
</file>