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1917" r:id="rId2"/>
    <p:sldId id="2068" r:id="rId3"/>
    <p:sldId id="2091" r:id="rId4"/>
    <p:sldId id="2088" r:id="rId5"/>
    <p:sldId id="2092" r:id="rId6"/>
    <p:sldId id="2096" r:id="rId7"/>
    <p:sldId id="2094" r:id="rId8"/>
    <p:sldId id="2089" r:id="rId9"/>
    <p:sldId id="2095" r:id="rId10"/>
    <p:sldId id="2097" r:id="rId11"/>
    <p:sldId id="2099" r:id="rId12"/>
    <p:sldId id="2103" r:id="rId13"/>
    <p:sldId id="2100" r:id="rId14"/>
    <p:sldId id="2101" r:id="rId15"/>
    <p:sldId id="21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tang7677@gmail.com" userId="4991ac0933830b0d" providerId="LiveId" clId="{1DBB6E79-AF01-4490-B74D-E9C6C3E99D53}"/>
    <pc:docChg chg="undo custSel addSld delSld modSld sldOrd delMainMaster">
      <pc:chgData name="lintang7677@gmail.com" userId="4991ac0933830b0d" providerId="LiveId" clId="{1DBB6E79-AF01-4490-B74D-E9C6C3E99D53}" dt="2022-08-28T04:29:03.778" v="1150" actId="14100"/>
      <pc:docMkLst>
        <pc:docMk/>
      </pc:docMkLst>
      <pc:sldChg chg="del">
        <pc:chgData name="lintang7677@gmail.com" userId="4991ac0933830b0d" providerId="LiveId" clId="{1DBB6E79-AF01-4490-B74D-E9C6C3E99D53}" dt="2022-08-27T09:21:24.218" v="0" actId="2696"/>
        <pc:sldMkLst>
          <pc:docMk/>
          <pc:sldMk cId="814248022" sldId="256"/>
        </pc:sldMkLst>
      </pc:sldChg>
      <pc:sldChg chg="modSp mod">
        <pc:chgData name="lintang7677@gmail.com" userId="4991ac0933830b0d" providerId="LiveId" clId="{1DBB6E79-AF01-4490-B74D-E9C6C3E99D53}" dt="2022-08-28T03:15:47.590" v="1148" actId="20577"/>
        <pc:sldMkLst>
          <pc:docMk/>
          <pc:sldMk cId="0" sldId="1917"/>
        </pc:sldMkLst>
        <pc:spChg chg="mod">
          <ac:chgData name="lintang7677@gmail.com" userId="4991ac0933830b0d" providerId="LiveId" clId="{1DBB6E79-AF01-4490-B74D-E9C6C3E99D53}" dt="2022-08-28T03:15:47.590" v="1148" actId="20577"/>
          <ac:spMkLst>
            <pc:docMk/>
            <pc:sldMk cId="0" sldId="1917"/>
            <ac:spMk id="34" creationId="{00000000-0000-0000-0000-000000000000}"/>
          </ac:spMkLst>
        </pc:spChg>
      </pc:sldChg>
      <pc:sldChg chg="delSp modSp del mod ord">
        <pc:chgData name="lintang7677@gmail.com" userId="4991ac0933830b0d" providerId="LiveId" clId="{1DBB6E79-AF01-4490-B74D-E9C6C3E99D53}" dt="2022-08-28T02:02:29.217" v="859" actId="2696"/>
        <pc:sldMkLst>
          <pc:docMk/>
          <pc:sldMk cId="0" sldId="2067"/>
        </pc:sldMkLst>
        <pc:spChg chg="del">
          <ac:chgData name="lintang7677@gmail.com" userId="4991ac0933830b0d" providerId="LiveId" clId="{1DBB6E79-AF01-4490-B74D-E9C6C3E99D53}" dt="2022-08-28T01:28:31.126" v="624" actId="478"/>
          <ac:spMkLst>
            <pc:docMk/>
            <pc:sldMk cId="0" sldId="2067"/>
            <ac:spMk id="4" creationId="{9D3DAD37-A3F9-96AC-080B-155C41CCAF76}"/>
          </ac:spMkLst>
        </pc:spChg>
        <pc:graphicFrameChg chg="mod modGraphic">
          <ac:chgData name="lintang7677@gmail.com" userId="4991ac0933830b0d" providerId="LiveId" clId="{1DBB6E79-AF01-4490-B74D-E9C6C3E99D53}" dt="2022-08-28T01:59:17.156" v="821"/>
          <ac:graphicFrameMkLst>
            <pc:docMk/>
            <pc:sldMk cId="0" sldId="2067"/>
            <ac:graphicFrameMk id="2" creationId="{FA9F025F-0146-5B00-BF42-B8DE7120378A}"/>
          </ac:graphicFrameMkLst>
        </pc:graphicFrameChg>
      </pc:sldChg>
      <pc:sldChg chg="addSp delSp modSp mod">
        <pc:chgData name="lintang7677@gmail.com" userId="4991ac0933830b0d" providerId="LiveId" clId="{1DBB6E79-AF01-4490-B74D-E9C6C3E99D53}" dt="2022-08-28T01:08:57.885" v="545" actId="20577"/>
        <pc:sldMkLst>
          <pc:docMk/>
          <pc:sldMk cId="0" sldId="2068"/>
        </pc:sldMkLst>
        <pc:spChg chg="mod">
          <ac:chgData name="lintang7677@gmail.com" userId="4991ac0933830b0d" providerId="LiveId" clId="{1DBB6E79-AF01-4490-B74D-E9C6C3E99D53}" dt="2022-08-28T00:11:26.283" v="247"/>
          <ac:spMkLst>
            <pc:docMk/>
            <pc:sldMk cId="0" sldId="2068"/>
            <ac:spMk id="4" creationId="{1FD392EB-A408-B6B0-5E40-89B8B0878857}"/>
          </ac:spMkLst>
        </pc:spChg>
        <pc:spChg chg="mod">
          <ac:chgData name="lintang7677@gmail.com" userId="4991ac0933830b0d" providerId="LiveId" clId="{1DBB6E79-AF01-4490-B74D-E9C6C3E99D53}" dt="2022-08-28T00:11:26.283" v="247"/>
          <ac:spMkLst>
            <pc:docMk/>
            <pc:sldMk cId="0" sldId="2068"/>
            <ac:spMk id="5" creationId="{94A382CA-1A63-6E03-4FE0-400A300588EA}"/>
          </ac:spMkLst>
        </pc:spChg>
        <pc:spChg chg="add del mod">
          <ac:chgData name="lintang7677@gmail.com" userId="4991ac0933830b0d" providerId="LiveId" clId="{1DBB6E79-AF01-4490-B74D-E9C6C3E99D53}" dt="2022-08-27T23:42:29.037" v="135" actId="478"/>
          <ac:spMkLst>
            <pc:docMk/>
            <pc:sldMk cId="0" sldId="2068"/>
            <ac:spMk id="6" creationId="{7D57F06E-9923-9B0B-5A80-1820AB6F9AB2}"/>
          </ac:spMkLst>
        </pc:spChg>
        <pc:spChg chg="del mod">
          <ac:chgData name="lintang7677@gmail.com" userId="4991ac0933830b0d" providerId="LiveId" clId="{1DBB6E79-AF01-4490-B74D-E9C6C3E99D53}" dt="2022-08-27T23:42:30.427" v="136" actId="478"/>
          <ac:spMkLst>
            <pc:docMk/>
            <pc:sldMk cId="0" sldId="2068"/>
            <ac:spMk id="7" creationId="{CD19BE52-AA0D-13D0-3691-74DFBDFB81F1}"/>
          </ac:spMkLst>
        </pc:spChg>
        <pc:spChg chg="add mod">
          <ac:chgData name="lintang7677@gmail.com" userId="4991ac0933830b0d" providerId="LiveId" clId="{1DBB6E79-AF01-4490-B74D-E9C6C3E99D53}" dt="2022-08-28T00:13:32.844" v="258" actId="20577"/>
          <ac:spMkLst>
            <pc:docMk/>
            <pc:sldMk cId="0" sldId="2068"/>
            <ac:spMk id="8" creationId="{963C1FBD-7A48-4A15-8FB8-64D906745117}"/>
          </ac:spMkLst>
        </pc:spChg>
        <pc:grpChg chg="add mod">
          <ac:chgData name="lintang7677@gmail.com" userId="4991ac0933830b0d" providerId="LiveId" clId="{1DBB6E79-AF01-4490-B74D-E9C6C3E99D53}" dt="2022-08-28T00:13:47.552" v="262" actId="14100"/>
          <ac:grpSpMkLst>
            <pc:docMk/>
            <pc:sldMk cId="0" sldId="2068"/>
            <ac:grpSpMk id="3" creationId="{4F593B85-FF25-385C-13BC-F6B09E845856}"/>
          </ac:grpSpMkLst>
        </pc:grpChg>
        <pc:graphicFrameChg chg="add mod modGraphic">
          <ac:chgData name="lintang7677@gmail.com" userId="4991ac0933830b0d" providerId="LiveId" clId="{1DBB6E79-AF01-4490-B74D-E9C6C3E99D53}" dt="2022-08-28T01:08:57.885" v="545" actId="20577"/>
          <ac:graphicFrameMkLst>
            <pc:docMk/>
            <pc:sldMk cId="0" sldId="2068"/>
            <ac:graphicFrameMk id="2" creationId="{BF6D41B7-4A92-574E-C1D4-6979FE8AEA83}"/>
          </ac:graphicFrameMkLst>
        </pc:graphicFrameChg>
        <pc:picChg chg="del">
          <ac:chgData name="lintang7677@gmail.com" userId="4991ac0933830b0d" providerId="LiveId" clId="{1DBB6E79-AF01-4490-B74D-E9C6C3E99D53}" dt="2022-08-27T09:44:48.198" v="3" actId="478"/>
          <ac:picMkLst>
            <pc:docMk/>
            <pc:sldMk cId="0" sldId="2068"/>
            <ac:picMk id="4" creationId="{2CDEA03C-81A5-1441-8B1E-11DEAD25224B}"/>
          </ac:picMkLst>
        </pc:picChg>
      </pc:sldChg>
      <pc:sldChg chg="del">
        <pc:chgData name="lintang7677@gmail.com" userId="4991ac0933830b0d" providerId="LiveId" clId="{1DBB6E79-AF01-4490-B74D-E9C6C3E99D53}" dt="2022-08-28T02:43:37.963" v="974" actId="2696"/>
        <pc:sldMkLst>
          <pc:docMk/>
          <pc:sldMk cId="2080919029" sldId="2081"/>
        </pc:sldMkLst>
      </pc:sldChg>
      <pc:sldChg chg="del">
        <pc:chgData name="lintang7677@gmail.com" userId="4991ac0933830b0d" providerId="LiveId" clId="{1DBB6E79-AF01-4490-B74D-E9C6C3E99D53}" dt="2022-08-28T02:43:37.963" v="974" actId="2696"/>
        <pc:sldMkLst>
          <pc:docMk/>
          <pc:sldMk cId="1591079526" sldId="2082"/>
        </pc:sldMkLst>
      </pc:sldChg>
      <pc:sldChg chg="del">
        <pc:chgData name="lintang7677@gmail.com" userId="4991ac0933830b0d" providerId="LiveId" clId="{1DBB6E79-AF01-4490-B74D-E9C6C3E99D53}" dt="2022-08-28T02:43:37.963" v="974" actId="2696"/>
        <pc:sldMkLst>
          <pc:docMk/>
          <pc:sldMk cId="4111312673" sldId="2084"/>
        </pc:sldMkLst>
      </pc:sldChg>
      <pc:sldChg chg="del">
        <pc:chgData name="lintang7677@gmail.com" userId="4991ac0933830b0d" providerId="LiveId" clId="{1DBB6E79-AF01-4490-B74D-E9C6C3E99D53}" dt="2022-08-28T02:43:37.963" v="974" actId="2696"/>
        <pc:sldMkLst>
          <pc:docMk/>
          <pc:sldMk cId="3310710834" sldId="2086"/>
        </pc:sldMkLst>
      </pc:sldChg>
      <pc:sldChg chg="del">
        <pc:chgData name="lintang7677@gmail.com" userId="4991ac0933830b0d" providerId="LiveId" clId="{1DBB6E79-AF01-4490-B74D-E9C6C3E99D53}" dt="2022-08-27T23:08:30.782" v="23" actId="2696"/>
        <pc:sldMkLst>
          <pc:docMk/>
          <pc:sldMk cId="685121807" sldId="2087"/>
        </pc:sldMkLst>
      </pc:sldChg>
      <pc:sldChg chg="modSp mod ord">
        <pc:chgData name="lintang7677@gmail.com" userId="4991ac0933830b0d" providerId="LiveId" clId="{1DBB6E79-AF01-4490-B74D-E9C6C3E99D53}" dt="2022-08-28T01:04:45.035" v="500" actId="255"/>
        <pc:sldMkLst>
          <pc:docMk/>
          <pc:sldMk cId="1279653007" sldId="2088"/>
        </pc:sldMkLst>
        <pc:spChg chg="mod">
          <ac:chgData name="lintang7677@gmail.com" userId="4991ac0933830b0d" providerId="LiveId" clId="{1DBB6E79-AF01-4490-B74D-E9C6C3E99D53}" dt="2022-08-27T23:22:07.163" v="40" actId="1076"/>
          <ac:spMkLst>
            <pc:docMk/>
            <pc:sldMk cId="1279653007" sldId="2088"/>
            <ac:spMk id="7" creationId="{C5170920-98F2-1940-9CED-B1BDB8159F8E}"/>
          </ac:spMkLst>
        </pc:spChg>
        <pc:grpChg chg="mod">
          <ac:chgData name="lintang7677@gmail.com" userId="4991ac0933830b0d" providerId="LiveId" clId="{1DBB6E79-AF01-4490-B74D-E9C6C3E99D53}" dt="2022-08-27T23:22:07.163" v="40" actId="1076"/>
          <ac:grpSpMkLst>
            <pc:docMk/>
            <pc:sldMk cId="1279653007" sldId="2088"/>
            <ac:grpSpMk id="3" creationId="{44C2630E-510A-F02E-6406-1548583BE46B}"/>
          </ac:grpSpMkLst>
        </pc:grpChg>
        <pc:graphicFrameChg chg="mod modGraphic">
          <ac:chgData name="lintang7677@gmail.com" userId="4991ac0933830b0d" providerId="LiveId" clId="{1DBB6E79-AF01-4490-B74D-E9C6C3E99D53}" dt="2022-08-28T01:04:45.035" v="500" actId="255"/>
          <ac:graphicFrameMkLst>
            <pc:docMk/>
            <pc:sldMk cId="1279653007" sldId="2088"/>
            <ac:graphicFrameMk id="2" creationId="{8C0AEB74-3A71-0475-E419-FF7D1DFB0079}"/>
          </ac:graphicFrameMkLst>
        </pc:graphicFrameChg>
      </pc:sldChg>
      <pc:sldChg chg="addSp delSp modSp mod">
        <pc:chgData name="lintang7677@gmail.com" userId="4991ac0933830b0d" providerId="LiveId" clId="{1DBB6E79-AF01-4490-B74D-E9C6C3E99D53}" dt="2022-08-28T00:55:25.013" v="452" actId="207"/>
        <pc:sldMkLst>
          <pc:docMk/>
          <pc:sldMk cId="2176380678" sldId="2089"/>
        </pc:sldMkLst>
        <pc:spChg chg="del">
          <ac:chgData name="lintang7677@gmail.com" userId="4991ac0933830b0d" providerId="LiveId" clId="{1DBB6E79-AF01-4490-B74D-E9C6C3E99D53}" dt="2022-08-28T00:50:51.934" v="397" actId="478"/>
          <ac:spMkLst>
            <pc:docMk/>
            <pc:sldMk cId="2176380678" sldId="2089"/>
            <ac:spMk id="7" creationId="{C5170920-98F2-1940-9CED-B1BDB8159F8E}"/>
          </ac:spMkLst>
        </pc:spChg>
        <pc:grpChg chg="del">
          <ac:chgData name="lintang7677@gmail.com" userId="4991ac0933830b0d" providerId="LiveId" clId="{1DBB6E79-AF01-4490-B74D-E9C6C3E99D53}" dt="2022-08-28T00:50:50.009" v="396" actId="478"/>
          <ac:grpSpMkLst>
            <pc:docMk/>
            <pc:sldMk cId="2176380678" sldId="2089"/>
            <ac:grpSpMk id="3" creationId="{44C2630E-510A-F02E-6406-1548583BE46B}"/>
          </ac:grpSpMkLst>
        </pc:grpChg>
        <pc:graphicFrameChg chg="del mod">
          <ac:chgData name="lintang7677@gmail.com" userId="4991ac0933830b0d" providerId="LiveId" clId="{1DBB6E79-AF01-4490-B74D-E9C6C3E99D53}" dt="2022-08-28T00:45:06.095" v="383" actId="478"/>
          <ac:graphicFrameMkLst>
            <pc:docMk/>
            <pc:sldMk cId="2176380678" sldId="2089"/>
            <ac:graphicFrameMk id="2" creationId="{8C0AEB74-3A71-0475-E419-FF7D1DFB0079}"/>
          </ac:graphicFrameMkLst>
        </pc:graphicFrameChg>
        <pc:graphicFrameChg chg="add mod modGraphic">
          <ac:chgData name="lintang7677@gmail.com" userId="4991ac0933830b0d" providerId="LiveId" clId="{1DBB6E79-AF01-4490-B74D-E9C6C3E99D53}" dt="2022-08-28T00:55:20.548" v="451" actId="207"/>
          <ac:graphicFrameMkLst>
            <pc:docMk/>
            <pc:sldMk cId="2176380678" sldId="2089"/>
            <ac:graphicFrameMk id="6" creationId="{93299B33-9D98-58C5-360A-17E18B6FF503}"/>
          </ac:graphicFrameMkLst>
        </pc:graphicFrameChg>
        <pc:graphicFrameChg chg="add mod modGraphic">
          <ac:chgData name="lintang7677@gmail.com" userId="4991ac0933830b0d" providerId="LiveId" clId="{1DBB6E79-AF01-4490-B74D-E9C6C3E99D53}" dt="2022-08-28T00:55:25.013" v="452" actId="207"/>
          <ac:graphicFrameMkLst>
            <pc:docMk/>
            <pc:sldMk cId="2176380678" sldId="2089"/>
            <ac:graphicFrameMk id="8" creationId="{B3DAF0BD-B063-5937-C4E8-0F1FC0025F6E}"/>
          </ac:graphicFrameMkLst>
        </pc:graphicFrameChg>
      </pc:sldChg>
      <pc:sldChg chg="del">
        <pc:chgData name="lintang7677@gmail.com" userId="4991ac0933830b0d" providerId="LiveId" clId="{1DBB6E79-AF01-4490-B74D-E9C6C3E99D53}" dt="2022-08-28T02:43:37.963" v="974" actId="2696"/>
        <pc:sldMkLst>
          <pc:docMk/>
          <pc:sldMk cId="3245116718" sldId="2090"/>
        </pc:sldMkLst>
      </pc:sldChg>
      <pc:sldChg chg="addSp delSp modSp add mod">
        <pc:chgData name="lintang7677@gmail.com" userId="4991ac0933830b0d" providerId="LiveId" clId="{1DBB6E79-AF01-4490-B74D-E9C6C3E99D53}" dt="2022-08-27T23:43:11.270" v="140" actId="1076"/>
        <pc:sldMkLst>
          <pc:docMk/>
          <pc:sldMk cId="989136720" sldId="2091"/>
        </pc:sldMkLst>
        <pc:spChg chg="add mod">
          <ac:chgData name="lintang7677@gmail.com" userId="4991ac0933830b0d" providerId="LiveId" clId="{1DBB6E79-AF01-4490-B74D-E9C6C3E99D53}" dt="2022-08-27T23:42:24.054" v="134" actId="1076"/>
          <ac:spMkLst>
            <pc:docMk/>
            <pc:sldMk cId="989136720" sldId="2091"/>
            <ac:spMk id="4" creationId="{620010FB-69D7-A7B1-6B7E-C2EA6B25A417}"/>
          </ac:spMkLst>
        </pc:spChg>
        <pc:spChg chg="add mod">
          <ac:chgData name="lintang7677@gmail.com" userId="4991ac0933830b0d" providerId="LiveId" clId="{1DBB6E79-AF01-4490-B74D-E9C6C3E99D53}" dt="2022-08-27T23:43:11.270" v="140" actId="1076"/>
          <ac:spMkLst>
            <pc:docMk/>
            <pc:sldMk cId="989136720" sldId="2091"/>
            <ac:spMk id="5" creationId="{233237D2-A970-B9B1-5273-1CE8B33222DA}"/>
          </ac:spMkLst>
        </pc:spChg>
        <pc:spChg chg="del">
          <ac:chgData name="lintang7677@gmail.com" userId="4991ac0933830b0d" providerId="LiveId" clId="{1DBB6E79-AF01-4490-B74D-E9C6C3E99D53}" dt="2022-08-27T23:23:54.527" v="42" actId="478"/>
          <ac:spMkLst>
            <pc:docMk/>
            <pc:sldMk cId="989136720" sldId="2091"/>
            <ac:spMk id="6" creationId="{7D57F06E-9923-9B0B-5A80-1820AB6F9AB2}"/>
          </ac:spMkLst>
        </pc:spChg>
        <pc:spChg chg="del">
          <ac:chgData name="lintang7677@gmail.com" userId="4991ac0933830b0d" providerId="LiveId" clId="{1DBB6E79-AF01-4490-B74D-E9C6C3E99D53}" dt="2022-08-27T23:23:56.725" v="43" actId="478"/>
          <ac:spMkLst>
            <pc:docMk/>
            <pc:sldMk cId="989136720" sldId="2091"/>
            <ac:spMk id="7" creationId="{CD19BE52-AA0D-13D0-3691-74DFBDFB81F1}"/>
          </ac:spMkLst>
        </pc:spChg>
        <pc:graphicFrameChg chg="add del mod modGraphic">
          <ac:chgData name="lintang7677@gmail.com" userId="4991ac0933830b0d" providerId="LiveId" clId="{1DBB6E79-AF01-4490-B74D-E9C6C3E99D53}" dt="2022-08-27T23:27:57.605" v="52" actId="478"/>
          <ac:graphicFrameMkLst>
            <pc:docMk/>
            <pc:sldMk cId="989136720" sldId="2091"/>
            <ac:graphicFrameMk id="2" creationId="{14258F17-DA7F-DD7F-4D43-C2607B062FB8}"/>
          </ac:graphicFrameMkLst>
        </pc:graphicFrameChg>
      </pc:sldChg>
      <pc:sldChg chg="modSp add mod">
        <pc:chgData name="lintang7677@gmail.com" userId="4991ac0933830b0d" providerId="LiveId" clId="{1DBB6E79-AF01-4490-B74D-E9C6C3E99D53}" dt="2022-08-28T01:58:51.732" v="820" actId="20577"/>
        <pc:sldMkLst>
          <pc:docMk/>
          <pc:sldMk cId="1364137201" sldId="2092"/>
        </pc:sldMkLst>
        <pc:spChg chg="mod">
          <ac:chgData name="lintang7677@gmail.com" userId="4991ac0933830b0d" providerId="LiveId" clId="{1DBB6E79-AF01-4490-B74D-E9C6C3E99D53}" dt="2022-08-28T01:58:51.732" v="820" actId="20577"/>
          <ac:spMkLst>
            <pc:docMk/>
            <pc:sldMk cId="1364137201" sldId="2092"/>
            <ac:spMk id="4" creationId="{620010FB-69D7-A7B1-6B7E-C2EA6B25A417}"/>
          </ac:spMkLst>
        </pc:spChg>
        <pc:spChg chg="mod">
          <ac:chgData name="lintang7677@gmail.com" userId="4991ac0933830b0d" providerId="LiveId" clId="{1DBB6E79-AF01-4490-B74D-E9C6C3E99D53}" dt="2022-08-27T23:38:47.638" v="93" actId="14100"/>
          <ac:spMkLst>
            <pc:docMk/>
            <pc:sldMk cId="1364137201" sldId="2092"/>
            <ac:spMk id="5" creationId="{233237D2-A970-B9B1-5273-1CE8B33222DA}"/>
          </ac:spMkLst>
        </pc:spChg>
      </pc:sldChg>
      <pc:sldChg chg="modSp add del mod">
        <pc:chgData name="lintang7677@gmail.com" userId="4991ac0933830b0d" providerId="LiveId" clId="{1DBB6E79-AF01-4490-B74D-E9C6C3E99D53}" dt="2022-08-28T01:42:12.274" v="697" actId="2696"/>
        <pc:sldMkLst>
          <pc:docMk/>
          <pc:sldMk cId="3562954642" sldId="2093"/>
        </pc:sldMkLst>
        <pc:spChg chg="mod">
          <ac:chgData name="lintang7677@gmail.com" userId="4991ac0933830b0d" providerId="LiveId" clId="{1DBB6E79-AF01-4490-B74D-E9C6C3E99D53}" dt="2022-08-28T00:26:36.396" v="380" actId="1076"/>
          <ac:spMkLst>
            <pc:docMk/>
            <pc:sldMk cId="3562954642" sldId="2093"/>
            <ac:spMk id="4" creationId="{620010FB-69D7-A7B1-6B7E-C2EA6B25A417}"/>
          </ac:spMkLst>
        </pc:spChg>
        <pc:spChg chg="mod">
          <ac:chgData name="lintang7677@gmail.com" userId="4991ac0933830b0d" providerId="LiveId" clId="{1DBB6E79-AF01-4490-B74D-E9C6C3E99D53}" dt="2022-08-27T23:39:45.462" v="126" actId="20577"/>
          <ac:spMkLst>
            <pc:docMk/>
            <pc:sldMk cId="3562954642" sldId="2093"/>
            <ac:spMk id="5" creationId="{233237D2-A970-B9B1-5273-1CE8B33222DA}"/>
          </ac:spMkLst>
        </pc:spChg>
      </pc:sldChg>
      <pc:sldChg chg="addSp modSp add mod">
        <pc:chgData name="lintang7677@gmail.com" userId="4991ac0933830b0d" providerId="LiveId" clId="{1DBB6E79-AF01-4490-B74D-E9C6C3E99D53}" dt="2022-08-28T03:14:04.704" v="1143" actId="20577"/>
        <pc:sldMkLst>
          <pc:docMk/>
          <pc:sldMk cId="1030029368" sldId="2094"/>
        </pc:sldMkLst>
        <pc:spChg chg="add mod">
          <ac:chgData name="lintang7677@gmail.com" userId="4991ac0933830b0d" providerId="LiveId" clId="{1DBB6E79-AF01-4490-B74D-E9C6C3E99D53}" dt="2022-08-28T00:59:38.254" v="496" actId="1076"/>
          <ac:spMkLst>
            <pc:docMk/>
            <pc:sldMk cId="1030029368" sldId="2094"/>
            <ac:spMk id="2" creationId="{8928F652-611E-820A-9FB5-349BE7458921}"/>
          </ac:spMkLst>
        </pc:spChg>
        <pc:spChg chg="mod">
          <ac:chgData name="lintang7677@gmail.com" userId="4991ac0933830b0d" providerId="LiveId" clId="{1DBB6E79-AF01-4490-B74D-E9C6C3E99D53}" dt="2022-08-28T03:14:04.704" v="1143" actId="20577"/>
          <ac:spMkLst>
            <pc:docMk/>
            <pc:sldMk cId="1030029368" sldId="2094"/>
            <ac:spMk id="4" creationId="{620010FB-69D7-A7B1-6B7E-C2EA6B25A417}"/>
          </ac:spMkLst>
        </pc:spChg>
        <pc:spChg chg="mod">
          <ac:chgData name="lintang7677@gmail.com" userId="4991ac0933830b0d" providerId="LiveId" clId="{1DBB6E79-AF01-4490-B74D-E9C6C3E99D53}" dt="2022-08-28T00:57:50.304" v="480" actId="14100"/>
          <ac:spMkLst>
            <pc:docMk/>
            <pc:sldMk cId="1030029368" sldId="2094"/>
            <ac:spMk id="5" creationId="{233237D2-A970-B9B1-5273-1CE8B33222DA}"/>
          </ac:spMkLst>
        </pc:spChg>
      </pc:sldChg>
      <pc:sldChg chg="modSp add mod ord">
        <pc:chgData name="lintang7677@gmail.com" userId="4991ac0933830b0d" providerId="LiveId" clId="{1DBB6E79-AF01-4490-B74D-E9C6C3E99D53}" dt="2022-08-28T01:40:27.491" v="696" actId="20577"/>
        <pc:sldMkLst>
          <pc:docMk/>
          <pc:sldMk cId="2248970111" sldId="2095"/>
        </pc:sldMkLst>
        <pc:spChg chg="mod">
          <ac:chgData name="lintang7677@gmail.com" userId="4991ac0933830b0d" providerId="LiveId" clId="{1DBB6E79-AF01-4490-B74D-E9C6C3E99D53}" dt="2022-08-28T01:10:22.853" v="546" actId="20577"/>
          <ac:spMkLst>
            <pc:docMk/>
            <pc:sldMk cId="2248970111" sldId="2095"/>
            <ac:spMk id="7" creationId="{C5170920-98F2-1940-9CED-B1BDB8159F8E}"/>
          </ac:spMkLst>
        </pc:spChg>
        <pc:grpChg chg="mod">
          <ac:chgData name="lintang7677@gmail.com" userId="4991ac0933830b0d" providerId="LiveId" clId="{1DBB6E79-AF01-4490-B74D-E9C6C3E99D53}" dt="2022-08-28T01:08:18.074" v="539" actId="14100"/>
          <ac:grpSpMkLst>
            <pc:docMk/>
            <pc:sldMk cId="2248970111" sldId="2095"/>
            <ac:grpSpMk id="3" creationId="{44C2630E-510A-F02E-6406-1548583BE46B}"/>
          </ac:grpSpMkLst>
        </pc:grpChg>
        <pc:graphicFrameChg chg="mod">
          <ac:chgData name="lintang7677@gmail.com" userId="4991ac0933830b0d" providerId="LiveId" clId="{1DBB6E79-AF01-4490-B74D-E9C6C3E99D53}" dt="2022-08-28T01:40:27.491" v="696" actId="20577"/>
          <ac:graphicFrameMkLst>
            <pc:docMk/>
            <pc:sldMk cId="2248970111" sldId="2095"/>
            <ac:graphicFrameMk id="2" creationId="{8C0AEB74-3A71-0475-E419-FF7D1DFB0079}"/>
          </ac:graphicFrameMkLst>
        </pc:graphicFrameChg>
      </pc:sldChg>
      <pc:sldChg chg="modSp add mod ord">
        <pc:chgData name="lintang7677@gmail.com" userId="4991ac0933830b0d" providerId="LiveId" clId="{1DBB6E79-AF01-4490-B74D-E9C6C3E99D53}" dt="2022-08-28T01:42:37.123" v="699"/>
        <pc:sldMkLst>
          <pc:docMk/>
          <pc:sldMk cId="3338776441" sldId="2096"/>
        </pc:sldMkLst>
        <pc:spChg chg="mod">
          <ac:chgData name="lintang7677@gmail.com" userId="4991ac0933830b0d" providerId="LiveId" clId="{1DBB6E79-AF01-4490-B74D-E9C6C3E99D53}" dt="2022-08-28T01:23:16.852" v="607"/>
          <ac:spMkLst>
            <pc:docMk/>
            <pc:sldMk cId="3338776441" sldId="2096"/>
            <ac:spMk id="7" creationId="{C5170920-98F2-1940-9CED-B1BDB8159F8E}"/>
          </ac:spMkLst>
        </pc:spChg>
        <pc:grpChg chg="mod">
          <ac:chgData name="lintang7677@gmail.com" userId="4991ac0933830b0d" providerId="LiveId" clId="{1DBB6E79-AF01-4490-B74D-E9C6C3E99D53}" dt="2022-08-28T01:16:53.652" v="560" actId="1076"/>
          <ac:grpSpMkLst>
            <pc:docMk/>
            <pc:sldMk cId="3338776441" sldId="2096"/>
            <ac:grpSpMk id="3" creationId="{44C2630E-510A-F02E-6406-1548583BE46B}"/>
          </ac:grpSpMkLst>
        </pc:grpChg>
        <pc:graphicFrameChg chg="mod modGraphic">
          <ac:chgData name="lintang7677@gmail.com" userId="4991ac0933830b0d" providerId="LiveId" clId="{1DBB6E79-AF01-4490-B74D-E9C6C3E99D53}" dt="2022-08-28T01:21:22.115" v="578" actId="20577"/>
          <ac:graphicFrameMkLst>
            <pc:docMk/>
            <pc:sldMk cId="3338776441" sldId="2096"/>
            <ac:graphicFrameMk id="2" creationId="{8C0AEB74-3A71-0475-E419-FF7D1DFB0079}"/>
          </ac:graphicFrameMkLst>
        </pc:graphicFrameChg>
      </pc:sldChg>
      <pc:sldChg chg="modSp add">
        <pc:chgData name="lintang7677@gmail.com" userId="4991ac0933830b0d" providerId="LiveId" clId="{1DBB6E79-AF01-4490-B74D-E9C6C3E99D53}" dt="2022-08-28T02:03:07.331" v="876" actId="20577"/>
        <pc:sldMkLst>
          <pc:docMk/>
          <pc:sldMk cId="3426856543" sldId="2097"/>
        </pc:sldMkLst>
        <pc:graphicFrameChg chg="mod">
          <ac:chgData name="lintang7677@gmail.com" userId="4991ac0933830b0d" providerId="LiveId" clId="{1DBB6E79-AF01-4490-B74D-E9C6C3E99D53}" dt="2022-08-28T02:03:07.331" v="876" actId="20577"/>
          <ac:graphicFrameMkLst>
            <pc:docMk/>
            <pc:sldMk cId="3426856543" sldId="2097"/>
            <ac:graphicFrameMk id="2" creationId="{FA9F025F-0146-5B00-BF42-B8DE7120378A}"/>
          </ac:graphicFrameMkLst>
        </pc:graphicFrameChg>
      </pc:sldChg>
      <pc:sldChg chg="addSp delSp modSp add del mod ord">
        <pc:chgData name="lintang7677@gmail.com" userId="4991ac0933830b0d" providerId="LiveId" clId="{1DBB6E79-AF01-4490-B74D-E9C6C3E99D53}" dt="2022-08-28T03:08:36.659" v="1107" actId="2696"/>
        <pc:sldMkLst>
          <pc:docMk/>
          <pc:sldMk cId="412610323" sldId="2098"/>
        </pc:sldMkLst>
        <pc:spChg chg="del">
          <ac:chgData name="lintang7677@gmail.com" userId="4991ac0933830b0d" providerId="LiveId" clId="{1DBB6E79-AF01-4490-B74D-E9C6C3E99D53}" dt="2022-08-28T01:31:49.797" v="644" actId="478"/>
          <ac:spMkLst>
            <pc:docMk/>
            <pc:sldMk cId="412610323" sldId="2098"/>
            <ac:spMk id="7" creationId="{C5170920-98F2-1940-9CED-B1BDB8159F8E}"/>
          </ac:spMkLst>
        </pc:spChg>
        <pc:grpChg chg="del">
          <ac:chgData name="lintang7677@gmail.com" userId="4991ac0933830b0d" providerId="LiveId" clId="{1DBB6E79-AF01-4490-B74D-E9C6C3E99D53}" dt="2022-08-28T01:31:47.577" v="643" actId="478"/>
          <ac:grpSpMkLst>
            <pc:docMk/>
            <pc:sldMk cId="412610323" sldId="2098"/>
            <ac:grpSpMk id="3" creationId="{44C2630E-510A-F02E-6406-1548583BE46B}"/>
          </ac:grpSpMkLst>
        </pc:grpChg>
        <pc:graphicFrameChg chg="del mod">
          <ac:chgData name="lintang7677@gmail.com" userId="4991ac0933830b0d" providerId="LiveId" clId="{1DBB6E79-AF01-4490-B74D-E9C6C3E99D53}" dt="2022-08-28T01:31:45.527" v="642" actId="478"/>
          <ac:graphicFrameMkLst>
            <pc:docMk/>
            <pc:sldMk cId="412610323" sldId="2098"/>
            <ac:graphicFrameMk id="2" creationId="{8C0AEB74-3A71-0475-E419-FF7D1DFB0079}"/>
          </ac:graphicFrameMkLst>
        </pc:graphicFrameChg>
        <pc:graphicFrameChg chg="add mod modGraphic">
          <ac:chgData name="lintang7677@gmail.com" userId="4991ac0933830b0d" providerId="LiveId" clId="{1DBB6E79-AF01-4490-B74D-E9C6C3E99D53}" dt="2022-08-28T03:05:36.506" v="1099"/>
          <ac:graphicFrameMkLst>
            <pc:docMk/>
            <pc:sldMk cId="412610323" sldId="2098"/>
            <ac:graphicFrameMk id="6" creationId="{D39B2B4D-A0A9-CA77-5D11-AA46ABFC57BB}"/>
          </ac:graphicFrameMkLst>
        </pc:graphicFrameChg>
      </pc:sldChg>
      <pc:sldChg chg="modSp add ord">
        <pc:chgData name="lintang7677@gmail.com" userId="4991ac0933830b0d" providerId="LiveId" clId="{1DBB6E79-AF01-4490-B74D-E9C6C3E99D53}" dt="2022-08-28T03:07:13.547" v="1106"/>
        <pc:sldMkLst>
          <pc:docMk/>
          <pc:sldMk cId="1428089958" sldId="2098"/>
        </pc:sldMkLst>
        <pc:graphicFrameChg chg="mod">
          <ac:chgData name="lintang7677@gmail.com" userId="4991ac0933830b0d" providerId="LiveId" clId="{1DBB6E79-AF01-4490-B74D-E9C6C3E99D53}" dt="2022-08-28T03:07:13.547" v="1106"/>
          <ac:graphicFrameMkLst>
            <pc:docMk/>
            <pc:sldMk cId="1428089958" sldId="2098"/>
            <ac:graphicFrameMk id="6" creationId="{D39B2B4D-A0A9-CA77-5D11-AA46ABFC57BB}"/>
          </ac:graphicFrameMkLst>
        </pc:graphicFrameChg>
      </pc:sldChg>
      <pc:sldChg chg="add">
        <pc:chgData name="lintang7677@gmail.com" userId="4991ac0933830b0d" providerId="LiveId" clId="{1DBB6E79-AF01-4490-B74D-E9C6C3E99D53}" dt="2022-08-28T01:58:05.951" v="818" actId="2890"/>
        <pc:sldMkLst>
          <pc:docMk/>
          <pc:sldMk cId="2747949337" sldId="2099"/>
        </pc:sldMkLst>
      </pc:sldChg>
      <pc:sldChg chg="modSp add mod">
        <pc:chgData name="lintang7677@gmail.com" userId="4991ac0933830b0d" providerId="LiveId" clId="{1DBB6E79-AF01-4490-B74D-E9C6C3E99D53}" dt="2022-08-28T02:42:55.364" v="973" actId="1076"/>
        <pc:sldMkLst>
          <pc:docMk/>
          <pc:sldMk cId="313371994" sldId="2100"/>
        </pc:sldMkLst>
        <pc:graphicFrameChg chg="mod modGraphic">
          <ac:chgData name="lintang7677@gmail.com" userId="4991ac0933830b0d" providerId="LiveId" clId="{1DBB6E79-AF01-4490-B74D-E9C6C3E99D53}" dt="2022-08-28T02:42:55.364" v="973" actId="1076"/>
          <ac:graphicFrameMkLst>
            <pc:docMk/>
            <pc:sldMk cId="313371994" sldId="2100"/>
            <ac:graphicFrameMk id="6" creationId="{D39B2B4D-A0A9-CA77-5D11-AA46ABFC57BB}"/>
          </ac:graphicFrameMkLst>
        </pc:graphicFrameChg>
      </pc:sldChg>
      <pc:sldChg chg="modSp add mod">
        <pc:chgData name="lintang7677@gmail.com" userId="4991ac0933830b0d" providerId="LiveId" clId="{1DBB6E79-AF01-4490-B74D-E9C6C3E99D53}" dt="2022-08-28T04:29:03.778" v="1150" actId="14100"/>
        <pc:sldMkLst>
          <pc:docMk/>
          <pc:sldMk cId="3753972844" sldId="2101"/>
        </pc:sldMkLst>
        <pc:graphicFrameChg chg="mod">
          <ac:chgData name="lintang7677@gmail.com" userId="4991ac0933830b0d" providerId="LiveId" clId="{1DBB6E79-AF01-4490-B74D-E9C6C3E99D53}" dt="2022-08-28T04:29:03.778" v="1150" actId="14100"/>
          <ac:graphicFrameMkLst>
            <pc:docMk/>
            <pc:sldMk cId="3753972844" sldId="2101"/>
            <ac:graphicFrameMk id="6" creationId="{D39B2B4D-A0A9-CA77-5D11-AA46ABFC57BB}"/>
          </ac:graphicFrameMkLst>
        </pc:graphicFrameChg>
      </pc:sldChg>
      <pc:sldChg chg="addSp modSp new mod">
        <pc:chgData name="lintang7677@gmail.com" userId="4991ac0933830b0d" providerId="LiveId" clId="{1DBB6E79-AF01-4490-B74D-E9C6C3E99D53}" dt="2022-08-28T03:00:20.999" v="1095" actId="14100"/>
        <pc:sldMkLst>
          <pc:docMk/>
          <pc:sldMk cId="898747440" sldId="2102"/>
        </pc:sldMkLst>
        <pc:picChg chg="add mod">
          <ac:chgData name="lintang7677@gmail.com" userId="4991ac0933830b0d" providerId="LiveId" clId="{1DBB6E79-AF01-4490-B74D-E9C6C3E99D53}" dt="2022-08-28T03:00:20.999" v="1095" actId="14100"/>
          <ac:picMkLst>
            <pc:docMk/>
            <pc:sldMk cId="898747440" sldId="2102"/>
            <ac:picMk id="2" creationId="{379D4F19-B057-D08B-91E3-251452BDA958}"/>
          </ac:picMkLst>
        </pc:picChg>
      </pc:sldChg>
      <pc:sldChg chg="add del">
        <pc:chgData name="lintang7677@gmail.com" userId="4991ac0933830b0d" providerId="LiveId" clId="{1DBB6E79-AF01-4490-B74D-E9C6C3E99D53}" dt="2022-08-28T02:59:29.962" v="1091" actId="2696"/>
        <pc:sldMkLst>
          <pc:docMk/>
          <pc:sldMk cId="3586249489" sldId="2102"/>
        </pc:sldMkLst>
      </pc:sldChg>
      <pc:sldMasterChg chg="del delSldLayout">
        <pc:chgData name="lintang7677@gmail.com" userId="4991ac0933830b0d" providerId="LiveId" clId="{1DBB6E79-AF01-4490-B74D-E9C6C3E99D53}" dt="2022-08-27T09:21:24.218" v="0" actId="2696"/>
        <pc:sldMasterMkLst>
          <pc:docMk/>
          <pc:sldMasterMk cId="2307068771" sldId="2147483648"/>
        </pc:sldMasterMkLst>
        <pc:sldLayoutChg chg="del">
          <pc:chgData name="lintang7677@gmail.com" userId="4991ac0933830b0d" providerId="LiveId" clId="{1DBB6E79-AF01-4490-B74D-E9C6C3E99D53}" dt="2022-08-27T09:21:24.218" v="0" actId="2696"/>
          <pc:sldLayoutMkLst>
            <pc:docMk/>
            <pc:sldMasterMk cId="2307068771" sldId="2147483648"/>
            <pc:sldLayoutMk cId="2719345442" sldId="2147483649"/>
          </pc:sldLayoutMkLst>
        </pc:sldLayoutChg>
        <pc:sldLayoutChg chg="del">
          <pc:chgData name="lintang7677@gmail.com" userId="4991ac0933830b0d" providerId="LiveId" clId="{1DBB6E79-AF01-4490-B74D-E9C6C3E99D53}" dt="2022-08-27T09:21:24.218" v="0" actId="2696"/>
          <pc:sldLayoutMkLst>
            <pc:docMk/>
            <pc:sldMasterMk cId="2307068771" sldId="2147483648"/>
            <pc:sldLayoutMk cId="3472088851" sldId="2147483650"/>
          </pc:sldLayoutMkLst>
        </pc:sldLayoutChg>
        <pc:sldLayoutChg chg="del">
          <pc:chgData name="lintang7677@gmail.com" userId="4991ac0933830b0d" providerId="LiveId" clId="{1DBB6E79-AF01-4490-B74D-E9C6C3E99D53}" dt="2022-08-27T09:21:24.218" v="0" actId="2696"/>
          <pc:sldLayoutMkLst>
            <pc:docMk/>
            <pc:sldMasterMk cId="2307068771" sldId="2147483648"/>
            <pc:sldLayoutMk cId="147086276" sldId="2147483651"/>
          </pc:sldLayoutMkLst>
        </pc:sldLayoutChg>
        <pc:sldLayoutChg chg="del">
          <pc:chgData name="lintang7677@gmail.com" userId="4991ac0933830b0d" providerId="LiveId" clId="{1DBB6E79-AF01-4490-B74D-E9C6C3E99D53}" dt="2022-08-27T09:21:24.218" v="0" actId="2696"/>
          <pc:sldLayoutMkLst>
            <pc:docMk/>
            <pc:sldMasterMk cId="2307068771" sldId="2147483648"/>
            <pc:sldLayoutMk cId="857717625" sldId="2147483652"/>
          </pc:sldLayoutMkLst>
        </pc:sldLayoutChg>
        <pc:sldLayoutChg chg="del">
          <pc:chgData name="lintang7677@gmail.com" userId="4991ac0933830b0d" providerId="LiveId" clId="{1DBB6E79-AF01-4490-B74D-E9C6C3E99D53}" dt="2022-08-27T09:21:24.218" v="0" actId="2696"/>
          <pc:sldLayoutMkLst>
            <pc:docMk/>
            <pc:sldMasterMk cId="2307068771" sldId="2147483648"/>
            <pc:sldLayoutMk cId="3474123682" sldId="2147483653"/>
          </pc:sldLayoutMkLst>
        </pc:sldLayoutChg>
        <pc:sldLayoutChg chg="del">
          <pc:chgData name="lintang7677@gmail.com" userId="4991ac0933830b0d" providerId="LiveId" clId="{1DBB6E79-AF01-4490-B74D-E9C6C3E99D53}" dt="2022-08-27T09:21:24.218" v="0" actId="2696"/>
          <pc:sldLayoutMkLst>
            <pc:docMk/>
            <pc:sldMasterMk cId="2307068771" sldId="2147483648"/>
            <pc:sldLayoutMk cId="2447304314" sldId="2147483654"/>
          </pc:sldLayoutMkLst>
        </pc:sldLayoutChg>
        <pc:sldLayoutChg chg="del">
          <pc:chgData name="lintang7677@gmail.com" userId="4991ac0933830b0d" providerId="LiveId" clId="{1DBB6E79-AF01-4490-B74D-E9C6C3E99D53}" dt="2022-08-27T09:21:24.218" v="0" actId="2696"/>
          <pc:sldLayoutMkLst>
            <pc:docMk/>
            <pc:sldMasterMk cId="2307068771" sldId="2147483648"/>
            <pc:sldLayoutMk cId="4222546062" sldId="2147483655"/>
          </pc:sldLayoutMkLst>
        </pc:sldLayoutChg>
        <pc:sldLayoutChg chg="del">
          <pc:chgData name="lintang7677@gmail.com" userId="4991ac0933830b0d" providerId="LiveId" clId="{1DBB6E79-AF01-4490-B74D-E9C6C3E99D53}" dt="2022-08-27T09:21:24.218" v="0" actId="2696"/>
          <pc:sldLayoutMkLst>
            <pc:docMk/>
            <pc:sldMasterMk cId="2307068771" sldId="2147483648"/>
            <pc:sldLayoutMk cId="1522585481" sldId="2147483656"/>
          </pc:sldLayoutMkLst>
        </pc:sldLayoutChg>
        <pc:sldLayoutChg chg="del">
          <pc:chgData name="lintang7677@gmail.com" userId="4991ac0933830b0d" providerId="LiveId" clId="{1DBB6E79-AF01-4490-B74D-E9C6C3E99D53}" dt="2022-08-27T09:21:24.218" v="0" actId="2696"/>
          <pc:sldLayoutMkLst>
            <pc:docMk/>
            <pc:sldMasterMk cId="2307068771" sldId="2147483648"/>
            <pc:sldLayoutMk cId="2284875854" sldId="2147483657"/>
          </pc:sldLayoutMkLst>
        </pc:sldLayoutChg>
        <pc:sldLayoutChg chg="del">
          <pc:chgData name="lintang7677@gmail.com" userId="4991ac0933830b0d" providerId="LiveId" clId="{1DBB6E79-AF01-4490-B74D-E9C6C3E99D53}" dt="2022-08-27T09:21:24.218" v="0" actId="2696"/>
          <pc:sldLayoutMkLst>
            <pc:docMk/>
            <pc:sldMasterMk cId="2307068771" sldId="2147483648"/>
            <pc:sldLayoutMk cId="2385231075" sldId="2147483658"/>
          </pc:sldLayoutMkLst>
        </pc:sldLayoutChg>
        <pc:sldLayoutChg chg="del">
          <pc:chgData name="lintang7677@gmail.com" userId="4991ac0933830b0d" providerId="LiveId" clId="{1DBB6E79-AF01-4490-B74D-E9C6C3E99D53}" dt="2022-08-27T09:21:24.218" v="0" actId="2696"/>
          <pc:sldLayoutMkLst>
            <pc:docMk/>
            <pc:sldMasterMk cId="2307068771" sldId="2147483648"/>
            <pc:sldLayoutMk cId="3683652955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44312-8E0E-4BEB-88C9-8DB5EB574ED0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</dgm:pt>
    <dgm:pt modelId="{A23415CD-721D-4454-83E2-827F249F26A6}">
      <dgm:prSet custT="1"/>
      <dgm:spPr/>
      <dgm:t>
        <a:bodyPr/>
        <a:lstStyle/>
        <a:p>
          <a:r>
            <a:rPr lang="en-ID" sz="1600" b="1" dirty="0">
              <a:solidFill>
                <a:schemeClr val="tx1"/>
              </a:solidFill>
            </a:rPr>
            <a:t>ABSTRAKSI</a:t>
          </a:r>
        </a:p>
      </dgm:t>
    </dgm:pt>
    <dgm:pt modelId="{A0B6B18A-B52B-4A31-91B1-9578BEB5B6E2}" type="parTrans" cxnId="{6E51799E-8B81-4021-BDBA-D93A73453ABC}">
      <dgm:prSet/>
      <dgm:spPr/>
      <dgm:t>
        <a:bodyPr/>
        <a:lstStyle/>
        <a:p>
          <a:endParaRPr lang="en-ID" sz="1600"/>
        </a:p>
      </dgm:t>
    </dgm:pt>
    <dgm:pt modelId="{DC9D83E5-93E3-438E-B336-FE363C5DC7BF}" type="sibTrans" cxnId="{6E51799E-8B81-4021-BDBA-D93A73453ABC}">
      <dgm:prSet/>
      <dgm:spPr/>
      <dgm:t>
        <a:bodyPr/>
        <a:lstStyle/>
        <a:p>
          <a:endParaRPr lang="en-ID" sz="1600"/>
        </a:p>
      </dgm:t>
    </dgm:pt>
    <dgm:pt modelId="{2A9F4EB6-58B9-41D1-B8AC-93D85CDE4454}">
      <dgm:prSet custT="1"/>
      <dgm:spPr/>
      <dgm:t>
        <a:bodyPr/>
        <a:lstStyle/>
        <a:p>
          <a:r>
            <a:rPr lang="en-ID" sz="1600" b="1" dirty="0">
              <a:solidFill>
                <a:schemeClr val="tx1"/>
              </a:solidFill>
            </a:rPr>
            <a:t>GENERALISASI</a:t>
          </a:r>
        </a:p>
      </dgm:t>
    </dgm:pt>
    <dgm:pt modelId="{A364A3E4-1532-4023-A020-6101C18896F3}" type="parTrans" cxnId="{48F53BC6-3332-44A1-BB06-85ACF8E23C0E}">
      <dgm:prSet/>
      <dgm:spPr/>
      <dgm:t>
        <a:bodyPr/>
        <a:lstStyle/>
        <a:p>
          <a:endParaRPr lang="en-ID" sz="1600"/>
        </a:p>
      </dgm:t>
    </dgm:pt>
    <dgm:pt modelId="{6CC5BDD5-9604-43D4-9D43-40003BEC57CD}" type="sibTrans" cxnId="{48F53BC6-3332-44A1-BB06-85ACF8E23C0E}">
      <dgm:prSet/>
      <dgm:spPr/>
      <dgm:t>
        <a:bodyPr/>
        <a:lstStyle/>
        <a:p>
          <a:endParaRPr lang="en-ID" sz="1600"/>
        </a:p>
      </dgm:t>
    </dgm:pt>
    <dgm:pt modelId="{EACEFEBE-1EBE-4C8C-B0DD-8B9622F8885A}">
      <dgm:prSet custT="1"/>
      <dgm:spPr/>
      <dgm:t>
        <a:bodyPr/>
        <a:lstStyle/>
        <a:p>
          <a:r>
            <a:rPr lang="en-ID" sz="1600" b="1" dirty="0">
              <a:solidFill>
                <a:schemeClr val="tx1"/>
              </a:solidFill>
            </a:rPr>
            <a:t>BINDING</a:t>
          </a:r>
        </a:p>
      </dgm:t>
    </dgm:pt>
    <dgm:pt modelId="{A5CA5186-7F53-4C4F-9A97-E2971F08B8CC}" type="parTrans" cxnId="{32EA3A36-FC45-4BD9-A689-AC4F3176761D}">
      <dgm:prSet/>
      <dgm:spPr/>
      <dgm:t>
        <a:bodyPr/>
        <a:lstStyle/>
        <a:p>
          <a:endParaRPr lang="en-ID" sz="1600"/>
        </a:p>
      </dgm:t>
    </dgm:pt>
    <dgm:pt modelId="{506EA9D0-393E-49D1-BE1A-316E3B805051}" type="sibTrans" cxnId="{32EA3A36-FC45-4BD9-A689-AC4F3176761D}">
      <dgm:prSet/>
      <dgm:spPr/>
      <dgm:t>
        <a:bodyPr/>
        <a:lstStyle/>
        <a:p>
          <a:endParaRPr lang="en-ID" sz="1600"/>
        </a:p>
      </dgm:t>
    </dgm:pt>
    <dgm:pt modelId="{13C7A98D-E32A-448A-BC5C-0738228A0181}">
      <dgm:prSet custT="1"/>
      <dgm:spPr/>
      <dgm:t>
        <a:bodyPr/>
        <a:lstStyle/>
        <a:p>
          <a:r>
            <a:rPr lang="en-ID" sz="1600" b="1" dirty="0">
              <a:solidFill>
                <a:schemeClr val="tx1"/>
              </a:solidFill>
            </a:rPr>
            <a:t>ENKAPSULASI</a:t>
          </a:r>
        </a:p>
      </dgm:t>
    </dgm:pt>
    <dgm:pt modelId="{CA8738D0-3ED1-43E3-A865-63EA48203160}" type="parTrans" cxnId="{8599251F-57B3-48A8-A7EA-891CAA0981AD}">
      <dgm:prSet/>
      <dgm:spPr/>
      <dgm:t>
        <a:bodyPr/>
        <a:lstStyle/>
        <a:p>
          <a:endParaRPr lang="en-ID" sz="1600"/>
        </a:p>
      </dgm:t>
    </dgm:pt>
    <dgm:pt modelId="{5C337983-423B-4DD2-B10C-8A1ACDBEB239}" type="sibTrans" cxnId="{8599251F-57B3-48A8-A7EA-891CAA0981AD}">
      <dgm:prSet/>
      <dgm:spPr/>
      <dgm:t>
        <a:bodyPr/>
        <a:lstStyle/>
        <a:p>
          <a:endParaRPr lang="en-ID" sz="1600"/>
        </a:p>
      </dgm:t>
    </dgm:pt>
    <dgm:pt modelId="{3FDF531F-CF71-4D2B-98C0-184BC3309655}">
      <dgm:prSet custT="1"/>
      <dgm:spPr/>
      <dgm:t>
        <a:bodyPr/>
        <a:lstStyle/>
        <a:p>
          <a:r>
            <a:rPr lang="en-ID" sz="1600" b="1" dirty="0">
              <a:solidFill>
                <a:schemeClr val="tx1"/>
              </a:solidFill>
            </a:rPr>
            <a:t>ANALOGI</a:t>
          </a:r>
        </a:p>
      </dgm:t>
    </dgm:pt>
    <dgm:pt modelId="{49C4D850-D702-405F-8743-4F243790BE45}" type="parTrans" cxnId="{D2EED3EF-1F6F-4197-9E3D-8859376A419D}">
      <dgm:prSet/>
      <dgm:spPr/>
      <dgm:t>
        <a:bodyPr/>
        <a:lstStyle/>
        <a:p>
          <a:endParaRPr lang="en-ID" sz="1600"/>
        </a:p>
      </dgm:t>
    </dgm:pt>
    <dgm:pt modelId="{C8EE43B7-E4EE-4BCA-AF3E-08325E1752CA}" type="sibTrans" cxnId="{D2EED3EF-1F6F-4197-9E3D-8859376A419D}">
      <dgm:prSet/>
      <dgm:spPr/>
      <dgm:t>
        <a:bodyPr/>
        <a:lstStyle/>
        <a:p>
          <a:endParaRPr lang="en-ID" sz="1600"/>
        </a:p>
      </dgm:t>
    </dgm:pt>
    <dgm:pt modelId="{F636E2CB-CDA7-45FE-888D-BA47CE35268C}">
      <dgm:prSet custT="1"/>
      <dgm:spPr/>
      <dgm:t>
        <a:bodyPr/>
        <a:lstStyle/>
        <a:p>
          <a:r>
            <a:rPr lang="en-ID" sz="1600" b="1" dirty="0">
              <a:solidFill>
                <a:schemeClr val="tx1"/>
              </a:solidFill>
            </a:rPr>
            <a:t>KORESPONDENSI</a:t>
          </a:r>
        </a:p>
      </dgm:t>
    </dgm:pt>
    <dgm:pt modelId="{62BD9AD5-9172-4850-BDB9-9A1A1AC996FA}" type="parTrans" cxnId="{1A7462DA-B823-49A8-A6B6-65C9D284BFEC}">
      <dgm:prSet/>
      <dgm:spPr/>
      <dgm:t>
        <a:bodyPr/>
        <a:lstStyle/>
        <a:p>
          <a:endParaRPr lang="en-ID" sz="1600"/>
        </a:p>
      </dgm:t>
    </dgm:pt>
    <dgm:pt modelId="{4AAA6DA7-E432-41C9-A4C8-6B3C8D283EB8}" type="sibTrans" cxnId="{1A7462DA-B823-49A8-A6B6-65C9D284BFEC}">
      <dgm:prSet/>
      <dgm:spPr/>
      <dgm:t>
        <a:bodyPr/>
        <a:lstStyle/>
        <a:p>
          <a:endParaRPr lang="en-ID" sz="1600"/>
        </a:p>
      </dgm:t>
    </dgm:pt>
    <dgm:pt modelId="{39777FD1-021A-46E0-AA1E-6B6A12DCB681}">
      <dgm:prSet custT="1"/>
      <dgm:spPr/>
      <dgm:t>
        <a:bodyPr/>
        <a:lstStyle/>
        <a:p>
          <a:r>
            <a:rPr lang="en-ID" sz="1600" b="1" dirty="0">
              <a:solidFill>
                <a:schemeClr val="tx1"/>
              </a:solidFill>
            </a:rPr>
            <a:t>PARAMETERISASI</a:t>
          </a:r>
        </a:p>
      </dgm:t>
    </dgm:pt>
    <dgm:pt modelId="{E21EE6A1-EA79-440D-9445-EC78EF6F4D6B}" type="parTrans" cxnId="{61CD6F64-1EEC-4DC2-B9F6-5830826E08D3}">
      <dgm:prSet/>
      <dgm:spPr/>
      <dgm:t>
        <a:bodyPr/>
        <a:lstStyle/>
        <a:p>
          <a:endParaRPr lang="en-ID"/>
        </a:p>
      </dgm:t>
    </dgm:pt>
    <dgm:pt modelId="{7FBF0851-DC9A-438D-8A01-2DA31257408F}" type="sibTrans" cxnId="{61CD6F64-1EEC-4DC2-B9F6-5830826E08D3}">
      <dgm:prSet/>
      <dgm:spPr/>
      <dgm:t>
        <a:bodyPr/>
        <a:lstStyle/>
        <a:p>
          <a:endParaRPr lang="en-ID"/>
        </a:p>
      </dgm:t>
    </dgm:pt>
    <dgm:pt modelId="{A2BE96A2-CB29-4523-A485-973E5FCF8BE2}" type="pres">
      <dgm:prSet presAssocID="{A4344312-8E0E-4BEB-88C9-8DB5EB574ED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AA37590-62C5-41BE-A461-0C639B25B936}" type="pres">
      <dgm:prSet presAssocID="{A23415CD-721D-4454-83E2-827F249F26A6}" presName="horFlow" presStyleCnt="0"/>
      <dgm:spPr/>
    </dgm:pt>
    <dgm:pt modelId="{0EE0CF6F-BF3C-4F72-93B2-7E3809BFF5BF}" type="pres">
      <dgm:prSet presAssocID="{A23415CD-721D-4454-83E2-827F249F26A6}" presName="bigChev" presStyleLbl="node1" presStyleIdx="0" presStyleCnt="7" custScaleX="169669"/>
      <dgm:spPr/>
    </dgm:pt>
    <dgm:pt modelId="{39B094FD-C328-46DE-9D9A-ACCE792C5742}" type="pres">
      <dgm:prSet presAssocID="{A23415CD-721D-4454-83E2-827F249F26A6}" presName="vSp" presStyleCnt="0"/>
      <dgm:spPr/>
    </dgm:pt>
    <dgm:pt modelId="{CCBFDD00-4C64-43DC-8A82-512298492B73}" type="pres">
      <dgm:prSet presAssocID="{2A9F4EB6-58B9-41D1-B8AC-93D85CDE4454}" presName="horFlow" presStyleCnt="0"/>
      <dgm:spPr/>
    </dgm:pt>
    <dgm:pt modelId="{A45C9B99-BD07-43C9-A73D-105FF713B9AD}" type="pres">
      <dgm:prSet presAssocID="{2A9F4EB6-58B9-41D1-B8AC-93D85CDE4454}" presName="bigChev" presStyleLbl="node1" presStyleIdx="1" presStyleCnt="7" custScaleX="169669"/>
      <dgm:spPr/>
    </dgm:pt>
    <dgm:pt modelId="{8021E4E3-60C1-4EB8-BE80-D98ECC098A80}" type="pres">
      <dgm:prSet presAssocID="{2A9F4EB6-58B9-41D1-B8AC-93D85CDE4454}" presName="vSp" presStyleCnt="0"/>
      <dgm:spPr/>
    </dgm:pt>
    <dgm:pt modelId="{1E543A76-0733-4A06-9674-2B0686C1C33E}" type="pres">
      <dgm:prSet presAssocID="{EACEFEBE-1EBE-4C8C-B0DD-8B9622F8885A}" presName="horFlow" presStyleCnt="0"/>
      <dgm:spPr/>
    </dgm:pt>
    <dgm:pt modelId="{F60D05D1-A695-4D8E-8861-8082AA8183A8}" type="pres">
      <dgm:prSet presAssocID="{EACEFEBE-1EBE-4C8C-B0DD-8B9622F8885A}" presName="bigChev" presStyleLbl="node1" presStyleIdx="2" presStyleCnt="7" custScaleX="166556"/>
      <dgm:spPr/>
    </dgm:pt>
    <dgm:pt modelId="{8765D0BE-906D-46DE-ADFB-3A3D7B03D5FA}" type="pres">
      <dgm:prSet presAssocID="{EACEFEBE-1EBE-4C8C-B0DD-8B9622F8885A}" presName="vSp" presStyleCnt="0"/>
      <dgm:spPr/>
    </dgm:pt>
    <dgm:pt modelId="{1ED7B1F3-BAED-479D-BCCD-5FA743D01047}" type="pres">
      <dgm:prSet presAssocID="{13C7A98D-E32A-448A-BC5C-0738228A0181}" presName="horFlow" presStyleCnt="0"/>
      <dgm:spPr/>
    </dgm:pt>
    <dgm:pt modelId="{6F85F5C4-C882-48CF-BDF7-4C6E61CF2E51}" type="pres">
      <dgm:prSet presAssocID="{13C7A98D-E32A-448A-BC5C-0738228A0181}" presName="bigChev" presStyleLbl="node1" presStyleIdx="3" presStyleCnt="7" custScaleX="171226"/>
      <dgm:spPr/>
    </dgm:pt>
    <dgm:pt modelId="{8FF99026-DD84-4916-9BC6-CD02BE1518CD}" type="pres">
      <dgm:prSet presAssocID="{13C7A98D-E32A-448A-BC5C-0738228A0181}" presName="vSp" presStyleCnt="0"/>
      <dgm:spPr/>
    </dgm:pt>
    <dgm:pt modelId="{AF435BD0-1B79-47D3-AB51-83448FFD8D1F}" type="pres">
      <dgm:prSet presAssocID="{3FDF531F-CF71-4D2B-98C0-184BC3309655}" presName="horFlow" presStyleCnt="0"/>
      <dgm:spPr/>
    </dgm:pt>
    <dgm:pt modelId="{147ECFE9-E02B-47F2-B69D-11DF317DDE17}" type="pres">
      <dgm:prSet presAssocID="{3FDF531F-CF71-4D2B-98C0-184BC3309655}" presName="bigChev" presStyleLbl="node1" presStyleIdx="4" presStyleCnt="7" custScaleX="174339"/>
      <dgm:spPr/>
    </dgm:pt>
    <dgm:pt modelId="{52EBC101-96DF-4CE2-AE70-9B1CBFDB5C55}" type="pres">
      <dgm:prSet presAssocID="{3FDF531F-CF71-4D2B-98C0-184BC3309655}" presName="vSp" presStyleCnt="0"/>
      <dgm:spPr/>
    </dgm:pt>
    <dgm:pt modelId="{2D24977D-2D6D-4078-8290-5BCC0AD2A204}" type="pres">
      <dgm:prSet presAssocID="{39777FD1-021A-46E0-AA1E-6B6A12DCB681}" presName="horFlow" presStyleCnt="0"/>
      <dgm:spPr/>
    </dgm:pt>
    <dgm:pt modelId="{53CC075F-30C0-4BC9-A89D-CE784BDDABDB}" type="pres">
      <dgm:prSet presAssocID="{39777FD1-021A-46E0-AA1E-6B6A12DCB681}" presName="bigChev" presStyleLbl="node1" presStyleIdx="5" presStyleCnt="7" custScaleX="172556"/>
      <dgm:spPr/>
    </dgm:pt>
    <dgm:pt modelId="{93535B52-3455-492F-B6EE-A76152CB07FC}" type="pres">
      <dgm:prSet presAssocID="{39777FD1-021A-46E0-AA1E-6B6A12DCB681}" presName="vSp" presStyleCnt="0"/>
      <dgm:spPr/>
    </dgm:pt>
    <dgm:pt modelId="{0682B4F0-0338-4FFB-9131-56AACA482D46}" type="pres">
      <dgm:prSet presAssocID="{F636E2CB-CDA7-45FE-888D-BA47CE35268C}" presName="horFlow" presStyleCnt="0"/>
      <dgm:spPr/>
    </dgm:pt>
    <dgm:pt modelId="{BE54ED20-3A3F-4C55-B023-B23574B1F347}" type="pres">
      <dgm:prSet presAssocID="{F636E2CB-CDA7-45FE-888D-BA47CE35268C}" presName="bigChev" presStyleLbl="node1" presStyleIdx="6" presStyleCnt="7" custScaleX="174338"/>
      <dgm:spPr/>
    </dgm:pt>
  </dgm:ptLst>
  <dgm:cxnLst>
    <dgm:cxn modelId="{C8858217-37E8-4CD9-B719-5484EA0F1C10}" type="presOf" srcId="{3FDF531F-CF71-4D2B-98C0-184BC3309655}" destId="{147ECFE9-E02B-47F2-B69D-11DF317DDE17}" srcOrd="0" destOrd="0" presId="urn:microsoft.com/office/officeart/2005/8/layout/lProcess3"/>
    <dgm:cxn modelId="{8599251F-57B3-48A8-A7EA-891CAA0981AD}" srcId="{A4344312-8E0E-4BEB-88C9-8DB5EB574ED0}" destId="{13C7A98D-E32A-448A-BC5C-0738228A0181}" srcOrd="3" destOrd="0" parTransId="{CA8738D0-3ED1-43E3-A865-63EA48203160}" sibTransId="{5C337983-423B-4DD2-B10C-8A1ACDBEB239}"/>
    <dgm:cxn modelId="{32EA3A36-FC45-4BD9-A689-AC4F3176761D}" srcId="{A4344312-8E0E-4BEB-88C9-8DB5EB574ED0}" destId="{EACEFEBE-1EBE-4C8C-B0DD-8B9622F8885A}" srcOrd="2" destOrd="0" parTransId="{A5CA5186-7F53-4C4F-9A97-E2971F08B8CC}" sibTransId="{506EA9D0-393E-49D1-BE1A-316E3B805051}"/>
    <dgm:cxn modelId="{AC030D63-2827-4205-901A-37A4DB6A68A8}" type="presOf" srcId="{13C7A98D-E32A-448A-BC5C-0738228A0181}" destId="{6F85F5C4-C882-48CF-BDF7-4C6E61CF2E51}" srcOrd="0" destOrd="0" presId="urn:microsoft.com/office/officeart/2005/8/layout/lProcess3"/>
    <dgm:cxn modelId="{61CD6F64-1EEC-4DC2-B9F6-5830826E08D3}" srcId="{A4344312-8E0E-4BEB-88C9-8DB5EB574ED0}" destId="{39777FD1-021A-46E0-AA1E-6B6A12DCB681}" srcOrd="5" destOrd="0" parTransId="{E21EE6A1-EA79-440D-9445-EC78EF6F4D6B}" sibTransId="{7FBF0851-DC9A-438D-8A01-2DA31257408F}"/>
    <dgm:cxn modelId="{6102E14C-5F38-4FF6-8AD4-628F88332CAB}" type="presOf" srcId="{2A9F4EB6-58B9-41D1-B8AC-93D85CDE4454}" destId="{A45C9B99-BD07-43C9-A73D-105FF713B9AD}" srcOrd="0" destOrd="0" presId="urn:microsoft.com/office/officeart/2005/8/layout/lProcess3"/>
    <dgm:cxn modelId="{63A20E56-D2BC-4F0F-8900-3F8D8226BDEE}" type="presOf" srcId="{A23415CD-721D-4454-83E2-827F249F26A6}" destId="{0EE0CF6F-BF3C-4F72-93B2-7E3809BFF5BF}" srcOrd="0" destOrd="0" presId="urn:microsoft.com/office/officeart/2005/8/layout/lProcess3"/>
    <dgm:cxn modelId="{325C8A7D-7F49-4C3E-8D9E-061F2FC07987}" type="presOf" srcId="{F636E2CB-CDA7-45FE-888D-BA47CE35268C}" destId="{BE54ED20-3A3F-4C55-B023-B23574B1F347}" srcOrd="0" destOrd="0" presId="urn:microsoft.com/office/officeart/2005/8/layout/lProcess3"/>
    <dgm:cxn modelId="{6E51799E-8B81-4021-BDBA-D93A73453ABC}" srcId="{A4344312-8E0E-4BEB-88C9-8DB5EB574ED0}" destId="{A23415CD-721D-4454-83E2-827F249F26A6}" srcOrd="0" destOrd="0" parTransId="{A0B6B18A-B52B-4A31-91B1-9578BEB5B6E2}" sibTransId="{DC9D83E5-93E3-438E-B336-FE363C5DC7BF}"/>
    <dgm:cxn modelId="{E792EBB2-4CEA-4DEF-A973-874792CBA48E}" type="presOf" srcId="{EACEFEBE-1EBE-4C8C-B0DD-8B9622F8885A}" destId="{F60D05D1-A695-4D8E-8861-8082AA8183A8}" srcOrd="0" destOrd="0" presId="urn:microsoft.com/office/officeart/2005/8/layout/lProcess3"/>
    <dgm:cxn modelId="{48F53BC6-3332-44A1-BB06-85ACF8E23C0E}" srcId="{A4344312-8E0E-4BEB-88C9-8DB5EB574ED0}" destId="{2A9F4EB6-58B9-41D1-B8AC-93D85CDE4454}" srcOrd="1" destOrd="0" parTransId="{A364A3E4-1532-4023-A020-6101C18896F3}" sibTransId="{6CC5BDD5-9604-43D4-9D43-40003BEC57CD}"/>
    <dgm:cxn modelId="{DAE0BED2-A12F-4D78-92E5-EE84B0BDD326}" type="presOf" srcId="{A4344312-8E0E-4BEB-88C9-8DB5EB574ED0}" destId="{A2BE96A2-CB29-4523-A485-973E5FCF8BE2}" srcOrd="0" destOrd="0" presId="urn:microsoft.com/office/officeart/2005/8/layout/lProcess3"/>
    <dgm:cxn modelId="{1A7462DA-B823-49A8-A6B6-65C9D284BFEC}" srcId="{A4344312-8E0E-4BEB-88C9-8DB5EB574ED0}" destId="{F636E2CB-CDA7-45FE-888D-BA47CE35268C}" srcOrd="6" destOrd="0" parTransId="{62BD9AD5-9172-4850-BDB9-9A1A1AC996FA}" sibTransId="{4AAA6DA7-E432-41C9-A4C8-6B3C8D283EB8}"/>
    <dgm:cxn modelId="{BFEF86E9-4FAD-4E49-81DC-C92B9A5E1052}" type="presOf" srcId="{39777FD1-021A-46E0-AA1E-6B6A12DCB681}" destId="{53CC075F-30C0-4BC9-A89D-CE784BDDABDB}" srcOrd="0" destOrd="0" presId="urn:microsoft.com/office/officeart/2005/8/layout/lProcess3"/>
    <dgm:cxn modelId="{D2EED3EF-1F6F-4197-9E3D-8859376A419D}" srcId="{A4344312-8E0E-4BEB-88C9-8DB5EB574ED0}" destId="{3FDF531F-CF71-4D2B-98C0-184BC3309655}" srcOrd="4" destOrd="0" parTransId="{49C4D850-D702-405F-8743-4F243790BE45}" sibTransId="{C8EE43B7-E4EE-4BCA-AF3E-08325E1752CA}"/>
    <dgm:cxn modelId="{C0124248-E434-448F-81B1-A9ED9012D0E0}" type="presParOf" srcId="{A2BE96A2-CB29-4523-A485-973E5FCF8BE2}" destId="{6AA37590-62C5-41BE-A461-0C639B25B936}" srcOrd="0" destOrd="0" presId="urn:microsoft.com/office/officeart/2005/8/layout/lProcess3"/>
    <dgm:cxn modelId="{0A9F38A6-9FD9-467E-8345-D8B88A07B9B4}" type="presParOf" srcId="{6AA37590-62C5-41BE-A461-0C639B25B936}" destId="{0EE0CF6F-BF3C-4F72-93B2-7E3809BFF5BF}" srcOrd="0" destOrd="0" presId="urn:microsoft.com/office/officeart/2005/8/layout/lProcess3"/>
    <dgm:cxn modelId="{DCB01D03-4344-4A3F-8078-720BB5BC5B95}" type="presParOf" srcId="{A2BE96A2-CB29-4523-A485-973E5FCF8BE2}" destId="{39B094FD-C328-46DE-9D9A-ACCE792C5742}" srcOrd="1" destOrd="0" presId="urn:microsoft.com/office/officeart/2005/8/layout/lProcess3"/>
    <dgm:cxn modelId="{D989EFC8-D8BA-4D99-A2B3-0CD7A95BCF5B}" type="presParOf" srcId="{A2BE96A2-CB29-4523-A485-973E5FCF8BE2}" destId="{CCBFDD00-4C64-43DC-8A82-512298492B73}" srcOrd="2" destOrd="0" presId="urn:microsoft.com/office/officeart/2005/8/layout/lProcess3"/>
    <dgm:cxn modelId="{B376EFA1-5FA1-451E-87A6-22A4F5FBEB73}" type="presParOf" srcId="{CCBFDD00-4C64-43DC-8A82-512298492B73}" destId="{A45C9B99-BD07-43C9-A73D-105FF713B9AD}" srcOrd="0" destOrd="0" presId="urn:microsoft.com/office/officeart/2005/8/layout/lProcess3"/>
    <dgm:cxn modelId="{357EAFA4-FD23-4D07-B37F-B5B67B387EFB}" type="presParOf" srcId="{A2BE96A2-CB29-4523-A485-973E5FCF8BE2}" destId="{8021E4E3-60C1-4EB8-BE80-D98ECC098A80}" srcOrd="3" destOrd="0" presId="urn:microsoft.com/office/officeart/2005/8/layout/lProcess3"/>
    <dgm:cxn modelId="{42D4BD26-4414-4935-975F-8F99876CACCC}" type="presParOf" srcId="{A2BE96A2-CB29-4523-A485-973E5FCF8BE2}" destId="{1E543A76-0733-4A06-9674-2B0686C1C33E}" srcOrd="4" destOrd="0" presId="urn:microsoft.com/office/officeart/2005/8/layout/lProcess3"/>
    <dgm:cxn modelId="{050DC506-8FCB-4F89-AA6B-FAA37E2F0344}" type="presParOf" srcId="{1E543A76-0733-4A06-9674-2B0686C1C33E}" destId="{F60D05D1-A695-4D8E-8861-8082AA8183A8}" srcOrd="0" destOrd="0" presId="urn:microsoft.com/office/officeart/2005/8/layout/lProcess3"/>
    <dgm:cxn modelId="{950A65E4-19B5-4C55-A366-9E752B4C9127}" type="presParOf" srcId="{A2BE96A2-CB29-4523-A485-973E5FCF8BE2}" destId="{8765D0BE-906D-46DE-ADFB-3A3D7B03D5FA}" srcOrd="5" destOrd="0" presId="urn:microsoft.com/office/officeart/2005/8/layout/lProcess3"/>
    <dgm:cxn modelId="{182213A8-E150-444B-91A5-851FC2E4EAB1}" type="presParOf" srcId="{A2BE96A2-CB29-4523-A485-973E5FCF8BE2}" destId="{1ED7B1F3-BAED-479D-BCCD-5FA743D01047}" srcOrd="6" destOrd="0" presId="urn:microsoft.com/office/officeart/2005/8/layout/lProcess3"/>
    <dgm:cxn modelId="{52DCD9A2-B30B-4BE5-A16E-4B874EF8ED59}" type="presParOf" srcId="{1ED7B1F3-BAED-479D-BCCD-5FA743D01047}" destId="{6F85F5C4-C882-48CF-BDF7-4C6E61CF2E51}" srcOrd="0" destOrd="0" presId="urn:microsoft.com/office/officeart/2005/8/layout/lProcess3"/>
    <dgm:cxn modelId="{E8198B43-C527-405B-8244-817982ADF3C4}" type="presParOf" srcId="{A2BE96A2-CB29-4523-A485-973E5FCF8BE2}" destId="{8FF99026-DD84-4916-9BC6-CD02BE1518CD}" srcOrd="7" destOrd="0" presId="urn:microsoft.com/office/officeart/2005/8/layout/lProcess3"/>
    <dgm:cxn modelId="{C585A1F1-2295-4929-85D0-6CC142621BEF}" type="presParOf" srcId="{A2BE96A2-CB29-4523-A485-973E5FCF8BE2}" destId="{AF435BD0-1B79-47D3-AB51-83448FFD8D1F}" srcOrd="8" destOrd="0" presId="urn:microsoft.com/office/officeart/2005/8/layout/lProcess3"/>
    <dgm:cxn modelId="{85A680F1-2A65-4A36-9CF6-EB9FAB194970}" type="presParOf" srcId="{AF435BD0-1B79-47D3-AB51-83448FFD8D1F}" destId="{147ECFE9-E02B-47F2-B69D-11DF317DDE17}" srcOrd="0" destOrd="0" presId="urn:microsoft.com/office/officeart/2005/8/layout/lProcess3"/>
    <dgm:cxn modelId="{7B6D48DC-C8B1-433D-BC17-BD4DCF945739}" type="presParOf" srcId="{A2BE96A2-CB29-4523-A485-973E5FCF8BE2}" destId="{52EBC101-96DF-4CE2-AE70-9B1CBFDB5C55}" srcOrd="9" destOrd="0" presId="urn:microsoft.com/office/officeart/2005/8/layout/lProcess3"/>
    <dgm:cxn modelId="{114F3945-5FE0-4886-83BA-33BD4A01DCE6}" type="presParOf" srcId="{A2BE96A2-CB29-4523-A485-973E5FCF8BE2}" destId="{2D24977D-2D6D-4078-8290-5BCC0AD2A204}" srcOrd="10" destOrd="0" presId="urn:microsoft.com/office/officeart/2005/8/layout/lProcess3"/>
    <dgm:cxn modelId="{537C4C4C-3170-4A8C-9E6C-3F89595CF5B6}" type="presParOf" srcId="{2D24977D-2D6D-4078-8290-5BCC0AD2A204}" destId="{53CC075F-30C0-4BC9-A89D-CE784BDDABDB}" srcOrd="0" destOrd="0" presId="urn:microsoft.com/office/officeart/2005/8/layout/lProcess3"/>
    <dgm:cxn modelId="{B843F0AE-7D00-4C99-8E76-4AEA095869AC}" type="presParOf" srcId="{A2BE96A2-CB29-4523-A485-973E5FCF8BE2}" destId="{93535B52-3455-492F-B6EE-A76152CB07FC}" srcOrd="11" destOrd="0" presId="urn:microsoft.com/office/officeart/2005/8/layout/lProcess3"/>
    <dgm:cxn modelId="{2B27130A-EE60-4FDA-B2A0-94143A7263B1}" type="presParOf" srcId="{A2BE96A2-CB29-4523-A485-973E5FCF8BE2}" destId="{0682B4F0-0338-4FFB-9131-56AACA482D46}" srcOrd="12" destOrd="0" presId="urn:microsoft.com/office/officeart/2005/8/layout/lProcess3"/>
    <dgm:cxn modelId="{5330DDE8-CAF7-4445-AE24-FCC18E1230F6}" type="presParOf" srcId="{0682B4F0-0338-4FFB-9131-56AACA482D46}" destId="{BE54ED20-3A3F-4C55-B023-B23574B1F34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C5717F-2ECC-48C8-848C-75DB6F1D7994}" type="doc">
      <dgm:prSet loTypeId="urn:microsoft.com/office/officeart/2005/8/layout/vList6" loCatId="process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ID"/>
        </a:p>
      </dgm:t>
    </dgm:pt>
    <dgm:pt modelId="{497C0FDC-A957-44B7-986C-5EC34369F4CA}">
      <dgm:prSet custT="1"/>
      <dgm:spPr/>
      <dgm:t>
        <a:bodyPr/>
        <a:lstStyle/>
        <a:p>
          <a:r>
            <a:rPr lang="en-ID" sz="2800" dirty="0" err="1"/>
            <a:t>Struktur</a:t>
          </a:r>
          <a:endParaRPr lang="en-ID" sz="2800" dirty="0"/>
        </a:p>
        <a:p>
          <a:r>
            <a:rPr lang="en-ID" sz="2800" dirty="0"/>
            <a:t> Blok</a:t>
          </a:r>
        </a:p>
      </dgm:t>
    </dgm:pt>
    <dgm:pt modelId="{935BB510-233B-4DF2-B5FA-90C346D0396B}" type="parTrans" cxnId="{D56008B2-D2FE-4BA0-8683-F190773923F3}">
      <dgm:prSet/>
      <dgm:spPr/>
      <dgm:t>
        <a:bodyPr/>
        <a:lstStyle/>
        <a:p>
          <a:endParaRPr lang="en-ID"/>
        </a:p>
      </dgm:t>
    </dgm:pt>
    <dgm:pt modelId="{79824B0F-129D-497C-B381-3E447F7F0348}" type="sibTrans" cxnId="{D56008B2-D2FE-4BA0-8683-F190773923F3}">
      <dgm:prSet/>
      <dgm:spPr/>
      <dgm:t>
        <a:bodyPr/>
        <a:lstStyle/>
        <a:p>
          <a:endParaRPr lang="en-ID"/>
        </a:p>
      </dgm:t>
    </dgm:pt>
    <dgm:pt modelId="{F6401AAB-878D-4FCA-8C0B-927D7BD94353}">
      <dgm:prSet custT="1"/>
      <dgm:spPr/>
      <dgm:t>
        <a:bodyPr/>
        <a:lstStyle/>
        <a:p>
          <a:r>
            <a:rPr lang="en-ID" sz="1700" dirty="0"/>
            <a:t>Blok </a:t>
          </a:r>
          <a:r>
            <a:rPr lang="en-ID" sz="1700" dirty="0" err="1"/>
            <a:t>merupakan</a:t>
          </a:r>
          <a:r>
            <a:rPr lang="en-ID" sz="1700" dirty="0"/>
            <a:t> </a:t>
          </a:r>
          <a:r>
            <a:rPr lang="en-ID" sz="1700" dirty="0" err="1"/>
            <a:t>suatu</a:t>
          </a:r>
          <a:r>
            <a:rPr lang="en-ID" sz="1700" dirty="0"/>
            <a:t> </a:t>
          </a:r>
          <a:r>
            <a:rPr lang="en-ID" sz="1700" dirty="0" err="1"/>
            <a:t>bagian</a:t>
          </a:r>
          <a:r>
            <a:rPr lang="en-ID" sz="1700" dirty="0"/>
            <a:t> </a:t>
          </a:r>
          <a:r>
            <a:rPr lang="en-ID" sz="1700" dirty="0" err="1"/>
            <a:t>dari</a:t>
          </a:r>
          <a:r>
            <a:rPr lang="en-ID" sz="1700" dirty="0"/>
            <a:t> scope-defining </a:t>
          </a:r>
          <a:r>
            <a:rPr lang="en-ID" sz="1700" dirty="0" err="1"/>
            <a:t>bahasa</a:t>
          </a:r>
          <a:r>
            <a:rPr lang="en-ID" sz="1700" dirty="0"/>
            <a:t> </a:t>
          </a:r>
          <a:r>
            <a:rPr lang="en-ID" sz="1700" dirty="0" err="1"/>
            <a:t>pemrograman</a:t>
          </a:r>
          <a:r>
            <a:rPr lang="en-ID" sz="1700" dirty="0"/>
            <a:t>. </a:t>
          </a:r>
          <a:r>
            <a:rPr lang="en-ID" sz="1700" dirty="0" err="1"/>
            <a:t>Artinya</a:t>
          </a:r>
          <a:r>
            <a:rPr lang="en-ID" sz="1700" dirty="0"/>
            <a:t>, Block </a:t>
          </a:r>
          <a:r>
            <a:rPr lang="en-ID" sz="1700" dirty="0" err="1"/>
            <a:t>merupakan</a:t>
          </a:r>
          <a:r>
            <a:rPr lang="en-ID" sz="1700" dirty="0"/>
            <a:t> </a:t>
          </a:r>
          <a:r>
            <a:rPr lang="en-ID" sz="1700" dirty="0" err="1"/>
            <a:t>suatu</a:t>
          </a:r>
          <a:r>
            <a:rPr lang="en-ID" sz="1700" dirty="0"/>
            <a:t> </a:t>
          </a:r>
          <a:r>
            <a:rPr lang="en-ID" sz="1700" dirty="0" err="1"/>
            <a:t>definisi</a:t>
          </a:r>
          <a:r>
            <a:rPr lang="en-ID" sz="1700" dirty="0"/>
            <a:t> wilayah </a:t>
          </a:r>
          <a:r>
            <a:rPr lang="en-ID" sz="1700" dirty="0" err="1"/>
            <a:t>bagian</a:t>
          </a:r>
          <a:r>
            <a:rPr lang="en-ID" sz="1700" dirty="0"/>
            <a:t> </a:t>
          </a:r>
          <a:r>
            <a:rPr lang="en-ID" sz="1700" dirty="0" err="1"/>
            <a:t>bahasa</a:t>
          </a:r>
          <a:r>
            <a:rPr lang="en-ID" sz="1700" dirty="0"/>
            <a:t> </a:t>
          </a:r>
          <a:r>
            <a:rPr lang="en-ID" sz="1700" dirty="0" err="1"/>
            <a:t>pemrograman</a:t>
          </a:r>
          <a:r>
            <a:rPr lang="en-ID" sz="1700" dirty="0"/>
            <a:t>.</a:t>
          </a:r>
        </a:p>
      </dgm:t>
    </dgm:pt>
    <dgm:pt modelId="{1AE4B3FC-9DA0-46BD-8D02-063B2FD62EED}" type="parTrans" cxnId="{5B0DCAB9-32A6-42FF-8A3A-C98639097D25}">
      <dgm:prSet/>
      <dgm:spPr/>
      <dgm:t>
        <a:bodyPr/>
        <a:lstStyle/>
        <a:p>
          <a:endParaRPr lang="en-ID"/>
        </a:p>
      </dgm:t>
    </dgm:pt>
    <dgm:pt modelId="{66022BB8-A7F1-442F-9041-32F84C3C9F61}" type="sibTrans" cxnId="{5B0DCAB9-32A6-42FF-8A3A-C98639097D25}">
      <dgm:prSet/>
      <dgm:spPr/>
      <dgm:t>
        <a:bodyPr/>
        <a:lstStyle/>
        <a:p>
          <a:endParaRPr lang="en-ID"/>
        </a:p>
      </dgm:t>
    </dgm:pt>
    <dgm:pt modelId="{71AC4D70-2698-4694-81CF-CD802F45BC5B}">
      <dgm:prSet custT="1"/>
      <dgm:spPr/>
      <dgm:t>
        <a:bodyPr/>
        <a:lstStyle/>
        <a:p>
          <a:r>
            <a:rPr lang="en-ID" sz="1700" dirty="0"/>
            <a:t>Blok </a:t>
          </a:r>
          <a:r>
            <a:rPr lang="en-ID" sz="1700" dirty="0" err="1"/>
            <a:t>merupakan</a:t>
          </a:r>
          <a:r>
            <a:rPr lang="en-ID" sz="1700" dirty="0"/>
            <a:t> </a:t>
          </a:r>
          <a:r>
            <a:rPr lang="en-ID" sz="1700" dirty="0" err="1"/>
            <a:t>urutan</a:t>
          </a:r>
          <a:r>
            <a:rPr lang="en-ID" sz="1700" dirty="0"/>
            <a:t> </a:t>
          </a:r>
          <a:r>
            <a:rPr lang="en-ID" sz="1700" dirty="0" err="1"/>
            <a:t>dari</a:t>
          </a:r>
          <a:r>
            <a:rPr lang="en-ID" sz="1700" dirty="0"/>
            <a:t> statemen yang executable yang </a:t>
          </a:r>
          <a:r>
            <a:rPr lang="en-ID" sz="1700" dirty="0" err="1"/>
            <a:t>diperlakukan</a:t>
          </a:r>
          <a:r>
            <a:rPr lang="en-ID" sz="1700" dirty="0"/>
            <a:t> </a:t>
          </a:r>
          <a:r>
            <a:rPr lang="en-ID" sz="1700" dirty="0" err="1"/>
            <a:t>sebagai</a:t>
          </a:r>
          <a:r>
            <a:rPr lang="en-ID" sz="1700" dirty="0"/>
            <a:t> </a:t>
          </a:r>
          <a:r>
            <a:rPr lang="en-ID" sz="1700" dirty="0" err="1"/>
            <a:t>suatu</a:t>
          </a:r>
          <a:r>
            <a:rPr lang="en-ID" sz="1700" dirty="0"/>
            <a:t> unit.</a:t>
          </a:r>
        </a:p>
      </dgm:t>
    </dgm:pt>
    <dgm:pt modelId="{1C5D4AC8-C04A-42F4-82E7-36DDCB9A7B78}" type="parTrans" cxnId="{EEA717B7-B5B1-4AF6-94E1-C9695E928F27}">
      <dgm:prSet/>
      <dgm:spPr/>
      <dgm:t>
        <a:bodyPr/>
        <a:lstStyle/>
        <a:p>
          <a:endParaRPr lang="en-ID"/>
        </a:p>
      </dgm:t>
    </dgm:pt>
    <dgm:pt modelId="{6E6355CA-5477-4FFD-A732-8165E73CCB1D}" type="sibTrans" cxnId="{EEA717B7-B5B1-4AF6-94E1-C9695E928F27}">
      <dgm:prSet/>
      <dgm:spPr/>
      <dgm:t>
        <a:bodyPr/>
        <a:lstStyle/>
        <a:p>
          <a:endParaRPr lang="en-ID"/>
        </a:p>
      </dgm:t>
    </dgm:pt>
    <dgm:pt modelId="{0B68259F-BC10-4C69-BD3E-771993DB3D01}">
      <dgm:prSet custT="1"/>
      <dgm:spPr/>
      <dgm:t>
        <a:bodyPr/>
        <a:lstStyle/>
        <a:p>
          <a:r>
            <a:rPr lang="en-ID" sz="1700" dirty="0" err="1"/>
            <a:t>Sebuah</a:t>
          </a:r>
          <a:r>
            <a:rPr lang="en-ID" sz="1700" dirty="0"/>
            <a:t> </a:t>
          </a:r>
          <a:r>
            <a:rPr lang="en-ID" sz="1700" dirty="0" err="1"/>
            <a:t>blok</a:t>
          </a:r>
          <a:r>
            <a:rPr lang="en-ID" sz="1700" dirty="0"/>
            <a:t> </a:t>
          </a:r>
          <a:r>
            <a:rPr lang="en-ID" sz="1700" dirty="0" err="1"/>
            <a:t>adalah</a:t>
          </a:r>
          <a:r>
            <a:rPr lang="en-ID" sz="1700" dirty="0"/>
            <a:t> </a:t>
          </a:r>
          <a:r>
            <a:rPr lang="en-ID" sz="1700" dirty="0" err="1"/>
            <a:t>konstruksi</a:t>
          </a:r>
          <a:r>
            <a:rPr lang="en-ID" sz="1700" dirty="0"/>
            <a:t> yang </a:t>
          </a:r>
          <a:r>
            <a:rPr lang="en-ID" sz="1700" dirty="0" err="1"/>
            <a:t>membatasi</a:t>
          </a:r>
          <a:r>
            <a:rPr lang="en-ID" sz="1700" dirty="0"/>
            <a:t> </a:t>
          </a:r>
          <a:r>
            <a:rPr lang="en-ID" sz="1700" dirty="0" err="1"/>
            <a:t>cakupan</a:t>
          </a:r>
          <a:r>
            <a:rPr lang="en-ID" sz="1700" dirty="0"/>
            <a:t> </a:t>
          </a:r>
          <a:r>
            <a:rPr lang="en-ID" sz="1700" dirty="0" err="1"/>
            <a:t>definisi</a:t>
          </a:r>
          <a:r>
            <a:rPr lang="en-ID" sz="1700" dirty="0"/>
            <a:t> yang </a:t>
          </a:r>
          <a:r>
            <a:rPr lang="en-ID" sz="1700" dirty="0" err="1"/>
            <a:t>terkandung</a:t>
          </a:r>
          <a:r>
            <a:rPr lang="en-ID" sz="1700" dirty="0"/>
            <a:t> di </a:t>
          </a:r>
          <a:r>
            <a:rPr lang="en-ID" sz="1700" dirty="0" err="1"/>
            <a:t>dalamnya</a:t>
          </a:r>
          <a:endParaRPr lang="en-ID" sz="1700" dirty="0"/>
        </a:p>
      </dgm:t>
    </dgm:pt>
    <dgm:pt modelId="{666D0A8D-610B-42E7-8CF7-722BF29454A5}" type="parTrans" cxnId="{1B77D460-4A45-4B18-B0CC-045EA9F4C821}">
      <dgm:prSet/>
      <dgm:spPr/>
      <dgm:t>
        <a:bodyPr/>
        <a:lstStyle/>
        <a:p>
          <a:endParaRPr lang="en-ID"/>
        </a:p>
      </dgm:t>
    </dgm:pt>
    <dgm:pt modelId="{E11A1FAB-387E-445F-AF6F-F3626B512C38}" type="sibTrans" cxnId="{1B77D460-4A45-4B18-B0CC-045EA9F4C821}">
      <dgm:prSet/>
      <dgm:spPr/>
      <dgm:t>
        <a:bodyPr/>
        <a:lstStyle/>
        <a:p>
          <a:endParaRPr lang="en-ID"/>
        </a:p>
      </dgm:t>
    </dgm:pt>
    <dgm:pt modelId="{73F6C40C-C298-4C5A-9528-BAC8603925AA}">
      <dgm:prSet custT="1"/>
      <dgm:spPr/>
      <dgm:t>
        <a:bodyPr/>
        <a:lstStyle/>
        <a:p>
          <a:r>
            <a:rPr lang="en-ID" sz="1700" dirty="0"/>
            <a:t>Ada tiga dasar struktur </a:t>
          </a:r>
          <a:r>
            <a:rPr lang="en-ID" sz="1700" dirty="0" err="1"/>
            <a:t>blok</a:t>
          </a:r>
          <a:r>
            <a:rPr lang="en-ID" sz="1700" dirty="0"/>
            <a:t>: </a:t>
          </a:r>
          <a:r>
            <a:rPr lang="en-ID" sz="1700" dirty="0" err="1"/>
            <a:t>monolitik</a:t>
          </a:r>
          <a:r>
            <a:rPr lang="en-ID" sz="1700" dirty="0"/>
            <a:t>, flat dan nested</a:t>
          </a:r>
        </a:p>
      </dgm:t>
    </dgm:pt>
    <dgm:pt modelId="{64780704-8913-4863-A296-9967D21CE75B}" type="parTrans" cxnId="{94AF17DA-DA8E-41A7-A8B1-A84B42EF482B}">
      <dgm:prSet/>
      <dgm:spPr/>
      <dgm:t>
        <a:bodyPr/>
        <a:lstStyle/>
        <a:p>
          <a:endParaRPr lang="en-ID"/>
        </a:p>
      </dgm:t>
    </dgm:pt>
    <dgm:pt modelId="{32FCAFA4-422A-4C43-9BC5-4B70024E971E}" type="sibTrans" cxnId="{94AF17DA-DA8E-41A7-A8B1-A84B42EF482B}">
      <dgm:prSet/>
      <dgm:spPr/>
      <dgm:t>
        <a:bodyPr/>
        <a:lstStyle/>
        <a:p>
          <a:endParaRPr lang="en-ID"/>
        </a:p>
      </dgm:t>
    </dgm:pt>
    <dgm:pt modelId="{6026D914-F80A-444F-8D0F-1E9C1295A612}">
      <dgm:prSet custT="1"/>
      <dgm:spPr/>
      <dgm:t>
        <a:bodyPr/>
        <a:lstStyle/>
        <a:p>
          <a:r>
            <a:rPr lang="en-ID" sz="1700" dirty="0"/>
            <a:t>Syntax blok:</a:t>
          </a:r>
        </a:p>
      </dgm:t>
    </dgm:pt>
    <dgm:pt modelId="{1B91204F-8018-4187-8B08-6EFEFF25AA4D}" type="parTrans" cxnId="{BB0A0BD6-D6B5-46A6-942D-BDD58B7891C5}">
      <dgm:prSet/>
      <dgm:spPr/>
      <dgm:t>
        <a:bodyPr/>
        <a:lstStyle/>
        <a:p>
          <a:endParaRPr lang="en-ID"/>
        </a:p>
      </dgm:t>
    </dgm:pt>
    <dgm:pt modelId="{D3A5790B-8A8B-4D14-BA40-6299076903D4}" type="sibTrans" cxnId="{BB0A0BD6-D6B5-46A6-942D-BDD58B7891C5}">
      <dgm:prSet/>
      <dgm:spPr/>
      <dgm:t>
        <a:bodyPr/>
        <a:lstStyle/>
        <a:p>
          <a:endParaRPr lang="en-ID"/>
        </a:p>
      </dgm:t>
    </dgm:pt>
    <dgm:pt modelId="{9088A5DA-C9FD-46CE-8271-D7324131362B}">
      <dgm:prSet custT="1"/>
      <dgm:spPr/>
      <dgm:t>
        <a:bodyPr/>
        <a:lstStyle/>
        <a:p>
          <a:r>
            <a:rPr lang="en-US" sz="1700" dirty="0"/>
            <a:t>let Definitions in Body end</a:t>
          </a:r>
          <a:endParaRPr lang="en-ID" sz="1700" dirty="0"/>
        </a:p>
      </dgm:t>
    </dgm:pt>
    <dgm:pt modelId="{F5CB095E-D5AB-43CA-A0B2-661A712EE651}" type="parTrans" cxnId="{0B03C753-4921-4511-BE30-C236F7F65811}">
      <dgm:prSet/>
      <dgm:spPr/>
      <dgm:t>
        <a:bodyPr/>
        <a:lstStyle/>
        <a:p>
          <a:endParaRPr lang="en-ID"/>
        </a:p>
      </dgm:t>
    </dgm:pt>
    <dgm:pt modelId="{F959D220-9A0F-4E4C-AD19-A09598379500}" type="sibTrans" cxnId="{0B03C753-4921-4511-BE30-C236F7F65811}">
      <dgm:prSet/>
      <dgm:spPr/>
      <dgm:t>
        <a:bodyPr/>
        <a:lstStyle/>
        <a:p>
          <a:endParaRPr lang="en-ID"/>
        </a:p>
      </dgm:t>
    </dgm:pt>
    <dgm:pt modelId="{7999B3B6-3381-4253-ADAF-FECE305D74BB}">
      <dgm:prSet custT="1"/>
      <dgm:spPr/>
      <dgm:t>
        <a:bodyPr/>
        <a:lstStyle/>
        <a:p>
          <a:r>
            <a:rPr lang="en-ID" sz="1700" dirty="0"/>
            <a:t>Body where Definitions</a:t>
          </a:r>
        </a:p>
      </dgm:t>
    </dgm:pt>
    <dgm:pt modelId="{147D128D-A205-4D17-A822-45287F1ACD4E}" type="parTrans" cxnId="{7D362E7C-AEF9-4313-A8EE-FC758367A995}">
      <dgm:prSet/>
      <dgm:spPr/>
      <dgm:t>
        <a:bodyPr/>
        <a:lstStyle/>
        <a:p>
          <a:endParaRPr lang="en-ID"/>
        </a:p>
      </dgm:t>
    </dgm:pt>
    <dgm:pt modelId="{0585537D-C583-4388-9A72-3A19AB20469C}" type="sibTrans" cxnId="{7D362E7C-AEF9-4313-A8EE-FC758367A995}">
      <dgm:prSet/>
      <dgm:spPr/>
      <dgm:t>
        <a:bodyPr/>
        <a:lstStyle/>
        <a:p>
          <a:endParaRPr lang="en-ID"/>
        </a:p>
      </dgm:t>
    </dgm:pt>
    <dgm:pt modelId="{6562C39F-F444-45FD-9351-3472BC3E767E}">
      <dgm:prSet custT="1"/>
      <dgm:spPr/>
      <dgm:t>
        <a:bodyPr/>
        <a:lstStyle/>
        <a:p>
          <a:r>
            <a:rPr lang="en-ID" sz="1700" dirty="0"/>
            <a:t>Syntax di </a:t>
          </a:r>
          <a:r>
            <a:rPr lang="en-ID" sz="1700" dirty="0" err="1"/>
            <a:t>atas</a:t>
          </a:r>
          <a:r>
            <a:rPr lang="en-ID" sz="1700" dirty="0"/>
            <a:t> </a:t>
          </a:r>
          <a:r>
            <a:rPr lang="en-ID" sz="1700" dirty="0" err="1"/>
            <a:t>menyatakan</a:t>
          </a:r>
          <a:r>
            <a:rPr lang="en-ID" sz="1700" dirty="0"/>
            <a:t> </a:t>
          </a:r>
          <a:r>
            <a:rPr lang="en-ID" sz="1700" dirty="0" err="1"/>
            <a:t>dua</a:t>
          </a:r>
          <a:r>
            <a:rPr lang="en-ID" sz="1700" dirty="0"/>
            <a:t> </a:t>
          </a:r>
          <a:r>
            <a:rPr lang="en-ID" sz="1700" dirty="0" err="1"/>
            <a:t>tipe</a:t>
          </a:r>
          <a:r>
            <a:rPr lang="en-ID" sz="1700" dirty="0"/>
            <a:t> </a:t>
          </a:r>
          <a:r>
            <a:rPr lang="en-ID" sz="1700" dirty="0" err="1"/>
            <a:t>blok</a:t>
          </a:r>
          <a:r>
            <a:rPr lang="en-ID" sz="1700" dirty="0"/>
            <a:t>, yang </a:t>
          </a:r>
          <a:r>
            <a:rPr lang="en-ID" sz="1700" dirty="0" err="1"/>
            <a:t>pertama</a:t>
          </a:r>
          <a:r>
            <a:rPr lang="en-ID" sz="1700" dirty="0"/>
            <a:t> </a:t>
          </a:r>
          <a:r>
            <a:rPr lang="en-ID" sz="1700" dirty="0" err="1"/>
            <a:t>membutuhkan</a:t>
          </a:r>
          <a:r>
            <a:rPr lang="en-ID" sz="1700" dirty="0"/>
            <a:t> </a:t>
          </a:r>
          <a:r>
            <a:rPr lang="en-ID" sz="1700" dirty="0" err="1"/>
            <a:t>definisi</a:t>
          </a:r>
          <a:r>
            <a:rPr lang="en-ID" sz="1700" dirty="0"/>
            <a:t> </a:t>
          </a:r>
          <a:r>
            <a:rPr lang="en-ID" sz="1700" dirty="0" err="1"/>
            <a:t>sebelum</a:t>
          </a:r>
          <a:r>
            <a:rPr lang="en-ID" sz="1700" dirty="0"/>
            <a:t> body dan yang </a:t>
          </a:r>
          <a:r>
            <a:rPr lang="en-ID" sz="1700" dirty="0" err="1"/>
            <a:t>kedua</a:t>
          </a:r>
          <a:r>
            <a:rPr lang="en-ID" sz="1700" dirty="0"/>
            <a:t> </a:t>
          </a:r>
          <a:r>
            <a:rPr lang="en-ID" sz="1700" dirty="0" err="1"/>
            <a:t>membutuhkan</a:t>
          </a:r>
          <a:r>
            <a:rPr lang="en-ID" sz="1700" dirty="0"/>
            <a:t> </a:t>
          </a:r>
          <a:r>
            <a:rPr lang="en-ID" sz="1700" dirty="0" err="1"/>
            <a:t>definisi</a:t>
          </a:r>
          <a:r>
            <a:rPr lang="en-ID" sz="1700" dirty="0"/>
            <a:t> </a:t>
          </a:r>
          <a:r>
            <a:rPr lang="en-ID" sz="1700" dirty="0" err="1"/>
            <a:t>sesudah</a:t>
          </a:r>
          <a:r>
            <a:rPr lang="en-ID" sz="1700" dirty="0"/>
            <a:t> body</a:t>
          </a:r>
        </a:p>
      </dgm:t>
    </dgm:pt>
    <dgm:pt modelId="{DB001B97-D4C0-4656-87FB-C558F05CA94E}" type="parTrans" cxnId="{78860BB1-5F32-4A8E-8C74-3E35AADD675E}">
      <dgm:prSet/>
      <dgm:spPr/>
      <dgm:t>
        <a:bodyPr/>
        <a:lstStyle/>
        <a:p>
          <a:endParaRPr lang="en-ID"/>
        </a:p>
      </dgm:t>
    </dgm:pt>
    <dgm:pt modelId="{025CEB2A-B3BE-4A2C-A2E0-F2779009254C}" type="sibTrans" cxnId="{78860BB1-5F32-4A8E-8C74-3E35AADD675E}">
      <dgm:prSet/>
      <dgm:spPr/>
      <dgm:t>
        <a:bodyPr/>
        <a:lstStyle/>
        <a:p>
          <a:endParaRPr lang="en-ID"/>
        </a:p>
      </dgm:t>
    </dgm:pt>
    <dgm:pt modelId="{7AF39FDC-AB2C-461B-9E80-E52122297A3C}">
      <dgm:prSet custT="1"/>
      <dgm:spPr/>
      <dgm:t>
        <a:bodyPr/>
        <a:lstStyle/>
        <a:p>
          <a:r>
            <a:rPr lang="en-ID" sz="1700" dirty="0" err="1"/>
            <a:t>Monolitik</a:t>
          </a:r>
          <a:r>
            <a:rPr lang="en-ID" sz="1700" dirty="0"/>
            <a:t> à hanya terdiri dari satu blok saja</a:t>
          </a:r>
        </a:p>
      </dgm:t>
    </dgm:pt>
    <dgm:pt modelId="{810082D3-8016-49D0-AB24-9B5918EC39F7}" type="parTrans" cxnId="{A527BEF5-CF68-48AA-9AF8-510FA249E36C}">
      <dgm:prSet/>
      <dgm:spPr/>
      <dgm:t>
        <a:bodyPr/>
        <a:lstStyle/>
        <a:p>
          <a:endParaRPr lang="en-ID"/>
        </a:p>
      </dgm:t>
    </dgm:pt>
    <dgm:pt modelId="{421921ED-3010-4B3F-9BE8-4ECECB36F1A4}" type="sibTrans" cxnId="{A527BEF5-CF68-48AA-9AF8-510FA249E36C}">
      <dgm:prSet/>
      <dgm:spPr/>
      <dgm:t>
        <a:bodyPr/>
        <a:lstStyle/>
        <a:p>
          <a:endParaRPr lang="en-ID"/>
        </a:p>
      </dgm:t>
    </dgm:pt>
    <dgm:pt modelId="{843EA8F8-8F84-4550-BB7C-940F4DAB92F7}">
      <dgm:prSet custT="1"/>
      <dgm:spPr/>
      <dgm:t>
        <a:bodyPr/>
        <a:lstStyle/>
        <a:p>
          <a:r>
            <a:rPr lang="en-ID" sz="1700" dirty="0"/>
            <a:t>Flat à body nya bisa saja mengandung blok-blok tambahan tetapi blok bagian dalam tidak mengandung blok</a:t>
          </a:r>
        </a:p>
      </dgm:t>
    </dgm:pt>
    <dgm:pt modelId="{BA3FB06C-3E25-4235-85C3-CD6E0108F655}" type="parTrans" cxnId="{D91518CE-B3BB-4B44-ACEE-5B70C84CA1F2}">
      <dgm:prSet/>
      <dgm:spPr/>
      <dgm:t>
        <a:bodyPr/>
        <a:lstStyle/>
        <a:p>
          <a:endParaRPr lang="en-ID"/>
        </a:p>
      </dgm:t>
    </dgm:pt>
    <dgm:pt modelId="{3E85F8F5-8319-4583-BAD6-5C99C09956D0}" type="sibTrans" cxnId="{D91518CE-B3BB-4B44-ACEE-5B70C84CA1F2}">
      <dgm:prSet/>
      <dgm:spPr/>
      <dgm:t>
        <a:bodyPr/>
        <a:lstStyle/>
        <a:p>
          <a:endParaRPr lang="en-ID"/>
        </a:p>
      </dgm:t>
    </dgm:pt>
    <dgm:pt modelId="{8FB4F689-1DD9-45CF-AB8C-A70D58DF76DB}">
      <dgm:prSet custT="1"/>
      <dgm:spPr/>
      <dgm:t>
        <a:bodyPr/>
        <a:lstStyle/>
        <a:p>
          <a:r>
            <a:rPr lang="en-ID" sz="1700" dirty="0"/>
            <a:t>Nested à jika blok-blok dimungkinkan untuk bersarang (nested) di dalam blok lain</a:t>
          </a:r>
        </a:p>
      </dgm:t>
    </dgm:pt>
    <dgm:pt modelId="{BC663326-506A-4F6E-BDF2-DC6DCF41A8E7}" type="parTrans" cxnId="{A73D91DF-69CF-4585-AA91-82D78FA4C965}">
      <dgm:prSet/>
      <dgm:spPr/>
      <dgm:t>
        <a:bodyPr/>
        <a:lstStyle/>
        <a:p>
          <a:endParaRPr lang="en-ID"/>
        </a:p>
      </dgm:t>
    </dgm:pt>
    <dgm:pt modelId="{BE3F2877-DC04-41B8-B459-3CA977011C6D}" type="sibTrans" cxnId="{A73D91DF-69CF-4585-AA91-82D78FA4C965}">
      <dgm:prSet/>
      <dgm:spPr/>
      <dgm:t>
        <a:bodyPr/>
        <a:lstStyle/>
        <a:p>
          <a:endParaRPr lang="en-ID"/>
        </a:p>
      </dgm:t>
    </dgm:pt>
    <dgm:pt modelId="{A713EE51-6DC0-418E-A015-CD14BD0B5DA3}" type="pres">
      <dgm:prSet presAssocID="{64C5717F-2ECC-48C8-848C-75DB6F1D7994}" presName="Name0" presStyleCnt="0">
        <dgm:presLayoutVars>
          <dgm:dir/>
          <dgm:animLvl val="lvl"/>
          <dgm:resizeHandles/>
        </dgm:presLayoutVars>
      </dgm:prSet>
      <dgm:spPr/>
    </dgm:pt>
    <dgm:pt modelId="{539C9BB8-1C9E-4687-8685-ECDFDAD35AEC}" type="pres">
      <dgm:prSet presAssocID="{497C0FDC-A957-44B7-986C-5EC34369F4CA}" presName="linNode" presStyleCnt="0"/>
      <dgm:spPr/>
    </dgm:pt>
    <dgm:pt modelId="{903D9D6B-E7C0-414F-AD94-E451C4DC49BD}" type="pres">
      <dgm:prSet presAssocID="{497C0FDC-A957-44B7-986C-5EC34369F4CA}" presName="parentShp" presStyleLbl="node1" presStyleIdx="0" presStyleCnt="1" custScaleX="8857" custScaleY="100098">
        <dgm:presLayoutVars>
          <dgm:bulletEnabled val="1"/>
        </dgm:presLayoutVars>
      </dgm:prSet>
      <dgm:spPr/>
    </dgm:pt>
    <dgm:pt modelId="{A6636DEB-BC3C-4545-8825-D0F40F544B61}" type="pres">
      <dgm:prSet presAssocID="{497C0FDC-A957-44B7-986C-5EC34369F4CA}" presName="childShp" presStyleLbl="bgAccFollowNode1" presStyleIdx="0" presStyleCnt="1" custScaleX="158330" custScaleY="93215">
        <dgm:presLayoutVars>
          <dgm:bulletEnabled val="1"/>
        </dgm:presLayoutVars>
      </dgm:prSet>
      <dgm:spPr/>
    </dgm:pt>
  </dgm:ptLst>
  <dgm:cxnLst>
    <dgm:cxn modelId="{D7944B07-3E45-4D79-8C90-1C73CA0DAF06}" type="presOf" srcId="{F6401AAB-878D-4FCA-8C0B-927D7BD94353}" destId="{A6636DEB-BC3C-4545-8825-D0F40F544B61}" srcOrd="0" destOrd="0" presId="urn:microsoft.com/office/officeart/2005/8/layout/vList6"/>
    <dgm:cxn modelId="{EB274511-6C24-4997-851F-A375B234D79A}" type="presOf" srcId="{843EA8F8-8F84-4550-BB7C-940F4DAB92F7}" destId="{A6636DEB-BC3C-4545-8825-D0F40F544B61}" srcOrd="0" destOrd="9" presId="urn:microsoft.com/office/officeart/2005/8/layout/vList6"/>
    <dgm:cxn modelId="{FA7A6422-F12C-4523-B8A1-A79BD2F478B4}" type="presOf" srcId="{71AC4D70-2698-4694-81CF-CD802F45BC5B}" destId="{A6636DEB-BC3C-4545-8825-D0F40F544B61}" srcOrd="0" destOrd="1" presId="urn:microsoft.com/office/officeart/2005/8/layout/vList6"/>
    <dgm:cxn modelId="{1D825D2E-E0FD-4670-A3FD-D62B0AEBD52E}" type="presOf" srcId="{497C0FDC-A957-44B7-986C-5EC34369F4CA}" destId="{903D9D6B-E7C0-414F-AD94-E451C4DC49BD}" srcOrd="0" destOrd="0" presId="urn:microsoft.com/office/officeart/2005/8/layout/vList6"/>
    <dgm:cxn modelId="{73B4D53C-5FC7-45E2-807F-0F2FF187768F}" type="presOf" srcId="{6562C39F-F444-45FD-9351-3472BC3E767E}" destId="{A6636DEB-BC3C-4545-8825-D0F40F544B61}" srcOrd="0" destOrd="7" presId="urn:microsoft.com/office/officeart/2005/8/layout/vList6"/>
    <dgm:cxn modelId="{5BBEF73F-00D6-46D5-BBC7-2DCD3CD615E7}" type="presOf" srcId="{7999B3B6-3381-4253-ADAF-FECE305D74BB}" destId="{A6636DEB-BC3C-4545-8825-D0F40F544B61}" srcOrd="0" destOrd="6" presId="urn:microsoft.com/office/officeart/2005/8/layout/vList6"/>
    <dgm:cxn modelId="{1B77D460-4A45-4B18-B0CC-045EA9F4C821}" srcId="{497C0FDC-A957-44B7-986C-5EC34369F4CA}" destId="{0B68259F-BC10-4C69-BD3E-771993DB3D01}" srcOrd="2" destOrd="0" parTransId="{666D0A8D-610B-42E7-8CF7-722BF29454A5}" sibTransId="{E11A1FAB-387E-445F-AF6F-F3626B512C38}"/>
    <dgm:cxn modelId="{0B03C753-4921-4511-BE30-C236F7F65811}" srcId="{6026D914-F80A-444F-8D0F-1E9C1295A612}" destId="{9088A5DA-C9FD-46CE-8271-D7324131362B}" srcOrd="0" destOrd="0" parTransId="{F5CB095E-D5AB-43CA-A0B2-661A712EE651}" sibTransId="{F959D220-9A0F-4E4C-AD19-A09598379500}"/>
    <dgm:cxn modelId="{2AAD337A-4F58-4D25-B847-EE5F77166AD2}" type="presOf" srcId="{6026D914-F80A-444F-8D0F-1E9C1295A612}" destId="{A6636DEB-BC3C-4545-8825-D0F40F544B61}" srcOrd="0" destOrd="4" presId="urn:microsoft.com/office/officeart/2005/8/layout/vList6"/>
    <dgm:cxn modelId="{7D362E7C-AEF9-4313-A8EE-FC758367A995}" srcId="{6026D914-F80A-444F-8D0F-1E9C1295A612}" destId="{7999B3B6-3381-4253-ADAF-FECE305D74BB}" srcOrd="1" destOrd="0" parTransId="{147D128D-A205-4D17-A822-45287F1ACD4E}" sibTransId="{0585537D-C583-4388-9A72-3A19AB20469C}"/>
    <dgm:cxn modelId="{07C96886-4D9B-48A0-8446-25AEEEAAB782}" type="presOf" srcId="{64C5717F-2ECC-48C8-848C-75DB6F1D7994}" destId="{A713EE51-6DC0-418E-A015-CD14BD0B5DA3}" srcOrd="0" destOrd="0" presId="urn:microsoft.com/office/officeart/2005/8/layout/vList6"/>
    <dgm:cxn modelId="{88529491-0FAC-48A8-B2C0-7065982FCAB7}" type="presOf" srcId="{73F6C40C-C298-4C5A-9528-BAC8603925AA}" destId="{A6636DEB-BC3C-4545-8825-D0F40F544B61}" srcOrd="0" destOrd="3" presId="urn:microsoft.com/office/officeart/2005/8/layout/vList6"/>
    <dgm:cxn modelId="{3636B0AA-1366-443E-8D75-0507318F406E}" type="presOf" srcId="{0B68259F-BC10-4C69-BD3E-771993DB3D01}" destId="{A6636DEB-BC3C-4545-8825-D0F40F544B61}" srcOrd="0" destOrd="2" presId="urn:microsoft.com/office/officeart/2005/8/layout/vList6"/>
    <dgm:cxn modelId="{78860BB1-5F32-4A8E-8C74-3E35AADD675E}" srcId="{497C0FDC-A957-44B7-986C-5EC34369F4CA}" destId="{6562C39F-F444-45FD-9351-3472BC3E767E}" srcOrd="5" destOrd="0" parTransId="{DB001B97-D4C0-4656-87FB-C558F05CA94E}" sibTransId="{025CEB2A-B3BE-4A2C-A2E0-F2779009254C}"/>
    <dgm:cxn modelId="{D56008B2-D2FE-4BA0-8683-F190773923F3}" srcId="{64C5717F-2ECC-48C8-848C-75DB6F1D7994}" destId="{497C0FDC-A957-44B7-986C-5EC34369F4CA}" srcOrd="0" destOrd="0" parTransId="{935BB510-233B-4DF2-B5FA-90C346D0396B}" sibTransId="{79824B0F-129D-497C-B381-3E447F7F0348}"/>
    <dgm:cxn modelId="{F78AE8B5-0F87-439B-9CE1-1C81E65DB73E}" type="presOf" srcId="{7AF39FDC-AB2C-461B-9E80-E52122297A3C}" destId="{A6636DEB-BC3C-4545-8825-D0F40F544B61}" srcOrd="0" destOrd="8" presId="urn:microsoft.com/office/officeart/2005/8/layout/vList6"/>
    <dgm:cxn modelId="{EEA717B7-B5B1-4AF6-94E1-C9695E928F27}" srcId="{497C0FDC-A957-44B7-986C-5EC34369F4CA}" destId="{71AC4D70-2698-4694-81CF-CD802F45BC5B}" srcOrd="1" destOrd="0" parTransId="{1C5D4AC8-C04A-42F4-82E7-36DDCB9A7B78}" sibTransId="{6E6355CA-5477-4FFD-A732-8165E73CCB1D}"/>
    <dgm:cxn modelId="{5B0DCAB9-32A6-42FF-8A3A-C98639097D25}" srcId="{497C0FDC-A957-44B7-986C-5EC34369F4CA}" destId="{F6401AAB-878D-4FCA-8C0B-927D7BD94353}" srcOrd="0" destOrd="0" parTransId="{1AE4B3FC-9DA0-46BD-8D02-063B2FD62EED}" sibTransId="{66022BB8-A7F1-442F-9041-32F84C3C9F61}"/>
    <dgm:cxn modelId="{94A93EC2-9708-4FF5-94F9-879BBFB3B0E7}" type="presOf" srcId="{8FB4F689-1DD9-45CF-AB8C-A70D58DF76DB}" destId="{A6636DEB-BC3C-4545-8825-D0F40F544B61}" srcOrd="0" destOrd="10" presId="urn:microsoft.com/office/officeart/2005/8/layout/vList6"/>
    <dgm:cxn modelId="{D91518CE-B3BB-4B44-ACEE-5B70C84CA1F2}" srcId="{6562C39F-F444-45FD-9351-3472BC3E767E}" destId="{843EA8F8-8F84-4550-BB7C-940F4DAB92F7}" srcOrd="1" destOrd="0" parTransId="{BA3FB06C-3E25-4235-85C3-CD6E0108F655}" sibTransId="{3E85F8F5-8319-4583-BAD6-5C99C09956D0}"/>
    <dgm:cxn modelId="{BB0A0BD6-D6B5-46A6-942D-BDD58B7891C5}" srcId="{497C0FDC-A957-44B7-986C-5EC34369F4CA}" destId="{6026D914-F80A-444F-8D0F-1E9C1295A612}" srcOrd="4" destOrd="0" parTransId="{1B91204F-8018-4187-8B08-6EFEFF25AA4D}" sibTransId="{D3A5790B-8A8B-4D14-BA40-6299076903D4}"/>
    <dgm:cxn modelId="{94AF17DA-DA8E-41A7-A8B1-A84B42EF482B}" srcId="{497C0FDC-A957-44B7-986C-5EC34369F4CA}" destId="{73F6C40C-C298-4C5A-9528-BAC8603925AA}" srcOrd="3" destOrd="0" parTransId="{64780704-8913-4863-A296-9967D21CE75B}" sibTransId="{32FCAFA4-422A-4C43-9BC5-4B70024E971E}"/>
    <dgm:cxn modelId="{A73D91DF-69CF-4585-AA91-82D78FA4C965}" srcId="{6562C39F-F444-45FD-9351-3472BC3E767E}" destId="{8FB4F689-1DD9-45CF-AB8C-A70D58DF76DB}" srcOrd="2" destOrd="0" parTransId="{BC663326-506A-4F6E-BDF2-DC6DCF41A8E7}" sibTransId="{BE3F2877-DC04-41B8-B459-3CA977011C6D}"/>
    <dgm:cxn modelId="{9C941FEB-0219-4027-AE27-E8DACE38E659}" type="presOf" srcId="{9088A5DA-C9FD-46CE-8271-D7324131362B}" destId="{A6636DEB-BC3C-4545-8825-D0F40F544B61}" srcOrd="0" destOrd="5" presId="urn:microsoft.com/office/officeart/2005/8/layout/vList6"/>
    <dgm:cxn modelId="{A527BEF5-CF68-48AA-9AF8-510FA249E36C}" srcId="{6562C39F-F444-45FD-9351-3472BC3E767E}" destId="{7AF39FDC-AB2C-461B-9E80-E52122297A3C}" srcOrd="0" destOrd="0" parTransId="{810082D3-8016-49D0-AB24-9B5918EC39F7}" sibTransId="{421921ED-3010-4B3F-9BE8-4ECECB36F1A4}"/>
    <dgm:cxn modelId="{A18C928C-0E3B-4085-867B-9AF66C74BDF6}" type="presParOf" srcId="{A713EE51-6DC0-418E-A015-CD14BD0B5DA3}" destId="{539C9BB8-1C9E-4687-8685-ECDFDAD35AEC}" srcOrd="0" destOrd="0" presId="urn:microsoft.com/office/officeart/2005/8/layout/vList6"/>
    <dgm:cxn modelId="{018D1B3A-D8D4-434B-AB92-EC97208E6CC1}" type="presParOf" srcId="{539C9BB8-1C9E-4687-8685-ECDFDAD35AEC}" destId="{903D9D6B-E7C0-414F-AD94-E451C4DC49BD}" srcOrd="0" destOrd="0" presId="urn:microsoft.com/office/officeart/2005/8/layout/vList6"/>
    <dgm:cxn modelId="{7BECDC9F-BE3B-4FF9-916D-2FBD957C7066}" type="presParOf" srcId="{539C9BB8-1C9E-4687-8685-ECDFDAD35AEC}" destId="{A6636DEB-BC3C-4545-8825-D0F40F544B6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4C5717F-2ECC-48C8-848C-75DB6F1D7994}" type="doc">
      <dgm:prSet loTypeId="urn:microsoft.com/office/officeart/2005/8/layout/vList6" loCatId="process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ID"/>
        </a:p>
      </dgm:t>
    </dgm:pt>
    <dgm:pt modelId="{6AAF5728-42FB-4715-B0AE-662C0B5BB3AC}">
      <dgm:prSet/>
      <dgm:spPr/>
      <dgm:t>
        <a:bodyPr/>
        <a:lstStyle/>
        <a:p>
          <a:r>
            <a:rPr lang="en-ID" dirty="0" err="1"/>
            <a:t>Aturan</a:t>
          </a:r>
          <a:r>
            <a:rPr lang="en-ID" dirty="0"/>
            <a:t> </a:t>
          </a:r>
          <a:r>
            <a:rPr lang="en-ID" dirty="0" err="1"/>
            <a:t>Cakupan</a:t>
          </a:r>
          <a:r>
            <a:rPr lang="en-ID" dirty="0"/>
            <a:t> (Scope)</a:t>
          </a:r>
        </a:p>
      </dgm:t>
    </dgm:pt>
    <dgm:pt modelId="{C7C89351-13C1-43AD-8584-A6C68263BF5B}" type="parTrans" cxnId="{F9387F8C-ABA6-401D-8E7A-B7714FE3BCF6}">
      <dgm:prSet/>
      <dgm:spPr/>
      <dgm:t>
        <a:bodyPr/>
        <a:lstStyle/>
        <a:p>
          <a:endParaRPr lang="en-ID"/>
        </a:p>
      </dgm:t>
    </dgm:pt>
    <dgm:pt modelId="{A1585FB1-7D2E-4F8A-A3AD-B52E49525E02}" type="sibTrans" cxnId="{F9387F8C-ABA6-401D-8E7A-B7714FE3BCF6}">
      <dgm:prSet/>
      <dgm:spPr/>
      <dgm:t>
        <a:bodyPr/>
        <a:lstStyle/>
        <a:p>
          <a:endParaRPr lang="en-ID"/>
        </a:p>
      </dgm:t>
    </dgm:pt>
    <dgm:pt modelId="{16160191-BEAE-41F4-842D-2AA622F5B7F9}">
      <dgm:prSet/>
      <dgm:spPr/>
      <dgm:t>
        <a:bodyPr/>
        <a:lstStyle/>
        <a:p>
          <a:r>
            <a:rPr lang="en-ID" dirty="0" err="1"/>
            <a:t>Aturan</a:t>
          </a:r>
          <a:r>
            <a:rPr lang="en-ID" dirty="0"/>
            <a:t> </a:t>
          </a:r>
          <a:r>
            <a:rPr lang="en-ID" dirty="0" err="1"/>
            <a:t>cakupan</a:t>
          </a:r>
          <a:r>
            <a:rPr lang="en-ID" dirty="0"/>
            <a:t> (scope) </a:t>
          </a:r>
          <a:r>
            <a:rPr lang="en-ID" dirty="0" err="1"/>
            <a:t>adalah</a:t>
          </a:r>
          <a:r>
            <a:rPr lang="en-ID" dirty="0"/>
            <a:t> </a:t>
          </a:r>
          <a:r>
            <a:rPr lang="en-ID" dirty="0" err="1"/>
            <a:t>tindakan</a:t>
          </a:r>
          <a:r>
            <a:rPr lang="en-ID" dirty="0"/>
            <a:t> </a:t>
          </a:r>
          <a:r>
            <a:rPr lang="en-ID" dirty="0" err="1"/>
            <a:t>mempartisi</a:t>
          </a:r>
          <a:r>
            <a:rPr lang="en-ID" dirty="0"/>
            <a:t> </a:t>
          </a:r>
          <a:r>
            <a:rPr lang="en-ID" dirty="0" err="1"/>
            <a:t>sebuah</a:t>
          </a:r>
          <a:r>
            <a:rPr lang="en-ID" dirty="0"/>
            <a:t> program </a:t>
          </a:r>
          <a:r>
            <a:rPr lang="en-ID" dirty="0" err="1"/>
            <a:t>mengangkat</a:t>
          </a:r>
          <a:r>
            <a:rPr lang="en-ID" dirty="0"/>
            <a:t> </a:t>
          </a:r>
          <a:r>
            <a:rPr lang="en-ID" dirty="0" err="1"/>
            <a:t>masalah</a:t>
          </a:r>
          <a:r>
            <a:rPr lang="en-ID" dirty="0"/>
            <a:t> </a:t>
          </a:r>
          <a:r>
            <a:rPr lang="en-ID" dirty="0" err="1"/>
            <a:t>cakupan</a:t>
          </a:r>
          <a:r>
            <a:rPr lang="en-ID" dirty="0"/>
            <a:t> </a:t>
          </a:r>
          <a:r>
            <a:rPr lang="en-ID" dirty="0" err="1"/>
            <a:t>nama-nama</a:t>
          </a:r>
          <a:r>
            <a:rPr lang="en-ID" dirty="0"/>
            <a:t>.</a:t>
          </a:r>
        </a:p>
      </dgm:t>
    </dgm:pt>
    <dgm:pt modelId="{2A25DB0D-9C96-4B7D-9512-0A9631591E23}" type="parTrans" cxnId="{36086CE5-2F57-4738-865C-A018A1B5F68B}">
      <dgm:prSet/>
      <dgm:spPr/>
      <dgm:t>
        <a:bodyPr/>
        <a:lstStyle/>
        <a:p>
          <a:endParaRPr lang="en-ID"/>
        </a:p>
      </dgm:t>
    </dgm:pt>
    <dgm:pt modelId="{6B41A580-F35F-430E-9CB5-838F467DBC0F}" type="sibTrans" cxnId="{36086CE5-2F57-4738-865C-A018A1B5F68B}">
      <dgm:prSet/>
      <dgm:spPr/>
      <dgm:t>
        <a:bodyPr/>
        <a:lstStyle/>
        <a:p>
          <a:endParaRPr lang="en-ID"/>
        </a:p>
      </dgm:t>
    </dgm:pt>
    <dgm:pt modelId="{09F4194E-6B13-4D9F-8ACE-8F215A4809FA}">
      <dgm:prSet/>
      <dgm:spPr/>
      <dgm:t>
        <a:bodyPr/>
        <a:lstStyle/>
        <a:p>
          <a:r>
            <a:rPr lang="en-ID" dirty="0"/>
            <a:t>Ada </a:t>
          </a:r>
          <a:r>
            <a:rPr lang="en-ID" dirty="0" err="1"/>
            <a:t>empat</a:t>
          </a:r>
          <a:r>
            <a:rPr lang="en-ID" dirty="0"/>
            <a:t> </a:t>
          </a:r>
          <a:r>
            <a:rPr lang="en-ID" dirty="0" err="1"/>
            <a:t>pilihan</a:t>
          </a:r>
          <a:r>
            <a:rPr lang="en-ID" dirty="0"/>
            <a:t>:</a:t>
          </a:r>
        </a:p>
      </dgm:t>
    </dgm:pt>
    <dgm:pt modelId="{DBE2F2BD-77C9-4AA3-B8BC-537BDF8077DF}" type="parTrans" cxnId="{BE1875C9-C690-4AAA-873D-F4BB252B66EB}">
      <dgm:prSet/>
      <dgm:spPr/>
      <dgm:t>
        <a:bodyPr/>
        <a:lstStyle/>
        <a:p>
          <a:endParaRPr lang="en-ID"/>
        </a:p>
      </dgm:t>
    </dgm:pt>
    <dgm:pt modelId="{124A17A6-2E12-4716-8D31-61A81D60799E}" type="sibTrans" cxnId="{BE1875C9-C690-4AAA-873D-F4BB252B66EB}">
      <dgm:prSet/>
      <dgm:spPr/>
      <dgm:t>
        <a:bodyPr/>
        <a:lstStyle/>
        <a:p>
          <a:endParaRPr lang="en-ID"/>
        </a:p>
      </dgm:t>
    </dgm:pt>
    <dgm:pt modelId="{2B4CB008-347C-492E-B314-3FA9544C93B7}">
      <dgm:prSet/>
      <dgm:spPr/>
      <dgm:t>
        <a:bodyPr/>
        <a:lstStyle/>
        <a:p>
          <a:r>
            <a:rPr lang="en-ID" dirty="0" err="1"/>
            <a:t>Semua</a:t>
          </a:r>
          <a:r>
            <a:rPr lang="en-ID" dirty="0"/>
            <a:t> </a:t>
          </a:r>
          <a:r>
            <a:rPr lang="en-ID" dirty="0" err="1"/>
            <a:t>nama</a:t>
          </a:r>
          <a:r>
            <a:rPr lang="en-ID" dirty="0"/>
            <a:t> </a:t>
          </a:r>
          <a:r>
            <a:rPr lang="en-ID" dirty="0" err="1"/>
            <a:t>tersedia</a:t>
          </a:r>
          <a:r>
            <a:rPr lang="en-ID" dirty="0"/>
            <a:t> </a:t>
          </a:r>
          <a:r>
            <a:rPr lang="en-ID" dirty="0" err="1"/>
            <a:t>secara</a:t>
          </a:r>
          <a:r>
            <a:rPr lang="en-ID" dirty="0"/>
            <a:t> global</a:t>
          </a:r>
        </a:p>
      </dgm:t>
    </dgm:pt>
    <dgm:pt modelId="{538661C1-E04F-4FE3-B567-612D8EF42F30}" type="parTrans" cxnId="{179E321F-922C-4C68-9BD4-25B56178A177}">
      <dgm:prSet/>
      <dgm:spPr/>
      <dgm:t>
        <a:bodyPr/>
        <a:lstStyle/>
        <a:p>
          <a:endParaRPr lang="en-ID"/>
        </a:p>
      </dgm:t>
    </dgm:pt>
    <dgm:pt modelId="{7AD23F9C-F372-42C5-8912-E80F9B010C0E}" type="sibTrans" cxnId="{179E321F-922C-4C68-9BD4-25B56178A177}">
      <dgm:prSet/>
      <dgm:spPr/>
      <dgm:t>
        <a:bodyPr/>
        <a:lstStyle/>
        <a:p>
          <a:endParaRPr lang="en-ID"/>
        </a:p>
      </dgm:t>
    </dgm:pt>
    <dgm:pt modelId="{05A12222-D450-45A4-A6D4-5E20F174F6AB}">
      <dgm:prSet/>
      <dgm:spPr/>
      <dgm:t>
        <a:bodyPr/>
        <a:lstStyle/>
        <a:p>
          <a:r>
            <a:rPr lang="en-ID" dirty="0" err="1"/>
            <a:t>Semua</a:t>
          </a:r>
          <a:r>
            <a:rPr lang="en-ID" dirty="0"/>
            <a:t> </a:t>
          </a:r>
          <a:r>
            <a:rPr lang="en-ID" dirty="0" err="1"/>
            <a:t>nama</a:t>
          </a:r>
          <a:r>
            <a:rPr lang="en-ID" dirty="0"/>
            <a:t> </a:t>
          </a:r>
          <a:r>
            <a:rPr lang="en-ID" dirty="0" err="1"/>
            <a:t>eksternal</a:t>
          </a:r>
          <a:r>
            <a:rPr lang="en-ID" dirty="0"/>
            <a:t> </a:t>
          </a:r>
          <a:r>
            <a:rPr lang="en-ID" dirty="0" err="1"/>
            <a:t>tersedia</a:t>
          </a:r>
          <a:r>
            <a:rPr lang="en-ID" dirty="0"/>
            <a:t> </a:t>
          </a:r>
          <a:r>
            <a:rPr lang="en-ID" dirty="0" err="1"/>
            <a:t>secara</a:t>
          </a:r>
          <a:r>
            <a:rPr lang="en-ID" dirty="0"/>
            <a:t> local</a:t>
          </a:r>
        </a:p>
      </dgm:t>
    </dgm:pt>
    <dgm:pt modelId="{A6310E1E-40DE-4CD7-9AB2-0508F4AA4F8C}" type="parTrans" cxnId="{13F73BE6-8F10-4191-B12C-FDDFABC787DB}">
      <dgm:prSet/>
      <dgm:spPr/>
      <dgm:t>
        <a:bodyPr/>
        <a:lstStyle/>
        <a:p>
          <a:endParaRPr lang="en-ID"/>
        </a:p>
      </dgm:t>
    </dgm:pt>
    <dgm:pt modelId="{243E8F76-1C6F-433D-9F71-6FB734CEE4B0}" type="sibTrans" cxnId="{13F73BE6-8F10-4191-B12C-FDDFABC787DB}">
      <dgm:prSet/>
      <dgm:spPr/>
      <dgm:t>
        <a:bodyPr/>
        <a:lstStyle/>
        <a:p>
          <a:endParaRPr lang="en-ID"/>
        </a:p>
      </dgm:t>
    </dgm:pt>
    <dgm:pt modelId="{D6C4A262-10D3-4BB8-96D5-54D153529AE8}">
      <dgm:prSet/>
      <dgm:spPr/>
      <dgm:t>
        <a:bodyPr/>
        <a:lstStyle/>
        <a:p>
          <a:r>
            <a:rPr lang="en-ID" dirty="0" err="1"/>
            <a:t>Hanya</a:t>
          </a:r>
          <a:r>
            <a:rPr lang="en-ID" dirty="0"/>
            <a:t> </a:t>
          </a:r>
          <a:r>
            <a:rPr lang="en-ID" dirty="0" err="1"/>
            <a:t>nama-nama</a:t>
          </a:r>
          <a:r>
            <a:rPr lang="en-ID" dirty="0"/>
            <a:t> yang </a:t>
          </a:r>
          <a:r>
            <a:rPr lang="en-ID" dirty="0" err="1"/>
            <a:t>diekspor</a:t>
          </a:r>
          <a:r>
            <a:rPr lang="en-ID" dirty="0"/>
            <a:t> </a:t>
          </a:r>
          <a:r>
            <a:rPr lang="en-ID" dirty="0" err="1"/>
            <a:t>secara</a:t>
          </a:r>
          <a:r>
            <a:rPr lang="en-ID" dirty="0"/>
            <a:t> </a:t>
          </a:r>
          <a:r>
            <a:rPr lang="en-ID" dirty="0" err="1"/>
            <a:t>eksplisit</a:t>
          </a:r>
          <a:r>
            <a:rPr lang="en-ID" dirty="0"/>
            <a:t> </a:t>
          </a:r>
          <a:r>
            <a:rPr lang="en-ID" dirty="0" err="1"/>
            <a:t>tersedia</a:t>
          </a:r>
          <a:r>
            <a:rPr lang="en-ID" dirty="0"/>
            <a:t> </a:t>
          </a:r>
          <a:r>
            <a:rPr lang="en-ID" dirty="0" err="1"/>
            <a:t>secara</a:t>
          </a:r>
          <a:r>
            <a:rPr lang="en-ID" dirty="0"/>
            <a:t> global</a:t>
          </a:r>
        </a:p>
      </dgm:t>
    </dgm:pt>
    <dgm:pt modelId="{A282D60B-CAC4-4141-8EB3-C0672DD9C577}" type="parTrans" cxnId="{B78A0A5C-0ACB-4C2A-9AF6-8D44CE6C95C2}">
      <dgm:prSet/>
      <dgm:spPr/>
      <dgm:t>
        <a:bodyPr/>
        <a:lstStyle/>
        <a:p>
          <a:endParaRPr lang="en-ID"/>
        </a:p>
      </dgm:t>
    </dgm:pt>
    <dgm:pt modelId="{EDC3B7D0-7250-4ECF-B44F-873348207625}" type="sibTrans" cxnId="{B78A0A5C-0ACB-4C2A-9AF6-8D44CE6C95C2}">
      <dgm:prSet/>
      <dgm:spPr/>
      <dgm:t>
        <a:bodyPr/>
        <a:lstStyle/>
        <a:p>
          <a:endParaRPr lang="en-ID"/>
        </a:p>
      </dgm:t>
    </dgm:pt>
    <dgm:pt modelId="{C585A3CB-E831-47CC-838C-25BEE426A171}">
      <dgm:prSet/>
      <dgm:spPr/>
      <dgm:t>
        <a:bodyPr/>
        <a:lstStyle/>
        <a:p>
          <a:r>
            <a:rPr lang="en-ID" dirty="0" err="1"/>
            <a:t>Hanya</a:t>
          </a:r>
          <a:r>
            <a:rPr lang="en-ID" dirty="0"/>
            <a:t> </a:t>
          </a:r>
          <a:r>
            <a:rPr lang="en-ID" dirty="0" err="1"/>
            <a:t>nama-nama</a:t>
          </a:r>
          <a:r>
            <a:rPr lang="en-ID" dirty="0"/>
            <a:t> </a:t>
          </a:r>
          <a:r>
            <a:rPr lang="en-ID" dirty="0" err="1"/>
            <a:t>eksternal</a:t>
          </a:r>
          <a:r>
            <a:rPr lang="en-ID" dirty="0"/>
            <a:t> yang </a:t>
          </a:r>
          <a:r>
            <a:rPr lang="en-ID" dirty="0" err="1"/>
            <a:t>diimpor</a:t>
          </a:r>
          <a:r>
            <a:rPr lang="en-ID" dirty="0"/>
            <a:t> </a:t>
          </a:r>
          <a:r>
            <a:rPr lang="en-ID" dirty="0" err="1"/>
            <a:t>secara</a:t>
          </a:r>
          <a:r>
            <a:rPr lang="en-ID" dirty="0"/>
            <a:t> </a:t>
          </a:r>
          <a:r>
            <a:rPr lang="en-ID" dirty="0" err="1"/>
            <a:t>eksplisit</a:t>
          </a:r>
          <a:r>
            <a:rPr lang="en-ID" dirty="0"/>
            <a:t> yang </a:t>
          </a:r>
          <a:r>
            <a:rPr lang="en-ID" dirty="0" err="1"/>
            <a:t>tersedia</a:t>
          </a:r>
          <a:r>
            <a:rPr lang="en-ID" dirty="0"/>
            <a:t> </a:t>
          </a:r>
          <a:r>
            <a:rPr lang="en-ID" dirty="0" err="1"/>
            <a:t>secara</a:t>
          </a:r>
          <a:r>
            <a:rPr lang="en-ID" dirty="0"/>
            <a:t> local</a:t>
          </a:r>
        </a:p>
      </dgm:t>
    </dgm:pt>
    <dgm:pt modelId="{FCD78E28-5B37-4939-8473-1119B93A7982}" type="parTrans" cxnId="{049AF599-B626-49E2-872A-2EB736B5B2C7}">
      <dgm:prSet/>
      <dgm:spPr/>
      <dgm:t>
        <a:bodyPr/>
        <a:lstStyle/>
        <a:p>
          <a:endParaRPr lang="en-ID"/>
        </a:p>
      </dgm:t>
    </dgm:pt>
    <dgm:pt modelId="{B23644E2-6618-420F-AA36-6160D3726143}" type="sibTrans" cxnId="{049AF599-B626-49E2-872A-2EB736B5B2C7}">
      <dgm:prSet/>
      <dgm:spPr/>
      <dgm:t>
        <a:bodyPr/>
        <a:lstStyle/>
        <a:p>
          <a:endParaRPr lang="en-ID"/>
        </a:p>
      </dgm:t>
    </dgm:pt>
    <dgm:pt modelId="{70E368F5-83F8-4150-81DE-CDA11DE33AE4}">
      <dgm:prSet/>
      <dgm:spPr/>
      <dgm:t>
        <a:bodyPr/>
        <a:lstStyle/>
        <a:p>
          <a:r>
            <a:rPr lang="en-ID" dirty="0" err="1"/>
            <a:t>Aturan</a:t>
          </a:r>
          <a:r>
            <a:rPr lang="en-ID" dirty="0"/>
            <a:t> </a:t>
          </a:r>
          <a:r>
            <a:rPr lang="en-ID" dirty="0" err="1"/>
            <a:t>cakupan</a:t>
          </a:r>
          <a:r>
            <a:rPr lang="en-ID" dirty="0"/>
            <a:t> (scope) </a:t>
          </a:r>
          <a:r>
            <a:rPr lang="en-ID" dirty="0" err="1"/>
            <a:t>dibagi</a:t>
          </a:r>
          <a:r>
            <a:rPr lang="en-ID" dirty="0"/>
            <a:t> </a:t>
          </a:r>
          <a:r>
            <a:rPr lang="en-ID" dirty="0" err="1"/>
            <a:t>dua</a:t>
          </a:r>
          <a:r>
            <a:rPr lang="en-ID" dirty="0"/>
            <a:t>:</a:t>
          </a:r>
        </a:p>
      </dgm:t>
    </dgm:pt>
    <dgm:pt modelId="{B238A31A-6FE4-43B8-B25A-0739A7FD3B68}" type="parTrans" cxnId="{3E74598D-AD5D-4573-ABF8-7916CF529153}">
      <dgm:prSet/>
      <dgm:spPr/>
      <dgm:t>
        <a:bodyPr/>
        <a:lstStyle/>
        <a:p>
          <a:endParaRPr lang="en-ID"/>
        </a:p>
      </dgm:t>
    </dgm:pt>
    <dgm:pt modelId="{C2A95A3C-510A-46E7-9B85-DEF596A6E6A7}" type="sibTrans" cxnId="{3E74598D-AD5D-4573-ABF8-7916CF529153}">
      <dgm:prSet/>
      <dgm:spPr/>
      <dgm:t>
        <a:bodyPr/>
        <a:lstStyle/>
        <a:p>
          <a:endParaRPr lang="en-ID"/>
        </a:p>
      </dgm:t>
    </dgm:pt>
    <dgm:pt modelId="{9F053DEA-3BE0-47E9-BEB6-2649FBA8B4B4}">
      <dgm:prSet/>
      <dgm:spPr/>
      <dgm:t>
        <a:bodyPr/>
        <a:lstStyle/>
        <a:p>
          <a:r>
            <a:rPr lang="en-ID" dirty="0" err="1"/>
            <a:t>Aturan</a:t>
          </a:r>
          <a:r>
            <a:rPr lang="en-ID" dirty="0"/>
            <a:t> cakupan </a:t>
          </a:r>
          <a:r>
            <a:rPr lang="en-ID" dirty="0" err="1"/>
            <a:t>dinamis</a:t>
          </a:r>
          <a:r>
            <a:rPr lang="en-ID" dirty="0"/>
            <a:t> </a:t>
          </a:r>
          <a:r>
            <a:rPr lang="en-ID" dirty="0" err="1"/>
            <a:t>yaitu</a:t>
          </a:r>
          <a:r>
            <a:rPr lang="en-ID" dirty="0"/>
            <a:t> menentukan cakupan masing-masing asosiasi dalam hal dinamisasi eksekusi program</a:t>
          </a:r>
        </a:p>
      </dgm:t>
    </dgm:pt>
    <dgm:pt modelId="{7590E597-63BD-4E03-9830-683D9C5D76AD}" type="parTrans" cxnId="{62F8BE5F-AB65-45D8-8866-2D308F9300BD}">
      <dgm:prSet/>
      <dgm:spPr/>
      <dgm:t>
        <a:bodyPr/>
        <a:lstStyle/>
        <a:p>
          <a:endParaRPr lang="en-ID"/>
        </a:p>
      </dgm:t>
    </dgm:pt>
    <dgm:pt modelId="{7CA3DE13-BA70-42D5-BDFB-83172243F3F5}" type="sibTrans" cxnId="{62F8BE5F-AB65-45D8-8866-2D308F9300BD}">
      <dgm:prSet/>
      <dgm:spPr/>
      <dgm:t>
        <a:bodyPr/>
        <a:lstStyle/>
        <a:p>
          <a:endParaRPr lang="en-ID"/>
        </a:p>
      </dgm:t>
    </dgm:pt>
    <dgm:pt modelId="{5471A148-1134-4685-ADE3-21D9FC00FEC5}">
      <dgm:prSet/>
      <dgm:spPr/>
      <dgm:t>
        <a:bodyPr/>
        <a:lstStyle/>
        <a:p>
          <a:r>
            <a:rPr lang="en-ID" dirty="0" err="1"/>
            <a:t>Aturan</a:t>
          </a:r>
          <a:r>
            <a:rPr lang="en-ID" dirty="0"/>
            <a:t> cakupan statis </a:t>
          </a:r>
          <a:r>
            <a:rPr lang="en-ID" dirty="0" err="1"/>
            <a:t>atau</a:t>
          </a:r>
          <a:r>
            <a:rPr lang="en-ID" dirty="0"/>
            <a:t> disebut juga aturan cakupan leksikal</a:t>
          </a:r>
        </a:p>
      </dgm:t>
    </dgm:pt>
    <dgm:pt modelId="{5FA093C5-4828-4436-8B5E-DA36624300BC}" type="parTrans" cxnId="{91436CD0-D988-4137-AA20-DD9940F46681}">
      <dgm:prSet/>
      <dgm:spPr/>
      <dgm:t>
        <a:bodyPr/>
        <a:lstStyle/>
        <a:p>
          <a:endParaRPr lang="en-ID"/>
        </a:p>
      </dgm:t>
    </dgm:pt>
    <dgm:pt modelId="{9F483262-662E-43BA-B79C-198A5948D815}" type="sibTrans" cxnId="{91436CD0-D988-4137-AA20-DD9940F46681}">
      <dgm:prSet/>
      <dgm:spPr/>
      <dgm:t>
        <a:bodyPr/>
        <a:lstStyle/>
        <a:p>
          <a:endParaRPr lang="en-ID"/>
        </a:p>
      </dgm:t>
    </dgm:pt>
    <dgm:pt modelId="{A713EE51-6DC0-418E-A015-CD14BD0B5DA3}" type="pres">
      <dgm:prSet presAssocID="{64C5717F-2ECC-48C8-848C-75DB6F1D7994}" presName="Name0" presStyleCnt="0">
        <dgm:presLayoutVars>
          <dgm:dir/>
          <dgm:animLvl val="lvl"/>
          <dgm:resizeHandles/>
        </dgm:presLayoutVars>
      </dgm:prSet>
      <dgm:spPr/>
    </dgm:pt>
    <dgm:pt modelId="{87C6B0B4-6289-48D9-ACE1-C587C45DB72B}" type="pres">
      <dgm:prSet presAssocID="{6AAF5728-42FB-4715-B0AE-662C0B5BB3AC}" presName="linNode" presStyleCnt="0"/>
      <dgm:spPr/>
    </dgm:pt>
    <dgm:pt modelId="{5F3FBF5D-67F8-40CE-9263-101A2FEBBD13}" type="pres">
      <dgm:prSet presAssocID="{6AAF5728-42FB-4715-B0AE-662C0B5BB3AC}" presName="parentShp" presStyleLbl="node1" presStyleIdx="0" presStyleCnt="1" custScaleX="35129">
        <dgm:presLayoutVars>
          <dgm:bulletEnabled val="1"/>
        </dgm:presLayoutVars>
      </dgm:prSet>
      <dgm:spPr/>
    </dgm:pt>
    <dgm:pt modelId="{2BBDFD12-59ED-4296-839E-7A1BDA877F6C}" type="pres">
      <dgm:prSet presAssocID="{6AAF5728-42FB-4715-B0AE-662C0B5BB3AC}" presName="childShp" presStyleLbl="bgAccFollowNode1" presStyleIdx="0" presStyleCnt="1" custScaleX="98251">
        <dgm:presLayoutVars>
          <dgm:bulletEnabled val="1"/>
        </dgm:presLayoutVars>
      </dgm:prSet>
      <dgm:spPr/>
    </dgm:pt>
  </dgm:ptLst>
  <dgm:cxnLst>
    <dgm:cxn modelId="{B4E29803-0747-45E6-B9F1-EFDF1926D304}" type="presOf" srcId="{05A12222-D450-45A4-A6D4-5E20F174F6AB}" destId="{2BBDFD12-59ED-4296-839E-7A1BDA877F6C}" srcOrd="0" destOrd="3" presId="urn:microsoft.com/office/officeart/2005/8/layout/vList6"/>
    <dgm:cxn modelId="{ED12B81B-59C2-4876-A422-DBE0EDF398DA}" type="presOf" srcId="{C585A3CB-E831-47CC-838C-25BEE426A171}" destId="{2BBDFD12-59ED-4296-839E-7A1BDA877F6C}" srcOrd="0" destOrd="5" presId="urn:microsoft.com/office/officeart/2005/8/layout/vList6"/>
    <dgm:cxn modelId="{179E321F-922C-4C68-9BD4-25B56178A177}" srcId="{09F4194E-6B13-4D9F-8ACE-8F215A4809FA}" destId="{2B4CB008-347C-492E-B314-3FA9544C93B7}" srcOrd="0" destOrd="0" parTransId="{538661C1-E04F-4FE3-B567-612D8EF42F30}" sibTransId="{7AD23F9C-F372-42C5-8912-E80F9B010C0E}"/>
    <dgm:cxn modelId="{6A9D2E31-D2B7-4AB9-A02D-255A745377D3}" type="presOf" srcId="{16160191-BEAE-41F4-842D-2AA622F5B7F9}" destId="{2BBDFD12-59ED-4296-839E-7A1BDA877F6C}" srcOrd="0" destOrd="0" presId="urn:microsoft.com/office/officeart/2005/8/layout/vList6"/>
    <dgm:cxn modelId="{B78A0A5C-0ACB-4C2A-9AF6-8D44CE6C95C2}" srcId="{09F4194E-6B13-4D9F-8ACE-8F215A4809FA}" destId="{D6C4A262-10D3-4BB8-96D5-54D153529AE8}" srcOrd="2" destOrd="0" parTransId="{A282D60B-CAC4-4141-8EB3-C0672DD9C577}" sibTransId="{EDC3B7D0-7250-4ECF-B44F-873348207625}"/>
    <dgm:cxn modelId="{DB2A985F-4C1D-4B21-A901-D8330F213C7F}" type="presOf" srcId="{9F053DEA-3BE0-47E9-BEB6-2649FBA8B4B4}" destId="{2BBDFD12-59ED-4296-839E-7A1BDA877F6C}" srcOrd="0" destOrd="7" presId="urn:microsoft.com/office/officeart/2005/8/layout/vList6"/>
    <dgm:cxn modelId="{62F8BE5F-AB65-45D8-8866-2D308F9300BD}" srcId="{70E368F5-83F8-4150-81DE-CDA11DE33AE4}" destId="{9F053DEA-3BE0-47E9-BEB6-2649FBA8B4B4}" srcOrd="0" destOrd="0" parTransId="{7590E597-63BD-4E03-9830-683D9C5D76AD}" sibTransId="{7CA3DE13-BA70-42D5-BDFB-83172243F3F5}"/>
    <dgm:cxn modelId="{A7075147-00E7-4060-B3B1-3ADDEC7DFCFD}" type="presOf" srcId="{D6C4A262-10D3-4BB8-96D5-54D153529AE8}" destId="{2BBDFD12-59ED-4296-839E-7A1BDA877F6C}" srcOrd="0" destOrd="4" presId="urn:microsoft.com/office/officeart/2005/8/layout/vList6"/>
    <dgm:cxn modelId="{71407A4B-7FC7-4DB3-9CE7-55C3CC23E323}" type="presOf" srcId="{6AAF5728-42FB-4715-B0AE-662C0B5BB3AC}" destId="{5F3FBF5D-67F8-40CE-9263-101A2FEBBD13}" srcOrd="0" destOrd="0" presId="urn:microsoft.com/office/officeart/2005/8/layout/vList6"/>
    <dgm:cxn modelId="{07C96886-4D9B-48A0-8446-25AEEEAAB782}" type="presOf" srcId="{64C5717F-2ECC-48C8-848C-75DB6F1D7994}" destId="{A713EE51-6DC0-418E-A015-CD14BD0B5DA3}" srcOrd="0" destOrd="0" presId="urn:microsoft.com/office/officeart/2005/8/layout/vList6"/>
    <dgm:cxn modelId="{F9387F8C-ABA6-401D-8E7A-B7714FE3BCF6}" srcId="{64C5717F-2ECC-48C8-848C-75DB6F1D7994}" destId="{6AAF5728-42FB-4715-B0AE-662C0B5BB3AC}" srcOrd="0" destOrd="0" parTransId="{C7C89351-13C1-43AD-8584-A6C68263BF5B}" sibTransId="{A1585FB1-7D2E-4F8A-A3AD-B52E49525E02}"/>
    <dgm:cxn modelId="{3E74598D-AD5D-4573-ABF8-7916CF529153}" srcId="{6AAF5728-42FB-4715-B0AE-662C0B5BB3AC}" destId="{70E368F5-83F8-4150-81DE-CDA11DE33AE4}" srcOrd="2" destOrd="0" parTransId="{B238A31A-6FE4-43B8-B25A-0739A7FD3B68}" sibTransId="{C2A95A3C-510A-46E7-9B85-DEF596A6E6A7}"/>
    <dgm:cxn modelId="{049AF599-B626-49E2-872A-2EB736B5B2C7}" srcId="{09F4194E-6B13-4D9F-8ACE-8F215A4809FA}" destId="{C585A3CB-E831-47CC-838C-25BEE426A171}" srcOrd="3" destOrd="0" parTransId="{FCD78E28-5B37-4939-8473-1119B93A7982}" sibTransId="{B23644E2-6618-420F-AA36-6160D3726143}"/>
    <dgm:cxn modelId="{42A21ABF-5AB9-4220-BBFA-EF5248EF339D}" type="presOf" srcId="{2B4CB008-347C-492E-B314-3FA9544C93B7}" destId="{2BBDFD12-59ED-4296-839E-7A1BDA877F6C}" srcOrd="0" destOrd="2" presId="urn:microsoft.com/office/officeart/2005/8/layout/vList6"/>
    <dgm:cxn modelId="{BE1875C9-C690-4AAA-873D-F4BB252B66EB}" srcId="{6AAF5728-42FB-4715-B0AE-662C0B5BB3AC}" destId="{09F4194E-6B13-4D9F-8ACE-8F215A4809FA}" srcOrd="1" destOrd="0" parTransId="{DBE2F2BD-77C9-4AA3-B8BC-537BDF8077DF}" sibTransId="{124A17A6-2E12-4716-8D31-61A81D60799E}"/>
    <dgm:cxn modelId="{91436CD0-D988-4137-AA20-DD9940F46681}" srcId="{70E368F5-83F8-4150-81DE-CDA11DE33AE4}" destId="{5471A148-1134-4685-ADE3-21D9FC00FEC5}" srcOrd="1" destOrd="0" parTransId="{5FA093C5-4828-4436-8B5E-DA36624300BC}" sibTransId="{9F483262-662E-43BA-B79C-198A5948D815}"/>
    <dgm:cxn modelId="{AE8B3CDB-129B-436F-8BA8-4E90951E7B8E}" type="presOf" srcId="{09F4194E-6B13-4D9F-8ACE-8F215A4809FA}" destId="{2BBDFD12-59ED-4296-839E-7A1BDA877F6C}" srcOrd="0" destOrd="1" presId="urn:microsoft.com/office/officeart/2005/8/layout/vList6"/>
    <dgm:cxn modelId="{E4958EE1-9809-4788-B6AF-8BB3D51A886A}" type="presOf" srcId="{5471A148-1134-4685-ADE3-21D9FC00FEC5}" destId="{2BBDFD12-59ED-4296-839E-7A1BDA877F6C}" srcOrd="0" destOrd="8" presId="urn:microsoft.com/office/officeart/2005/8/layout/vList6"/>
    <dgm:cxn modelId="{36086CE5-2F57-4738-865C-A018A1B5F68B}" srcId="{6AAF5728-42FB-4715-B0AE-662C0B5BB3AC}" destId="{16160191-BEAE-41F4-842D-2AA622F5B7F9}" srcOrd="0" destOrd="0" parTransId="{2A25DB0D-9C96-4B7D-9512-0A9631591E23}" sibTransId="{6B41A580-F35F-430E-9CB5-838F467DBC0F}"/>
    <dgm:cxn modelId="{13F73BE6-8F10-4191-B12C-FDDFABC787DB}" srcId="{09F4194E-6B13-4D9F-8ACE-8F215A4809FA}" destId="{05A12222-D450-45A4-A6D4-5E20F174F6AB}" srcOrd="1" destOrd="0" parTransId="{A6310E1E-40DE-4CD7-9AB2-0508F4AA4F8C}" sibTransId="{243E8F76-1C6F-433D-9F71-6FB734CEE4B0}"/>
    <dgm:cxn modelId="{347493F0-7C31-4E44-B786-DF5EEB1955A4}" type="presOf" srcId="{70E368F5-83F8-4150-81DE-CDA11DE33AE4}" destId="{2BBDFD12-59ED-4296-839E-7A1BDA877F6C}" srcOrd="0" destOrd="6" presId="urn:microsoft.com/office/officeart/2005/8/layout/vList6"/>
    <dgm:cxn modelId="{C82F284F-1C5B-4680-9D5C-9B9C5DC7B9FE}" type="presParOf" srcId="{A713EE51-6DC0-418E-A015-CD14BD0B5DA3}" destId="{87C6B0B4-6289-48D9-ACE1-C587C45DB72B}" srcOrd="0" destOrd="0" presId="urn:microsoft.com/office/officeart/2005/8/layout/vList6"/>
    <dgm:cxn modelId="{527F722E-B030-4609-B6D4-8AA1ADCE850B}" type="presParOf" srcId="{87C6B0B4-6289-48D9-ACE1-C587C45DB72B}" destId="{5F3FBF5D-67F8-40CE-9263-101A2FEBBD13}" srcOrd="0" destOrd="0" presId="urn:microsoft.com/office/officeart/2005/8/layout/vList6"/>
    <dgm:cxn modelId="{40A8E04B-4411-4C28-A58E-D6A273C05415}" type="presParOf" srcId="{87C6B0B4-6289-48D9-ACE1-C587C45DB72B}" destId="{2BBDFD12-59ED-4296-839E-7A1BDA877F6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96E1A-63E3-4D71-BB78-A1C5B93BCFE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3D4A4DCC-C05D-4770-9025-5EEFB60D16A5}">
      <dgm:prSet custT="1"/>
      <dgm:spPr/>
      <dgm:t>
        <a:bodyPr/>
        <a:lstStyle/>
        <a:p>
          <a:r>
            <a:rPr lang="en-ID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Abstraksi Fungsional</a:t>
          </a:r>
        </a:p>
      </dgm:t>
    </dgm:pt>
    <dgm:pt modelId="{ED3DEC71-BC8A-43A7-9E93-CF7A5ED215B5}" type="parTrans" cxnId="{214F92EE-D98B-4F50-B251-FB2B47CF5E3F}">
      <dgm:prSet/>
      <dgm:spPr/>
      <dgm:t>
        <a:bodyPr/>
        <a:lstStyle/>
        <a:p>
          <a:endParaRPr lang="en-ID" sz="2000">
            <a:solidFill>
              <a:schemeClr val="tx1"/>
            </a:solidFill>
          </a:endParaRPr>
        </a:p>
      </dgm:t>
    </dgm:pt>
    <dgm:pt modelId="{0464A891-165B-4F23-9295-9DAA6ECD9375}" type="sibTrans" cxnId="{214F92EE-D98B-4F50-B251-FB2B47CF5E3F}">
      <dgm:prSet/>
      <dgm:spPr/>
      <dgm:t>
        <a:bodyPr/>
        <a:lstStyle/>
        <a:p>
          <a:endParaRPr lang="en-ID" sz="2000">
            <a:solidFill>
              <a:schemeClr val="tx1"/>
            </a:solidFill>
          </a:endParaRPr>
        </a:p>
      </dgm:t>
    </dgm:pt>
    <dgm:pt modelId="{C6D0F9E7-137D-47F2-B05C-D4FC9DAB8A5D}">
      <dgm:prSet custT="1"/>
      <dgm:spPr/>
      <dgm:t>
        <a:bodyPr/>
        <a:lstStyle/>
        <a:p>
          <a:r>
            <a:rPr lang="en-ID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Pengelompokan kasual</a:t>
          </a:r>
        </a:p>
      </dgm:t>
    </dgm:pt>
    <dgm:pt modelId="{713AAAF1-B1D2-47B9-B1DC-077401DA3421}" type="parTrans" cxnId="{1C33D7C2-F4C4-405C-AD9D-1EA0559AF3FA}">
      <dgm:prSet/>
      <dgm:spPr/>
      <dgm:t>
        <a:bodyPr/>
        <a:lstStyle/>
        <a:p>
          <a:endParaRPr lang="en-ID" sz="2000">
            <a:solidFill>
              <a:schemeClr val="tx1"/>
            </a:solidFill>
          </a:endParaRPr>
        </a:p>
      </dgm:t>
    </dgm:pt>
    <dgm:pt modelId="{A5590668-520E-478A-BB89-03DE4894EBD0}" type="sibTrans" cxnId="{1C33D7C2-F4C4-405C-AD9D-1EA0559AF3FA}">
      <dgm:prSet/>
      <dgm:spPr/>
      <dgm:t>
        <a:bodyPr/>
        <a:lstStyle/>
        <a:p>
          <a:endParaRPr lang="en-ID" sz="2000">
            <a:solidFill>
              <a:schemeClr val="tx1"/>
            </a:solidFill>
          </a:endParaRPr>
        </a:p>
      </dgm:t>
    </dgm:pt>
    <dgm:pt modelId="{F807CB10-5778-46FA-A946-1CCBC21C3B50}">
      <dgm:prSet custT="1"/>
      <dgm:spPr/>
      <dgm:t>
        <a:bodyPr/>
        <a:lstStyle/>
        <a:p>
          <a:r>
            <a:rPr lang="en-ID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Abstraksi data</a:t>
          </a:r>
        </a:p>
      </dgm:t>
    </dgm:pt>
    <dgm:pt modelId="{A220B757-5C0A-44C2-BE9E-DFDC2DF6C8F1}" type="parTrans" cxnId="{D4892E0A-1144-4BEE-B8A5-D52086ED6DB3}">
      <dgm:prSet/>
      <dgm:spPr/>
      <dgm:t>
        <a:bodyPr/>
        <a:lstStyle/>
        <a:p>
          <a:endParaRPr lang="en-ID" sz="2000">
            <a:solidFill>
              <a:schemeClr val="tx1"/>
            </a:solidFill>
          </a:endParaRPr>
        </a:p>
      </dgm:t>
    </dgm:pt>
    <dgm:pt modelId="{59FD748B-56F4-4C9F-8BD5-49190FD200AD}" type="sibTrans" cxnId="{D4892E0A-1144-4BEE-B8A5-D52086ED6DB3}">
      <dgm:prSet/>
      <dgm:spPr/>
      <dgm:t>
        <a:bodyPr/>
        <a:lstStyle/>
        <a:p>
          <a:endParaRPr lang="en-ID" sz="2000">
            <a:solidFill>
              <a:schemeClr val="tx1"/>
            </a:solidFill>
          </a:endParaRPr>
        </a:p>
      </dgm:t>
    </dgm:pt>
    <dgm:pt modelId="{BAC25E95-68E2-4971-8F81-33590B5B49BF}">
      <dgm:prSet custT="1"/>
      <dgm:spPr/>
      <dgm:t>
        <a:bodyPr/>
        <a:lstStyle/>
        <a:p>
          <a:r>
            <a:rPr lang="en-ID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Abstraksi cluster</a:t>
          </a:r>
        </a:p>
      </dgm:t>
    </dgm:pt>
    <dgm:pt modelId="{AEA2764E-1B2F-491A-BF0F-291521671108}" type="parTrans" cxnId="{DD4976A0-AF84-4ECD-A12F-EAB148E8CEA6}">
      <dgm:prSet/>
      <dgm:spPr/>
      <dgm:t>
        <a:bodyPr/>
        <a:lstStyle/>
        <a:p>
          <a:endParaRPr lang="en-ID" sz="2000">
            <a:solidFill>
              <a:schemeClr val="tx1"/>
            </a:solidFill>
          </a:endParaRPr>
        </a:p>
      </dgm:t>
    </dgm:pt>
    <dgm:pt modelId="{B8DBDE77-79AF-492C-9C1A-7010E3131556}" type="sibTrans" cxnId="{DD4976A0-AF84-4ECD-A12F-EAB148E8CEA6}">
      <dgm:prSet/>
      <dgm:spPr/>
      <dgm:t>
        <a:bodyPr/>
        <a:lstStyle/>
        <a:p>
          <a:endParaRPr lang="en-ID" sz="2000">
            <a:solidFill>
              <a:schemeClr val="tx1"/>
            </a:solidFill>
          </a:endParaRPr>
        </a:p>
      </dgm:t>
    </dgm:pt>
    <dgm:pt modelId="{02939754-76A4-40C2-A719-D5FD2B954742}">
      <dgm:prSet custT="1"/>
      <dgm:spPr/>
      <dgm:t>
        <a:bodyPr/>
        <a:lstStyle/>
        <a:p>
          <a:r>
            <a:rPr lang="en-ID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Abstraksi sistem</a:t>
          </a:r>
        </a:p>
      </dgm:t>
    </dgm:pt>
    <dgm:pt modelId="{242421EB-17E3-4764-A58F-061184E8DF16}" type="parTrans" cxnId="{11C4D380-1CE0-4898-89B8-8F3EC43CE027}">
      <dgm:prSet/>
      <dgm:spPr/>
      <dgm:t>
        <a:bodyPr/>
        <a:lstStyle/>
        <a:p>
          <a:endParaRPr lang="en-ID" sz="2000">
            <a:solidFill>
              <a:schemeClr val="tx1"/>
            </a:solidFill>
          </a:endParaRPr>
        </a:p>
      </dgm:t>
    </dgm:pt>
    <dgm:pt modelId="{21CA5A1E-B57D-4EA0-82E5-A39B847D9241}" type="sibTrans" cxnId="{11C4D380-1CE0-4898-89B8-8F3EC43CE027}">
      <dgm:prSet/>
      <dgm:spPr/>
      <dgm:t>
        <a:bodyPr/>
        <a:lstStyle/>
        <a:p>
          <a:endParaRPr lang="en-ID" sz="2000">
            <a:solidFill>
              <a:schemeClr val="tx1"/>
            </a:solidFill>
          </a:endParaRPr>
        </a:p>
      </dgm:t>
    </dgm:pt>
    <dgm:pt modelId="{1AE4DE85-FA16-401C-A42D-C313366AAECA}" type="pres">
      <dgm:prSet presAssocID="{67C96E1A-63E3-4D71-BB78-A1C5B93BCFE6}" presName="Name0" presStyleCnt="0">
        <dgm:presLayoutVars>
          <dgm:chMax val="7"/>
          <dgm:chPref val="7"/>
          <dgm:dir/>
        </dgm:presLayoutVars>
      </dgm:prSet>
      <dgm:spPr/>
    </dgm:pt>
    <dgm:pt modelId="{FA07DF96-A1F8-4133-A98A-894A3BB71F45}" type="pres">
      <dgm:prSet presAssocID="{67C96E1A-63E3-4D71-BB78-A1C5B93BCFE6}" presName="Name1" presStyleCnt="0"/>
      <dgm:spPr/>
    </dgm:pt>
    <dgm:pt modelId="{6CACC024-3FDF-4B9F-AC6D-8FB99BF12C83}" type="pres">
      <dgm:prSet presAssocID="{67C96E1A-63E3-4D71-BB78-A1C5B93BCFE6}" presName="cycle" presStyleCnt="0"/>
      <dgm:spPr/>
    </dgm:pt>
    <dgm:pt modelId="{62BD36DE-A278-40FC-824B-B10A257F673E}" type="pres">
      <dgm:prSet presAssocID="{67C96E1A-63E3-4D71-BB78-A1C5B93BCFE6}" presName="srcNode" presStyleLbl="node1" presStyleIdx="0" presStyleCnt="5"/>
      <dgm:spPr/>
    </dgm:pt>
    <dgm:pt modelId="{ACE907CB-C6F0-439C-94D7-0540211EC579}" type="pres">
      <dgm:prSet presAssocID="{67C96E1A-63E3-4D71-BB78-A1C5B93BCFE6}" presName="conn" presStyleLbl="parChTrans1D2" presStyleIdx="0" presStyleCnt="1"/>
      <dgm:spPr/>
    </dgm:pt>
    <dgm:pt modelId="{F6FCCFCD-CCBB-47AE-A698-348AD9A8608F}" type="pres">
      <dgm:prSet presAssocID="{67C96E1A-63E3-4D71-BB78-A1C5B93BCFE6}" presName="extraNode" presStyleLbl="node1" presStyleIdx="0" presStyleCnt="5"/>
      <dgm:spPr/>
    </dgm:pt>
    <dgm:pt modelId="{8C2FA3CE-5E6E-4BF4-A76C-472AF007F31A}" type="pres">
      <dgm:prSet presAssocID="{67C96E1A-63E3-4D71-BB78-A1C5B93BCFE6}" presName="dstNode" presStyleLbl="node1" presStyleIdx="0" presStyleCnt="5"/>
      <dgm:spPr/>
    </dgm:pt>
    <dgm:pt modelId="{527A6DDD-57F6-4201-A4CD-BD7B1B106FA3}" type="pres">
      <dgm:prSet presAssocID="{3D4A4DCC-C05D-4770-9025-5EEFB60D16A5}" presName="text_1" presStyleLbl="node1" presStyleIdx="0" presStyleCnt="5">
        <dgm:presLayoutVars>
          <dgm:bulletEnabled val="1"/>
        </dgm:presLayoutVars>
      </dgm:prSet>
      <dgm:spPr/>
    </dgm:pt>
    <dgm:pt modelId="{F989EB38-3F91-4694-8415-4EFC17D7B4BE}" type="pres">
      <dgm:prSet presAssocID="{3D4A4DCC-C05D-4770-9025-5EEFB60D16A5}" presName="accent_1" presStyleCnt="0"/>
      <dgm:spPr/>
    </dgm:pt>
    <dgm:pt modelId="{F52E657B-5654-4A98-99DF-EF03C8DFFF0F}" type="pres">
      <dgm:prSet presAssocID="{3D4A4DCC-C05D-4770-9025-5EEFB60D16A5}" presName="accentRepeatNode" presStyleLbl="solidFgAcc1" presStyleIdx="0" presStyleCnt="5"/>
      <dgm:spPr/>
    </dgm:pt>
    <dgm:pt modelId="{8373E00D-AC4B-41C9-BC6A-8F922413EAFE}" type="pres">
      <dgm:prSet presAssocID="{C6D0F9E7-137D-47F2-B05C-D4FC9DAB8A5D}" presName="text_2" presStyleLbl="node1" presStyleIdx="1" presStyleCnt="5">
        <dgm:presLayoutVars>
          <dgm:bulletEnabled val="1"/>
        </dgm:presLayoutVars>
      </dgm:prSet>
      <dgm:spPr/>
    </dgm:pt>
    <dgm:pt modelId="{3BD6EF7F-D4F9-4542-BFB4-B20FF979CF2A}" type="pres">
      <dgm:prSet presAssocID="{C6D0F9E7-137D-47F2-B05C-D4FC9DAB8A5D}" presName="accent_2" presStyleCnt="0"/>
      <dgm:spPr/>
    </dgm:pt>
    <dgm:pt modelId="{BD8D0B8E-BB59-467C-A00C-FA4541F9B783}" type="pres">
      <dgm:prSet presAssocID="{C6D0F9E7-137D-47F2-B05C-D4FC9DAB8A5D}" presName="accentRepeatNode" presStyleLbl="solidFgAcc1" presStyleIdx="1" presStyleCnt="5"/>
      <dgm:spPr/>
    </dgm:pt>
    <dgm:pt modelId="{8863D6BF-E6EB-41DA-8FC5-6E25C445A3AD}" type="pres">
      <dgm:prSet presAssocID="{F807CB10-5778-46FA-A946-1CCBC21C3B50}" presName="text_3" presStyleLbl="node1" presStyleIdx="2" presStyleCnt="5">
        <dgm:presLayoutVars>
          <dgm:bulletEnabled val="1"/>
        </dgm:presLayoutVars>
      </dgm:prSet>
      <dgm:spPr/>
    </dgm:pt>
    <dgm:pt modelId="{1B38438D-D60D-4239-B25E-D2798EACB519}" type="pres">
      <dgm:prSet presAssocID="{F807CB10-5778-46FA-A946-1CCBC21C3B50}" presName="accent_3" presStyleCnt="0"/>
      <dgm:spPr/>
    </dgm:pt>
    <dgm:pt modelId="{E2357BD7-1082-4D31-9430-290FD74EB457}" type="pres">
      <dgm:prSet presAssocID="{F807CB10-5778-46FA-A946-1CCBC21C3B50}" presName="accentRepeatNode" presStyleLbl="solidFgAcc1" presStyleIdx="2" presStyleCnt="5"/>
      <dgm:spPr/>
    </dgm:pt>
    <dgm:pt modelId="{158BF746-6052-4FF0-91D3-B0A4D7C9B875}" type="pres">
      <dgm:prSet presAssocID="{BAC25E95-68E2-4971-8F81-33590B5B49BF}" presName="text_4" presStyleLbl="node1" presStyleIdx="3" presStyleCnt="5">
        <dgm:presLayoutVars>
          <dgm:bulletEnabled val="1"/>
        </dgm:presLayoutVars>
      </dgm:prSet>
      <dgm:spPr/>
    </dgm:pt>
    <dgm:pt modelId="{A82D4698-3408-4A5A-A398-51DA94A8E8E3}" type="pres">
      <dgm:prSet presAssocID="{BAC25E95-68E2-4971-8F81-33590B5B49BF}" presName="accent_4" presStyleCnt="0"/>
      <dgm:spPr/>
    </dgm:pt>
    <dgm:pt modelId="{7CD131D5-F615-44B6-9C89-5FC8D1B2D20B}" type="pres">
      <dgm:prSet presAssocID="{BAC25E95-68E2-4971-8F81-33590B5B49BF}" presName="accentRepeatNode" presStyleLbl="solidFgAcc1" presStyleIdx="3" presStyleCnt="5"/>
      <dgm:spPr/>
    </dgm:pt>
    <dgm:pt modelId="{9DD280EE-A8B8-4505-9D3D-BD1B40F54CE1}" type="pres">
      <dgm:prSet presAssocID="{02939754-76A4-40C2-A719-D5FD2B954742}" presName="text_5" presStyleLbl="node1" presStyleIdx="4" presStyleCnt="5">
        <dgm:presLayoutVars>
          <dgm:bulletEnabled val="1"/>
        </dgm:presLayoutVars>
      </dgm:prSet>
      <dgm:spPr/>
    </dgm:pt>
    <dgm:pt modelId="{9D65B98D-2BA5-46C5-9D08-916792F56C56}" type="pres">
      <dgm:prSet presAssocID="{02939754-76A4-40C2-A719-D5FD2B954742}" presName="accent_5" presStyleCnt="0"/>
      <dgm:spPr/>
    </dgm:pt>
    <dgm:pt modelId="{6C491904-4A53-4150-9F7F-27AA02910E62}" type="pres">
      <dgm:prSet presAssocID="{02939754-76A4-40C2-A719-D5FD2B954742}" presName="accentRepeatNode" presStyleLbl="solidFgAcc1" presStyleIdx="4" presStyleCnt="5"/>
      <dgm:spPr/>
    </dgm:pt>
  </dgm:ptLst>
  <dgm:cxnLst>
    <dgm:cxn modelId="{D4892E0A-1144-4BEE-B8A5-D52086ED6DB3}" srcId="{67C96E1A-63E3-4D71-BB78-A1C5B93BCFE6}" destId="{F807CB10-5778-46FA-A946-1CCBC21C3B50}" srcOrd="2" destOrd="0" parTransId="{A220B757-5C0A-44C2-BE9E-DFDC2DF6C8F1}" sibTransId="{59FD748B-56F4-4C9F-8BD5-49190FD200AD}"/>
    <dgm:cxn modelId="{BDB7E675-3DF0-48EB-9C4A-26918CA12540}" type="presOf" srcId="{C6D0F9E7-137D-47F2-B05C-D4FC9DAB8A5D}" destId="{8373E00D-AC4B-41C9-BC6A-8F922413EAFE}" srcOrd="0" destOrd="0" presId="urn:microsoft.com/office/officeart/2008/layout/VerticalCurvedList"/>
    <dgm:cxn modelId="{02148F56-C814-4F0B-936E-DD41B7629BA2}" type="presOf" srcId="{02939754-76A4-40C2-A719-D5FD2B954742}" destId="{9DD280EE-A8B8-4505-9D3D-BD1B40F54CE1}" srcOrd="0" destOrd="0" presId="urn:microsoft.com/office/officeart/2008/layout/VerticalCurvedList"/>
    <dgm:cxn modelId="{11C4D380-1CE0-4898-89B8-8F3EC43CE027}" srcId="{67C96E1A-63E3-4D71-BB78-A1C5B93BCFE6}" destId="{02939754-76A4-40C2-A719-D5FD2B954742}" srcOrd="4" destOrd="0" parTransId="{242421EB-17E3-4764-A58F-061184E8DF16}" sibTransId="{21CA5A1E-B57D-4EA0-82E5-A39B847D9241}"/>
    <dgm:cxn modelId="{492CFC84-FF73-4DC6-A27E-5EE8952A5B12}" type="presOf" srcId="{BAC25E95-68E2-4971-8F81-33590B5B49BF}" destId="{158BF746-6052-4FF0-91D3-B0A4D7C9B875}" srcOrd="0" destOrd="0" presId="urn:microsoft.com/office/officeart/2008/layout/VerticalCurvedList"/>
    <dgm:cxn modelId="{DD4976A0-AF84-4ECD-A12F-EAB148E8CEA6}" srcId="{67C96E1A-63E3-4D71-BB78-A1C5B93BCFE6}" destId="{BAC25E95-68E2-4971-8F81-33590B5B49BF}" srcOrd="3" destOrd="0" parTransId="{AEA2764E-1B2F-491A-BF0F-291521671108}" sibTransId="{B8DBDE77-79AF-492C-9C1A-7010E3131556}"/>
    <dgm:cxn modelId="{7125EFA6-DF7C-432D-809A-475F196DEB83}" type="presOf" srcId="{F807CB10-5778-46FA-A946-1CCBC21C3B50}" destId="{8863D6BF-E6EB-41DA-8FC5-6E25C445A3AD}" srcOrd="0" destOrd="0" presId="urn:microsoft.com/office/officeart/2008/layout/VerticalCurvedList"/>
    <dgm:cxn modelId="{9C1FF5C1-1723-41C2-9FE9-C293A57C9ADF}" type="presOf" srcId="{67C96E1A-63E3-4D71-BB78-A1C5B93BCFE6}" destId="{1AE4DE85-FA16-401C-A42D-C313366AAECA}" srcOrd="0" destOrd="0" presId="urn:microsoft.com/office/officeart/2008/layout/VerticalCurvedList"/>
    <dgm:cxn modelId="{1C33D7C2-F4C4-405C-AD9D-1EA0559AF3FA}" srcId="{67C96E1A-63E3-4D71-BB78-A1C5B93BCFE6}" destId="{C6D0F9E7-137D-47F2-B05C-D4FC9DAB8A5D}" srcOrd="1" destOrd="0" parTransId="{713AAAF1-B1D2-47B9-B1DC-077401DA3421}" sibTransId="{A5590668-520E-478A-BB89-03DE4894EBD0}"/>
    <dgm:cxn modelId="{E28749E3-27EB-4333-B287-97E27A324C23}" type="presOf" srcId="{3D4A4DCC-C05D-4770-9025-5EEFB60D16A5}" destId="{527A6DDD-57F6-4201-A4CD-BD7B1B106FA3}" srcOrd="0" destOrd="0" presId="urn:microsoft.com/office/officeart/2008/layout/VerticalCurvedList"/>
    <dgm:cxn modelId="{214F92EE-D98B-4F50-B251-FB2B47CF5E3F}" srcId="{67C96E1A-63E3-4D71-BB78-A1C5B93BCFE6}" destId="{3D4A4DCC-C05D-4770-9025-5EEFB60D16A5}" srcOrd="0" destOrd="0" parTransId="{ED3DEC71-BC8A-43A7-9E93-CF7A5ED215B5}" sibTransId="{0464A891-165B-4F23-9295-9DAA6ECD9375}"/>
    <dgm:cxn modelId="{A5C269F0-37FB-4C86-83B6-71E1F225357F}" type="presOf" srcId="{0464A891-165B-4F23-9295-9DAA6ECD9375}" destId="{ACE907CB-C6F0-439C-94D7-0540211EC579}" srcOrd="0" destOrd="0" presId="urn:microsoft.com/office/officeart/2008/layout/VerticalCurvedList"/>
    <dgm:cxn modelId="{A38963D9-D319-4A18-9466-0AB0E1D47F9D}" type="presParOf" srcId="{1AE4DE85-FA16-401C-A42D-C313366AAECA}" destId="{FA07DF96-A1F8-4133-A98A-894A3BB71F45}" srcOrd="0" destOrd="0" presId="urn:microsoft.com/office/officeart/2008/layout/VerticalCurvedList"/>
    <dgm:cxn modelId="{DB119BFF-198B-4D15-B2D8-CF48F1B90688}" type="presParOf" srcId="{FA07DF96-A1F8-4133-A98A-894A3BB71F45}" destId="{6CACC024-3FDF-4B9F-AC6D-8FB99BF12C83}" srcOrd="0" destOrd="0" presId="urn:microsoft.com/office/officeart/2008/layout/VerticalCurvedList"/>
    <dgm:cxn modelId="{4EDC2A1B-C7CC-4437-A471-FD8FBC6E2AA0}" type="presParOf" srcId="{6CACC024-3FDF-4B9F-AC6D-8FB99BF12C83}" destId="{62BD36DE-A278-40FC-824B-B10A257F673E}" srcOrd="0" destOrd="0" presId="urn:microsoft.com/office/officeart/2008/layout/VerticalCurvedList"/>
    <dgm:cxn modelId="{6020AD35-E726-49A9-8B4D-AF991E140AA7}" type="presParOf" srcId="{6CACC024-3FDF-4B9F-AC6D-8FB99BF12C83}" destId="{ACE907CB-C6F0-439C-94D7-0540211EC579}" srcOrd="1" destOrd="0" presId="urn:microsoft.com/office/officeart/2008/layout/VerticalCurvedList"/>
    <dgm:cxn modelId="{4401F02B-DD0A-4825-A982-58C0DAA0C001}" type="presParOf" srcId="{6CACC024-3FDF-4B9F-AC6D-8FB99BF12C83}" destId="{F6FCCFCD-CCBB-47AE-A698-348AD9A8608F}" srcOrd="2" destOrd="0" presId="urn:microsoft.com/office/officeart/2008/layout/VerticalCurvedList"/>
    <dgm:cxn modelId="{22F451CF-50DC-4CEA-9D27-1ECBB21F825C}" type="presParOf" srcId="{6CACC024-3FDF-4B9F-AC6D-8FB99BF12C83}" destId="{8C2FA3CE-5E6E-4BF4-A76C-472AF007F31A}" srcOrd="3" destOrd="0" presId="urn:microsoft.com/office/officeart/2008/layout/VerticalCurvedList"/>
    <dgm:cxn modelId="{BC82350E-9F8A-489A-ACEA-E0407E216CF7}" type="presParOf" srcId="{FA07DF96-A1F8-4133-A98A-894A3BB71F45}" destId="{527A6DDD-57F6-4201-A4CD-BD7B1B106FA3}" srcOrd="1" destOrd="0" presId="urn:microsoft.com/office/officeart/2008/layout/VerticalCurvedList"/>
    <dgm:cxn modelId="{19E06A84-2C23-4313-AA4D-ACE2052BAE26}" type="presParOf" srcId="{FA07DF96-A1F8-4133-A98A-894A3BB71F45}" destId="{F989EB38-3F91-4694-8415-4EFC17D7B4BE}" srcOrd="2" destOrd="0" presId="urn:microsoft.com/office/officeart/2008/layout/VerticalCurvedList"/>
    <dgm:cxn modelId="{69BC2DC3-6567-4153-BF95-1E5A98B2D7F6}" type="presParOf" srcId="{F989EB38-3F91-4694-8415-4EFC17D7B4BE}" destId="{F52E657B-5654-4A98-99DF-EF03C8DFFF0F}" srcOrd="0" destOrd="0" presId="urn:microsoft.com/office/officeart/2008/layout/VerticalCurvedList"/>
    <dgm:cxn modelId="{63EB7B70-552D-44D9-A9E6-55EE884E35A5}" type="presParOf" srcId="{FA07DF96-A1F8-4133-A98A-894A3BB71F45}" destId="{8373E00D-AC4B-41C9-BC6A-8F922413EAFE}" srcOrd="3" destOrd="0" presId="urn:microsoft.com/office/officeart/2008/layout/VerticalCurvedList"/>
    <dgm:cxn modelId="{2349BE8B-17EA-441A-805F-750D38229AA9}" type="presParOf" srcId="{FA07DF96-A1F8-4133-A98A-894A3BB71F45}" destId="{3BD6EF7F-D4F9-4542-BFB4-B20FF979CF2A}" srcOrd="4" destOrd="0" presId="urn:microsoft.com/office/officeart/2008/layout/VerticalCurvedList"/>
    <dgm:cxn modelId="{6E5DC6E8-2F00-4AAB-92B5-81D3331455D0}" type="presParOf" srcId="{3BD6EF7F-D4F9-4542-BFB4-B20FF979CF2A}" destId="{BD8D0B8E-BB59-467C-A00C-FA4541F9B783}" srcOrd="0" destOrd="0" presId="urn:microsoft.com/office/officeart/2008/layout/VerticalCurvedList"/>
    <dgm:cxn modelId="{C6A67ED0-FA08-422C-BA89-9892C7022B42}" type="presParOf" srcId="{FA07DF96-A1F8-4133-A98A-894A3BB71F45}" destId="{8863D6BF-E6EB-41DA-8FC5-6E25C445A3AD}" srcOrd="5" destOrd="0" presId="urn:microsoft.com/office/officeart/2008/layout/VerticalCurvedList"/>
    <dgm:cxn modelId="{1E65E2EF-3994-4D45-852E-80A00A447D1B}" type="presParOf" srcId="{FA07DF96-A1F8-4133-A98A-894A3BB71F45}" destId="{1B38438D-D60D-4239-B25E-D2798EACB519}" srcOrd="6" destOrd="0" presId="urn:microsoft.com/office/officeart/2008/layout/VerticalCurvedList"/>
    <dgm:cxn modelId="{0CF2EC26-EF80-45B0-A501-E3DBF97746C4}" type="presParOf" srcId="{1B38438D-D60D-4239-B25E-D2798EACB519}" destId="{E2357BD7-1082-4D31-9430-290FD74EB457}" srcOrd="0" destOrd="0" presId="urn:microsoft.com/office/officeart/2008/layout/VerticalCurvedList"/>
    <dgm:cxn modelId="{3D98A30F-E2FA-4BE3-A584-43AB88ACA5A3}" type="presParOf" srcId="{FA07DF96-A1F8-4133-A98A-894A3BB71F45}" destId="{158BF746-6052-4FF0-91D3-B0A4D7C9B875}" srcOrd="7" destOrd="0" presId="urn:microsoft.com/office/officeart/2008/layout/VerticalCurvedList"/>
    <dgm:cxn modelId="{AF6D2C03-518E-485D-9EBE-D612CD2BD43B}" type="presParOf" srcId="{FA07DF96-A1F8-4133-A98A-894A3BB71F45}" destId="{A82D4698-3408-4A5A-A398-51DA94A8E8E3}" srcOrd="8" destOrd="0" presId="urn:microsoft.com/office/officeart/2008/layout/VerticalCurvedList"/>
    <dgm:cxn modelId="{046E74E5-678F-4F3D-A8DA-17F56AC8A2ED}" type="presParOf" srcId="{A82D4698-3408-4A5A-A398-51DA94A8E8E3}" destId="{7CD131D5-F615-44B6-9C89-5FC8D1B2D20B}" srcOrd="0" destOrd="0" presId="urn:microsoft.com/office/officeart/2008/layout/VerticalCurvedList"/>
    <dgm:cxn modelId="{3AC30495-F295-4572-A0B0-07E3CD556D6D}" type="presParOf" srcId="{FA07DF96-A1F8-4133-A98A-894A3BB71F45}" destId="{9DD280EE-A8B8-4505-9D3D-BD1B40F54CE1}" srcOrd="9" destOrd="0" presId="urn:microsoft.com/office/officeart/2008/layout/VerticalCurvedList"/>
    <dgm:cxn modelId="{C7EB20DA-3A25-4476-8B68-41383F9C47B3}" type="presParOf" srcId="{FA07DF96-A1F8-4133-A98A-894A3BB71F45}" destId="{9D65B98D-2BA5-46C5-9D08-916792F56C56}" srcOrd="10" destOrd="0" presId="urn:microsoft.com/office/officeart/2008/layout/VerticalCurvedList"/>
    <dgm:cxn modelId="{E966B72A-4FB2-490D-9368-0021D49769B9}" type="presParOf" srcId="{9D65B98D-2BA5-46C5-9D08-916792F56C56}" destId="{6C491904-4A53-4150-9F7F-27AA02910E6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C96E1A-63E3-4D71-BB78-A1C5B93BCFE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3A899C44-0EC1-44ED-9613-B1654E5B0E19}">
      <dgm:prSet custT="1"/>
      <dgm:spPr/>
      <dgm:t>
        <a:bodyPr/>
        <a:lstStyle/>
        <a:p>
          <a:r>
            <a:rPr lang="en-ID" sz="1600" dirty="0" err="1">
              <a:solidFill>
                <a:schemeClr val="tx1"/>
              </a:solidFill>
            </a:rPr>
            <a:t>Prinsip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generalisasi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adalah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suatu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bentuk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umum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dari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suatu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kesatuan</a:t>
          </a:r>
          <a:r>
            <a:rPr lang="en-ID" sz="1600" dirty="0">
              <a:solidFill>
                <a:schemeClr val="tx1"/>
              </a:solidFill>
            </a:rPr>
            <a:t> yang </a:t>
          </a:r>
          <a:r>
            <a:rPr lang="en-ID" sz="1600" dirty="0" err="1">
              <a:solidFill>
                <a:schemeClr val="tx1"/>
              </a:solidFill>
            </a:rPr>
            <a:t>khusus</a:t>
          </a:r>
          <a:r>
            <a:rPr lang="en-ID" sz="1600" dirty="0">
              <a:solidFill>
                <a:schemeClr val="tx1"/>
              </a:solidFill>
            </a:rPr>
            <a:t>.</a:t>
          </a:r>
        </a:p>
      </dgm:t>
    </dgm:pt>
    <dgm:pt modelId="{A37EC15F-374F-4A42-B6A2-37D1F65BE131}" type="parTrans" cxnId="{2F7E0F91-18AD-4463-A136-838447DDF985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B49DCB6C-9F3B-4F56-B4CA-CC37901D3E37}" type="sibTrans" cxnId="{2F7E0F91-18AD-4463-A136-838447DDF985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906D3EE0-39E2-4AE6-B215-71D21958AAA8}">
      <dgm:prSet custT="1"/>
      <dgm:spPr/>
      <dgm:t>
        <a:bodyPr/>
        <a:lstStyle/>
        <a:p>
          <a:r>
            <a:rPr lang="en-ID" sz="1600">
              <a:solidFill>
                <a:schemeClr val="tx1"/>
              </a:solidFill>
            </a:rPr>
            <a:t>Contoh : lamda p.B’</a:t>
          </a:r>
        </a:p>
      </dgm:t>
    </dgm:pt>
    <dgm:pt modelId="{E4E8D2B4-E334-4C00-A7F4-E4629C7C036E}" type="parTrans" cxnId="{58945900-B75C-4B46-87D5-ADA63225F3EC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11D8E853-DC16-451A-931B-FF8236B53DB6}" type="sibTrans" cxnId="{58945900-B75C-4B46-87D5-ADA63225F3EC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E319F951-49AD-4014-85CD-72D6BDDFBEA6}">
      <dgm:prSet custT="1"/>
      <dgm:spPr/>
      <dgm:t>
        <a:bodyPr/>
        <a:lstStyle/>
        <a:p>
          <a:r>
            <a:rPr lang="en-ID" sz="1600" dirty="0" err="1">
              <a:solidFill>
                <a:schemeClr val="tx1"/>
              </a:solidFill>
            </a:rPr>
            <a:t>Lamda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menyatakan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suatu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abstrak</a:t>
          </a:r>
          <a:r>
            <a:rPr lang="en-ID" sz="1600" dirty="0">
              <a:solidFill>
                <a:schemeClr val="tx1"/>
              </a:solidFill>
            </a:rPr>
            <a:t> yang </a:t>
          </a:r>
          <a:r>
            <a:rPr lang="en-ID" sz="1600" dirty="0" err="1">
              <a:solidFill>
                <a:schemeClr val="tx1"/>
              </a:solidFill>
            </a:rPr>
            <a:t>menandakan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generalisasi</a:t>
          </a:r>
          <a:r>
            <a:rPr lang="en-ID" sz="1600" dirty="0">
              <a:solidFill>
                <a:schemeClr val="tx1"/>
              </a:solidFill>
            </a:rPr>
            <a:t> B </a:t>
          </a:r>
          <a:r>
            <a:rPr lang="en-ID" sz="1600" dirty="0" err="1">
              <a:solidFill>
                <a:schemeClr val="tx1"/>
              </a:solidFill>
            </a:rPr>
            <a:t>jika</a:t>
          </a:r>
          <a:r>
            <a:rPr lang="en-ID" sz="1600" dirty="0">
              <a:solidFill>
                <a:schemeClr val="tx1"/>
              </a:solidFill>
            </a:rPr>
            <a:t> p </a:t>
          </a:r>
          <a:r>
            <a:rPr lang="en-ID" sz="1600" dirty="0" err="1">
              <a:solidFill>
                <a:schemeClr val="tx1"/>
              </a:solidFill>
            </a:rPr>
            <a:t>dipanggil</a:t>
          </a:r>
          <a:r>
            <a:rPr lang="en-ID" sz="1600" dirty="0">
              <a:solidFill>
                <a:schemeClr val="tx1"/>
              </a:solidFill>
            </a:rPr>
            <a:t> oleh </a:t>
          </a:r>
          <a:r>
            <a:rPr lang="en-ID" sz="1600" dirty="0" err="1">
              <a:solidFill>
                <a:schemeClr val="tx1"/>
              </a:solidFill>
            </a:rPr>
            <a:t>suatu</a:t>
          </a:r>
          <a:r>
            <a:rPr lang="en-ID" sz="1600" dirty="0">
              <a:solidFill>
                <a:schemeClr val="tx1"/>
              </a:solidFill>
            </a:rPr>
            <a:t> parameter B’. </a:t>
          </a:r>
        </a:p>
      </dgm:t>
    </dgm:pt>
    <dgm:pt modelId="{6026D8EA-1B7F-4F65-9B11-433BAB3B15BC}" type="parTrans" cxnId="{EB0599DA-18E6-48FC-951B-6EFC492B0808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7977BCE3-1D2C-4FF1-B478-B68DD58D3458}" type="sibTrans" cxnId="{EB0599DA-18E6-48FC-951B-6EFC492B0808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DDACCB59-1057-48EF-877E-CD429EC455A1}">
      <dgm:prSet custT="1"/>
      <dgm:spPr/>
      <dgm:t>
        <a:bodyPr/>
        <a:lstStyle/>
        <a:p>
          <a:r>
            <a:rPr lang="en-ID" sz="1600" dirty="0" err="1">
              <a:solidFill>
                <a:schemeClr val="tx1"/>
              </a:solidFill>
            </a:rPr>
            <a:t>Prinsip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generalisasi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tergantung</a:t>
          </a:r>
          <a:r>
            <a:rPr lang="en-ID" sz="1600" dirty="0">
              <a:solidFill>
                <a:schemeClr val="tx1"/>
              </a:solidFill>
            </a:rPr>
            <a:t> pada </a:t>
          </a:r>
          <a:r>
            <a:rPr lang="en-ID" sz="1600" dirty="0" err="1">
              <a:solidFill>
                <a:schemeClr val="tx1"/>
              </a:solidFill>
            </a:rPr>
            <a:t>prinsip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analogi</a:t>
          </a:r>
          <a:r>
            <a:rPr lang="en-ID" sz="1600" dirty="0">
              <a:solidFill>
                <a:schemeClr val="tx1"/>
              </a:solidFill>
            </a:rPr>
            <a:t>. </a:t>
          </a:r>
          <a:r>
            <a:rPr lang="en-ID" sz="1600" dirty="0" err="1">
              <a:solidFill>
                <a:schemeClr val="tx1"/>
              </a:solidFill>
            </a:rPr>
            <a:t>Generalisasi</a:t>
          </a:r>
          <a:r>
            <a:rPr lang="en-ID" sz="1600" dirty="0">
              <a:solidFill>
                <a:schemeClr val="tx1"/>
              </a:solidFill>
            </a:rPr>
            <a:t> dan </a:t>
          </a:r>
          <a:r>
            <a:rPr lang="en-ID" sz="1600" dirty="0" err="1">
              <a:solidFill>
                <a:schemeClr val="tx1"/>
              </a:solidFill>
            </a:rPr>
            <a:t>abstrak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sering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digunakan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bersama-sama</a:t>
          </a:r>
          <a:r>
            <a:rPr lang="en-ID" sz="1600" dirty="0">
              <a:solidFill>
                <a:schemeClr val="tx1"/>
              </a:solidFill>
            </a:rPr>
            <a:t>.</a:t>
          </a:r>
        </a:p>
      </dgm:t>
    </dgm:pt>
    <dgm:pt modelId="{698D7E38-57D4-42BC-A6F6-9C91F0C1FD04}" type="parTrans" cxnId="{3DAC05C3-BA5B-407F-816E-08D034EBE74E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68910748-69B3-4FEE-8186-B857599C9D42}" type="sibTrans" cxnId="{3DAC05C3-BA5B-407F-816E-08D034EBE74E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028E825A-C694-4A84-AF67-2FE49B168611}">
      <dgm:prSet custT="1"/>
      <dgm:spPr/>
      <dgm:t>
        <a:bodyPr/>
        <a:lstStyle/>
        <a:p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Abstrak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digeneralisasi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dengan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parameterisasi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untuk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mendapatkan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manfaat</a:t>
          </a:r>
          <a:r>
            <a:rPr lang="en-ID" sz="1600" dirty="0">
              <a:solidFill>
                <a:schemeClr val="tx1"/>
              </a:solidFill>
            </a:rPr>
            <a:t> yang </a:t>
          </a:r>
          <a:r>
            <a:rPr lang="en-ID" sz="1600" dirty="0" err="1">
              <a:solidFill>
                <a:schemeClr val="tx1"/>
              </a:solidFill>
            </a:rPr>
            <a:t>lebih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besar</a:t>
          </a:r>
          <a:r>
            <a:rPr lang="en-ID" sz="1600" dirty="0">
              <a:solidFill>
                <a:schemeClr val="tx1"/>
              </a:solidFill>
            </a:rPr>
            <a:t>. </a:t>
          </a:r>
        </a:p>
      </dgm:t>
    </dgm:pt>
    <dgm:pt modelId="{91AB28D6-B85F-474A-B8DB-27C0326B42FE}" type="parTrans" cxnId="{DEC77C4F-A9EA-4BEB-818C-31B64FE6F7BB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A8A58E89-C40E-4539-860A-373175CEAB70}" type="sibTrans" cxnId="{DEC77C4F-A9EA-4BEB-818C-31B64FE6F7BB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EA873F7B-7FA2-4BBA-B2A3-620766DD2C7D}">
      <dgm:prSet custT="1"/>
      <dgm:spPr/>
      <dgm:t>
        <a:bodyPr/>
        <a:lstStyle/>
        <a:p>
          <a:r>
            <a:rPr lang="en-ID" sz="1600" dirty="0">
              <a:solidFill>
                <a:schemeClr val="tx1"/>
              </a:solidFill>
            </a:rPr>
            <a:t>Di </a:t>
          </a:r>
          <a:r>
            <a:rPr lang="en-ID" sz="1600" dirty="0" err="1">
              <a:solidFill>
                <a:schemeClr val="tx1"/>
              </a:solidFill>
            </a:rPr>
            <a:t>dalam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parameterisasi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satu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atau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lebih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bagian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dari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suatu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kesatuan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dapat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digantikan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dengan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suatu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nama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baru</a:t>
          </a:r>
          <a:r>
            <a:rPr lang="en-ID" sz="1600" dirty="0">
              <a:solidFill>
                <a:schemeClr val="tx1"/>
              </a:solidFill>
            </a:rPr>
            <a:t>.</a:t>
          </a:r>
        </a:p>
      </dgm:t>
    </dgm:pt>
    <dgm:pt modelId="{59BD53D5-3D51-4847-B4DB-C752F7DF4BD9}" type="parTrans" cxnId="{8E18A752-A778-4814-9265-670C31B61B88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BEE4E845-5D59-43CB-90BB-5B4508364088}" type="sibTrans" cxnId="{8E18A752-A778-4814-9265-670C31B61B88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1C5ED838-5697-4D68-A65A-C177D707F28D}">
      <dgm:prSet custT="1"/>
      <dgm:spPr/>
      <dgm:t>
        <a:bodyPr/>
        <a:lstStyle/>
        <a:p>
          <a:r>
            <a:rPr lang="en-ID" sz="1600">
              <a:solidFill>
                <a:schemeClr val="tx1"/>
              </a:solidFill>
            </a:rPr>
            <a:t> </a:t>
          </a:r>
          <a:r>
            <a:rPr lang="en-ID" sz="1600" dirty="0">
              <a:solidFill>
                <a:schemeClr val="tx1"/>
              </a:solidFill>
            </a:rPr>
            <a:t>Nama yang </a:t>
          </a:r>
          <a:r>
            <a:rPr lang="en-ID" sz="1600" dirty="0" err="1">
              <a:solidFill>
                <a:schemeClr val="tx1"/>
              </a:solidFill>
            </a:rPr>
            <a:t>digunakan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sebagai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suatu</a:t>
          </a:r>
          <a:r>
            <a:rPr lang="en-ID" sz="1600" dirty="0">
              <a:solidFill>
                <a:schemeClr val="tx1"/>
              </a:solidFill>
            </a:rPr>
            <a:t> parameter </a:t>
          </a:r>
          <a:r>
            <a:rPr lang="en-ID" sz="1600" dirty="0" err="1">
              <a:solidFill>
                <a:schemeClr val="tx1"/>
              </a:solidFill>
            </a:rPr>
            <a:t>ketika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abstrak</a:t>
          </a:r>
          <a:r>
            <a:rPr lang="en-ID" sz="1600" dirty="0">
              <a:solidFill>
                <a:schemeClr val="tx1"/>
              </a:solidFill>
            </a:rPr>
            <a:t> yang </a:t>
          </a:r>
          <a:r>
            <a:rPr lang="en-ID" sz="1600" dirty="0" err="1">
              <a:solidFill>
                <a:schemeClr val="tx1"/>
              </a:solidFill>
            </a:rPr>
            <a:t>telah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diparameterkan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dilibatkan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dengan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suatu</a:t>
          </a:r>
          <a:r>
            <a:rPr lang="en-ID" sz="1600" dirty="0">
              <a:solidFill>
                <a:schemeClr val="tx1"/>
              </a:solidFill>
            </a:rPr>
            <a:t> binding parameter </a:t>
          </a:r>
          <a:r>
            <a:rPr lang="en-ID" sz="1600" dirty="0" err="1">
              <a:solidFill>
                <a:schemeClr val="tx1"/>
              </a:solidFill>
            </a:rPr>
            <a:t>disebut</a:t>
          </a:r>
          <a:r>
            <a:rPr lang="en-ID" sz="1600" dirty="0">
              <a:solidFill>
                <a:schemeClr val="tx1"/>
              </a:solidFill>
            </a:rPr>
            <a:t> </a:t>
          </a:r>
          <a:r>
            <a:rPr lang="en-ID" sz="1600" dirty="0" err="1">
              <a:solidFill>
                <a:schemeClr val="tx1"/>
              </a:solidFill>
            </a:rPr>
            <a:t>argumentasi</a:t>
          </a:r>
          <a:r>
            <a:rPr lang="en-ID" sz="1600" dirty="0">
              <a:solidFill>
                <a:schemeClr val="tx1"/>
              </a:solidFill>
            </a:rPr>
            <a:t>.</a:t>
          </a:r>
        </a:p>
      </dgm:t>
    </dgm:pt>
    <dgm:pt modelId="{3D526F00-DFA7-4943-89C4-1388AD709CC3}" type="parTrans" cxnId="{73EACF9D-8787-4935-BD94-1EB2D6FEF3F4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4C948B84-EEBA-42B9-AD9E-7141406C4BFA}" type="sibTrans" cxnId="{73EACF9D-8787-4935-BD94-1EB2D6FEF3F4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1AE4DE85-FA16-401C-A42D-C313366AAECA}" type="pres">
      <dgm:prSet presAssocID="{67C96E1A-63E3-4D71-BB78-A1C5B93BCFE6}" presName="Name0" presStyleCnt="0">
        <dgm:presLayoutVars>
          <dgm:chMax val="7"/>
          <dgm:chPref val="7"/>
          <dgm:dir/>
        </dgm:presLayoutVars>
      </dgm:prSet>
      <dgm:spPr/>
    </dgm:pt>
    <dgm:pt modelId="{FA07DF96-A1F8-4133-A98A-894A3BB71F45}" type="pres">
      <dgm:prSet presAssocID="{67C96E1A-63E3-4D71-BB78-A1C5B93BCFE6}" presName="Name1" presStyleCnt="0"/>
      <dgm:spPr/>
    </dgm:pt>
    <dgm:pt modelId="{6CACC024-3FDF-4B9F-AC6D-8FB99BF12C83}" type="pres">
      <dgm:prSet presAssocID="{67C96E1A-63E3-4D71-BB78-A1C5B93BCFE6}" presName="cycle" presStyleCnt="0"/>
      <dgm:spPr/>
    </dgm:pt>
    <dgm:pt modelId="{62BD36DE-A278-40FC-824B-B10A257F673E}" type="pres">
      <dgm:prSet presAssocID="{67C96E1A-63E3-4D71-BB78-A1C5B93BCFE6}" presName="srcNode" presStyleLbl="node1" presStyleIdx="0" presStyleCnt="7"/>
      <dgm:spPr/>
    </dgm:pt>
    <dgm:pt modelId="{ACE907CB-C6F0-439C-94D7-0540211EC579}" type="pres">
      <dgm:prSet presAssocID="{67C96E1A-63E3-4D71-BB78-A1C5B93BCFE6}" presName="conn" presStyleLbl="parChTrans1D2" presStyleIdx="0" presStyleCnt="1"/>
      <dgm:spPr/>
    </dgm:pt>
    <dgm:pt modelId="{F6FCCFCD-CCBB-47AE-A698-348AD9A8608F}" type="pres">
      <dgm:prSet presAssocID="{67C96E1A-63E3-4D71-BB78-A1C5B93BCFE6}" presName="extraNode" presStyleLbl="node1" presStyleIdx="0" presStyleCnt="7"/>
      <dgm:spPr/>
    </dgm:pt>
    <dgm:pt modelId="{8C2FA3CE-5E6E-4BF4-A76C-472AF007F31A}" type="pres">
      <dgm:prSet presAssocID="{67C96E1A-63E3-4D71-BB78-A1C5B93BCFE6}" presName="dstNode" presStyleLbl="node1" presStyleIdx="0" presStyleCnt="7"/>
      <dgm:spPr/>
    </dgm:pt>
    <dgm:pt modelId="{1EF4E554-B39B-4BE8-BBF2-6D4D1EC29634}" type="pres">
      <dgm:prSet presAssocID="{3A899C44-0EC1-44ED-9613-B1654E5B0E19}" presName="text_1" presStyleLbl="node1" presStyleIdx="0" presStyleCnt="7">
        <dgm:presLayoutVars>
          <dgm:bulletEnabled val="1"/>
        </dgm:presLayoutVars>
      </dgm:prSet>
      <dgm:spPr/>
    </dgm:pt>
    <dgm:pt modelId="{B7E822E6-2D3B-470C-8A2F-01D1A3A045D3}" type="pres">
      <dgm:prSet presAssocID="{3A899C44-0EC1-44ED-9613-B1654E5B0E19}" presName="accent_1" presStyleCnt="0"/>
      <dgm:spPr/>
    </dgm:pt>
    <dgm:pt modelId="{F65F1D62-DBE8-4EA0-ACF0-B6A5FFD1BA66}" type="pres">
      <dgm:prSet presAssocID="{3A899C44-0EC1-44ED-9613-B1654E5B0E19}" presName="accentRepeatNode" presStyleLbl="solidFgAcc1" presStyleIdx="0" presStyleCnt="7"/>
      <dgm:spPr/>
    </dgm:pt>
    <dgm:pt modelId="{C78E540B-EE3D-4DCA-AFC7-3927D8763191}" type="pres">
      <dgm:prSet presAssocID="{906D3EE0-39E2-4AE6-B215-71D21958AAA8}" presName="text_2" presStyleLbl="node1" presStyleIdx="1" presStyleCnt="7" custScaleY="92231">
        <dgm:presLayoutVars>
          <dgm:bulletEnabled val="1"/>
        </dgm:presLayoutVars>
      </dgm:prSet>
      <dgm:spPr/>
    </dgm:pt>
    <dgm:pt modelId="{F8A053CB-CE17-4BB9-8909-962D9B114B37}" type="pres">
      <dgm:prSet presAssocID="{906D3EE0-39E2-4AE6-B215-71D21958AAA8}" presName="accent_2" presStyleCnt="0"/>
      <dgm:spPr/>
    </dgm:pt>
    <dgm:pt modelId="{DBE8939E-E0AA-443E-92C9-D7E673A5193B}" type="pres">
      <dgm:prSet presAssocID="{906D3EE0-39E2-4AE6-B215-71D21958AAA8}" presName="accentRepeatNode" presStyleLbl="solidFgAcc1" presStyleIdx="1" presStyleCnt="7"/>
      <dgm:spPr/>
    </dgm:pt>
    <dgm:pt modelId="{AFABD463-49CD-4AA7-8C37-BCEBEB8BA20E}" type="pres">
      <dgm:prSet presAssocID="{E319F951-49AD-4014-85CD-72D6BDDFBEA6}" presName="text_3" presStyleLbl="node1" presStyleIdx="2" presStyleCnt="7">
        <dgm:presLayoutVars>
          <dgm:bulletEnabled val="1"/>
        </dgm:presLayoutVars>
      </dgm:prSet>
      <dgm:spPr/>
    </dgm:pt>
    <dgm:pt modelId="{2C38CF04-7064-4037-8C52-6AC270F4628D}" type="pres">
      <dgm:prSet presAssocID="{E319F951-49AD-4014-85CD-72D6BDDFBEA6}" presName="accent_3" presStyleCnt="0"/>
      <dgm:spPr/>
    </dgm:pt>
    <dgm:pt modelId="{14F2C46A-DF2C-4DFC-9C9C-0CB216F2D5FB}" type="pres">
      <dgm:prSet presAssocID="{E319F951-49AD-4014-85CD-72D6BDDFBEA6}" presName="accentRepeatNode" presStyleLbl="solidFgAcc1" presStyleIdx="2" presStyleCnt="7"/>
      <dgm:spPr/>
    </dgm:pt>
    <dgm:pt modelId="{D563DD8F-67A0-42E6-9FEE-F6DE5F3F001B}" type="pres">
      <dgm:prSet presAssocID="{DDACCB59-1057-48EF-877E-CD429EC455A1}" presName="text_4" presStyleLbl="node1" presStyleIdx="3" presStyleCnt="7" custScaleY="125610">
        <dgm:presLayoutVars>
          <dgm:bulletEnabled val="1"/>
        </dgm:presLayoutVars>
      </dgm:prSet>
      <dgm:spPr/>
    </dgm:pt>
    <dgm:pt modelId="{B8305AB1-FD32-4EC8-802E-BDA7B316E142}" type="pres">
      <dgm:prSet presAssocID="{DDACCB59-1057-48EF-877E-CD429EC455A1}" presName="accent_4" presStyleCnt="0"/>
      <dgm:spPr/>
    </dgm:pt>
    <dgm:pt modelId="{D31F09E4-1A8D-4531-8BF9-2F3F5313AE07}" type="pres">
      <dgm:prSet presAssocID="{DDACCB59-1057-48EF-877E-CD429EC455A1}" presName="accentRepeatNode" presStyleLbl="solidFgAcc1" presStyleIdx="3" presStyleCnt="7"/>
      <dgm:spPr/>
    </dgm:pt>
    <dgm:pt modelId="{7AC25861-C61D-4D1D-B506-67D07C5ADC95}" type="pres">
      <dgm:prSet presAssocID="{028E825A-C694-4A84-AF67-2FE49B168611}" presName="text_5" presStyleLbl="node1" presStyleIdx="4" presStyleCnt="7" custScaleY="109423">
        <dgm:presLayoutVars>
          <dgm:bulletEnabled val="1"/>
        </dgm:presLayoutVars>
      </dgm:prSet>
      <dgm:spPr/>
    </dgm:pt>
    <dgm:pt modelId="{2817525F-D6B4-431A-B57E-EA1A23336E6E}" type="pres">
      <dgm:prSet presAssocID="{028E825A-C694-4A84-AF67-2FE49B168611}" presName="accent_5" presStyleCnt="0"/>
      <dgm:spPr/>
    </dgm:pt>
    <dgm:pt modelId="{3DAAF037-E6F7-4A34-8BB7-21AE2F02C045}" type="pres">
      <dgm:prSet presAssocID="{028E825A-C694-4A84-AF67-2FE49B168611}" presName="accentRepeatNode" presStyleLbl="solidFgAcc1" presStyleIdx="4" presStyleCnt="7"/>
      <dgm:spPr/>
    </dgm:pt>
    <dgm:pt modelId="{B81DFE00-15C7-4F3B-8FEA-9A6A697B6423}" type="pres">
      <dgm:prSet presAssocID="{EA873F7B-7FA2-4BBA-B2A3-620766DD2C7D}" presName="text_6" presStyleLbl="node1" presStyleIdx="5" presStyleCnt="7">
        <dgm:presLayoutVars>
          <dgm:bulletEnabled val="1"/>
        </dgm:presLayoutVars>
      </dgm:prSet>
      <dgm:spPr/>
    </dgm:pt>
    <dgm:pt modelId="{AD5211AF-3807-40F1-89F4-8876C4F0595A}" type="pres">
      <dgm:prSet presAssocID="{EA873F7B-7FA2-4BBA-B2A3-620766DD2C7D}" presName="accent_6" presStyleCnt="0"/>
      <dgm:spPr/>
    </dgm:pt>
    <dgm:pt modelId="{56E77387-9BB0-4589-A0AC-A3738A85A5D6}" type="pres">
      <dgm:prSet presAssocID="{EA873F7B-7FA2-4BBA-B2A3-620766DD2C7D}" presName="accentRepeatNode" presStyleLbl="solidFgAcc1" presStyleIdx="5" presStyleCnt="7"/>
      <dgm:spPr/>
    </dgm:pt>
    <dgm:pt modelId="{7760E95D-8800-487F-8C85-80B1A892DAA1}" type="pres">
      <dgm:prSet presAssocID="{1C5ED838-5697-4D68-A65A-C177D707F28D}" presName="text_7" presStyleLbl="node1" presStyleIdx="6" presStyleCnt="7">
        <dgm:presLayoutVars>
          <dgm:bulletEnabled val="1"/>
        </dgm:presLayoutVars>
      </dgm:prSet>
      <dgm:spPr/>
    </dgm:pt>
    <dgm:pt modelId="{DE78DD8B-BC6D-4F76-8FD4-0BD6B17A3F63}" type="pres">
      <dgm:prSet presAssocID="{1C5ED838-5697-4D68-A65A-C177D707F28D}" presName="accent_7" presStyleCnt="0"/>
      <dgm:spPr/>
    </dgm:pt>
    <dgm:pt modelId="{97A0CE96-C4D8-417D-B045-FE81394935EF}" type="pres">
      <dgm:prSet presAssocID="{1C5ED838-5697-4D68-A65A-C177D707F28D}" presName="accentRepeatNode" presStyleLbl="solidFgAcc1" presStyleIdx="6" presStyleCnt="7"/>
      <dgm:spPr/>
    </dgm:pt>
  </dgm:ptLst>
  <dgm:cxnLst>
    <dgm:cxn modelId="{58945900-B75C-4B46-87D5-ADA63225F3EC}" srcId="{67C96E1A-63E3-4D71-BB78-A1C5B93BCFE6}" destId="{906D3EE0-39E2-4AE6-B215-71D21958AAA8}" srcOrd="1" destOrd="0" parTransId="{E4E8D2B4-E334-4C00-A7F4-E4629C7C036E}" sibTransId="{11D8E853-DC16-451A-931B-FF8236B53DB6}"/>
    <dgm:cxn modelId="{3BF27F04-47A2-4F62-A275-42DBBF569DD8}" type="presOf" srcId="{EA873F7B-7FA2-4BBA-B2A3-620766DD2C7D}" destId="{B81DFE00-15C7-4F3B-8FEA-9A6A697B6423}" srcOrd="0" destOrd="0" presId="urn:microsoft.com/office/officeart/2008/layout/VerticalCurvedList"/>
    <dgm:cxn modelId="{2F0D3C05-DDC7-4FA4-8667-4081282E7EAF}" type="presOf" srcId="{B49DCB6C-9F3B-4F56-B4CA-CC37901D3E37}" destId="{ACE907CB-C6F0-439C-94D7-0540211EC579}" srcOrd="0" destOrd="0" presId="urn:microsoft.com/office/officeart/2008/layout/VerticalCurvedList"/>
    <dgm:cxn modelId="{C73A9105-785D-4261-8EDA-9AD5AFA80B23}" type="presOf" srcId="{028E825A-C694-4A84-AF67-2FE49B168611}" destId="{7AC25861-C61D-4D1D-B506-67D07C5ADC95}" srcOrd="0" destOrd="0" presId="urn:microsoft.com/office/officeart/2008/layout/VerticalCurvedList"/>
    <dgm:cxn modelId="{6E1C4139-7D29-4D60-A93B-0FCBDFB7A57F}" type="presOf" srcId="{1C5ED838-5697-4D68-A65A-C177D707F28D}" destId="{7760E95D-8800-487F-8C85-80B1A892DAA1}" srcOrd="0" destOrd="0" presId="urn:microsoft.com/office/officeart/2008/layout/VerticalCurvedList"/>
    <dgm:cxn modelId="{B77F5E48-3F31-4FDE-A021-386220BF57AD}" type="presOf" srcId="{3A899C44-0EC1-44ED-9613-B1654E5B0E19}" destId="{1EF4E554-B39B-4BE8-BBF2-6D4D1EC29634}" srcOrd="0" destOrd="0" presId="urn:microsoft.com/office/officeart/2008/layout/VerticalCurvedList"/>
    <dgm:cxn modelId="{DEC77C4F-A9EA-4BEB-818C-31B64FE6F7BB}" srcId="{67C96E1A-63E3-4D71-BB78-A1C5B93BCFE6}" destId="{028E825A-C694-4A84-AF67-2FE49B168611}" srcOrd="4" destOrd="0" parTransId="{91AB28D6-B85F-474A-B8DB-27C0326B42FE}" sibTransId="{A8A58E89-C40E-4539-860A-373175CEAB70}"/>
    <dgm:cxn modelId="{8E18A752-A778-4814-9265-670C31B61B88}" srcId="{67C96E1A-63E3-4D71-BB78-A1C5B93BCFE6}" destId="{EA873F7B-7FA2-4BBA-B2A3-620766DD2C7D}" srcOrd="5" destOrd="0" parTransId="{59BD53D5-3D51-4847-B4DB-C752F7DF4BD9}" sibTransId="{BEE4E845-5D59-43CB-90BB-5B4508364088}"/>
    <dgm:cxn modelId="{668A908D-F934-4D6B-9B96-80B0F2E81DB3}" type="presOf" srcId="{906D3EE0-39E2-4AE6-B215-71D21958AAA8}" destId="{C78E540B-EE3D-4DCA-AFC7-3927D8763191}" srcOrd="0" destOrd="0" presId="urn:microsoft.com/office/officeart/2008/layout/VerticalCurvedList"/>
    <dgm:cxn modelId="{2F7E0F91-18AD-4463-A136-838447DDF985}" srcId="{67C96E1A-63E3-4D71-BB78-A1C5B93BCFE6}" destId="{3A899C44-0EC1-44ED-9613-B1654E5B0E19}" srcOrd="0" destOrd="0" parTransId="{A37EC15F-374F-4A42-B6A2-37D1F65BE131}" sibTransId="{B49DCB6C-9F3B-4F56-B4CA-CC37901D3E37}"/>
    <dgm:cxn modelId="{8A86E595-5B12-4B84-9DD6-3A99C8574056}" type="presOf" srcId="{E319F951-49AD-4014-85CD-72D6BDDFBEA6}" destId="{AFABD463-49CD-4AA7-8C37-BCEBEB8BA20E}" srcOrd="0" destOrd="0" presId="urn:microsoft.com/office/officeart/2008/layout/VerticalCurvedList"/>
    <dgm:cxn modelId="{73EACF9D-8787-4935-BD94-1EB2D6FEF3F4}" srcId="{67C96E1A-63E3-4D71-BB78-A1C5B93BCFE6}" destId="{1C5ED838-5697-4D68-A65A-C177D707F28D}" srcOrd="6" destOrd="0" parTransId="{3D526F00-DFA7-4943-89C4-1388AD709CC3}" sibTransId="{4C948B84-EEBA-42B9-AD9E-7141406C4BFA}"/>
    <dgm:cxn modelId="{FF6905AE-3F8B-45A5-8005-1278072BC9FE}" type="presOf" srcId="{DDACCB59-1057-48EF-877E-CD429EC455A1}" destId="{D563DD8F-67A0-42E6-9FEE-F6DE5F3F001B}" srcOrd="0" destOrd="0" presId="urn:microsoft.com/office/officeart/2008/layout/VerticalCurvedList"/>
    <dgm:cxn modelId="{9C1FF5C1-1723-41C2-9FE9-C293A57C9ADF}" type="presOf" srcId="{67C96E1A-63E3-4D71-BB78-A1C5B93BCFE6}" destId="{1AE4DE85-FA16-401C-A42D-C313366AAECA}" srcOrd="0" destOrd="0" presId="urn:microsoft.com/office/officeart/2008/layout/VerticalCurvedList"/>
    <dgm:cxn modelId="{3DAC05C3-BA5B-407F-816E-08D034EBE74E}" srcId="{67C96E1A-63E3-4D71-BB78-A1C5B93BCFE6}" destId="{DDACCB59-1057-48EF-877E-CD429EC455A1}" srcOrd="3" destOrd="0" parTransId="{698D7E38-57D4-42BC-A6F6-9C91F0C1FD04}" sibTransId="{68910748-69B3-4FEE-8186-B857599C9D42}"/>
    <dgm:cxn modelId="{EB0599DA-18E6-48FC-951B-6EFC492B0808}" srcId="{67C96E1A-63E3-4D71-BB78-A1C5B93BCFE6}" destId="{E319F951-49AD-4014-85CD-72D6BDDFBEA6}" srcOrd="2" destOrd="0" parTransId="{6026D8EA-1B7F-4F65-9B11-433BAB3B15BC}" sibTransId="{7977BCE3-1D2C-4FF1-B478-B68DD58D3458}"/>
    <dgm:cxn modelId="{A38963D9-D319-4A18-9466-0AB0E1D47F9D}" type="presParOf" srcId="{1AE4DE85-FA16-401C-A42D-C313366AAECA}" destId="{FA07DF96-A1F8-4133-A98A-894A3BB71F45}" srcOrd="0" destOrd="0" presId="urn:microsoft.com/office/officeart/2008/layout/VerticalCurvedList"/>
    <dgm:cxn modelId="{DB119BFF-198B-4D15-B2D8-CF48F1B90688}" type="presParOf" srcId="{FA07DF96-A1F8-4133-A98A-894A3BB71F45}" destId="{6CACC024-3FDF-4B9F-AC6D-8FB99BF12C83}" srcOrd="0" destOrd="0" presId="urn:microsoft.com/office/officeart/2008/layout/VerticalCurvedList"/>
    <dgm:cxn modelId="{4EDC2A1B-C7CC-4437-A471-FD8FBC6E2AA0}" type="presParOf" srcId="{6CACC024-3FDF-4B9F-AC6D-8FB99BF12C83}" destId="{62BD36DE-A278-40FC-824B-B10A257F673E}" srcOrd="0" destOrd="0" presId="urn:microsoft.com/office/officeart/2008/layout/VerticalCurvedList"/>
    <dgm:cxn modelId="{6020AD35-E726-49A9-8B4D-AF991E140AA7}" type="presParOf" srcId="{6CACC024-3FDF-4B9F-AC6D-8FB99BF12C83}" destId="{ACE907CB-C6F0-439C-94D7-0540211EC579}" srcOrd="1" destOrd="0" presId="urn:microsoft.com/office/officeart/2008/layout/VerticalCurvedList"/>
    <dgm:cxn modelId="{4401F02B-DD0A-4825-A982-58C0DAA0C001}" type="presParOf" srcId="{6CACC024-3FDF-4B9F-AC6D-8FB99BF12C83}" destId="{F6FCCFCD-CCBB-47AE-A698-348AD9A8608F}" srcOrd="2" destOrd="0" presId="urn:microsoft.com/office/officeart/2008/layout/VerticalCurvedList"/>
    <dgm:cxn modelId="{22F451CF-50DC-4CEA-9D27-1ECBB21F825C}" type="presParOf" srcId="{6CACC024-3FDF-4B9F-AC6D-8FB99BF12C83}" destId="{8C2FA3CE-5E6E-4BF4-A76C-472AF007F31A}" srcOrd="3" destOrd="0" presId="urn:microsoft.com/office/officeart/2008/layout/VerticalCurvedList"/>
    <dgm:cxn modelId="{BF43E8B7-A854-4026-9639-370893CAC5DA}" type="presParOf" srcId="{FA07DF96-A1F8-4133-A98A-894A3BB71F45}" destId="{1EF4E554-B39B-4BE8-BBF2-6D4D1EC29634}" srcOrd="1" destOrd="0" presId="urn:microsoft.com/office/officeart/2008/layout/VerticalCurvedList"/>
    <dgm:cxn modelId="{D0521ACA-2832-490F-857C-8DF530300191}" type="presParOf" srcId="{FA07DF96-A1F8-4133-A98A-894A3BB71F45}" destId="{B7E822E6-2D3B-470C-8A2F-01D1A3A045D3}" srcOrd="2" destOrd="0" presId="urn:microsoft.com/office/officeart/2008/layout/VerticalCurvedList"/>
    <dgm:cxn modelId="{91937CFA-8391-4CB0-B9DE-0B0ACEBD9B66}" type="presParOf" srcId="{B7E822E6-2D3B-470C-8A2F-01D1A3A045D3}" destId="{F65F1D62-DBE8-4EA0-ACF0-B6A5FFD1BA66}" srcOrd="0" destOrd="0" presId="urn:microsoft.com/office/officeart/2008/layout/VerticalCurvedList"/>
    <dgm:cxn modelId="{0DC78735-563C-4284-9C8E-B111B0B01BEE}" type="presParOf" srcId="{FA07DF96-A1F8-4133-A98A-894A3BB71F45}" destId="{C78E540B-EE3D-4DCA-AFC7-3927D8763191}" srcOrd="3" destOrd="0" presId="urn:microsoft.com/office/officeart/2008/layout/VerticalCurvedList"/>
    <dgm:cxn modelId="{571D5F22-484C-442B-A340-D1154AAA9CE5}" type="presParOf" srcId="{FA07DF96-A1F8-4133-A98A-894A3BB71F45}" destId="{F8A053CB-CE17-4BB9-8909-962D9B114B37}" srcOrd="4" destOrd="0" presId="urn:microsoft.com/office/officeart/2008/layout/VerticalCurvedList"/>
    <dgm:cxn modelId="{9ADCA24D-65AF-422A-97D4-0D89C6E4501F}" type="presParOf" srcId="{F8A053CB-CE17-4BB9-8909-962D9B114B37}" destId="{DBE8939E-E0AA-443E-92C9-D7E673A5193B}" srcOrd="0" destOrd="0" presId="urn:microsoft.com/office/officeart/2008/layout/VerticalCurvedList"/>
    <dgm:cxn modelId="{48BFECA5-63BA-44C4-866D-8F323865F231}" type="presParOf" srcId="{FA07DF96-A1F8-4133-A98A-894A3BB71F45}" destId="{AFABD463-49CD-4AA7-8C37-BCEBEB8BA20E}" srcOrd="5" destOrd="0" presId="urn:microsoft.com/office/officeart/2008/layout/VerticalCurvedList"/>
    <dgm:cxn modelId="{963D72FE-5740-44BA-A8E8-D573955D383A}" type="presParOf" srcId="{FA07DF96-A1F8-4133-A98A-894A3BB71F45}" destId="{2C38CF04-7064-4037-8C52-6AC270F4628D}" srcOrd="6" destOrd="0" presId="urn:microsoft.com/office/officeart/2008/layout/VerticalCurvedList"/>
    <dgm:cxn modelId="{EB26D82C-6DEF-4524-AFAC-CB8701EC877D}" type="presParOf" srcId="{2C38CF04-7064-4037-8C52-6AC270F4628D}" destId="{14F2C46A-DF2C-4DFC-9C9C-0CB216F2D5FB}" srcOrd="0" destOrd="0" presId="urn:microsoft.com/office/officeart/2008/layout/VerticalCurvedList"/>
    <dgm:cxn modelId="{DF343F57-BDB5-4B3B-8B39-C5CD59DA0F73}" type="presParOf" srcId="{FA07DF96-A1F8-4133-A98A-894A3BB71F45}" destId="{D563DD8F-67A0-42E6-9FEE-F6DE5F3F001B}" srcOrd="7" destOrd="0" presId="urn:microsoft.com/office/officeart/2008/layout/VerticalCurvedList"/>
    <dgm:cxn modelId="{D79A758B-EF24-47AF-BC6E-1025C350B0CF}" type="presParOf" srcId="{FA07DF96-A1F8-4133-A98A-894A3BB71F45}" destId="{B8305AB1-FD32-4EC8-802E-BDA7B316E142}" srcOrd="8" destOrd="0" presId="urn:microsoft.com/office/officeart/2008/layout/VerticalCurvedList"/>
    <dgm:cxn modelId="{8CA440D0-2332-435A-82C5-3AAB1EB74347}" type="presParOf" srcId="{B8305AB1-FD32-4EC8-802E-BDA7B316E142}" destId="{D31F09E4-1A8D-4531-8BF9-2F3F5313AE07}" srcOrd="0" destOrd="0" presId="urn:microsoft.com/office/officeart/2008/layout/VerticalCurvedList"/>
    <dgm:cxn modelId="{D8FB9464-A0F6-4BD6-8332-A3A69981B30B}" type="presParOf" srcId="{FA07DF96-A1F8-4133-A98A-894A3BB71F45}" destId="{7AC25861-C61D-4D1D-B506-67D07C5ADC95}" srcOrd="9" destOrd="0" presId="urn:microsoft.com/office/officeart/2008/layout/VerticalCurvedList"/>
    <dgm:cxn modelId="{D9DD5E41-984E-4778-B4A9-2E5F42F1A28F}" type="presParOf" srcId="{FA07DF96-A1F8-4133-A98A-894A3BB71F45}" destId="{2817525F-D6B4-431A-B57E-EA1A23336E6E}" srcOrd="10" destOrd="0" presId="urn:microsoft.com/office/officeart/2008/layout/VerticalCurvedList"/>
    <dgm:cxn modelId="{EC2C0B03-B340-4CFF-AB89-1A62429469CA}" type="presParOf" srcId="{2817525F-D6B4-431A-B57E-EA1A23336E6E}" destId="{3DAAF037-E6F7-4A34-8BB7-21AE2F02C045}" srcOrd="0" destOrd="0" presId="urn:microsoft.com/office/officeart/2008/layout/VerticalCurvedList"/>
    <dgm:cxn modelId="{4736A7AB-8203-467F-94A7-0080CD1B9578}" type="presParOf" srcId="{FA07DF96-A1F8-4133-A98A-894A3BB71F45}" destId="{B81DFE00-15C7-4F3B-8FEA-9A6A697B6423}" srcOrd="11" destOrd="0" presId="urn:microsoft.com/office/officeart/2008/layout/VerticalCurvedList"/>
    <dgm:cxn modelId="{7E4F26B4-9CE0-4165-AD07-F84EEF9E5B43}" type="presParOf" srcId="{FA07DF96-A1F8-4133-A98A-894A3BB71F45}" destId="{AD5211AF-3807-40F1-89F4-8876C4F0595A}" srcOrd="12" destOrd="0" presId="urn:microsoft.com/office/officeart/2008/layout/VerticalCurvedList"/>
    <dgm:cxn modelId="{00A77259-0244-4DF1-8654-DAA06D8891DB}" type="presParOf" srcId="{AD5211AF-3807-40F1-89F4-8876C4F0595A}" destId="{56E77387-9BB0-4589-A0AC-A3738A85A5D6}" srcOrd="0" destOrd="0" presId="urn:microsoft.com/office/officeart/2008/layout/VerticalCurvedList"/>
    <dgm:cxn modelId="{62297BA5-3221-4A71-9EB1-077A30DCBEC8}" type="presParOf" srcId="{FA07DF96-A1F8-4133-A98A-894A3BB71F45}" destId="{7760E95D-8800-487F-8C85-80B1A892DAA1}" srcOrd="13" destOrd="0" presId="urn:microsoft.com/office/officeart/2008/layout/VerticalCurvedList"/>
    <dgm:cxn modelId="{9AC1940F-6D96-4438-B1A2-5B94B7161F04}" type="presParOf" srcId="{FA07DF96-A1F8-4133-A98A-894A3BB71F45}" destId="{DE78DD8B-BC6D-4F76-8FD4-0BD6B17A3F63}" srcOrd="14" destOrd="0" presId="urn:microsoft.com/office/officeart/2008/layout/VerticalCurvedList"/>
    <dgm:cxn modelId="{BFA4553A-90E7-4FEC-BEC0-8C09C71A3E0F}" type="presParOf" srcId="{DE78DD8B-BC6D-4F76-8FD4-0BD6B17A3F63}" destId="{97A0CE96-C4D8-417D-B045-FE81394935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6D3726-A025-4614-B6E3-AF2BABA27282}" type="doc">
      <dgm:prSet loTypeId="urn:microsoft.com/office/officeart/2008/layout/RadialCluster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12AC81D4-BDFA-4A1A-92C9-F7B0B017444B}">
      <dgm:prSet phldrT="[Text]"/>
      <dgm:spPr/>
      <dgm:t>
        <a:bodyPr/>
        <a:lstStyle/>
        <a:p>
          <a:r>
            <a:rPr lang="it-IT" b="1" dirty="0">
              <a:solidFill>
                <a:schemeClr val="tx1"/>
              </a:solidFill>
            </a:rPr>
            <a:t>Binding dilihat dari control</a:t>
          </a:r>
          <a:endParaRPr lang="en-ID" b="1" dirty="0">
            <a:solidFill>
              <a:schemeClr val="tx1"/>
            </a:solidFill>
          </a:endParaRPr>
        </a:p>
      </dgm:t>
    </dgm:pt>
    <dgm:pt modelId="{45DDF532-2B76-4367-A5C1-61833CAE22A3}" type="parTrans" cxnId="{CC7AA25F-BE98-40C3-BE8A-AC0FD3829817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4BBF0731-182F-4D79-8FD1-76DB964945F4}" type="sibTrans" cxnId="{CC7AA25F-BE98-40C3-BE8A-AC0FD3829817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75F2C229-90B2-46B8-AE04-400EA59CC531}">
      <dgm:prSet phldrT="[Text]"/>
      <dgm:spPr/>
      <dgm:t>
        <a:bodyPr/>
        <a:lstStyle/>
        <a:p>
          <a:r>
            <a:rPr lang="en-ID" dirty="0">
              <a:solidFill>
                <a:schemeClr val="tx1"/>
              </a:solidFill>
            </a:rPr>
            <a:t> Simple Binding</a:t>
          </a:r>
        </a:p>
      </dgm:t>
    </dgm:pt>
    <dgm:pt modelId="{B15F703F-BAA1-438B-A75C-25A17DF92619}" type="parTrans" cxnId="{34F6907B-95F4-4C67-B4DB-82CD7369D9CC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30A0219B-4AD2-4D5F-9FD5-F7A57B34B7AF}" type="sibTrans" cxnId="{34F6907B-95F4-4C67-B4DB-82CD7369D9CC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E4571E2B-2CB3-46F5-810A-376A4D32944E}">
      <dgm:prSet/>
      <dgm:spPr/>
    </dgm:pt>
    <dgm:pt modelId="{9C7C212A-720F-4707-BF3B-6760702F9DE9}" type="parTrans" cxnId="{BB2E6DBC-DC41-4DEE-8FC6-7FB78147F1C0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F2F2D94D-A454-4C46-86D1-987C5DA25426}" type="sibTrans" cxnId="{BB2E6DBC-DC41-4DEE-8FC6-7FB78147F1C0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C6BD0F9F-72A1-47B0-9AC0-AAFFA534C6C0}">
      <dgm:prSet/>
      <dgm:spPr/>
    </dgm:pt>
    <dgm:pt modelId="{383BD458-0C08-4E9F-9C31-681448F0F2D9}" type="parTrans" cxnId="{D626B3CC-17FB-4897-85B5-A4E18128F234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EEF19671-F96D-4972-B526-6F2273E09E9C}" type="sibTrans" cxnId="{D626B3CC-17FB-4897-85B5-A4E18128F234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6C247575-3379-4B28-8086-7EA8B77FB1AB}">
      <dgm:prSet/>
      <dgm:spPr/>
      <dgm:t>
        <a:bodyPr/>
        <a:lstStyle/>
        <a:p>
          <a:r>
            <a:rPr lang="en-ID">
              <a:solidFill>
                <a:schemeClr val="tx1"/>
              </a:solidFill>
            </a:rPr>
            <a:t>Complex Binding</a:t>
          </a:r>
          <a:endParaRPr lang="en-ID" dirty="0">
            <a:solidFill>
              <a:schemeClr val="tx1"/>
            </a:solidFill>
          </a:endParaRPr>
        </a:p>
      </dgm:t>
    </dgm:pt>
    <dgm:pt modelId="{1BB80B34-F2BF-4417-9BF7-9C9A5F13A5A3}" type="parTrans" cxnId="{4F90047C-52FC-42BC-9898-130C97F231D5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047513AA-25C2-483D-AB81-1B43E31FB467}" type="sibTrans" cxnId="{4F90047C-52FC-42BC-9898-130C97F231D5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8545D579-1ECE-42B8-8298-221ECBDEE2FC}" type="pres">
      <dgm:prSet presAssocID="{9F6D3726-A025-4614-B6E3-AF2BABA2728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F975D21-D8A8-4C26-AE3D-CDBCB34C6632}" type="pres">
      <dgm:prSet presAssocID="{12AC81D4-BDFA-4A1A-92C9-F7B0B017444B}" presName="singleCycle" presStyleCnt="0"/>
      <dgm:spPr/>
    </dgm:pt>
    <dgm:pt modelId="{C9611B15-762C-4E27-8416-62C1823F68CD}" type="pres">
      <dgm:prSet presAssocID="{12AC81D4-BDFA-4A1A-92C9-F7B0B017444B}" presName="singleCenter" presStyleLbl="node1" presStyleIdx="0" presStyleCnt="3" custScaleX="118566" custLinFactNeighborX="0" custLinFactNeighborY="-36494">
        <dgm:presLayoutVars>
          <dgm:chMax val="7"/>
          <dgm:chPref val="7"/>
        </dgm:presLayoutVars>
      </dgm:prSet>
      <dgm:spPr/>
    </dgm:pt>
    <dgm:pt modelId="{ABD66078-9B1D-4A32-895F-151BC8ECB892}" type="pres">
      <dgm:prSet presAssocID="{B15F703F-BAA1-438B-A75C-25A17DF92619}" presName="Name56" presStyleLbl="parChTrans1D2" presStyleIdx="0" presStyleCnt="2"/>
      <dgm:spPr/>
    </dgm:pt>
    <dgm:pt modelId="{1CE0AEB1-ECB9-42F0-A0AD-9A483311FD00}" type="pres">
      <dgm:prSet presAssocID="{75F2C229-90B2-46B8-AE04-400EA59CC531}" presName="text0" presStyleLbl="node1" presStyleIdx="1" presStyleCnt="3" custRadScaleRad="78198" custRadScaleInc="-154886">
        <dgm:presLayoutVars>
          <dgm:bulletEnabled val="1"/>
        </dgm:presLayoutVars>
      </dgm:prSet>
      <dgm:spPr/>
    </dgm:pt>
    <dgm:pt modelId="{FB08FB6D-C039-4A39-863C-58840484B588}" type="pres">
      <dgm:prSet presAssocID="{1BB80B34-F2BF-4417-9BF7-9C9A5F13A5A3}" presName="Name56" presStyleLbl="parChTrans1D2" presStyleIdx="1" presStyleCnt="2"/>
      <dgm:spPr/>
    </dgm:pt>
    <dgm:pt modelId="{B632E117-F0E4-450B-BA7B-906B91B460CE}" type="pres">
      <dgm:prSet presAssocID="{6C247575-3379-4B28-8086-7EA8B77FB1AB}" presName="text0" presStyleLbl="node1" presStyleIdx="2" presStyleCnt="3" custRadScaleRad="79345" custRadScaleInc="-47184">
        <dgm:presLayoutVars>
          <dgm:bulletEnabled val="1"/>
        </dgm:presLayoutVars>
      </dgm:prSet>
      <dgm:spPr/>
    </dgm:pt>
  </dgm:ptLst>
  <dgm:cxnLst>
    <dgm:cxn modelId="{96DFF42A-5576-463D-8844-CDD99F84690E}" type="presOf" srcId="{9F6D3726-A025-4614-B6E3-AF2BABA27282}" destId="{8545D579-1ECE-42B8-8298-221ECBDEE2FC}" srcOrd="0" destOrd="0" presId="urn:microsoft.com/office/officeart/2008/layout/RadialCluster"/>
    <dgm:cxn modelId="{CC7AA25F-BE98-40C3-BE8A-AC0FD3829817}" srcId="{9F6D3726-A025-4614-B6E3-AF2BABA27282}" destId="{12AC81D4-BDFA-4A1A-92C9-F7B0B017444B}" srcOrd="0" destOrd="0" parTransId="{45DDF532-2B76-4367-A5C1-61833CAE22A3}" sibTransId="{4BBF0731-182F-4D79-8FD1-76DB964945F4}"/>
    <dgm:cxn modelId="{81039E49-372C-4EB0-B0B2-F84804AF2CDA}" type="presOf" srcId="{12AC81D4-BDFA-4A1A-92C9-F7B0B017444B}" destId="{C9611B15-762C-4E27-8416-62C1823F68CD}" srcOrd="0" destOrd="0" presId="urn:microsoft.com/office/officeart/2008/layout/RadialCluster"/>
    <dgm:cxn modelId="{01ACD06D-9C24-48C4-8731-AD9AA2D699B7}" type="presOf" srcId="{6C247575-3379-4B28-8086-7EA8B77FB1AB}" destId="{B632E117-F0E4-450B-BA7B-906B91B460CE}" srcOrd="0" destOrd="0" presId="urn:microsoft.com/office/officeart/2008/layout/RadialCluster"/>
    <dgm:cxn modelId="{34F6907B-95F4-4C67-B4DB-82CD7369D9CC}" srcId="{12AC81D4-BDFA-4A1A-92C9-F7B0B017444B}" destId="{75F2C229-90B2-46B8-AE04-400EA59CC531}" srcOrd="0" destOrd="0" parTransId="{B15F703F-BAA1-438B-A75C-25A17DF92619}" sibTransId="{30A0219B-4AD2-4D5F-9FD5-F7A57B34B7AF}"/>
    <dgm:cxn modelId="{4F90047C-52FC-42BC-9898-130C97F231D5}" srcId="{12AC81D4-BDFA-4A1A-92C9-F7B0B017444B}" destId="{6C247575-3379-4B28-8086-7EA8B77FB1AB}" srcOrd="1" destOrd="0" parTransId="{1BB80B34-F2BF-4417-9BF7-9C9A5F13A5A3}" sibTransId="{047513AA-25C2-483D-AB81-1B43E31FB467}"/>
    <dgm:cxn modelId="{BB2E6DBC-DC41-4DEE-8FC6-7FB78147F1C0}" srcId="{9F6D3726-A025-4614-B6E3-AF2BABA27282}" destId="{E4571E2B-2CB3-46F5-810A-376A4D32944E}" srcOrd="2" destOrd="0" parTransId="{9C7C212A-720F-4707-BF3B-6760702F9DE9}" sibTransId="{F2F2D94D-A454-4C46-86D1-987C5DA25426}"/>
    <dgm:cxn modelId="{67B006C7-88F7-4FEA-A90A-768A8053886B}" type="presOf" srcId="{B15F703F-BAA1-438B-A75C-25A17DF92619}" destId="{ABD66078-9B1D-4A32-895F-151BC8ECB892}" srcOrd="0" destOrd="0" presId="urn:microsoft.com/office/officeart/2008/layout/RadialCluster"/>
    <dgm:cxn modelId="{B6A1A8CA-F690-42FB-AE31-7ABD38E53802}" type="presOf" srcId="{1BB80B34-F2BF-4417-9BF7-9C9A5F13A5A3}" destId="{FB08FB6D-C039-4A39-863C-58840484B588}" srcOrd="0" destOrd="0" presId="urn:microsoft.com/office/officeart/2008/layout/RadialCluster"/>
    <dgm:cxn modelId="{D626B3CC-17FB-4897-85B5-A4E18128F234}" srcId="{9F6D3726-A025-4614-B6E3-AF2BABA27282}" destId="{C6BD0F9F-72A1-47B0-9AC0-AAFFA534C6C0}" srcOrd="1" destOrd="0" parTransId="{383BD458-0C08-4E9F-9C31-681448F0F2D9}" sibTransId="{EEF19671-F96D-4972-B526-6F2273E09E9C}"/>
    <dgm:cxn modelId="{CDBE5DE3-8F22-4391-BF0A-C931ACE5A0C4}" type="presOf" srcId="{75F2C229-90B2-46B8-AE04-400EA59CC531}" destId="{1CE0AEB1-ECB9-42F0-A0AD-9A483311FD00}" srcOrd="0" destOrd="0" presId="urn:microsoft.com/office/officeart/2008/layout/RadialCluster"/>
    <dgm:cxn modelId="{AA5126BB-237E-4AB6-B074-8346113C48F2}" type="presParOf" srcId="{8545D579-1ECE-42B8-8298-221ECBDEE2FC}" destId="{2F975D21-D8A8-4C26-AE3D-CDBCB34C6632}" srcOrd="0" destOrd="0" presId="urn:microsoft.com/office/officeart/2008/layout/RadialCluster"/>
    <dgm:cxn modelId="{512FBCEA-E2B8-44A1-8AF1-B19BA81EC28D}" type="presParOf" srcId="{2F975D21-D8A8-4C26-AE3D-CDBCB34C6632}" destId="{C9611B15-762C-4E27-8416-62C1823F68CD}" srcOrd="0" destOrd="0" presId="urn:microsoft.com/office/officeart/2008/layout/RadialCluster"/>
    <dgm:cxn modelId="{BE9B0E2C-D9C4-4435-A7BE-6E69C39FE484}" type="presParOf" srcId="{2F975D21-D8A8-4C26-AE3D-CDBCB34C6632}" destId="{ABD66078-9B1D-4A32-895F-151BC8ECB892}" srcOrd="1" destOrd="0" presId="urn:microsoft.com/office/officeart/2008/layout/RadialCluster"/>
    <dgm:cxn modelId="{DE8A4B5D-179B-4F0D-A2D8-628347E822FA}" type="presParOf" srcId="{2F975D21-D8A8-4C26-AE3D-CDBCB34C6632}" destId="{1CE0AEB1-ECB9-42F0-A0AD-9A483311FD00}" srcOrd="2" destOrd="0" presId="urn:microsoft.com/office/officeart/2008/layout/RadialCluster"/>
    <dgm:cxn modelId="{EE1031CF-179E-4391-B60F-18252A66BCFF}" type="presParOf" srcId="{2F975D21-D8A8-4C26-AE3D-CDBCB34C6632}" destId="{FB08FB6D-C039-4A39-863C-58840484B588}" srcOrd="3" destOrd="0" presId="urn:microsoft.com/office/officeart/2008/layout/RadialCluster"/>
    <dgm:cxn modelId="{87487891-8307-4D70-B848-CB464E561D65}" type="presParOf" srcId="{2F975D21-D8A8-4C26-AE3D-CDBCB34C6632}" destId="{B632E117-F0E4-450B-BA7B-906B91B460CE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6D3726-A025-4614-B6E3-AF2BABA27282}" type="doc">
      <dgm:prSet loTypeId="urn:microsoft.com/office/officeart/2008/layout/RadialCluster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12AC81D4-BDFA-4A1A-92C9-F7B0B017444B}">
      <dgm:prSet phldrT="[Text]"/>
      <dgm:spPr/>
      <dgm:t>
        <a:bodyPr/>
        <a:lstStyle/>
        <a:p>
          <a:r>
            <a:rPr lang="it-IT" b="1">
              <a:solidFill>
                <a:schemeClr val="tx1"/>
              </a:solidFill>
            </a:rPr>
            <a:t>Binding dilihat dari </a:t>
          </a:r>
          <a:r>
            <a:rPr lang="en-ID" b="1">
              <a:solidFill>
                <a:schemeClr val="tx1"/>
              </a:solidFill>
            </a:rPr>
            <a:t>waktu pengikatan data</a:t>
          </a:r>
          <a:endParaRPr lang="en-ID" b="1" dirty="0">
            <a:solidFill>
              <a:schemeClr val="tx1"/>
            </a:solidFill>
          </a:endParaRPr>
        </a:p>
      </dgm:t>
    </dgm:pt>
    <dgm:pt modelId="{45DDF532-2B76-4367-A5C1-61833CAE22A3}" type="parTrans" cxnId="{CC7AA25F-BE98-40C3-BE8A-AC0FD3829817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4BBF0731-182F-4D79-8FD1-76DB964945F4}" type="sibTrans" cxnId="{CC7AA25F-BE98-40C3-BE8A-AC0FD3829817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75F2C229-90B2-46B8-AE04-400EA59CC531}">
      <dgm:prSet phldrT="[Text]"/>
      <dgm:spPr/>
      <dgm:t>
        <a:bodyPr/>
        <a:lstStyle/>
        <a:p>
          <a:r>
            <a:rPr lang="en-ID" dirty="0">
              <a:solidFill>
                <a:schemeClr val="tx1"/>
              </a:solidFill>
            </a:rPr>
            <a:t>Early Binding</a:t>
          </a:r>
        </a:p>
      </dgm:t>
    </dgm:pt>
    <dgm:pt modelId="{B15F703F-BAA1-438B-A75C-25A17DF92619}" type="parTrans" cxnId="{34F6907B-95F4-4C67-B4DB-82CD7369D9CC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30A0219B-4AD2-4D5F-9FD5-F7A57B34B7AF}" type="sibTrans" cxnId="{34F6907B-95F4-4C67-B4DB-82CD7369D9CC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E4571E2B-2CB3-46F5-810A-376A4D32944E}">
      <dgm:prSet/>
      <dgm:spPr/>
    </dgm:pt>
    <dgm:pt modelId="{9C7C212A-720F-4707-BF3B-6760702F9DE9}" type="parTrans" cxnId="{BB2E6DBC-DC41-4DEE-8FC6-7FB78147F1C0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F2F2D94D-A454-4C46-86D1-987C5DA25426}" type="sibTrans" cxnId="{BB2E6DBC-DC41-4DEE-8FC6-7FB78147F1C0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C6BD0F9F-72A1-47B0-9AC0-AAFFA534C6C0}">
      <dgm:prSet/>
      <dgm:spPr/>
    </dgm:pt>
    <dgm:pt modelId="{383BD458-0C08-4E9F-9C31-681448F0F2D9}" type="parTrans" cxnId="{D626B3CC-17FB-4897-85B5-A4E18128F234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EEF19671-F96D-4972-B526-6F2273E09E9C}" type="sibTrans" cxnId="{D626B3CC-17FB-4897-85B5-A4E18128F234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A344CBED-8926-4820-943E-ECB9F245ECE1}">
      <dgm:prSet/>
      <dgm:spPr/>
      <dgm:t>
        <a:bodyPr/>
        <a:lstStyle/>
        <a:p>
          <a:r>
            <a:rPr lang="en-ID">
              <a:solidFill>
                <a:schemeClr val="tx1"/>
              </a:solidFill>
            </a:rPr>
            <a:t>Late Binding</a:t>
          </a:r>
          <a:endParaRPr lang="en-ID" dirty="0">
            <a:solidFill>
              <a:schemeClr val="tx1"/>
            </a:solidFill>
          </a:endParaRPr>
        </a:p>
      </dgm:t>
    </dgm:pt>
    <dgm:pt modelId="{39393448-2442-480E-96F3-ABE86C93BE1D}" type="parTrans" cxnId="{332A1C20-9CF4-450F-97DB-087AB6548E55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36B2B9EC-1E0E-47DB-8720-85331CA63EF2}" type="sibTrans" cxnId="{332A1C20-9CF4-450F-97DB-087AB6548E55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8545D579-1ECE-42B8-8298-221ECBDEE2FC}" type="pres">
      <dgm:prSet presAssocID="{9F6D3726-A025-4614-B6E3-AF2BABA2728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F975D21-D8A8-4C26-AE3D-CDBCB34C6632}" type="pres">
      <dgm:prSet presAssocID="{12AC81D4-BDFA-4A1A-92C9-F7B0B017444B}" presName="singleCycle" presStyleCnt="0"/>
      <dgm:spPr/>
    </dgm:pt>
    <dgm:pt modelId="{C9611B15-762C-4E27-8416-62C1823F68CD}" type="pres">
      <dgm:prSet presAssocID="{12AC81D4-BDFA-4A1A-92C9-F7B0B017444B}" presName="singleCenter" presStyleLbl="node1" presStyleIdx="0" presStyleCnt="3" custScaleX="118566" custLinFactNeighborX="0" custLinFactNeighborY="-36494">
        <dgm:presLayoutVars>
          <dgm:chMax val="7"/>
          <dgm:chPref val="7"/>
        </dgm:presLayoutVars>
      </dgm:prSet>
      <dgm:spPr/>
    </dgm:pt>
    <dgm:pt modelId="{ABD66078-9B1D-4A32-895F-151BC8ECB892}" type="pres">
      <dgm:prSet presAssocID="{B15F703F-BAA1-438B-A75C-25A17DF92619}" presName="Name56" presStyleLbl="parChTrans1D2" presStyleIdx="0" presStyleCnt="2"/>
      <dgm:spPr/>
    </dgm:pt>
    <dgm:pt modelId="{1CE0AEB1-ECB9-42F0-A0AD-9A483311FD00}" type="pres">
      <dgm:prSet presAssocID="{75F2C229-90B2-46B8-AE04-400EA59CC531}" presName="text0" presStyleLbl="node1" presStyleIdx="1" presStyleCnt="3" custRadScaleRad="78198" custRadScaleInc="-154886">
        <dgm:presLayoutVars>
          <dgm:bulletEnabled val="1"/>
        </dgm:presLayoutVars>
      </dgm:prSet>
      <dgm:spPr/>
    </dgm:pt>
    <dgm:pt modelId="{F865D46B-B12F-4971-B8A9-C53EF987F90B}" type="pres">
      <dgm:prSet presAssocID="{39393448-2442-480E-96F3-ABE86C93BE1D}" presName="Name56" presStyleLbl="parChTrans1D2" presStyleIdx="1" presStyleCnt="2"/>
      <dgm:spPr/>
    </dgm:pt>
    <dgm:pt modelId="{5069C113-98D9-48B9-A62E-3B26CCD9BF99}" type="pres">
      <dgm:prSet presAssocID="{A344CBED-8926-4820-943E-ECB9F245ECE1}" presName="text0" presStyleLbl="node1" presStyleIdx="2" presStyleCnt="3" custRadScaleRad="87016" custRadScaleInc="-54390">
        <dgm:presLayoutVars>
          <dgm:bulletEnabled val="1"/>
        </dgm:presLayoutVars>
      </dgm:prSet>
      <dgm:spPr/>
    </dgm:pt>
  </dgm:ptLst>
  <dgm:cxnLst>
    <dgm:cxn modelId="{332A1C20-9CF4-450F-97DB-087AB6548E55}" srcId="{12AC81D4-BDFA-4A1A-92C9-F7B0B017444B}" destId="{A344CBED-8926-4820-943E-ECB9F245ECE1}" srcOrd="1" destOrd="0" parTransId="{39393448-2442-480E-96F3-ABE86C93BE1D}" sibTransId="{36B2B9EC-1E0E-47DB-8720-85331CA63EF2}"/>
    <dgm:cxn modelId="{96DFF42A-5576-463D-8844-CDD99F84690E}" type="presOf" srcId="{9F6D3726-A025-4614-B6E3-AF2BABA27282}" destId="{8545D579-1ECE-42B8-8298-221ECBDEE2FC}" srcOrd="0" destOrd="0" presId="urn:microsoft.com/office/officeart/2008/layout/RadialCluster"/>
    <dgm:cxn modelId="{CC7AA25F-BE98-40C3-BE8A-AC0FD3829817}" srcId="{9F6D3726-A025-4614-B6E3-AF2BABA27282}" destId="{12AC81D4-BDFA-4A1A-92C9-F7B0B017444B}" srcOrd="0" destOrd="0" parTransId="{45DDF532-2B76-4367-A5C1-61833CAE22A3}" sibTransId="{4BBF0731-182F-4D79-8FD1-76DB964945F4}"/>
    <dgm:cxn modelId="{81039E49-372C-4EB0-B0B2-F84804AF2CDA}" type="presOf" srcId="{12AC81D4-BDFA-4A1A-92C9-F7B0B017444B}" destId="{C9611B15-762C-4E27-8416-62C1823F68CD}" srcOrd="0" destOrd="0" presId="urn:microsoft.com/office/officeart/2008/layout/RadialCluster"/>
    <dgm:cxn modelId="{34F6907B-95F4-4C67-B4DB-82CD7369D9CC}" srcId="{12AC81D4-BDFA-4A1A-92C9-F7B0B017444B}" destId="{75F2C229-90B2-46B8-AE04-400EA59CC531}" srcOrd="0" destOrd="0" parTransId="{B15F703F-BAA1-438B-A75C-25A17DF92619}" sibTransId="{30A0219B-4AD2-4D5F-9FD5-F7A57B34B7AF}"/>
    <dgm:cxn modelId="{D4CC498C-6AED-4570-8503-E05F2D64D6AD}" type="presOf" srcId="{39393448-2442-480E-96F3-ABE86C93BE1D}" destId="{F865D46B-B12F-4971-B8A9-C53EF987F90B}" srcOrd="0" destOrd="0" presId="urn:microsoft.com/office/officeart/2008/layout/RadialCluster"/>
    <dgm:cxn modelId="{BB2E6DBC-DC41-4DEE-8FC6-7FB78147F1C0}" srcId="{9F6D3726-A025-4614-B6E3-AF2BABA27282}" destId="{E4571E2B-2CB3-46F5-810A-376A4D32944E}" srcOrd="2" destOrd="0" parTransId="{9C7C212A-720F-4707-BF3B-6760702F9DE9}" sibTransId="{F2F2D94D-A454-4C46-86D1-987C5DA25426}"/>
    <dgm:cxn modelId="{67B006C7-88F7-4FEA-A90A-768A8053886B}" type="presOf" srcId="{B15F703F-BAA1-438B-A75C-25A17DF92619}" destId="{ABD66078-9B1D-4A32-895F-151BC8ECB892}" srcOrd="0" destOrd="0" presId="urn:microsoft.com/office/officeart/2008/layout/RadialCluster"/>
    <dgm:cxn modelId="{D626B3CC-17FB-4897-85B5-A4E18128F234}" srcId="{9F6D3726-A025-4614-B6E3-AF2BABA27282}" destId="{C6BD0F9F-72A1-47B0-9AC0-AAFFA534C6C0}" srcOrd="1" destOrd="0" parTransId="{383BD458-0C08-4E9F-9C31-681448F0F2D9}" sibTransId="{EEF19671-F96D-4972-B526-6F2273E09E9C}"/>
    <dgm:cxn modelId="{5DE683D8-FCB7-415B-BD03-75FB9014F9FF}" type="presOf" srcId="{A344CBED-8926-4820-943E-ECB9F245ECE1}" destId="{5069C113-98D9-48B9-A62E-3B26CCD9BF99}" srcOrd="0" destOrd="0" presId="urn:microsoft.com/office/officeart/2008/layout/RadialCluster"/>
    <dgm:cxn modelId="{CDBE5DE3-8F22-4391-BF0A-C931ACE5A0C4}" type="presOf" srcId="{75F2C229-90B2-46B8-AE04-400EA59CC531}" destId="{1CE0AEB1-ECB9-42F0-A0AD-9A483311FD00}" srcOrd="0" destOrd="0" presId="urn:microsoft.com/office/officeart/2008/layout/RadialCluster"/>
    <dgm:cxn modelId="{AA5126BB-237E-4AB6-B074-8346113C48F2}" type="presParOf" srcId="{8545D579-1ECE-42B8-8298-221ECBDEE2FC}" destId="{2F975D21-D8A8-4C26-AE3D-CDBCB34C6632}" srcOrd="0" destOrd="0" presId="urn:microsoft.com/office/officeart/2008/layout/RadialCluster"/>
    <dgm:cxn modelId="{512FBCEA-E2B8-44A1-8AF1-B19BA81EC28D}" type="presParOf" srcId="{2F975D21-D8A8-4C26-AE3D-CDBCB34C6632}" destId="{C9611B15-762C-4E27-8416-62C1823F68CD}" srcOrd="0" destOrd="0" presId="urn:microsoft.com/office/officeart/2008/layout/RadialCluster"/>
    <dgm:cxn modelId="{BE9B0E2C-D9C4-4435-A7BE-6E69C39FE484}" type="presParOf" srcId="{2F975D21-D8A8-4C26-AE3D-CDBCB34C6632}" destId="{ABD66078-9B1D-4A32-895F-151BC8ECB892}" srcOrd="1" destOrd="0" presId="urn:microsoft.com/office/officeart/2008/layout/RadialCluster"/>
    <dgm:cxn modelId="{DE8A4B5D-179B-4F0D-A2D8-628347E822FA}" type="presParOf" srcId="{2F975D21-D8A8-4C26-AE3D-CDBCB34C6632}" destId="{1CE0AEB1-ECB9-42F0-A0AD-9A483311FD00}" srcOrd="2" destOrd="0" presId="urn:microsoft.com/office/officeart/2008/layout/RadialCluster"/>
    <dgm:cxn modelId="{CFA5A811-B3A3-4CDF-811D-D98DE00D74A9}" type="presParOf" srcId="{2F975D21-D8A8-4C26-AE3D-CDBCB34C6632}" destId="{F865D46B-B12F-4971-B8A9-C53EF987F90B}" srcOrd="3" destOrd="0" presId="urn:microsoft.com/office/officeart/2008/layout/RadialCluster"/>
    <dgm:cxn modelId="{D855D63A-9DF9-4C39-8D66-58831DB5DFE5}" type="presParOf" srcId="{2F975D21-D8A8-4C26-AE3D-CDBCB34C6632}" destId="{5069C113-98D9-48B9-A62E-3B26CCD9BF99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C96E1A-63E3-4D71-BB78-A1C5B93BCFE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02939754-76A4-40C2-A719-D5FD2B954742}">
      <dgm:prSet custT="1"/>
      <dgm:spPr/>
      <dgm:t>
        <a:bodyPr/>
        <a:lstStyle/>
        <a:p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Pengkapsulan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berarti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mengemas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beberapa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item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bersama-sama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menjadi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satu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unit yang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tertutup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rangka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menyembunyikan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struktur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internal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suatu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obyek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dari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lingkungan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/dunia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luar</a:t>
          </a:r>
          <a:endParaRPr lang="en-ID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2421EB-17E3-4764-A58F-061184E8DF16}" type="parTrans" cxnId="{11C4D380-1CE0-4898-89B8-8F3EC43CE027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21CA5A1E-B57D-4EA0-82E5-A39B847D9241}" type="sibTrans" cxnId="{11C4D380-1CE0-4898-89B8-8F3EC43CE027}">
      <dgm:prSet/>
      <dgm:spPr/>
      <dgm:t>
        <a:bodyPr/>
        <a:lstStyle/>
        <a:p>
          <a:endParaRPr lang="en-ID" sz="1600">
            <a:solidFill>
              <a:schemeClr val="tx1"/>
            </a:solidFill>
          </a:endParaRPr>
        </a:p>
      </dgm:t>
    </dgm:pt>
    <dgm:pt modelId="{2611F958-3A24-4C84-A98F-4F3523362B36}">
      <dgm:prSet custT="1"/>
      <dgm:spPr/>
      <dgm:t>
        <a:bodyPr/>
        <a:lstStyle/>
        <a:p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Pengkapsulasan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sering dianggap sebagai “penyembunyian informasi”</a:t>
          </a:r>
        </a:p>
      </dgm:t>
    </dgm:pt>
    <dgm:pt modelId="{9AB2A1F8-270C-4D73-A7E9-B4E14439E34A}" type="parTrans" cxnId="{BBEB8784-AABC-4E7E-A1B8-294B0C8B4D6B}">
      <dgm:prSet/>
      <dgm:spPr/>
      <dgm:t>
        <a:bodyPr/>
        <a:lstStyle/>
        <a:p>
          <a:endParaRPr lang="en-ID" sz="1600"/>
        </a:p>
      </dgm:t>
    </dgm:pt>
    <dgm:pt modelId="{39FB0ACF-E15E-4039-AA7E-561E72EDC684}" type="sibTrans" cxnId="{BBEB8784-AABC-4E7E-A1B8-294B0C8B4D6B}">
      <dgm:prSet/>
      <dgm:spPr/>
      <dgm:t>
        <a:bodyPr/>
        <a:lstStyle/>
        <a:p>
          <a:endParaRPr lang="en-ID" sz="1600"/>
        </a:p>
      </dgm:t>
    </dgm:pt>
    <dgm:pt modelId="{28958E28-A0C3-49FA-B177-FD7487FFB66D}">
      <dgm:prSet custT="1"/>
      <dgm:spPr/>
      <dgm:t>
        <a:bodyPr/>
        <a:lstStyle/>
        <a:p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Setiap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kelas hanya menampakkan interface yang diperlukan untuk berkomunikasi dengan dunia luar melalui message dan menyembunyikan (encapsulating)/implementasi aktual di dalam kelas.</a:t>
          </a:r>
        </a:p>
      </dgm:t>
    </dgm:pt>
    <dgm:pt modelId="{60CBB1CA-6FA9-4885-924D-B1A473CA338A}" type="parTrans" cxnId="{70CF085E-9B5F-4717-A534-26D2D6F206C6}">
      <dgm:prSet/>
      <dgm:spPr/>
      <dgm:t>
        <a:bodyPr/>
        <a:lstStyle/>
        <a:p>
          <a:endParaRPr lang="en-ID" sz="1600"/>
        </a:p>
      </dgm:t>
    </dgm:pt>
    <dgm:pt modelId="{B803A08F-85B4-4B3D-A8CB-2E2A8E629033}" type="sibTrans" cxnId="{70CF085E-9B5F-4717-A534-26D2D6F206C6}">
      <dgm:prSet/>
      <dgm:spPr/>
      <dgm:t>
        <a:bodyPr/>
        <a:lstStyle/>
        <a:p>
          <a:endParaRPr lang="en-ID" sz="1600"/>
        </a:p>
      </dgm:t>
    </dgm:pt>
    <dgm:pt modelId="{F66154F9-A090-4F9C-A450-F2E230675F39}">
      <dgm:prSet custT="1"/>
      <dgm:spPr/>
      <dgm:t>
        <a:bodyPr/>
        <a:lstStyle/>
        <a:p>
          <a:r>
            <a: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Kita hanya membutuhkan pemahaman tentang interface (methode), tidak perlu paham tentang internalnya (implementation).</a:t>
          </a:r>
          <a:endParaRPr lang="en-ID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88E27C-ABAE-4CC4-AA60-2300D20840B0}" type="parTrans" cxnId="{F6D8F316-A59D-4863-9E0E-3E5618E5B955}">
      <dgm:prSet/>
      <dgm:spPr/>
      <dgm:t>
        <a:bodyPr/>
        <a:lstStyle/>
        <a:p>
          <a:endParaRPr lang="en-ID" sz="1600"/>
        </a:p>
      </dgm:t>
    </dgm:pt>
    <dgm:pt modelId="{F42B8976-6E86-4FAE-B257-9D5908CDDDE2}" type="sibTrans" cxnId="{F6D8F316-A59D-4863-9E0E-3E5618E5B955}">
      <dgm:prSet/>
      <dgm:spPr/>
      <dgm:t>
        <a:bodyPr/>
        <a:lstStyle/>
        <a:p>
          <a:endParaRPr lang="en-ID" sz="1600"/>
        </a:p>
      </dgm:t>
    </dgm:pt>
    <dgm:pt modelId="{E48B35C5-0352-4923-BE79-99E7A6E9BC76}">
      <dgm:prSet custT="1"/>
      <dgm:spPr/>
      <dgm:t>
        <a:bodyPr/>
        <a:lstStyle/>
        <a:p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Pengapsulan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merupakan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kemampuan</a:t>
          </a:r>
          <a:r>
            <a:rPr lang="en-ID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sebuah obyek kelas untuk membatasi akses client ke reprensentasi internal obyek (data dan fungsi)</a:t>
          </a:r>
        </a:p>
      </dgm:t>
    </dgm:pt>
    <dgm:pt modelId="{B1412005-B557-4D10-A960-293CD1426389}" type="parTrans" cxnId="{D8AB013D-49F8-44AC-8DD5-AE6A3EED1493}">
      <dgm:prSet/>
      <dgm:spPr/>
      <dgm:t>
        <a:bodyPr/>
        <a:lstStyle/>
        <a:p>
          <a:endParaRPr lang="en-ID" sz="1600"/>
        </a:p>
      </dgm:t>
    </dgm:pt>
    <dgm:pt modelId="{A049CA5F-9AF2-4C7D-8107-1E460711B7BD}" type="sibTrans" cxnId="{D8AB013D-49F8-44AC-8DD5-AE6A3EED1493}">
      <dgm:prSet/>
      <dgm:spPr/>
      <dgm:t>
        <a:bodyPr/>
        <a:lstStyle/>
        <a:p>
          <a:endParaRPr lang="en-ID" sz="1600"/>
        </a:p>
      </dgm:t>
    </dgm:pt>
    <dgm:pt modelId="{1AE4DE85-FA16-401C-A42D-C313366AAECA}" type="pres">
      <dgm:prSet presAssocID="{67C96E1A-63E3-4D71-BB78-A1C5B93BCFE6}" presName="Name0" presStyleCnt="0">
        <dgm:presLayoutVars>
          <dgm:chMax val="7"/>
          <dgm:chPref val="7"/>
          <dgm:dir/>
        </dgm:presLayoutVars>
      </dgm:prSet>
      <dgm:spPr/>
    </dgm:pt>
    <dgm:pt modelId="{FA07DF96-A1F8-4133-A98A-894A3BB71F45}" type="pres">
      <dgm:prSet presAssocID="{67C96E1A-63E3-4D71-BB78-A1C5B93BCFE6}" presName="Name1" presStyleCnt="0"/>
      <dgm:spPr/>
    </dgm:pt>
    <dgm:pt modelId="{6CACC024-3FDF-4B9F-AC6D-8FB99BF12C83}" type="pres">
      <dgm:prSet presAssocID="{67C96E1A-63E3-4D71-BB78-A1C5B93BCFE6}" presName="cycle" presStyleCnt="0"/>
      <dgm:spPr/>
    </dgm:pt>
    <dgm:pt modelId="{62BD36DE-A278-40FC-824B-B10A257F673E}" type="pres">
      <dgm:prSet presAssocID="{67C96E1A-63E3-4D71-BB78-A1C5B93BCFE6}" presName="srcNode" presStyleLbl="node1" presStyleIdx="0" presStyleCnt="5"/>
      <dgm:spPr/>
    </dgm:pt>
    <dgm:pt modelId="{ACE907CB-C6F0-439C-94D7-0540211EC579}" type="pres">
      <dgm:prSet presAssocID="{67C96E1A-63E3-4D71-BB78-A1C5B93BCFE6}" presName="conn" presStyleLbl="parChTrans1D2" presStyleIdx="0" presStyleCnt="1"/>
      <dgm:spPr/>
    </dgm:pt>
    <dgm:pt modelId="{F6FCCFCD-CCBB-47AE-A698-348AD9A8608F}" type="pres">
      <dgm:prSet presAssocID="{67C96E1A-63E3-4D71-BB78-A1C5B93BCFE6}" presName="extraNode" presStyleLbl="node1" presStyleIdx="0" presStyleCnt="5"/>
      <dgm:spPr/>
    </dgm:pt>
    <dgm:pt modelId="{8C2FA3CE-5E6E-4BF4-A76C-472AF007F31A}" type="pres">
      <dgm:prSet presAssocID="{67C96E1A-63E3-4D71-BB78-A1C5B93BCFE6}" presName="dstNode" presStyleLbl="node1" presStyleIdx="0" presStyleCnt="5"/>
      <dgm:spPr/>
    </dgm:pt>
    <dgm:pt modelId="{3C358E66-9E78-4B6C-80D8-3BC56761F8C9}" type="pres">
      <dgm:prSet presAssocID="{02939754-76A4-40C2-A719-D5FD2B954742}" presName="text_1" presStyleLbl="node1" presStyleIdx="0" presStyleCnt="5" custScaleY="122608">
        <dgm:presLayoutVars>
          <dgm:bulletEnabled val="1"/>
        </dgm:presLayoutVars>
      </dgm:prSet>
      <dgm:spPr/>
    </dgm:pt>
    <dgm:pt modelId="{B5B47A68-5932-454C-8AE0-5C68BA324685}" type="pres">
      <dgm:prSet presAssocID="{02939754-76A4-40C2-A719-D5FD2B954742}" presName="accent_1" presStyleCnt="0"/>
      <dgm:spPr/>
    </dgm:pt>
    <dgm:pt modelId="{6C491904-4A53-4150-9F7F-27AA02910E62}" type="pres">
      <dgm:prSet presAssocID="{02939754-76A4-40C2-A719-D5FD2B954742}" presName="accentRepeatNode" presStyleLbl="solidFgAcc1" presStyleIdx="0" presStyleCnt="5"/>
      <dgm:spPr/>
    </dgm:pt>
    <dgm:pt modelId="{43F90284-F5B2-4669-BC52-36B8A29C4148}" type="pres">
      <dgm:prSet presAssocID="{2611F958-3A24-4C84-A98F-4F3523362B36}" presName="text_2" presStyleLbl="node1" presStyleIdx="1" presStyleCnt="5" custScaleY="73212">
        <dgm:presLayoutVars>
          <dgm:bulletEnabled val="1"/>
        </dgm:presLayoutVars>
      </dgm:prSet>
      <dgm:spPr/>
    </dgm:pt>
    <dgm:pt modelId="{A0DAFAC7-3EBF-4B0F-82C0-709C5183735B}" type="pres">
      <dgm:prSet presAssocID="{2611F958-3A24-4C84-A98F-4F3523362B36}" presName="accent_2" presStyleCnt="0"/>
      <dgm:spPr/>
    </dgm:pt>
    <dgm:pt modelId="{2B8BDC4C-740A-4666-89E4-2B32D8A05D25}" type="pres">
      <dgm:prSet presAssocID="{2611F958-3A24-4C84-A98F-4F3523362B36}" presName="accentRepeatNode" presStyleLbl="solidFgAcc1" presStyleIdx="1" presStyleCnt="5"/>
      <dgm:spPr/>
    </dgm:pt>
    <dgm:pt modelId="{6F815A51-364C-42F8-8F13-BB06D51AE34C}" type="pres">
      <dgm:prSet presAssocID="{28958E28-A0C3-49FA-B177-FD7487FFB66D}" presName="text_3" presStyleLbl="node1" presStyleIdx="2" presStyleCnt="5" custScaleY="146864">
        <dgm:presLayoutVars>
          <dgm:bulletEnabled val="1"/>
        </dgm:presLayoutVars>
      </dgm:prSet>
      <dgm:spPr/>
    </dgm:pt>
    <dgm:pt modelId="{EA4E1BF7-6C55-4DC1-9278-90B85FDC425B}" type="pres">
      <dgm:prSet presAssocID="{28958E28-A0C3-49FA-B177-FD7487FFB66D}" presName="accent_3" presStyleCnt="0"/>
      <dgm:spPr/>
    </dgm:pt>
    <dgm:pt modelId="{127984A2-820E-482B-AB9E-F270F662DB56}" type="pres">
      <dgm:prSet presAssocID="{28958E28-A0C3-49FA-B177-FD7487FFB66D}" presName="accentRepeatNode" presStyleLbl="solidFgAcc1" presStyleIdx="2" presStyleCnt="5"/>
      <dgm:spPr/>
    </dgm:pt>
    <dgm:pt modelId="{C7B9FF1F-D5A8-4C0C-B785-12E87BF817FB}" type="pres">
      <dgm:prSet presAssocID="{F66154F9-A090-4F9C-A450-F2E230675F39}" presName="text_4" presStyleLbl="node1" presStyleIdx="3" presStyleCnt="5">
        <dgm:presLayoutVars>
          <dgm:bulletEnabled val="1"/>
        </dgm:presLayoutVars>
      </dgm:prSet>
      <dgm:spPr/>
    </dgm:pt>
    <dgm:pt modelId="{7AC2E3A3-8F66-4C92-8490-72B3BCEF60E9}" type="pres">
      <dgm:prSet presAssocID="{F66154F9-A090-4F9C-A450-F2E230675F39}" presName="accent_4" presStyleCnt="0"/>
      <dgm:spPr/>
    </dgm:pt>
    <dgm:pt modelId="{73E6BD61-7E23-40FF-8770-DA11E393F22E}" type="pres">
      <dgm:prSet presAssocID="{F66154F9-A090-4F9C-A450-F2E230675F39}" presName="accentRepeatNode" presStyleLbl="solidFgAcc1" presStyleIdx="3" presStyleCnt="5"/>
      <dgm:spPr/>
    </dgm:pt>
    <dgm:pt modelId="{4AA747B0-3DA8-48CD-8255-B7197D66466C}" type="pres">
      <dgm:prSet presAssocID="{E48B35C5-0352-4923-BE79-99E7A6E9BC76}" presName="text_5" presStyleLbl="node1" presStyleIdx="4" presStyleCnt="5">
        <dgm:presLayoutVars>
          <dgm:bulletEnabled val="1"/>
        </dgm:presLayoutVars>
      </dgm:prSet>
      <dgm:spPr/>
    </dgm:pt>
    <dgm:pt modelId="{9C4C8F63-9C7A-4F3D-9571-BD539C2265E2}" type="pres">
      <dgm:prSet presAssocID="{E48B35C5-0352-4923-BE79-99E7A6E9BC76}" presName="accent_5" presStyleCnt="0"/>
      <dgm:spPr/>
    </dgm:pt>
    <dgm:pt modelId="{1D70B9C5-C040-4F59-932D-5F3D83AB78C7}" type="pres">
      <dgm:prSet presAssocID="{E48B35C5-0352-4923-BE79-99E7A6E9BC76}" presName="accentRepeatNode" presStyleLbl="solidFgAcc1" presStyleIdx="4" presStyleCnt="5"/>
      <dgm:spPr/>
    </dgm:pt>
  </dgm:ptLst>
  <dgm:cxnLst>
    <dgm:cxn modelId="{AC7FDC0A-CCBC-4CDE-89DC-A98BAE7604FE}" type="presOf" srcId="{02939754-76A4-40C2-A719-D5FD2B954742}" destId="{3C358E66-9E78-4B6C-80D8-3BC56761F8C9}" srcOrd="0" destOrd="0" presId="urn:microsoft.com/office/officeart/2008/layout/VerticalCurvedList"/>
    <dgm:cxn modelId="{F6D8F316-A59D-4863-9E0E-3E5618E5B955}" srcId="{67C96E1A-63E3-4D71-BB78-A1C5B93BCFE6}" destId="{F66154F9-A090-4F9C-A450-F2E230675F39}" srcOrd="3" destOrd="0" parTransId="{E888E27C-ABAE-4CC4-AA60-2300D20840B0}" sibTransId="{F42B8976-6E86-4FAE-B257-9D5908CDDDE2}"/>
    <dgm:cxn modelId="{E418AB39-C273-44A2-95AF-6801D34C1926}" type="presOf" srcId="{2611F958-3A24-4C84-A98F-4F3523362B36}" destId="{43F90284-F5B2-4669-BC52-36B8A29C4148}" srcOrd="0" destOrd="0" presId="urn:microsoft.com/office/officeart/2008/layout/VerticalCurvedList"/>
    <dgm:cxn modelId="{D8AB013D-49F8-44AC-8DD5-AE6A3EED1493}" srcId="{67C96E1A-63E3-4D71-BB78-A1C5B93BCFE6}" destId="{E48B35C5-0352-4923-BE79-99E7A6E9BC76}" srcOrd="4" destOrd="0" parTransId="{B1412005-B557-4D10-A960-293CD1426389}" sibTransId="{A049CA5F-9AF2-4C7D-8107-1E460711B7BD}"/>
    <dgm:cxn modelId="{70CF085E-9B5F-4717-A534-26D2D6F206C6}" srcId="{67C96E1A-63E3-4D71-BB78-A1C5B93BCFE6}" destId="{28958E28-A0C3-49FA-B177-FD7487FFB66D}" srcOrd="2" destOrd="0" parTransId="{60CBB1CA-6FA9-4885-924D-B1A473CA338A}" sibTransId="{B803A08F-85B4-4B3D-A8CB-2E2A8E629033}"/>
    <dgm:cxn modelId="{12F66066-8BBF-40D9-9C1B-7F5E0DB60CF8}" type="presOf" srcId="{E48B35C5-0352-4923-BE79-99E7A6E9BC76}" destId="{4AA747B0-3DA8-48CD-8255-B7197D66466C}" srcOrd="0" destOrd="0" presId="urn:microsoft.com/office/officeart/2008/layout/VerticalCurvedList"/>
    <dgm:cxn modelId="{11C4D380-1CE0-4898-89B8-8F3EC43CE027}" srcId="{67C96E1A-63E3-4D71-BB78-A1C5B93BCFE6}" destId="{02939754-76A4-40C2-A719-D5FD2B954742}" srcOrd="0" destOrd="0" parTransId="{242421EB-17E3-4764-A58F-061184E8DF16}" sibTransId="{21CA5A1E-B57D-4EA0-82E5-A39B847D9241}"/>
    <dgm:cxn modelId="{BBEB8784-AABC-4E7E-A1B8-294B0C8B4D6B}" srcId="{67C96E1A-63E3-4D71-BB78-A1C5B93BCFE6}" destId="{2611F958-3A24-4C84-A98F-4F3523362B36}" srcOrd="1" destOrd="0" parTransId="{9AB2A1F8-270C-4D73-A7E9-B4E14439E34A}" sibTransId="{39FB0ACF-E15E-4039-AA7E-561E72EDC684}"/>
    <dgm:cxn modelId="{9C1FF5C1-1723-41C2-9FE9-C293A57C9ADF}" type="presOf" srcId="{67C96E1A-63E3-4D71-BB78-A1C5B93BCFE6}" destId="{1AE4DE85-FA16-401C-A42D-C313366AAECA}" srcOrd="0" destOrd="0" presId="urn:microsoft.com/office/officeart/2008/layout/VerticalCurvedList"/>
    <dgm:cxn modelId="{A518C5C4-EA4D-4F50-AFEC-4C1EA4D0BEF7}" type="presOf" srcId="{28958E28-A0C3-49FA-B177-FD7487FFB66D}" destId="{6F815A51-364C-42F8-8F13-BB06D51AE34C}" srcOrd="0" destOrd="0" presId="urn:microsoft.com/office/officeart/2008/layout/VerticalCurvedList"/>
    <dgm:cxn modelId="{974423E3-0ED3-46EF-99D2-24D73B378372}" type="presOf" srcId="{F66154F9-A090-4F9C-A450-F2E230675F39}" destId="{C7B9FF1F-D5A8-4C0C-B785-12E87BF817FB}" srcOrd="0" destOrd="0" presId="urn:microsoft.com/office/officeart/2008/layout/VerticalCurvedList"/>
    <dgm:cxn modelId="{D42902EF-CF72-4DCC-A659-DAF68D881CAB}" type="presOf" srcId="{21CA5A1E-B57D-4EA0-82E5-A39B847D9241}" destId="{ACE907CB-C6F0-439C-94D7-0540211EC579}" srcOrd="0" destOrd="0" presId="urn:microsoft.com/office/officeart/2008/layout/VerticalCurvedList"/>
    <dgm:cxn modelId="{A38963D9-D319-4A18-9466-0AB0E1D47F9D}" type="presParOf" srcId="{1AE4DE85-FA16-401C-A42D-C313366AAECA}" destId="{FA07DF96-A1F8-4133-A98A-894A3BB71F45}" srcOrd="0" destOrd="0" presId="urn:microsoft.com/office/officeart/2008/layout/VerticalCurvedList"/>
    <dgm:cxn modelId="{DB119BFF-198B-4D15-B2D8-CF48F1B90688}" type="presParOf" srcId="{FA07DF96-A1F8-4133-A98A-894A3BB71F45}" destId="{6CACC024-3FDF-4B9F-AC6D-8FB99BF12C83}" srcOrd="0" destOrd="0" presId="urn:microsoft.com/office/officeart/2008/layout/VerticalCurvedList"/>
    <dgm:cxn modelId="{4EDC2A1B-C7CC-4437-A471-FD8FBC6E2AA0}" type="presParOf" srcId="{6CACC024-3FDF-4B9F-AC6D-8FB99BF12C83}" destId="{62BD36DE-A278-40FC-824B-B10A257F673E}" srcOrd="0" destOrd="0" presId="urn:microsoft.com/office/officeart/2008/layout/VerticalCurvedList"/>
    <dgm:cxn modelId="{6020AD35-E726-49A9-8B4D-AF991E140AA7}" type="presParOf" srcId="{6CACC024-3FDF-4B9F-AC6D-8FB99BF12C83}" destId="{ACE907CB-C6F0-439C-94D7-0540211EC579}" srcOrd="1" destOrd="0" presId="urn:microsoft.com/office/officeart/2008/layout/VerticalCurvedList"/>
    <dgm:cxn modelId="{4401F02B-DD0A-4825-A982-58C0DAA0C001}" type="presParOf" srcId="{6CACC024-3FDF-4B9F-AC6D-8FB99BF12C83}" destId="{F6FCCFCD-CCBB-47AE-A698-348AD9A8608F}" srcOrd="2" destOrd="0" presId="urn:microsoft.com/office/officeart/2008/layout/VerticalCurvedList"/>
    <dgm:cxn modelId="{22F451CF-50DC-4CEA-9D27-1ECBB21F825C}" type="presParOf" srcId="{6CACC024-3FDF-4B9F-AC6D-8FB99BF12C83}" destId="{8C2FA3CE-5E6E-4BF4-A76C-472AF007F31A}" srcOrd="3" destOrd="0" presId="urn:microsoft.com/office/officeart/2008/layout/VerticalCurvedList"/>
    <dgm:cxn modelId="{2D9A4150-70F3-4743-9E7A-450B96F967D1}" type="presParOf" srcId="{FA07DF96-A1F8-4133-A98A-894A3BB71F45}" destId="{3C358E66-9E78-4B6C-80D8-3BC56761F8C9}" srcOrd="1" destOrd="0" presId="urn:microsoft.com/office/officeart/2008/layout/VerticalCurvedList"/>
    <dgm:cxn modelId="{2D38F7F5-F7E8-4BF0-9F3F-62D2721DE08D}" type="presParOf" srcId="{FA07DF96-A1F8-4133-A98A-894A3BB71F45}" destId="{B5B47A68-5932-454C-8AE0-5C68BA324685}" srcOrd="2" destOrd="0" presId="urn:microsoft.com/office/officeart/2008/layout/VerticalCurvedList"/>
    <dgm:cxn modelId="{58D4B88A-36A1-4AB7-B383-B62C1A8893C3}" type="presParOf" srcId="{B5B47A68-5932-454C-8AE0-5C68BA324685}" destId="{6C491904-4A53-4150-9F7F-27AA02910E62}" srcOrd="0" destOrd="0" presId="urn:microsoft.com/office/officeart/2008/layout/VerticalCurvedList"/>
    <dgm:cxn modelId="{5EC204FB-B1A6-4598-B690-0482DBD03B56}" type="presParOf" srcId="{FA07DF96-A1F8-4133-A98A-894A3BB71F45}" destId="{43F90284-F5B2-4669-BC52-36B8A29C4148}" srcOrd="3" destOrd="0" presId="urn:microsoft.com/office/officeart/2008/layout/VerticalCurvedList"/>
    <dgm:cxn modelId="{5F11A70F-8891-4BBF-90E7-4DE5992E2DE9}" type="presParOf" srcId="{FA07DF96-A1F8-4133-A98A-894A3BB71F45}" destId="{A0DAFAC7-3EBF-4B0F-82C0-709C5183735B}" srcOrd="4" destOrd="0" presId="urn:microsoft.com/office/officeart/2008/layout/VerticalCurvedList"/>
    <dgm:cxn modelId="{C288FF61-BF12-4BF5-8105-0E2FDCB5E05A}" type="presParOf" srcId="{A0DAFAC7-3EBF-4B0F-82C0-709C5183735B}" destId="{2B8BDC4C-740A-4666-89E4-2B32D8A05D25}" srcOrd="0" destOrd="0" presId="urn:microsoft.com/office/officeart/2008/layout/VerticalCurvedList"/>
    <dgm:cxn modelId="{661EC09D-83DD-48D8-887E-30403A12AC64}" type="presParOf" srcId="{FA07DF96-A1F8-4133-A98A-894A3BB71F45}" destId="{6F815A51-364C-42F8-8F13-BB06D51AE34C}" srcOrd="5" destOrd="0" presId="urn:microsoft.com/office/officeart/2008/layout/VerticalCurvedList"/>
    <dgm:cxn modelId="{FE5A6297-3644-492C-B3E5-5842E1489BB7}" type="presParOf" srcId="{FA07DF96-A1F8-4133-A98A-894A3BB71F45}" destId="{EA4E1BF7-6C55-4DC1-9278-90B85FDC425B}" srcOrd="6" destOrd="0" presId="urn:microsoft.com/office/officeart/2008/layout/VerticalCurvedList"/>
    <dgm:cxn modelId="{2EB77434-39C0-4139-A471-462EB31A67F1}" type="presParOf" srcId="{EA4E1BF7-6C55-4DC1-9278-90B85FDC425B}" destId="{127984A2-820E-482B-AB9E-F270F662DB56}" srcOrd="0" destOrd="0" presId="urn:microsoft.com/office/officeart/2008/layout/VerticalCurvedList"/>
    <dgm:cxn modelId="{BB0DCC27-31B6-4CCD-927F-0A0123A86432}" type="presParOf" srcId="{FA07DF96-A1F8-4133-A98A-894A3BB71F45}" destId="{C7B9FF1F-D5A8-4C0C-B785-12E87BF817FB}" srcOrd="7" destOrd="0" presId="urn:microsoft.com/office/officeart/2008/layout/VerticalCurvedList"/>
    <dgm:cxn modelId="{7D3568CA-7882-41FD-955D-570ABBFE1766}" type="presParOf" srcId="{FA07DF96-A1F8-4133-A98A-894A3BB71F45}" destId="{7AC2E3A3-8F66-4C92-8490-72B3BCEF60E9}" srcOrd="8" destOrd="0" presId="urn:microsoft.com/office/officeart/2008/layout/VerticalCurvedList"/>
    <dgm:cxn modelId="{A1283DAD-EC3E-4362-85C5-8EFFBF608219}" type="presParOf" srcId="{7AC2E3A3-8F66-4C92-8490-72B3BCEF60E9}" destId="{73E6BD61-7E23-40FF-8770-DA11E393F22E}" srcOrd="0" destOrd="0" presId="urn:microsoft.com/office/officeart/2008/layout/VerticalCurvedList"/>
    <dgm:cxn modelId="{698A2AA7-7459-4FCB-A912-642EC713DF0D}" type="presParOf" srcId="{FA07DF96-A1F8-4133-A98A-894A3BB71F45}" destId="{4AA747B0-3DA8-48CD-8255-B7197D66466C}" srcOrd="9" destOrd="0" presId="urn:microsoft.com/office/officeart/2008/layout/VerticalCurvedList"/>
    <dgm:cxn modelId="{322F97CA-FDED-43F0-8244-AFBE22508B0A}" type="presParOf" srcId="{FA07DF96-A1F8-4133-A98A-894A3BB71F45}" destId="{9C4C8F63-9C7A-4F3D-9571-BD539C2265E2}" srcOrd="10" destOrd="0" presId="urn:microsoft.com/office/officeart/2008/layout/VerticalCurvedList"/>
    <dgm:cxn modelId="{1A5C4D4C-C503-4A5B-B4FA-C4EA5B3EF47A}" type="presParOf" srcId="{9C4C8F63-9C7A-4F3D-9571-BD539C2265E2}" destId="{1D70B9C5-C040-4F59-932D-5F3D83AB78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365961-CDF6-4F21-8FD4-AFA58E6CAA2A}" type="doc">
      <dgm:prSet loTypeId="urn:microsoft.com/office/officeart/2005/8/layout/chevron2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4C600E03-65C7-4920-8BD4-BF2FE33B5D37}">
      <dgm:prSet/>
      <dgm:spPr/>
      <dgm:t>
        <a:bodyPr/>
        <a:lstStyle/>
        <a:p>
          <a:r>
            <a:rPr lang="en-ID" dirty="0" err="1"/>
            <a:t>Prinsip</a:t>
          </a:r>
          <a:r>
            <a:rPr lang="en-ID" dirty="0"/>
            <a:t> </a:t>
          </a:r>
          <a:r>
            <a:rPr lang="en-ID" dirty="0" err="1"/>
            <a:t>Generalisasi</a:t>
          </a:r>
          <a:endParaRPr lang="en-ID" dirty="0"/>
        </a:p>
      </dgm:t>
    </dgm:pt>
    <dgm:pt modelId="{12D1171C-7648-407D-A4A3-E3CDFF3FC419}" type="parTrans" cxnId="{03A08788-54EF-42DB-A1B3-73508A897FFD}">
      <dgm:prSet/>
      <dgm:spPr/>
      <dgm:t>
        <a:bodyPr/>
        <a:lstStyle/>
        <a:p>
          <a:endParaRPr lang="en-ID"/>
        </a:p>
      </dgm:t>
    </dgm:pt>
    <dgm:pt modelId="{CE251B54-53D9-4ABB-BC3F-A14E8D37AD2D}" type="sibTrans" cxnId="{03A08788-54EF-42DB-A1B3-73508A897FFD}">
      <dgm:prSet/>
      <dgm:spPr/>
      <dgm:t>
        <a:bodyPr/>
        <a:lstStyle/>
        <a:p>
          <a:endParaRPr lang="en-ID"/>
        </a:p>
      </dgm:t>
    </dgm:pt>
    <dgm:pt modelId="{4CF98BD8-BDDA-40EF-B656-8BC0150A1A62}">
      <dgm:prSet/>
      <dgm:spPr/>
      <dgm:t>
        <a:bodyPr/>
        <a:lstStyle/>
        <a:p>
          <a:r>
            <a:rPr lang="en-ID" dirty="0" err="1"/>
            <a:t>Prinsip</a:t>
          </a:r>
          <a:r>
            <a:rPr lang="en-ID" dirty="0"/>
            <a:t> </a:t>
          </a:r>
          <a:r>
            <a:rPr lang="en-ID" dirty="0" err="1"/>
            <a:t>generalisasi</a:t>
          </a:r>
          <a:r>
            <a:rPr lang="en-ID" dirty="0"/>
            <a:t> </a:t>
          </a:r>
          <a:r>
            <a:rPr lang="en-ID" dirty="0" err="1"/>
            <a:t>sebuah</a:t>
          </a:r>
          <a:r>
            <a:rPr lang="en-ID" dirty="0"/>
            <a:t> </a:t>
          </a:r>
          <a:r>
            <a:rPr lang="en-ID" dirty="0" err="1"/>
            <a:t>generik</a:t>
          </a:r>
          <a:r>
            <a:rPr lang="en-ID" dirty="0"/>
            <a:t> </a:t>
          </a:r>
          <a:r>
            <a:rPr lang="en-ID" dirty="0" err="1"/>
            <a:t>adalah</a:t>
          </a:r>
          <a:r>
            <a:rPr lang="en-ID" dirty="0"/>
            <a:t> </a:t>
          </a:r>
          <a:r>
            <a:rPr lang="en-ID" dirty="0" err="1"/>
            <a:t>sebuah</a:t>
          </a:r>
          <a:r>
            <a:rPr lang="en-ID" dirty="0"/>
            <a:t> </a:t>
          </a:r>
          <a:r>
            <a:rPr lang="en-ID" dirty="0" err="1"/>
            <a:t>entitas</a:t>
          </a:r>
          <a:r>
            <a:rPr lang="en-ID" dirty="0"/>
            <a:t> yang </a:t>
          </a:r>
          <a:r>
            <a:rPr lang="en-ID" dirty="0" err="1"/>
            <a:t>bisa</a:t>
          </a:r>
          <a:r>
            <a:rPr lang="en-ID" dirty="0"/>
            <a:t> </a:t>
          </a:r>
          <a:r>
            <a:rPr lang="en-ID" dirty="0" err="1"/>
            <a:t>dikhususkan</a:t>
          </a:r>
          <a:r>
            <a:rPr lang="en-ID" dirty="0"/>
            <a:t> (</a:t>
          </a:r>
          <a:r>
            <a:rPr lang="en-ID" dirty="0" err="1"/>
            <a:t>dijabarkan</a:t>
          </a:r>
          <a:r>
            <a:rPr lang="en-ID" dirty="0"/>
            <a:t> </a:t>
          </a:r>
          <a:r>
            <a:rPr lang="en-ID" dirty="0" err="1"/>
            <a:t>lebih</a:t>
          </a:r>
          <a:r>
            <a:rPr lang="en-ID" dirty="0"/>
            <a:t> </a:t>
          </a:r>
          <a:r>
            <a:rPr lang="en-ID" dirty="0" err="1"/>
            <a:t>jauh</a:t>
          </a:r>
          <a:r>
            <a:rPr lang="en-ID" dirty="0"/>
            <a:t>) </a:t>
          </a:r>
          <a:r>
            <a:rPr lang="en-ID" dirty="0" err="1"/>
            <a:t>terhadap</a:t>
          </a:r>
          <a:r>
            <a:rPr lang="en-ID" dirty="0"/>
            <a:t> </a:t>
          </a:r>
          <a:r>
            <a:rPr lang="en-ID" dirty="0" err="1"/>
            <a:t>invokasi</a:t>
          </a:r>
          <a:endParaRPr lang="en-ID" dirty="0"/>
        </a:p>
      </dgm:t>
    </dgm:pt>
    <dgm:pt modelId="{E7AD6C1C-F35D-4CF3-8B1D-53A5DD9FCF55}" type="parTrans" cxnId="{56DD1FB2-3CAA-4479-87F9-4BAD2F2A75E3}">
      <dgm:prSet/>
      <dgm:spPr/>
      <dgm:t>
        <a:bodyPr/>
        <a:lstStyle/>
        <a:p>
          <a:endParaRPr lang="en-ID"/>
        </a:p>
      </dgm:t>
    </dgm:pt>
    <dgm:pt modelId="{555A91B7-70E1-41CF-AA67-2FF7E92F9B4C}" type="sibTrans" cxnId="{56DD1FB2-3CAA-4479-87F9-4BAD2F2A75E3}">
      <dgm:prSet/>
      <dgm:spPr/>
      <dgm:t>
        <a:bodyPr/>
        <a:lstStyle/>
        <a:p>
          <a:endParaRPr lang="en-ID"/>
        </a:p>
      </dgm:t>
    </dgm:pt>
    <dgm:pt modelId="{DBC42A3E-07B6-4ADB-A586-F2AF3A1615A0}">
      <dgm:prSet/>
      <dgm:spPr/>
      <dgm:t>
        <a:bodyPr/>
        <a:lstStyle/>
        <a:p>
          <a:r>
            <a:rPr lang="en-ID" dirty="0" err="1"/>
            <a:t>Prinsip</a:t>
          </a:r>
          <a:r>
            <a:rPr lang="en-ID" dirty="0"/>
            <a:t> </a:t>
          </a:r>
          <a:r>
            <a:rPr lang="en-ID" dirty="0" err="1"/>
            <a:t>Korespondensi</a:t>
          </a:r>
          <a:endParaRPr lang="en-ID" dirty="0"/>
        </a:p>
      </dgm:t>
    </dgm:pt>
    <dgm:pt modelId="{8EDC6CD7-B995-40AF-A8DD-932909F03658}" type="parTrans" cxnId="{AE2A342D-8CF8-4F83-A69D-B314130E6ABF}">
      <dgm:prSet/>
      <dgm:spPr/>
      <dgm:t>
        <a:bodyPr/>
        <a:lstStyle/>
        <a:p>
          <a:endParaRPr lang="en-ID"/>
        </a:p>
      </dgm:t>
    </dgm:pt>
    <dgm:pt modelId="{C66E16CD-F1F4-43F1-AF35-521B8150A522}" type="sibTrans" cxnId="{AE2A342D-8CF8-4F83-A69D-B314130E6ABF}">
      <dgm:prSet/>
      <dgm:spPr/>
      <dgm:t>
        <a:bodyPr/>
        <a:lstStyle/>
        <a:p>
          <a:endParaRPr lang="en-ID"/>
        </a:p>
      </dgm:t>
    </dgm:pt>
    <dgm:pt modelId="{D37F73AE-9BEE-451D-BB9D-ACC69B7E71CC}">
      <dgm:prSet/>
      <dgm:spPr/>
      <dgm:t>
        <a:bodyPr/>
        <a:lstStyle/>
        <a:p>
          <a:r>
            <a:rPr lang="en-ID" dirty="0" err="1"/>
            <a:t>Prinsip</a:t>
          </a:r>
          <a:r>
            <a:rPr lang="en-ID" dirty="0"/>
            <a:t> </a:t>
          </a:r>
          <a:r>
            <a:rPr lang="en-ID" dirty="0" err="1"/>
            <a:t>korespondensi</a:t>
          </a:r>
          <a:r>
            <a:rPr lang="en-ID" dirty="0"/>
            <a:t> </a:t>
          </a:r>
          <a:r>
            <a:rPr lang="en-ID" dirty="0" err="1"/>
            <a:t>adalah</a:t>
          </a:r>
          <a:r>
            <a:rPr lang="en-ID" dirty="0"/>
            <a:t> </a:t>
          </a:r>
          <a:r>
            <a:rPr lang="en-ID" dirty="0" err="1"/>
            <a:t>mekanisme</a:t>
          </a:r>
          <a:r>
            <a:rPr lang="en-ID" dirty="0"/>
            <a:t> binding parameter dan </a:t>
          </a:r>
          <a:r>
            <a:rPr lang="en-ID" dirty="0" err="1"/>
            <a:t>mekanisme</a:t>
          </a:r>
          <a:r>
            <a:rPr lang="en-ID" dirty="0"/>
            <a:t> </a:t>
          </a:r>
          <a:r>
            <a:rPr lang="en-ID" dirty="0" err="1"/>
            <a:t>definisi</a:t>
          </a:r>
          <a:r>
            <a:rPr lang="en-ID" dirty="0"/>
            <a:t> </a:t>
          </a:r>
          <a:r>
            <a:rPr lang="en-ID" dirty="0" err="1"/>
            <a:t>adalah</a:t>
          </a:r>
          <a:r>
            <a:rPr lang="en-ID" dirty="0"/>
            <a:t> </a:t>
          </a:r>
          <a:r>
            <a:rPr lang="en-ID" dirty="0" err="1"/>
            <a:t>setara</a:t>
          </a:r>
          <a:endParaRPr lang="en-ID" dirty="0"/>
        </a:p>
      </dgm:t>
    </dgm:pt>
    <dgm:pt modelId="{98B0FE17-23D3-49D1-B0D3-0F8BD21C2230}" type="parTrans" cxnId="{4D4FECD2-9A57-4372-8E55-345C68D41268}">
      <dgm:prSet/>
      <dgm:spPr/>
      <dgm:t>
        <a:bodyPr/>
        <a:lstStyle/>
        <a:p>
          <a:endParaRPr lang="en-ID"/>
        </a:p>
      </dgm:t>
    </dgm:pt>
    <dgm:pt modelId="{5DF3CFBA-B413-454B-BFCD-9FBEF9B280F5}" type="sibTrans" cxnId="{4D4FECD2-9A57-4372-8E55-345C68D41268}">
      <dgm:prSet/>
      <dgm:spPr/>
      <dgm:t>
        <a:bodyPr/>
        <a:lstStyle/>
        <a:p>
          <a:endParaRPr lang="en-ID"/>
        </a:p>
      </dgm:t>
    </dgm:pt>
    <dgm:pt modelId="{AD4B022A-5B43-43CF-B420-DF071F1F3014}" type="pres">
      <dgm:prSet presAssocID="{F0365961-CDF6-4F21-8FD4-AFA58E6CAA2A}" presName="linearFlow" presStyleCnt="0">
        <dgm:presLayoutVars>
          <dgm:dir/>
          <dgm:animLvl val="lvl"/>
          <dgm:resizeHandles val="exact"/>
        </dgm:presLayoutVars>
      </dgm:prSet>
      <dgm:spPr/>
    </dgm:pt>
    <dgm:pt modelId="{92110422-0CAF-4DE0-9109-46AE77715C95}" type="pres">
      <dgm:prSet presAssocID="{4C600E03-65C7-4920-8BD4-BF2FE33B5D37}" presName="composite" presStyleCnt="0"/>
      <dgm:spPr/>
    </dgm:pt>
    <dgm:pt modelId="{D29604CA-A8B5-4C7B-85FD-EF94F28E9CF9}" type="pres">
      <dgm:prSet presAssocID="{4C600E03-65C7-4920-8BD4-BF2FE33B5D3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731E743-6E28-49A3-B66A-B97784CC5F31}" type="pres">
      <dgm:prSet presAssocID="{4C600E03-65C7-4920-8BD4-BF2FE33B5D37}" presName="descendantText" presStyleLbl="alignAcc1" presStyleIdx="0" presStyleCnt="2">
        <dgm:presLayoutVars>
          <dgm:bulletEnabled val="1"/>
        </dgm:presLayoutVars>
      </dgm:prSet>
      <dgm:spPr/>
    </dgm:pt>
    <dgm:pt modelId="{25DE79D4-1610-42A3-B13F-B0CFDAC773B2}" type="pres">
      <dgm:prSet presAssocID="{CE251B54-53D9-4ABB-BC3F-A14E8D37AD2D}" presName="sp" presStyleCnt="0"/>
      <dgm:spPr/>
    </dgm:pt>
    <dgm:pt modelId="{D1AA9DB0-ED9D-40E2-87D4-1A6C2FE5FDE7}" type="pres">
      <dgm:prSet presAssocID="{DBC42A3E-07B6-4ADB-A586-F2AF3A1615A0}" presName="composite" presStyleCnt="0"/>
      <dgm:spPr/>
    </dgm:pt>
    <dgm:pt modelId="{1A7DA9EC-E6E7-4077-BA3F-8299B9F1A5F9}" type="pres">
      <dgm:prSet presAssocID="{DBC42A3E-07B6-4ADB-A586-F2AF3A1615A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6320A992-138C-4DE1-B979-CAC9AF49FA3D}" type="pres">
      <dgm:prSet presAssocID="{DBC42A3E-07B6-4ADB-A586-F2AF3A1615A0}" presName="descendantText" presStyleLbl="alignAcc1" presStyleIdx="1" presStyleCnt="2" custLinFactNeighborY="0">
        <dgm:presLayoutVars>
          <dgm:bulletEnabled val="1"/>
        </dgm:presLayoutVars>
      </dgm:prSet>
      <dgm:spPr/>
    </dgm:pt>
  </dgm:ptLst>
  <dgm:cxnLst>
    <dgm:cxn modelId="{27C23B02-13CE-48C8-BC1F-D51FB3907072}" type="presOf" srcId="{4C600E03-65C7-4920-8BD4-BF2FE33B5D37}" destId="{D29604CA-A8B5-4C7B-85FD-EF94F28E9CF9}" srcOrd="0" destOrd="0" presId="urn:microsoft.com/office/officeart/2005/8/layout/chevron2"/>
    <dgm:cxn modelId="{AE2A342D-8CF8-4F83-A69D-B314130E6ABF}" srcId="{F0365961-CDF6-4F21-8FD4-AFA58E6CAA2A}" destId="{DBC42A3E-07B6-4ADB-A586-F2AF3A1615A0}" srcOrd="1" destOrd="0" parTransId="{8EDC6CD7-B995-40AF-A8DD-932909F03658}" sibTransId="{C66E16CD-F1F4-43F1-AF35-521B8150A522}"/>
    <dgm:cxn modelId="{03A08788-54EF-42DB-A1B3-73508A897FFD}" srcId="{F0365961-CDF6-4F21-8FD4-AFA58E6CAA2A}" destId="{4C600E03-65C7-4920-8BD4-BF2FE33B5D37}" srcOrd="0" destOrd="0" parTransId="{12D1171C-7648-407D-A4A3-E3CDFF3FC419}" sibTransId="{CE251B54-53D9-4ABB-BC3F-A14E8D37AD2D}"/>
    <dgm:cxn modelId="{01A0CDA5-3EC0-42D7-8694-77D278308ED0}" type="presOf" srcId="{D37F73AE-9BEE-451D-BB9D-ACC69B7E71CC}" destId="{6320A992-138C-4DE1-B979-CAC9AF49FA3D}" srcOrd="0" destOrd="0" presId="urn:microsoft.com/office/officeart/2005/8/layout/chevron2"/>
    <dgm:cxn modelId="{53702AAD-B140-4DF5-B909-E7B916B708B0}" type="presOf" srcId="{4CF98BD8-BDDA-40EF-B656-8BC0150A1A62}" destId="{F731E743-6E28-49A3-B66A-B97784CC5F31}" srcOrd="0" destOrd="0" presId="urn:microsoft.com/office/officeart/2005/8/layout/chevron2"/>
    <dgm:cxn modelId="{56DD1FB2-3CAA-4479-87F9-4BAD2F2A75E3}" srcId="{4C600E03-65C7-4920-8BD4-BF2FE33B5D37}" destId="{4CF98BD8-BDDA-40EF-B656-8BC0150A1A62}" srcOrd="0" destOrd="0" parTransId="{E7AD6C1C-F35D-4CF3-8B1D-53A5DD9FCF55}" sibTransId="{555A91B7-70E1-41CF-AA67-2FF7E92F9B4C}"/>
    <dgm:cxn modelId="{E6A1B7B4-98CB-4C39-8A43-F5C46E0A8A15}" type="presOf" srcId="{F0365961-CDF6-4F21-8FD4-AFA58E6CAA2A}" destId="{AD4B022A-5B43-43CF-B420-DF071F1F3014}" srcOrd="0" destOrd="0" presId="urn:microsoft.com/office/officeart/2005/8/layout/chevron2"/>
    <dgm:cxn modelId="{4D4FECD2-9A57-4372-8E55-345C68D41268}" srcId="{DBC42A3E-07B6-4ADB-A586-F2AF3A1615A0}" destId="{D37F73AE-9BEE-451D-BB9D-ACC69B7E71CC}" srcOrd="0" destOrd="0" parTransId="{98B0FE17-23D3-49D1-B0D3-0F8BD21C2230}" sibTransId="{5DF3CFBA-B413-454B-BFCD-9FBEF9B280F5}"/>
    <dgm:cxn modelId="{315852E6-9766-4287-923A-0689ADB6E669}" type="presOf" srcId="{DBC42A3E-07B6-4ADB-A586-F2AF3A1615A0}" destId="{1A7DA9EC-E6E7-4077-BA3F-8299B9F1A5F9}" srcOrd="0" destOrd="0" presId="urn:microsoft.com/office/officeart/2005/8/layout/chevron2"/>
    <dgm:cxn modelId="{83D977AF-7362-4C51-9F71-917CABDAA2B9}" type="presParOf" srcId="{AD4B022A-5B43-43CF-B420-DF071F1F3014}" destId="{92110422-0CAF-4DE0-9109-46AE77715C95}" srcOrd="0" destOrd="0" presId="urn:microsoft.com/office/officeart/2005/8/layout/chevron2"/>
    <dgm:cxn modelId="{0626BBF5-F46A-42CB-95C8-69402C3E3CEA}" type="presParOf" srcId="{92110422-0CAF-4DE0-9109-46AE77715C95}" destId="{D29604CA-A8B5-4C7B-85FD-EF94F28E9CF9}" srcOrd="0" destOrd="0" presId="urn:microsoft.com/office/officeart/2005/8/layout/chevron2"/>
    <dgm:cxn modelId="{5FBE55F1-B73F-458D-9553-9F179B54E632}" type="presParOf" srcId="{92110422-0CAF-4DE0-9109-46AE77715C95}" destId="{F731E743-6E28-49A3-B66A-B97784CC5F31}" srcOrd="1" destOrd="0" presId="urn:microsoft.com/office/officeart/2005/8/layout/chevron2"/>
    <dgm:cxn modelId="{01370EC5-826E-4307-A6DF-F738A67696B8}" type="presParOf" srcId="{AD4B022A-5B43-43CF-B420-DF071F1F3014}" destId="{25DE79D4-1610-42A3-B13F-B0CFDAC773B2}" srcOrd="1" destOrd="0" presId="urn:microsoft.com/office/officeart/2005/8/layout/chevron2"/>
    <dgm:cxn modelId="{C28E0093-EB90-42D2-B5F7-1CA9F3F974F5}" type="presParOf" srcId="{AD4B022A-5B43-43CF-B420-DF071F1F3014}" destId="{D1AA9DB0-ED9D-40E2-87D4-1A6C2FE5FDE7}" srcOrd="2" destOrd="0" presId="urn:microsoft.com/office/officeart/2005/8/layout/chevron2"/>
    <dgm:cxn modelId="{4C0DE25A-4126-404C-B987-79FE0D8A7195}" type="presParOf" srcId="{D1AA9DB0-ED9D-40E2-87D4-1A6C2FE5FDE7}" destId="{1A7DA9EC-E6E7-4077-BA3F-8299B9F1A5F9}" srcOrd="0" destOrd="0" presId="urn:microsoft.com/office/officeart/2005/8/layout/chevron2"/>
    <dgm:cxn modelId="{0D805A5E-9F9F-4CD2-BC95-235710F2D8B6}" type="presParOf" srcId="{D1AA9DB0-ED9D-40E2-87D4-1A6C2FE5FDE7}" destId="{6320A992-138C-4DE1-B979-CAC9AF49FA3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365961-CDF6-4F21-8FD4-AFA58E6CAA2A}" type="doc">
      <dgm:prSet loTypeId="urn:microsoft.com/office/officeart/2005/8/layout/chevron2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4C600E03-65C7-4920-8BD4-BF2FE33B5D37}">
      <dgm:prSet/>
      <dgm:spPr/>
      <dgm:t>
        <a:bodyPr/>
        <a:lstStyle/>
        <a:p>
          <a:r>
            <a:rPr lang="en-ID" dirty="0" err="1"/>
            <a:t>Prinsip</a:t>
          </a:r>
          <a:r>
            <a:rPr lang="en-ID" dirty="0"/>
            <a:t> </a:t>
          </a:r>
          <a:r>
            <a:rPr lang="en-ID" dirty="0" err="1"/>
            <a:t>Analogi</a:t>
          </a:r>
          <a:endParaRPr lang="en-ID" dirty="0"/>
        </a:p>
      </dgm:t>
    </dgm:pt>
    <dgm:pt modelId="{12D1171C-7648-407D-A4A3-E3CDFF3FC419}" type="parTrans" cxnId="{03A08788-54EF-42DB-A1B3-73508A897FFD}">
      <dgm:prSet/>
      <dgm:spPr/>
      <dgm:t>
        <a:bodyPr/>
        <a:lstStyle/>
        <a:p>
          <a:endParaRPr lang="en-ID"/>
        </a:p>
      </dgm:t>
    </dgm:pt>
    <dgm:pt modelId="{CE251B54-53D9-4ABB-BC3F-A14E8D37AD2D}" type="sibTrans" cxnId="{03A08788-54EF-42DB-A1B3-73508A897FFD}">
      <dgm:prSet/>
      <dgm:spPr/>
      <dgm:t>
        <a:bodyPr/>
        <a:lstStyle/>
        <a:p>
          <a:endParaRPr lang="en-ID"/>
        </a:p>
      </dgm:t>
    </dgm:pt>
    <dgm:pt modelId="{4CF98BD8-BDDA-40EF-B656-8BC0150A1A62}">
      <dgm:prSet/>
      <dgm:spPr/>
      <dgm:t>
        <a:bodyPr/>
        <a:lstStyle/>
        <a:p>
          <a:r>
            <a:rPr lang="en-ID"/>
            <a:t>Prinsip analogi ada ketika suatu penyesuaian pada pola di antara 2 object yang berbeda. Dimana object dapat digantikan dengan object tunggal yang parameterized untuk melakukan rekonstruksi yang menyangkut object yang asli</a:t>
          </a:r>
        </a:p>
      </dgm:t>
    </dgm:pt>
    <dgm:pt modelId="{E7AD6C1C-F35D-4CF3-8B1D-53A5DD9FCF55}" type="parTrans" cxnId="{56DD1FB2-3CAA-4479-87F9-4BAD2F2A75E3}">
      <dgm:prSet/>
      <dgm:spPr/>
      <dgm:t>
        <a:bodyPr/>
        <a:lstStyle/>
        <a:p>
          <a:endParaRPr lang="en-ID"/>
        </a:p>
      </dgm:t>
    </dgm:pt>
    <dgm:pt modelId="{555A91B7-70E1-41CF-AA67-2FF7E92F9B4C}" type="sibTrans" cxnId="{56DD1FB2-3CAA-4479-87F9-4BAD2F2A75E3}">
      <dgm:prSet/>
      <dgm:spPr/>
      <dgm:t>
        <a:bodyPr/>
        <a:lstStyle/>
        <a:p>
          <a:endParaRPr lang="en-ID"/>
        </a:p>
      </dgm:t>
    </dgm:pt>
    <dgm:pt modelId="{DBC42A3E-07B6-4ADB-A586-F2AF3A1615A0}">
      <dgm:prSet/>
      <dgm:spPr/>
      <dgm:t>
        <a:bodyPr/>
        <a:lstStyle/>
        <a:p>
          <a:r>
            <a:rPr lang="en-ID" dirty="0"/>
            <a:t>Prinsip Parameterisasi</a:t>
          </a:r>
        </a:p>
      </dgm:t>
    </dgm:pt>
    <dgm:pt modelId="{8EDC6CD7-B995-40AF-A8DD-932909F03658}" type="parTrans" cxnId="{AE2A342D-8CF8-4F83-A69D-B314130E6ABF}">
      <dgm:prSet/>
      <dgm:spPr/>
      <dgm:t>
        <a:bodyPr/>
        <a:lstStyle/>
        <a:p>
          <a:endParaRPr lang="en-ID"/>
        </a:p>
      </dgm:t>
    </dgm:pt>
    <dgm:pt modelId="{C66E16CD-F1F4-43F1-AF35-521B8150A522}" type="sibTrans" cxnId="{AE2A342D-8CF8-4F83-A69D-B314130E6ABF}">
      <dgm:prSet/>
      <dgm:spPr/>
      <dgm:t>
        <a:bodyPr/>
        <a:lstStyle/>
        <a:p>
          <a:endParaRPr lang="en-ID"/>
        </a:p>
      </dgm:t>
    </dgm:pt>
    <dgm:pt modelId="{96AD375F-F4D6-405E-A41F-249385767D24}">
      <dgm:prSet/>
      <dgm:spPr/>
      <dgm:t>
        <a:bodyPr/>
        <a:lstStyle/>
        <a:p>
          <a:r>
            <a:rPr lang="en-ID" dirty="0" err="1"/>
            <a:t>Prinsip</a:t>
          </a:r>
          <a:r>
            <a:rPr lang="en-ID" dirty="0"/>
            <a:t> </a:t>
          </a:r>
          <a:r>
            <a:rPr lang="en-ID" dirty="0" err="1"/>
            <a:t>Parameterisasi</a:t>
          </a:r>
          <a:r>
            <a:rPr lang="en-ID" dirty="0"/>
            <a:t> </a:t>
          </a:r>
          <a:r>
            <a:rPr lang="en-ID" dirty="0" err="1"/>
            <a:t>adalah</a:t>
          </a:r>
          <a:r>
            <a:rPr lang="en-ID" dirty="0"/>
            <a:t> </a:t>
          </a:r>
          <a:r>
            <a:rPr lang="en-ID" dirty="0" err="1"/>
            <a:t>suatu</a:t>
          </a:r>
          <a:r>
            <a:rPr lang="en-ID" dirty="0"/>
            <a:t> parameter yang </a:t>
          </a:r>
          <a:r>
            <a:rPr lang="en-ID" dirty="0" err="1"/>
            <a:t>secara</a:t>
          </a:r>
          <a:r>
            <a:rPr lang="en-ID" dirty="0"/>
            <a:t> </a:t>
          </a:r>
          <a:r>
            <a:rPr lang="en-ID" dirty="0" err="1"/>
            <a:t>umum</a:t>
          </a:r>
          <a:r>
            <a:rPr lang="en-ID" dirty="0"/>
            <a:t> </a:t>
          </a:r>
          <a:r>
            <a:rPr lang="en-ID" dirty="0" err="1"/>
            <a:t>mungkin</a:t>
          </a:r>
          <a:r>
            <a:rPr lang="en-ID" dirty="0"/>
            <a:t> </a:t>
          </a:r>
          <a:r>
            <a:rPr lang="en-ID" dirty="0" err="1"/>
            <a:t>berasal</a:t>
          </a:r>
          <a:r>
            <a:rPr lang="en-ID" dirty="0"/>
            <a:t> </a:t>
          </a:r>
          <a:r>
            <a:rPr lang="en-ID" dirty="0" err="1"/>
            <a:t>dari</a:t>
          </a:r>
          <a:r>
            <a:rPr lang="en-ID" dirty="0"/>
            <a:t> </a:t>
          </a:r>
          <a:r>
            <a:rPr lang="en-ID" dirty="0" err="1"/>
            <a:t>beberapa</a:t>
          </a:r>
          <a:r>
            <a:rPr lang="en-ID" dirty="0"/>
            <a:t> domain. </a:t>
          </a:r>
          <a:r>
            <a:rPr lang="en-ID" dirty="0" err="1"/>
            <a:t>Istilah</a:t>
          </a:r>
          <a:r>
            <a:rPr lang="en-ID" dirty="0"/>
            <a:t> parameter formal dan parameter </a:t>
          </a:r>
          <a:r>
            <a:rPr lang="en-ID" dirty="0" err="1"/>
            <a:t>nyata</a:t>
          </a:r>
          <a:r>
            <a:rPr lang="en-ID" dirty="0"/>
            <a:t> </a:t>
          </a:r>
          <a:r>
            <a:rPr lang="en-ID" dirty="0" err="1"/>
            <a:t>sering</a:t>
          </a:r>
          <a:r>
            <a:rPr lang="en-ID" dirty="0"/>
            <a:t> </a:t>
          </a:r>
          <a:r>
            <a:rPr lang="en-ID" dirty="0" err="1"/>
            <a:t>disebut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argumentasi</a:t>
          </a:r>
          <a:endParaRPr lang="en-ID" dirty="0"/>
        </a:p>
      </dgm:t>
    </dgm:pt>
    <dgm:pt modelId="{ED5972F2-C6ED-4F32-B044-D285C22F0D01}" type="parTrans" cxnId="{42F48015-35CA-4E9A-BC09-19F0232BA3D4}">
      <dgm:prSet/>
      <dgm:spPr/>
      <dgm:t>
        <a:bodyPr/>
        <a:lstStyle/>
        <a:p>
          <a:endParaRPr lang="en-ID"/>
        </a:p>
      </dgm:t>
    </dgm:pt>
    <dgm:pt modelId="{43F26C2F-319E-4301-9DF1-FDBB2AF70438}" type="sibTrans" cxnId="{42F48015-35CA-4E9A-BC09-19F0232BA3D4}">
      <dgm:prSet/>
      <dgm:spPr/>
      <dgm:t>
        <a:bodyPr/>
        <a:lstStyle/>
        <a:p>
          <a:endParaRPr lang="en-ID"/>
        </a:p>
      </dgm:t>
    </dgm:pt>
    <dgm:pt modelId="{AD4B022A-5B43-43CF-B420-DF071F1F3014}" type="pres">
      <dgm:prSet presAssocID="{F0365961-CDF6-4F21-8FD4-AFA58E6CAA2A}" presName="linearFlow" presStyleCnt="0">
        <dgm:presLayoutVars>
          <dgm:dir/>
          <dgm:animLvl val="lvl"/>
          <dgm:resizeHandles val="exact"/>
        </dgm:presLayoutVars>
      </dgm:prSet>
      <dgm:spPr/>
    </dgm:pt>
    <dgm:pt modelId="{92110422-0CAF-4DE0-9109-46AE77715C95}" type="pres">
      <dgm:prSet presAssocID="{4C600E03-65C7-4920-8BD4-BF2FE33B5D37}" presName="composite" presStyleCnt="0"/>
      <dgm:spPr/>
    </dgm:pt>
    <dgm:pt modelId="{D29604CA-A8B5-4C7B-85FD-EF94F28E9CF9}" type="pres">
      <dgm:prSet presAssocID="{4C600E03-65C7-4920-8BD4-BF2FE33B5D3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731E743-6E28-49A3-B66A-B97784CC5F31}" type="pres">
      <dgm:prSet presAssocID="{4C600E03-65C7-4920-8BD4-BF2FE33B5D37}" presName="descendantText" presStyleLbl="alignAcc1" presStyleIdx="0" presStyleCnt="2">
        <dgm:presLayoutVars>
          <dgm:bulletEnabled val="1"/>
        </dgm:presLayoutVars>
      </dgm:prSet>
      <dgm:spPr/>
    </dgm:pt>
    <dgm:pt modelId="{25DE79D4-1610-42A3-B13F-B0CFDAC773B2}" type="pres">
      <dgm:prSet presAssocID="{CE251B54-53D9-4ABB-BC3F-A14E8D37AD2D}" presName="sp" presStyleCnt="0"/>
      <dgm:spPr/>
    </dgm:pt>
    <dgm:pt modelId="{D1AA9DB0-ED9D-40E2-87D4-1A6C2FE5FDE7}" type="pres">
      <dgm:prSet presAssocID="{DBC42A3E-07B6-4ADB-A586-F2AF3A1615A0}" presName="composite" presStyleCnt="0"/>
      <dgm:spPr/>
    </dgm:pt>
    <dgm:pt modelId="{1A7DA9EC-E6E7-4077-BA3F-8299B9F1A5F9}" type="pres">
      <dgm:prSet presAssocID="{DBC42A3E-07B6-4ADB-A586-F2AF3A1615A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6320A992-138C-4DE1-B979-CAC9AF49FA3D}" type="pres">
      <dgm:prSet presAssocID="{DBC42A3E-07B6-4ADB-A586-F2AF3A1615A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27C23B02-13CE-48C8-BC1F-D51FB3907072}" type="presOf" srcId="{4C600E03-65C7-4920-8BD4-BF2FE33B5D37}" destId="{D29604CA-A8B5-4C7B-85FD-EF94F28E9CF9}" srcOrd="0" destOrd="0" presId="urn:microsoft.com/office/officeart/2005/8/layout/chevron2"/>
    <dgm:cxn modelId="{42F48015-35CA-4E9A-BC09-19F0232BA3D4}" srcId="{DBC42A3E-07B6-4ADB-A586-F2AF3A1615A0}" destId="{96AD375F-F4D6-405E-A41F-249385767D24}" srcOrd="0" destOrd="0" parTransId="{ED5972F2-C6ED-4F32-B044-D285C22F0D01}" sibTransId="{43F26C2F-319E-4301-9DF1-FDBB2AF70438}"/>
    <dgm:cxn modelId="{AE2A342D-8CF8-4F83-A69D-B314130E6ABF}" srcId="{F0365961-CDF6-4F21-8FD4-AFA58E6CAA2A}" destId="{DBC42A3E-07B6-4ADB-A586-F2AF3A1615A0}" srcOrd="1" destOrd="0" parTransId="{8EDC6CD7-B995-40AF-A8DD-932909F03658}" sibTransId="{C66E16CD-F1F4-43F1-AF35-521B8150A522}"/>
    <dgm:cxn modelId="{03A08788-54EF-42DB-A1B3-73508A897FFD}" srcId="{F0365961-CDF6-4F21-8FD4-AFA58E6CAA2A}" destId="{4C600E03-65C7-4920-8BD4-BF2FE33B5D37}" srcOrd="0" destOrd="0" parTransId="{12D1171C-7648-407D-A4A3-E3CDFF3FC419}" sibTransId="{CE251B54-53D9-4ABB-BC3F-A14E8D37AD2D}"/>
    <dgm:cxn modelId="{56DD1FB2-3CAA-4479-87F9-4BAD2F2A75E3}" srcId="{4C600E03-65C7-4920-8BD4-BF2FE33B5D37}" destId="{4CF98BD8-BDDA-40EF-B656-8BC0150A1A62}" srcOrd="0" destOrd="0" parTransId="{E7AD6C1C-F35D-4CF3-8B1D-53A5DD9FCF55}" sibTransId="{555A91B7-70E1-41CF-AA67-2FF7E92F9B4C}"/>
    <dgm:cxn modelId="{E6A1B7B4-98CB-4C39-8A43-F5C46E0A8A15}" type="presOf" srcId="{F0365961-CDF6-4F21-8FD4-AFA58E6CAA2A}" destId="{AD4B022A-5B43-43CF-B420-DF071F1F3014}" srcOrd="0" destOrd="0" presId="urn:microsoft.com/office/officeart/2005/8/layout/chevron2"/>
    <dgm:cxn modelId="{06BFE5D0-1CB8-423D-B998-AFD912F44BA2}" type="presOf" srcId="{96AD375F-F4D6-405E-A41F-249385767D24}" destId="{6320A992-138C-4DE1-B979-CAC9AF49FA3D}" srcOrd="0" destOrd="0" presId="urn:microsoft.com/office/officeart/2005/8/layout/chevron2"/>
    <dgm:cxn modelId="{A65A82DF-A074-4C93-AE2B-52FD06AFC715}" type="presOf" srcId="{4CF98BD8-BDDA-40EF-B656-8BC0150A1A62}" destId="{F731E743-6E28-49A3-B66A-B97784CC5F31}" srcOrd="0" destOrd="0" presId="urn:microsoft.com/office/officeart/2005/8/layout/chevron2"/>
    <dgm:cxn modelId="{315852E6-9766-4287-923A-0689ADB6E669}" type="presOf" srcId="{DBC42A3E-07B6-4ADB-A586-F2AF3A1615A0}" destId="{1A7DA9EC-E6E7-4077-BA3F-8299B9F1A5F9}" srcOrd="0" destOrd="0" presId="urn:microsoft.com/office/officeart/2005/8/layout/chevron2"/>
    <dgm:cxn modelId="{83D977AF-7362-4C51-9F71-917CABDAA2B9}" type="presParOf" srcId="{AD4B022A-5B43-43CF-B420-DF071F1F3014}" destId="{92110422-0CAF-4DE0-9109-46AE77715C95}" srcOrd="0" destOrd="0" presId="urn:microsoft.com/office/officeart/2005/8/layout/chevron2"/>
    <dgm:cxn modelId="{0626BBF5-F46A-42CB-95C8-69402C3E3CEA}" type="presParOf" srcId="{92110422-0CAF-4DE0-9109-46AE77715C95}" destId="{D29604CA-A8B5-4C7B-85FD-EF94F28E9CF9}" srcOrd="0" destOrd="0" presId="urn:microsoft.com/office/officeart/2005/8/layout/chevron2"/>
    <dgm:cxn modelId="{5FBE55F1-B73F-458D-9553-9F179B54E632}" type="presParOf" srcId="{92110422-0CAF-4DE0-9109-46AE77715C95}" destId="{F731E743-6E28-49A3-B66A-B97784CC5F31}" srcOrd="1" destOrd="0" presId="urn:microsoft.com/office/officeart/2005/8/layout/chevron2"/>
    <dgm:cxn modelId="{01370EC5-826E-4307-A6DF-F738A67696B8}" type="presParOf" srcId="{AD4B022A-5B43-43CF-B420-DF071F1F3014}" destId="{25DE79D4-1610-42A3-B13F-B0CFDAC773B2}" srcOrd="1" destOrd="0" presId="urn:microsoft.com/office/officeart/2005/8/layout/chevron2"/>
    <dgm:cxn modelId="{C28E0093-EB90-42D2-B5F7-1CA9F3F974F5}" type="presParOf" srcId="{AD4B022A-5B43-43CF-B420-DF071F1F3014}" destId="{D1AA9DB0-ED9D-40E2-87D4-1A6C2FE5FDE7}" srcOrd="2" destOrd="0" presId="urn:microsoft.com/office/officeart/2005/8/layout/chevron2"/>
    <dgm:cxn modelId="{4C0DE25A-4126-404C-B987-79FE0D8A7195}" type="presParOf" srcId="{D1AA9DB0-ED9D-40E2-87D4-1A6C2FE5FDE7}" destId="{1A7DA9EC-E6E7-4077-BA3F-8299B9F1A5F9}" srcOrd="0" destOrd="0" presId="urn:microsoft.com/office/officeart/2005/8/layout/chevron2"/>
    <dgm:cxn modelId="{0D805A5E-9F9F-4CD2-BC95-235710F2D8B6}" type="presParOf" srcId="{D1AA9DB0-ED9D-40E2-87D4-1A6C2FE5FDE7}" destId="{6320A992-138C-4DE1-B979-CAC9AF49FA3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C5717F-2ECC-48C8-848C-75DB6F1D7994}" type="doc">
      <dgm:prSet loTypeId="urn:microsoft.com/office/officeart/2005/8/layout/vList6" loCatId="process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ID"/>
        </a:p>
      </dgm:t>
    </dgm:pt>
    <dgm:pt modelId="{7416E0A2-C1A0-4F5D-A63D-342BAE24847E}">
      <dgm:prSet custT="1"/>
      <dgm:spPr/>
      <dgm:t>
        <a:bodyPr/>
        <a:lstStyle/>
        <a:p>
          <a:r>
            <a:rPr lang="es-ES" sz="1800" dirty="0" err="1"/>
            <a:t>Kegunaan</a:t>
          </a:r>
          <a:r>
            <a:rPr lang="es-ES" sz="1800" dirty="0"/>
            <a:t> </a:t>
          </a:r>
          <a:r>
            <a:rPr lang="es-ES" sz="1800" dirty="0" err="1"/>
            <a:t>abstraksi</a:t>
          </a:r>
          <a:r>
            <a:rPr lang="es-ES" sz="1800" dirty="0"/>
            <a:t> dan </a:t>
          </a:r>
          <a:r>
            <a:rPr lang="es-ES" sz="1800" dirty="0" err="1"/>
            <a:t>generalisasi</a:t>
          </a:r>
          <a:r>
            <a:rPr lang="es-ES" sz="1800" dirty="0"/>
            <a:t> </a:t>
          </a:r>
          <a:r>
            <a:rPr lang="es-ES" sz="1800" dirty="0" err="1"/>
            <a:t>tergantung</a:t>
          </a:r>
          <a:r>
            <a:rPr lang="es-ES" sz="1800" dirty="0"/>
            <a:t> pada </a:t>
          </a:r>
          <a:r>
            <a:rPr lang="es-ES" sz="1800" dirty="0" err="1"/>
            <a:t>substitusi</a:t>
          </a:r>
          <a:r>
            <a:rPr lang="es-ES" sz="1800" dirty="0"/>
            <a:t>.</a:t>
          </a:r>
          <a:endParaRPr lang="en-ID" sz="1800" dirty="0"/>
        </a:p>
      </dgm:t>
    </dgm:pt>
    <dgm:pt modelId="{EED3E825-5819-4E7E-A74C-AC4641BC547F}" type="parTrans" cxnId="{54D01BBE-B0FF-4898-96AA-7C68165D6692}">
      <dgm:prSet/>
      <dgm:spPr/>
      <dgm:t>
        <a:bodyPr/>
        <a:lstStyle/>
        <a:p>
          <a:endParaRPr lang="en-ID"/>
        </a:p>
      </dgm:t>
    </dgm:pt>
    <dgm:pt modelId="{480D6070-E43C-485F-8BB3-BF38AE54D916}" type="sibTrans" cxnId="{54D01BBE-B0FF-4898-96AA-7C68165D6692}">
      <dgm:prSet/>
      <dgm:spPr/>
      <dgm:t>
        <a:bodyPr/>
        <a:lstStyle/>
        <a:p>
          <a:endParaRPr lang="en-ID"/>
        </a:p>
      </dgm:t>
    </dgm:pt>
    <dgm:pt modelId="{A9AA285B-71DD-4BEC-B1B2-172450E7EA12}">
      <dgm:prSet phldrT="[Text]"/>
      <dgm:spPr/>
      <dgm:t>
        <a:bodyPr/>
        <a:lstStyle/>
        <a:p>
          <a:r>
            <a:rPr lang="en-ID" dirty="0"/>
            <a:t>SUBSTITUSI</a:t>
          </a:r>
        </a:p>
      </dgm:t>
    </dgm:pt>
    <dgm:pt modelId="{7E5CA7CB-14F8-48C9-93C8-0934AD1445F0}" type="sibTrans" cxnId="{74F65979-BEAA-4993-94DC-9E2D1D904CA2}">
      <dgm:prSet/>
      <dgm:spPr/>
      <dgm:t>
        <a:bodyPr/>
        <a:lstStyle/>
        <a:p>
          <a:endParaRPr lang="en-ID"/>
        </a:p>
      </dgm:t>
    </dgm:pt>
    <dgm:pt modelId="{3FD44D1E-78B9-4B4A-A6BD-B57D9F0F3F31}" type="parTrans" cxnId="{74F65979-BEAA-4993-94DC-9E2D1D904CA2}">
      <dgm:prSet/>
      <dgm:spPr/>
      <dgm:t>
        <a:bodyPr/>
        <a:lstStyle/>
        <a:p>
          <a:endParaRPr lang="en-ID"/>
        </a:p>
      </dgm:t>
    </dgm:pt>
    <dgm:pt modelId="{A713EE51-6DC0-418E-A015-CD14BD0B5DA3}" type="pres">
      <dgm:prSet presAssocID="{64C5717F-2ECC-48C8-848C-75DB6F1D7994}" presName="Name0" presStyleCnt="0">
        <dgm:presLayoutVars>
          <dgm:dir/>
          <dgm:animLvl val="lvl"/>
          <dgm:resizeHandles/>
        </dgm:presLayoutVars>
      </dgm:prSet>
      <dgm:spPr/>
    </dgm:pt>
    <dgm:pt modelId="{9F3EBF77-537C-4A28-97D2-928329042F5B}" type="pres">
      <dgm:prSet presAssocID="{A9AA285B-71DD-4BEC-B1B2-172450E7EA12}" presName="linNode" presStyleCnt="0"/>
      <dgm:spPr/>
    </dgm:pt>
    <dgm:pt modelId="{7B964653-1D25-4F87-A689-8BABA4951292}" type="pres">
      <dgm:prSet presAssocID="{A9AA285B-71DD-4BEC-B1B2-172450E7EA12}" presName="parentShp" presStyleLbl="node1" presStyleIdx="0" presStyleCnt="1" custScaleX="78230" custScaleY="10419" custLinFactNeighborY="-5847">
        <dgm:presLayoutVars>
          <dgm:bulletEnabled val="1"/>
        </dgm:presLayoutVars>
      </dgm:prSet>
      <dgm:spPr/>
    </dgm:pt>
    <dgm:pt modelId="{87B9D934-2118-49C1-95B3-EFD3D2002592}" type="pres">
      <dgm:prSet presAssocID="{A9AA285B-71DD-4BEC-B1B2-172450E7EA12}" presName="childShp" presStyleLbl="bgAccFollowNode1" presStyleIdx="0" presStyleCnt="1" custScaleX="123958" custScaleY="7941" custLinFactNeighborX="1504" custLinFactNeighborY="-4673">
        <dgm:presLayoutVars>
          <dgm:bulletEnabled val="1"/>
        </dgm:presLayoutVars>
      </dgm:prSet>
      <dgm:spPr/>
    </dgm:pt>
  </dgm:ptLst>
  <dgm:cxnLst>
    <dgm:cxn modelId="{5BC8F212-2B9F-40FD-8AFA-78B8D062F82D}" type="presOf" srcId="{7416E0A2-C1A0-4F5D-A63D-342BAE24847E}" destId="{87B9D934-2118-49C1-95B3-EFD3D2002592}" srcOrd="0" destOrd="0" presId="urn:microsoft.com/office/officeart/2005/8/layout/vList6"/>
    <dgm:cxn modelId="{74F65979-BEAA-4993-94DC-9E2D1D904CA2}" srcId="{64C5717F-2ECC-48C8-848C-75DB6F1D7994}" destId="{A9AA285B-71DD-4BEC-B1B2-172450E7EA12}" srcOrd="0" destOrd="0" parTransId="{3FD44D1E-78B9-4B4A-A6BD-B57D9F0F3F31}" sibTransId="{7E5CA7CB-14F8-48C9-93C8-0934AD1445F0}"/>
    <dgm:cxn modelId="{07C96886-4D9B-48A0-8446-25AEEEAAB782}" type="presOf" srcId="{64C5717F-2ECC-48C8-848C-75DB6F1D7994}" destId="{A713EE51-6DC0-418E-A015-CD14BD0B5DA3}" srcOrd="0" destOrd="0" presId="urn:microsoft.com/office/officeart/2005/8/layout/vList6"/>
    <dgm:cxn modelId="{85FEF298-EBEC-468D-AEC6-7D9D84D7434C}" type="presOf" srcId="{A9AA285B-71DD-4BEC-B1B2-172450E7EA12}" destId="{7B964653-1D25-4F87-A689-8BABA4951292}" srcOrd="0" destOrd="0" presId="urn:microsoft.com/office/officeart/2005/8/layout/vList6"/>
    <dgm:cxn modelId="{54D01BBE-B0FF-4898-96AA-7C68165D6692}" srcId="{A9AA285B-71DD-4BEC-B1B2-172450E7EA12}" destId="{7416E0A2-C1A0-4F5D-A63D-342BAE24847E}" srcOrd="0" destOrd="0" parTransId="{EED3E825-5819-4E7E-A74C-AC4641BC547F}" sibTransId="{480D6070-E43C-485F-8BB3-BF38AE54D916}"/>
    <dgm:cxn modelId="{6D48894F-CB04-4DA0-8D79-40D5A3740A81}" type="presParOf" srcId="{A713EE51-6DC0-418E-A015-CD14BD0B5DA3}" destId="{9F3EBF77-537C-4A28-97D2-928329042F5B}" srcOrd="0" destOrd="0" presId="urn:microsoft.com/office/officeart/2005/8/layout/vList6"/>
    <dgm:cxn modelId="{C2097082-0FA1-48E6-A35D-3C3996358A8C}" type="presParOf" srcId="{9F3EBF77-537C-4A28-97D2-928329042F5B}" destId="{7B964653-1D25-4F87-A689-8BABA4951292}" srcOrd="0" destOrd="0" presId="urn:microsoft.com/office/officeart/2005/8/layout/vList6"/>
    <dgm:cxn modelId="{EBEB39B6-61F8-4113-BF72-FD948100F85B}" type="presParOf" srcId="{9F3EBF77-537C-4A28-97D2-928329042F5B}" destId="{87B9D934-2118-49C1-95B3-EFD3D200259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0CF6F-BF3C-4F72-93B2-7E3809BFF5BF}">
      <dsp:nvSpPr>
        <dsp:cNvPr id="0" name=""/>
        <dsp:cNvSpPr/>
      </dsp:nvSpPr>
      <dsp:spPr>
        <a:xfrm>
          <a:off x="3428993" y="211"/>
          <a:ext cx="2931467" cy="69110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 dirty="0">
              <a:solidFill>
                <a:schemeClr val="tx1"/>
              </a:solidFill>
            </a:rPr>
            <a:t>ABSTRAKSI</a:t>
          </a:r>
        </a:p>
      </dsp:txBody>
      <dsp:txXfrm>
        <a:off x="3774544" y="211"/>
        <a:ext cx="2240365" cy="691102"/>
      </dsp:txXfrm>
    </dsp:sp>
    <dsp:sp modelId="{A45C9B99-BD07-43C9-A73D-105FF713B9AD}">
      <dsp:nvSpPr>
        <dsp:cNvPr id="0" name=""/>
        <dsp:cNvSpPr/>
      </dsp:nvSpPr>
      <dsp:spPr>
        <a:xfrm>
          <a:off x="3428993" y="788068"/>
          <a:ext cx="2931467" cy="6911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 dirty="0">
              <a:solidFill>
                <a:schemeClr val="tx1"/>
              </a:solidFill>
            </a:rPr>
            <a:t>GENERALISASI</a:t>
          </a:r>
        </a:p>
      </dsp:txBody>
      <dsp:txXfrm>
        <a:off x="3774544" y="788068"/>
        <a:ext cx="2240365" cy="691102"/>
      </dsp:txXfrm>
    </dsp:sp>
    <dsp:sp modelId="{F60D05D1-A695-4D8E-8861-8082AA8183A8}">
      <dsp:nvSpPr>
        <dsp:cNvPr id="0" name=""/>
        <dsp:cNvSpPr/>
      </dsp:nvSpPr>
      <dsp:spPr>
        <a:xfrm>
          <a:off x="3428993" y="1575925"/>
          <a:ext cx="2877682" cy="69110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 dirty="0">
              <a:solidFill>
                <a:schemeClr val="tx1"/>
              </a:solidFill>
            </a:rPr>
            <a:t>BINDING</a:t>
          </a:r>
        </a:p>
      </dsp:txBody>
      <dsp:txXfrm>
        <a:off x="3774544" y="1575925"/>
        <a:ext cx="2186580" cy="691102"/>
      </dsp:txXfrm>
    </dsp:sp>
    <dsp:sp modelId="{6F85F5C4-C882-48CF-BDF7-4C6E61CF2E51}">
      <dsp:nvSpPr>
        <dsp:cNvPr id="0" name=""/>
        <dsp:cNvSpPr/>
      </dsp:nvSpPr>
      <dsp:spPr>
        <a:xfrm>
          <a:off x="3428993" y="2363782"/>
          <a:ext cx="2958368" cy="69110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 dirty="0">
              <a:solidFill>
                <a:schemeClr val="tx1"/>
              </a:solidFill>
            </a:rPr>
            <a:t>ENKAPSULASI</a:t>
          </a:r>
        </a:p>
      </dsp:txBody>
      <dsp:txXfrm>
        <a:off x="3774544" y="2363782"/>
        <a:ext cx="2267266" cy="691102"/>
      </dsp:txXfrm>
    </dsp:sp>
    <dsp:sp modelId="{147ECFE9-E02B-47F2-B69D-11DF317DDE17}">
      <dsp:nvSpPr>
        <dsp:cNvPr id="0" name=""/>
        <dsp:cNvSpPr/>
      </dsp:nvSpPr>
      <dsp:spPr>
        <a:xfrm>
          <a:off x="3428993" y="3151639"/>
          <a:ext cx="3012153" cy="69110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 dirty="0">
              <a:solidFill>
                <a:schemeClr val="tx1"/>
              </a:solidFill>
            </a:rPr>
            <a:t>ANALOGI</a:t>
          </a:r>
        </a:p>
      </dsp:txBody>
      <dsp:txXfrm>
        <a:off x="3774544" y="3151639"/>
        <a:ext cx="2321051" cy="691102"/>
      </dsp:txXfrm>
    </dsp:sp>
    <dsp:sp modelId="{53CC075F-30C0-4BC9-A89D-CE784BDDABDB}">
      <dsp:nvSpPr>
        <dsp:cNvPr id="0" name=""/>
        <dsp:cNvSpPr/>
      </dsp:nvSpPr>
      <dsp:spPr>
        <a:xfrm>
          <a:off x="3428993" y="3939496"/>
          <a:ext cx="2981347" cy="69110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 dirty="0">
              <a:solidFill>
                <a:schemeClr val="tx1"/>
              </a:solidFill>
            </a:rPr>
            <a:t>PARAMETERISASI</a:t>
          </a:r>
        </a:p>
      </dsp:txBody>
      <dsp:txXfrm>
        <a:off x="3774544" y="3939496"/>
        <a:ext cx="2290245" cy="691102"/>
      </dsp:txXfrm>
    </dsp:sp>
    <dsp:sp modelId="{BE54ED20-3A3F-4C55-B023-B23574B1F347}">
      <dsp:nvSpPr>
        <dsp:cNvPr id="0" name=""/>
        <dsp:cNvSpPr/>
      </dsp:nvSpPr>
      <dsp:spPr>
        <a:xfrm>
          <a:off x="3428993" y="4727353"/>
          <a:ext cx="3012136" cy="6911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 dirty="0">
              <a:solidFill>
                <a:schemeClr val="tx1"/>
              </a:solidFill>
            </a:rPr>
            <a:t>KORESPONDENSI</a:t>
          </a:r>
        </a:p>
      </dsp:txBody>
      <dsp:txXfrm>
        <a:off x="3774544" y="4727353"/>
        <a:ext cx="2321034" cy="6911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36DEB-BC3C-4545-8825-D0F40F544B61}">
      <dsp:nvSpPr>
        <dsp:cNvPr id="0" name=""/>
        <dsp:cNvSpPr/>
      </dsp:nvSpPr>
      <dsp:spPr>
        <a:xfrm>
          <a:off x="472775" y="188760"/>
          <a:ext cx="10393385" cy="50411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kern="1200" dirty="0"/>
            <a:t>Blok </a:t>
          </a:r>
          <a:r>
            <a:rPr lang="en-ID" sz="1700" kern="1200" dirty="0" err="1"/>
            <a:t>merupakan</a:t>
          </a:r>
          <a:r>
            <a:rPr lang="en-ID" sz="1700" kern="1200" dirty="0"/>
            <a:t> </a:t>
          </a:r>
          <a:r>
            <a:rPr lang="en-ID" sz="1700" kern="1200" dirty="0" err="1"/>
            <a:t>suatu</a:t>
          </a:r>
          <a:r>
            <a:rPr lang="en-ID" sz="1700" kern="1200" dirty="0"/>
            <a:t> </a:t>
          </a:r>
          <a:r>
            <a:rPr lang="en-ID" sz="1700" kern="1200" dirty="0" err="1"/>
            <a:t>bagian</a:t>
          </a:r>
          <a:r>
            <a:rPr lang="en-ID" sz="1700" kern="1200" dirty="0"/>
            <a:t> </a:t>
          </a:r>
          <a:r>
            <a:rPr lang="en-ID" sz="1700" kern="1200" dirty="0" err="1"/>
            <a:t>dari</a:t>
          </a:r>
          <a:r>
            <a:rPr lang="en-ID" sz="1700" kern="1200" dirty="0"/>
            <a:t> scope-defining </a:t>
          </a:r>
          <a:r>
            <a:rPr lang="en-ID" sz="1700" kern="1200" dirty="0" err="1"/>
            <a:t>bahasa</a:t>
          </a:r>
          <a:r>
            <a:rPr lang="en-ID" sz="1700" kern="1200" dirty="0"/>
            <a:t> </a:t>
          </a:r>
          <a:r>
            <a:rPr lang="en-ID" sz="1700" kern="1200" dirty="0" err="1"/>
            <a:t>pemrograman</a:t>
          </a:r>
          <a:r>
            <a:rPr lang="en-ID" sz="1700" kern="1200" dirty="0"/>
            <a:t>. </a:t>
          </a:r>
          <a:r>
            <a:rPr lang="en-ID" sz="1700" kern="1200" dirty="0" err="1"/>
            <a:t>Artinya</a:t>
          </a:r>
          <a:r>
            <a:rPr lang="en-ID" sz="1700" kern="1200" dirty="0"/>
            <a:t>, Block </a:t>
          </a:r>
          <a:r>
            <a:rPr lang="en-ID" sz="1700" kern="1200" dirty="0" err="1"/>
            <a:t>merupakan</a:t>
          </a:r>
          <a:r>
            <a:rPr lang="en-ID" sz="1700" kern="1200" dirty="0"/>
            <a:t> </a:t>
          </a:r>
          <a:r>
            <a:rPr lang="en-ID" sz="1700" kern="1200" dirty="0" err="1"/>
            <a:t>suatu</a:t>
          </a:r>
          <a:r>
            <a:rPr lang="en-ID" sz="1700" kern="1200" dirty="0"/>
            <a:t> </a:t>
          </a:r>
          <a:r>
            <a:rPr lang="en-ID" sz="1700" kern="1200" dirty="0" err="1"/>
            <a:t>definisi</a:t>
          </a:r>
          <a:r>
            <a:rPr lang="en-ID" sz="1700" kern="1200" dirty="0"/>
            <a:t> wilayah </a:t>
          </a:r>
          <a:r>
            <a:rPr lang="en-ID" sz="1700" kern="1200" dirty="0" err="1"/>
            <a:t>bagian</a:t>
          </a:r>
          <a:r>
            <a:rPr lang="en-ID" sz="1700" kern="1200" dirty="0"/>
            <a:t> </a:t>
          </a:r>
          <a:r>
            <a:rPr lang="en-ID" sz="1700" kern="1200" dirty="0" err="1"/>
            <a:t>bahasa</a:t>
          </a:r>
          <a:r>
            <a:rPr lang="en-ID" sz="1700" kern="1200" dirty="0"/>
            <a:t> </a:t>
          </a:r>
          <a:r>
            <a:rPr lang="en-ID" sz="1700" kern="1200" dirty="0" err="1"/>
            <a:t>pemrograman</a:t>
          </a:r>
          <a:r>
            <a:rPr lang="en-ID" sz="1700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kern="1200" dirty="0"/>
            <a:t>Blok </a:t>
          </a:r>
          <a:r>
            <a:rPr lang="en-ID" sz="1700" kern="1200" dirty="0" err="1"/>
            <a:t>merupakan</a:t>
          </a:r>
          <a:r>
            <a:rPr lang="en-ID" sz="1700" kern="1200" dirty="0"/>
            <a:t> </a:t>
          </a:r>
          <a:r>
            <a:rPr lang="en-ID" sz="1700" kern="1200" dirty="0" err="1"/>
            <a:t>urutan</a:t>
          </a:r>
          <a:r>
            <a:rPr lang="en-ID" sz="1700" kern="1200" dirty="0"/>
            <a:t> </a:t>
          </a:r>
          <a:r>
            <a:rPr lang="en-ID" sz="1700" kern="1200" dirty="0" err="1"/>
            <a:t>dari</a:t>
          </a:r>
          <a:r>
            <a:rPr lang="en-ID" sz="1700" kern="1200" dirty="0"/>
            <a:t> statemen yang executable yang </a:t>
          </a:r>
          <a:r>
            <a:rPr lang="en-ID" sz="1700" kern="1200" dirty="0" err="1"/>
            <a:t>diperlakukan</a:t>
          </a:r>
          <a:r>
            <a:rPr lang="en-ID" sz="1700" kern="1200" dirty="0"/>
            <a:t> </a:t>
          </a:r>
          <a:r>
            <a:rPr lang="en-ID" sz="1700" kern="1200" dirty="0" err="1"/>
            <a:t>sebagai</a:t>
          </a:r>
          <a:r>
            <a:rPr lang="en-ID" sz="1700" kern="1200" dirty="0"/>
            <a:t> </a:t>
          </a:r>
          <a:r>
            <a:rPr lang="en-ID" sz="1700" kern="1200" dirty="0" err="1"/>
            <a:t>suatu</a:t>
          </a:r>
          <a:r>
            <a:rPr lang="en-ID" sz="1700" kern="1200" dirty="0"/>
            <a:t> unit.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kern="1200" dirty="0" err="1"/>
            <a:t>Sebuah</a:t>
          </a:r>
          <a:r>
            <a:rPr lang="en-ID" sz="1700" kern="1200" dirty="0"/>
            <a:t> </a:t>
          </a:r>
          <a:r>
            <a:rPr lang="en-ID" sz="1700" kern="1200" dirty="0" err="1"/>
            <a:t>blok</a:t>
          </a:r>
          <a:r>
            <a:rPr lang="en-ID" sz="1700" kern="1200" dirty="0"/>
            <a:t> </a:t>
          </a:r>
          <a:r>
            <a:rPr lang="en-ID" sz="1700" kern="1200" dirty="0" err="1"/>
            <a:t>adalah</a:t>
          </a:r>
          <a:r>
            <a:rPr lang="en-ID" sz="1700" kern="1200" dirty="0"/>
            <a:t> </a:t>
          </a:r>
          <a:r>
            <a:rPr lang="en-ID" sz="1700" kern="1200" dirty="0" err="1"/>
            <a:t>konstruksi</a:t>
          </a:r>
          <a:r>
            <a:rPr lang="en-ID" sz="1700" kern="1200" dirty="0"/>
            <a:t> yang </a:t>
          </a:r>
          <a:r>
            <a:rPr lang="en-ID" sz="1700" kern="1200" dirty="0" err="1"/>
            <a:t>membatasi</a:t>
          </a:r>
          <a:r>
            <a:rPr lang="en-ID" sz="1700" kern="1200" dirty="0"/>
            <a:t> </a:t>
          </a:r>
          <a:r>
            <a:rPr lang="en-ID" sz="1700" kern="1200" dirty="0" err="1"/>
            <a:t>cakupan</a:t>
          </a:r>
          <a:r>
            <a:rPr lang="en-ID" sz="1700" kern="1200" dirty="0"/>
            <a:t> </a:t>
          </a:r>
          <a:r>
            <a:rPr lang="en-ID" sz="1700" kern="1200" dirty="0" err="1"/>
            <a:t>definisi</a:t>
          </a:r>
          <a:r>
            <a:rPr lang="en-ID" sz="1700" kern="1200" dirty="0"/>
            <a:t> yang </a:t>
          </a:r>
          <a:r>
            <a:rPr lang="en-ID" sz="1700" kern="1200" dirty="0" err="1"/>
            <a:t>terkandung</a:t>
          </a:r>
          <a:r>
            <a:rPr lang="en-ID" sz="1700" kern="1200" dirty="0"/>
            <a:t> di </a:t>
          </a:r>
          <a:r>
            <a:rPr lang="en-ID" sz="1700" kern="1200" dirty="0" err="1"/>
            <a:t>dalamnya</a:t>
          </a:r>
          <a:endParaRPr lang="en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kern="1200" dirty="0"/>
            <a:t>Ada tiga dasar struktur </a:t>
          </a:r>
          <a:r>
            <a:rPr lang="en-ID" sz="1700" kern="1200" dirty="0" err="1"/>
            <a:t>blok</a:t>
          </a:r>
          <a:r>
            <a:rPr lang="en-ID" sz="1700" kern="1200" dirty="0"/>
            <a:t>: </a:t>
          </a:r>
          <a:r>
            <a:rPr lang="en-ID" sz="1700" kern="1200" dirty="0" err="1"/>
            <a:t>monolitik</a:t>
          </a:r>
          <a:r>
            <a:rPr lang="en-ID" sz="1700" kern="1200" dirty="0"/>
            <a:t>, flat dan nested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kern="1200" dirty="0"/>
            <a:t>Syntax blok: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let Definitions in Body end</a:t>
          </a:r>
          <a:endParaRPr lang="en-ID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kern="1200" dirty="0"/>
            <a:t>Body where Definitions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kern="1200" dirty="0"/>
            <a:t>Syntax di </a:t>
          </a:r>
          <a:r>
            <a:rPr lang="en-ID" sz="1700" kern="1200" dirty="0" err="1"/>
            <a:t>atas</a:t>
          </a:r>
          <a:r>
            <a:rPr lang="en-ID" sz="1700" kern="1200" dirty="0"/>
            <a:t> </a:t>
          </a:r>
          <a:r>
            <a:rPr lang="en-ID" sz="1700" kern="1200" dirty="0" err="1"/>
            <a:t>menyatakan</a:t>
          </a:r>
          <a:r>
            <a:rPr lang="en-ID" sz="1700" kern="1200" dirty="0"/>
            <a:t> </a:t>
          </a:r>
          <a:r>
            <a:rPr lang="en-ID" sz="1700" kern="1200" dirty="0" err="1"/>
            <a:t>dua</a:t>
          </a:r>
          <a:r>
            <a:rPr lang="en-ID" sz="1700" kern="1200" dirty="0"/>
            <a:t> </a:t>
          </a:r>
          <a:r>
            <a:rPr lang="en-ID" sz="1700" kern="1200" dirty="0" err="1"/>
            <a:t>tipe</a:t>
          </a:r>
          <a:r>
            <a:rPr lang="en-ID" sz="1700" kern="1200" dirty="0"/>
            <a:t> </a:t>
          </a:r>
          <a:r>
            <a:rPr lang="en-ID" sz="1700" kern="1200" dirty="0" err="1"/>
            <a:t>blok</a:t>
          </a:r>
          <a:r>
            <a:rPr lang="en-ID" sz="1700" kern="1200" dirty="0"/>
            <a:t>, yang </a:t>
          </a:r>
          <a:r>
            <a:rPr lang="en-ID" sz="1700" kern="1200" dirty="0" err="1"/>
            <a:t>pertama</a:t>
          </a:r>
          <a:r>
            <a:rPr lang="en-ID" sz="1700" kern="1200" dirty="0"/>
            <a:t> </a:t>
          </a:r>
          <a:r>
            <a:rPr lang="en-ID" sz="1700" kern="1200" dirty="0" err="1"/>
            <a:t>membutuhkan</a:t>
          </a:r>
          <a:r>
            <a:rPr lang="en-ID" sz="1700" kern="1200" dirty="0"/>
            <a:t> </a:t>
          </a:r>
          <a:r>
            <a:rPr lang="en-ID" sz="1700" kern="1200" dirty="0" err="1"/>
            <a:t>definisi</a:t>
          </a:r>
          <a:r>
            <a:rPr lang="en-ID" sz="1700" kern="1200" dirty="0"/>
            <a:t> </a:t>
          </a:r>
          <a:r>
            <a:rPr lang="en-ID" sz="1700" kern="1200" dirty="0" err="1"/>
            <a:t>sebelum</a:t>
          </a:r>
          <a:r>
            <a:rPr lang="en-ID" sz="1700" kern="1200" dirty="0"/>
            <a:t> body dan yang </a:t>
          </a:r>
          <a:r>
            <a:rPr lang="en-ID" sz="1700" kern="1200" dirty="0" err="1"/>
            <a:t>kedua</a:t>
          </a:r>
          <a:r>
            <a:rPr lang="en-ID" sz="1700" kern="1200" dirty="0"/>
            <a:t> </a:t>
          </a:r>
          <a:r>
            <a:rPr lang="en-ID" sz="1700" kern="1200" dirty="0" err="1"/>
            <a:t>membutuhkan</a:t>
          </a:r>
          <a:r>
            <a:rPr lang="en-ID" sz="1700" kern="1200" dirty="0"/>
            <a:t> </a:t>
          </a:r>
          <a:r>
            <a:rPr lang="en-ID" sz="1700" kern="1200" dirty="0" err="1"/>
            <a:t>definisi</a:t>
          </a:r>
          <a:r>
            <a:rPr lang="en-ID" sz="1700" kern="1200" dirty="0"/>
            <a:t> </a:t>
          </a:r>
          <a:r>
            <a:rPr lang="en-ID" sz="1700" kern="1200" dirty="0" err="1"/>
            <a:t>sesudah</a:t>
          </a:r>
          <a:r>
            <a:rPr lang="en-ID" sz="1700" kern="1200" dirty="0"/>
            <a:t> body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kern="1200" dirty="0" err="1"/>
            <a:t>Monolitik</a:t>
          </a:r>
          <a:r>
            <a:rPr lang="en-ID" sz="1700" kern="1200" dirty="0"/>
            <a:t> à hanya terdiri dari satu blok saja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kern="1200" dirty="0"/>
            <a:t>Flat à body nya bisa saja mengandung blok-blok tambahan tetapi blok bagian dalam tidak mengandung blok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kern="1200" dirty="0"/>
            <a:t>Nested à jika blok-blok dimungkinkan untuk bersarang (nested) di dalam blok lain</a:t>
          </a:r>
        </a:p>
      </dsp:txBody>
      <dsp:txXfrm>
        <a:off x="472775" y="818903"/>
        <a:ext cx="8502956" cy="3780859"/>
      </dsp:txXfrm>
    </dsp:sp>
    <dsp:sp modelId="{903D9D6B-E7C0-414F-AD94-E451C4DC49BD}">
      <dsp:nvSpPr>
        <dsp:cNvPr id="0" name=""/>
        <dsp:cNvSpPr/>
      </dsp:nvSpPr>
      <dsp:spPr>
        <a:xfrm>
          <a:off x="85170" y="2641"/>
          <a:ext cx="387604" cy="5413383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 err="1"/>
            <a:t>Struktur</a:t>
          </a:r>
          <a:endParaRPr lang="en-ID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/>
            <a:t> Blok</a:t>
          </a:r>
        </a:p>
      </dsp:txBody>
      <dsp:txXfrm>
        <a:off x="104091" y="21562"/>
        <a:ext cx="349762" cy="53755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DFD12-59ED-4296-839E-7A1BDA877F6C}">
      <dsp:nvSpPr>
        <dsp:cNvPr id="0" name=""/>
        <dsp:cNvSpPr/>
      </dsp:nvSpPr>
      <dsp:spPr>
        <a:xfrm>
          <a:off x="3088391" y="0"/>
          <a:ext cx="6608320" cy="51711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500" kern="1200" dirty="0" err="1"/>
            <a:t>Aturan</a:t>
          </a:r>
          <a:r>
            <a:rPr lang="en-ID" sz="1500" kern="1200" dirty="0"/>
            <a:t> </a:t>
          </a:r>
          <a:r>
            <a:rPr lang="en-ID" sz="1500" kern="1200" dirty="0" err="1"/>
            <a:t>cakupan</a:t>
          </a:r>
          <a:r>
            <a:rPr lang="en-ID" sz="1500" kern="1200" dirty="0"/>
            <a:t> (scope) </a:t>
          </a:r>
          <a:r>
            <a:rPr lang="en-ID" sz="1500" kern="1200" dirty="0" err="1"/>
            <a:t>adalah</a:t>
          </a:r>
          <a:r>
            <a:rPr lang="en-ID" sz="1500" kern="1200" dirty="0"/>
            <a:t> </a:t>
          </a:r>
          <a:r>
            <a:rPr lang="en-ID" sz="1500" kern="1200" dirty="0" err="1"/>
            <a:t>tindakan</a:t>
          </a:r>
          <a:r>
            <a:rPr lang="en-ID" sz="1500" kern="1200" dirty="0"/>
            <a:t> </a:t>
          </a:r>
          <a:r>
            <a:rPr lang="en-ID" sz="1500" kern="1200" dirty="0" err="1"/>
            <a:t>mempartisi</a:t>
          </a:r>
          <a:r>
            <a:rPr lang="en-ID" sz="1500" kern="1200" dirty="0"/>
            <a:t> </a:t>
          </a:r>
          <a:r>
            <a:rPr lang="en-ID" sz="1500" kern="1200" dirty="0" err="1"/>
            <a:t>sebuah</a:t>
          </a:r>
          <a:r>
            <a:rPr lang="en-ID" sz="1500" kern="1200" dirty="0"/>
            <a:t> program </a:t>
          </a:r>
          <a:r>
            <a:rPr lang="en-ID" sz="1500" kern="1200" dirty="0" err="1"/>
            <a:t>mengangkat</a:t>
          </a:r>
          <a:r>
            <a:rPr lang="en-ID" sz="1500" kern="1200" dirty="0"/>
            <a:t> </a:t>
          </a:r>
          <a:r>
            <a:rPr lang="en-ID" sz="1500" kern="1200" dirty="0" err="1"/>
            <a:t>masalah</a:t>
          </a:r>
          <a:r>
            <a:rPr lang="en-ID" sz="1500" kern="1200" dirty="0"/>
            <a:t> </a:t>
          </a:r>
          <a:r>
            <a:rPr lang="en-ID" sz="1500" kern="1200" dirty="0" err="1"/>
            <a:t>cakupan</a:t>
          </a:r>
          <a:r>
            <a:rPr lang="en-ID" sz="1500" kern="1200" dirty="0"/>
            <a:t> </a:t>
          </a:r>
          <a:r>
            <a:rPr lang="en-ID" sz="1500" kern="1200" dirty="0" err="1"/>
            <a:t>nama-nama</a:t>
          </a:r>
          <a:r>
            <a:rPr lang="en-ID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500" kern="1200" dirty="0"/>
            <a:t>Ada </a:t>
          </a:r>
          <a:r>
            <a:rPr lang="en-ID" sz="1500" kern="1200" dirty="0" err="1"/>
            <a:t>empat</a:t>
          </a:r>
          <a:r>
            <a:rPr lang="en-ID" sz="1500" kern="1200" dirty="0"/>
            <a:t> </a:t>
          </a:r>
          <a:r>
            <a:rPr lang="en-ID" sz="1500" kern="1200" dirty="0" err="1"/>
            <a:t>pilihan</a:t>
          </a:r>
          <a:r>
            <a:rPr lang="en-ID" sz="1500" kern="1200" dirty="0"/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500" kern="1200" dirty="0" err="1"/>
            <a:t>Semua</a:t>
          </a:r>
          <a:r>
            <a:rPr lang="en-ID" sz="1500" kern="1200" dirty="0"/>
            <a:t> </a:t>
          </a:r>
          <a:r>
            <a:rPr lang="en-ID" sz="1500" kern="1200" dirty="0" err="1"/>
            <a:t>nama</a:t>
          </a:r>
          <a:r>
            <a:rPr lang="en-ID" sz="1500" kern="1200" dirty="0"/>
            <a:t> </a:t>
          </a:r>
          <a:r>
            <a:rPr lang="en-ID" sz="1500" kern="1200" dirty="0" err="1"/>
            <a:t>tersedia</a:t>
          </a:r>
          <a:r>
            <a:rPr lang="en-ID" sz="1500" kern="1200" dirty="0"/>
            <a:t> </a:t>
          </a:r>
          <a:r>
            <a:rPr lang="en-ID" sz="1500" kern="1200" dirty="0" err="1"/>
            <a:t>secara</a:t>
          </a:r>
          <a:r>
            <a:rPr lang="en-ID" sz="1500" kern="1200" dirty="0"/>
            <a:t> global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500" kern="1200" dirty="0" err="1"/>
            <a:t>Semua</a:t>
          </a:r>
          <a:r>
            <a:rPr lang="en-ID" sz="1500" kern="1200" dirty="0"/>
            <a:t> </a:t>
          </a:r>
          <a:r>
            <a:rPr lang="en-ID" sz="1500" kern="1200" dirty="0" err="1"/>
            <a:t>nama</a:t>
          </a:r>
          <a:r>
            <a:rPr lang="en-ID" sz="1500" kern="1200" dirty="0"/>
            <a:t> </a:t>
          </a:r>
          <a:r>
            <a:rPr lang="en-ID" sz="1500" kern="1200" dirty="0" err="1"/>
            <a:t>eksternal</a:t>
          </a:r>
          <a:r>
            <a:rPr lang="en-ID" sz="1500" kern="1200" dirty="0"/>
            <a:t> </a:t>
          </a:r>
          <a:r>
            <a:rPr lang="en-ID" sz="1500" kern="1200" dirty="0" err="1"/>
            <a:t>tersedia</a:t>
          </a:r>
          <a:r>
            <a:rPr lang="en-ID" sz="1500" kern="1200" dirty="0"/>
            <a:t> </a:t>
          </a:r>
          <a:r>
            <a:rPr lang="en-ID" sz="1500" kern="1200" dirty="0" err="1"/>
            <a:t>secara</a:t>
          </a:r>
          <a:r>
            <a:rPr lang="en-ID" sz="1500" kern="1200" dirty="0"/>
            <a:t> local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500" kern="1200" dirty="0" err="1"/>
            <a:t>Hanya</a:t>
          </a:r>
          <a:r>
            <a:rPr lang="en-ID" sz="1500" kern="1200" dirty="0"/>
            <a:t> </a:t>
          </a:r>
          <a:r>
            <a:rPr lang="en-ID" sz="1500" kern="1200" dirty="0" err="1"/>
            <a:t>nama-nama</a:t>
          </a:r>
          <a:r>
            <a:rPr lang="en-ID" sz="1500" kern="1200" dirty="0"/>
            <a:t> yang </a:t>
          </a:r>
          <a:r>
            <a:rPr lang="en-ID" sz="1500" kern="1200" dirty="0" err="1"/>
            <a:t>diekspor</a:t>
          </a:r>
          <a:r>
            <a:rPr lang="en-ID" sz="1500" kern="1200" dirty="0"/>
            <a:t> </a:t>
          </a:r>
          <a:r>
            <a:rPr lang="en-ID" sz="1500" kern="1200" dirty="0" err="1"/>
            <a:t>secara</a:t>
          </a:r>
          <a:r>
            <a:rPr lang="en-ID" sz="1500" kern="1200" dirty="0"/>
            <a:t> </a:t>
          </a:r>
          <a:r>
            <a:rPr lang="en-ID" sz="1500" kern="1200" dirty="0" err="1"/>
            <a:t>eksplisit</a:t>
          </a:r>
          <a:r>
            <a:rPr lang="en-ID" sz="1500" kern="1200" dirty="0"/>
            <a:t> </a:t>
          </a:r>
          <a:r>
            <a:rPr lang="en-ID" sz="1500" kern="1200" dirty="0" err="1"/>
            <a:t>tersedia</a:t>
          </a:r>
          <a:r>
            <a:rPr lang="en-ID" sz="1500" kern="1200" dirty="0"/>
            <a:t> </a:t>
          </a:r>
          <a:r>
            <a:rPr lang="en-ID" sz="1500" kern="1200" dirty="0" err="1"/>
            <a:t>secara</a:t>
          </a:r>
          <a:r>
            <a:rPr lang="en-ID" sz="1500" kern="1200" dirty="0"/>
            <a:t> global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500" kern="1200" dirty="0" err="1"/>
            <a:t>Hanya</a:t>
          </a:r>
          <a:r>
            <a:rPr lang="en-ID" sz="1500" kern="1200" dirty="0"/>
            <a:t> </a:t>
          </a:r>
          <a:r>
            <a:rPr lang="en-ID" sz="1500" kern="1200" dirty="0" err="1"/>
            <a:t>nama-nama</a:t>
          </a:r>
          <a:r>
            <a:rPr lang="en-ID" sz="1500" kern="1200" dirty="0"/>
            <a:t> </a:t>
          </a:r>
          <a:r>
            <a:rPr lang="en-ID" sz="1500" kern="1200" dirty="0" err="1"/>
            <a:t>eksternal</a:t>
          </a:r>
          <a:r>
            <a:rPr lang="en-ID" sz="1500" kern="1200" dirty="0"/>
            <a:t> yang </a:t>
          </a:r>
          <a:r>
            <a:rPr lang="en-ID" sz="1500" kern="1200" dirty="0" err="1"/>
            <a:t>diimpor</a:t>
          </a:r>
          <a:r>
            <a:rPr lang="en-ID" sz="1500" kern="1200" dirty="0"/>
            <a:t> </a:t>
          </a:r>
          <a:r>
            <a:rPr lang="en-ID" sz="1500" kern="1200" dirty="0" err="1"/>
            <a:t>secara</a:t>
          </a:r>
          <a:r>
            <a:rPr lang="en-ID" sz="1500" kern="1200" dirty="0"/>
            <a:t> </a:t>
          </a:r>
          <a:r>
            <a:rPr lang="en-ID" sz="1500" kern="1200" dirty="0" err="1"/>
            <a:t>eksplisit</a:t>
          </a:r>
          <a:r>
            <a:rPr lang="en-ID" sz="1500" kern="1200" dirty="0"/>
            <a:t> yang </a:t>
          </a:r>
          <a:r>
            <a:rPr lang="en-ID" sz="1500" kern="1200" dirty="0" err="1"/>
            <a:t>tersedia</a:t>
          </a:r>
          <a:r>
            <a:rPr lang="en-ID" sz="1500" kern="1200" dirty="0"/>
            <a:t> </a:t>
          </a:r>
          <a:r>
            <a:rPr lang="en-ID" sz="1500" kern="1200" dirty="0" err="1"/>
            <a:t>secara</a:t>
          </a:r>
          <a:r>
            <a:rPr lang="en-ID" sz="1500" kern="1200" dirty="0"/>
            <a:t> local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500" kern="1200" dirty="0" err="1"/>
            <a:t>Aturan</a:t>
          </a:r>
          <a:r>
            <a:rPr lang="en-ID" sz="1500" kern="1200" dirty="0"/>
            <a:t> </a:t>
          </a:r>
          <a:r>
            <a:rPr lang="en-ID" sz="1500" kern="1200" dirty="0" err="1"/>
            <a:t>cakupan</a:t>
          </a:r>
          <a:r>
            <a:rPr lang="en-ID" sz="1500" kern="1200" dirty="0"/>
            <a:t> (scope) </a:t>
          </a:r>
          <a:r>
            <a:rPr lang="en-ID" sz="1500" kern="1200" dirty="0" err="1"/>
            <a:t>dibagi</a:t>
          </a:r>
          <a:r>
            <a:rPr lang="en-ID" sz="1500" kern="1200" dirty="0"/>
            <a:t> </a:t>
          </a:r>
          <a:r>
            <a:rPr lang="en-ID" sz="1500" kern="1200" dirty="0" err="1"/>
            <a:t>dua</a:t>
          </a:r>
          <a:r>
            <a:rPr lang="en-ID" sz="1500" kern="1200" dirty="0"/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500" kern="1200" dirty="0" err="1"/>
            <a:t>Aturan</a:t>
          </a:r>
          <a:r>
            <a:rPr lang="en-ID" sz="1500" kern="1200" dirty="0"/>
            <a:t> cakupan </a:t>
          </a:r>
          <a:r>
            <a:rPr lang="en-ID" sz="1500" kern="1200" dirty="0" err="1"/>
            <a:t>dinamis</a:t>
          </a:r>
          <a:r>
            <a:rPr lang="en-ID" sz="1500" kern="1200" dirty="0"/>
            <a:t> </a:t>
          </a:r>
          <a:r>
            <a:rPr lang="en-ID" sz="1500" kern="1200" dirty="0" err="1"/>
            <a:t>yaitu</a:t>
          </a:r>
          <a:r>
            <a:rPr lang="en-ID" sz="1500" kern="1200" dirty="0"/>
            <a:t> menentukan cakupan masing-masing asosiasi dalam hal dinamisasi eksekusi program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500" kern="1200" dirty="0" err="1"/>
            <a:t>Aturan</a:t>
          </a:r>
          <a:r>
            <a:rPr lang="en-ID" sz="1500" kern="1200" dirty="0"/>
            <a:t> cakupan statis </a:t>
          </a:r>
          <a:r>
            <a:rPr lang="en-ID" sz="1500" kern="1200" dirty="0" err="1"/>
            <a:t>atau</a:t>
          </a:r>
          <a:r>
            <a:rPr lang="en-ID" sz="1500" kern="1200" dirty="0"/>
            <a:t> disebut juga aturan cakupan leksikal</a:t>
          </a:r>
        </a:p>
      </dsp:txBody>
      <dsp:txXfrm>
        <a:off x="3088391" y="646397"/>
        <a:ext cx="4669129" cy="3878383"/>
      </dsp:txXfrm>
    </dsp:sp>
    <dsp:sp modelId="{5F3FBF5D-67F8-40CE-9263-101A2FEBBD13}">
      <dsp:nvSpPr>
        <dsp:cNvPr id="0" name=""/>
        <dsp:cNvSpPr/>
      </dsp:nvSpPr>
      <dsp:spPr>
        <a:xfrm>
          <a:off x="1513217" y="0"/>
          <a:ext cx="1575174" cy="5171177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 dirty="0" err="1"/>
            <a:t>Aturan</a:t>
          </a:r>
          <a:r>
            <a:rPr lang="en-ID" sz="2700" kern="1200" dirty="0"/>
            <a:t> </a:t>
          </a:r>
          <a:r>
            <a:rPr lang="en-ID" sz="2700" kern="1200" dirty="0" err="1"/>
            <a:t>Cakupan</a:t>
          </a:r>
          <a:r>
            <a:rPr lang="en-ID" sz="2700" kern="1200" dirty="0"/>
            <a:t> (Scope)</a:t>
          </a:r>
        </a:p>
      </dsp:txBody>
      <dsp:txXfrm>
        <a:off x="1590111" y="76894"/>
        <a:ext cx="1421386" cy="5017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907CB-C6F0-439C-94D7-0540211EC57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A6DDD-57F6-4201-A4CD-BD7B1B106FA3}">
      <dsp:nvSpPr>
        <dsp:cNvPr id="0" name=""/>
        <dsp:cNvSpPr/>
      </dsp:nvSpPr>
      <dsp:spPr>
        <a:xfrm>
          <a:off x="509717" y="338558"/>
          <a:ext cx="4347276" cy="67755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Abstraksi Fungsional</a:t>
          </a:r>
        </a:p>
      </dsp:txBody>
      <dsp:txXfrm>
        <a:off x="509717" y="338558"/>
        <a:ext cx="4347276" cy="677550"/>
      </dsp:txXfrm>
    </dsp:sp>
    <dsp:sp modelId="{F52E657B-5654-4A98-99DF-EF03C8DFFF0F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73E00D-AC4B-41C9-BC6A-8F922413EAFE}">
      <dsp:nvSpPr>
        <dsp:cNvPr id="0" name=""/>
        <dsp:cNvSpPr/>
      </dsp:nvSpPr>
      <dsp:spPr>
        <a:xfrm>
          <a:off x="995230" y="1354558"/>
          <a:ext cx="3861763" cy="677550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Pengelompokan kasual</a:t>
          </a:r>
        </a:p>
      </dsp:txBody>
      <dsp:txXfrm>
        <a:off x="995230" y="1354558"/>
        <a:ext cx="3861763" cy="677550"/>
      </dsp:txXfrm>
    </dsp:sp>
    <dsp:sp modelId="{BD8D0B8E-BB59-467C-A00C-FA4541F9B783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63D6BF-E6EB-41DA-8FC5-6E25C445A3AD}">
      <dsp:nvSpPr>
        <dsp:cNvPr id="0" name=""/>
        <dsp:cNvSpPr/>
      </dsp:nvSpPr>
      <dsp:spPr>
        <a:xfrm>
          <a:off x="1144243" y="2370558"/>
          <a:ext cx="3712750" cy="677550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Abstraksi data</a:t>
          </a:r>
        </a:p>
      </dsp:txBody>
      <dsp:txXfrm>
        <a:off x="1144243" y="2370558"/>
        <a:ext cx="3712750" cy="677550"/>
      </dsp:txXfrm>
    </dsp:sp>
    <dsp:sp modelId="{E2357BD7-1082-4D31-9430-290FD74EB457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8BF746-6052-4FF0-91D3-B0A4D7C9B875}">
      <dsp:nvSpPr>
        <dsp:cNvPr id="0" name=""/>
        <dsp:cNvSpPr/>
      </dsp:nvSpPr>
      <dsp:spPr>
        <a:xfrm>
          <a:off x="995230" y="3386558"/>
          <a:ext cx="3861763" cy="677550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Abstraksi cluster</a:t>
          </a:r>
        </a:p>
      </dsp:txBody>
      <dsp:txXfrm>
        <a:off x="995230" y="3386558"/>
        <a:ext cx="3861763" cy="677550"/>
      </dsp:txXfrm>
    </dsp:sp>
    <dsp:sp modelId="{7CD131D5-F615-44B6-9C89-5FC8D1B2D20B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D280EE-A8B8-4505-9D3D-BD1B40F54CE1}">
      <dsp:nvSpPr>
        <dsp:cNvPr id="0" name=""/>
        <dsp:cNvSpPr/>
      </dsp:nvSpPr>
      <dsp:spPr>
        <a:xfrm>
          <a:off x="509717" y="4402558"/>
          <a:ext cx="4347276" cy="67755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Abstraksi sistem</a:t>
          </a:r>
        </a:p>
      </dsp:txBody>
      <dsp:txXfrm>
        <a:off x="509717" y="4402558"/>
        <a:ext cx="4347276" cy="677550"/>
      </dsp:txXfrm>
    </dsp:sp>
    <dsp:sp modelId="{6C491904-4A53-4150-9F7F-27AA02910E62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907CB-C6F0-439C-94D7-0540211EC579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4E554-B39B-4BE8-BBF2-6D4D1EC29634}">
      <dsp:nvSpPr>
        <dsp:cNvPr id="0" name=""/>
        <dsp:cNvSpPr/>
      </dsp:nvSpPr>
      <dsp:spPr>
        <a:xfrm>
          <a:off x="380119" y="246332"/>
          <a:ext cx="7526769" cy="492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>
              <a:solidFill>
                <a:schemeClr val="tx1"/>
              </a:solidFill>
            </a:rPr>
            <a:t>Prinsip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generalisasi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adalah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suatu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bentuk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umum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dari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suatu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kesatuan</a:t>
          </a:r>
          <a:r>
            <a:rPr lang="en-ID" sz="1600" kern="1200" dirty="0">
              <a:solidFill>
                <a:schemeClr val="tx1"/>
              </a:solidFill>
            </a:rPr>
            <a:t> yang </a:t>
          </a:r>
          <a:r>
            <a:rPr lang="en-ID" sz="1600" kern="1200" dirty="0" err="1">
              <a:solidFill>
                <a:schemeClr val="tx1"/>
              </a:solidFill>
            </a:rPr>
            <a:t>khusus</a:t>
          </a:r>
          <a:r>
            <a:rPr lang="en-ID" sz="1600" kern="1200" dirty="0">
              <a:solidFill>
                <a:schemeClr val="tx1"/>
              </a:solidFill>
            </a:rPr>
            <a:t>.</a:t>
          </a:r>
        </a:p>
      </dsp:txBody>
      <dsp:txXfrm>
        <a:off x="380119" y="246332"/>
        <a:ext cx="7526769" cy="492448"/>
      </dsp:txXfrm>
    </dsp:sp>
    <dsp:sp modelId="{F65F1D62-DBE8-4EA0-ACF0-B6A5FFD1BA66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8E540B-EE3D-4DCA-AFC7-3927D8763191}">
      <dsp:nvSpPr>
        <dsp:cNvPr id="0" name=""/>
        <dsp:cNvSpPr/>
      </dsp:nvSpPr>
      <dsp:spPr>
        <a:xfrm>
          <a:off x="826075" y="1004567"/>
          <a:ext cx="7080813" cy="45419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>
              <a:solidFill>
                <a:schemeClr val="tx1"/>
              </a:solidFill>
            </a:rPr>
            <a:t>Contoh : lamda p.B’</a:t>
          </a:r>
        </a:p>
      </dsp:txBody>
      <dsp:txXfrm>
        <a:off x="826075" y="1004567"/>
        <a:ext cx="7080813" cy="454190"/>
      </dsp:txXfrm>
    </dsp:sp>
    <dsp:sp modelId="{DBE8939E-E0AA-443E-92C9-D7E673A5193B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ABD463-49CD-4AA7-8C37-BCEBEB8BA20E}">
      <dsp:nvSpPr>
        <dsp:cNvPr id="0" name=""/>
        <dsp:cNvSpPr/>
      </dsp:nvSpPr>
      <dsp:spPr>
        <a:xfrm>
          <a:off x="1070457" y="1724003"/>
          <a:ext cx="6836431" cy="4924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>
              <a:solidFill>
                <a:schemeClr val="tx1"/>
              </a:solidFill>
            </a:rPr>
            <a:t>Lamda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menyatakan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suatu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abstrak</a:t>
          </a:r>
          <a:r>
            <a:rPr lang="en-ID" sz="1600" kern="1200" dirty="0">
              <a:solidFill>
                <a:schemeClr val="tx1"/>
              </a:solidFill>
            </a:rPr>
            <a:t> yang </a:t>
          </a:r>
          <a:r>
            <a:rPr lang="en-ID" sz="1600" kern="1200" dirty="0" err="1">
              <a:solidFill>
                <a:schemeClr val="tx1"/>
              </a:solidFill>
            </a:rPr>
            <a:t>menandakan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generalisasi</a:t>
          </a:r>
          <a:r>
            <a:rPr lang="en-ID" sz="1600" kern="1200" dirty="0">
              <a:solidFill>
                <a:schemeClr val="tx1"/>
              </a:solidFill>
            </a:rPr>
            <a:t> B </a:t>
          </a:r>
          <a:r>
            <a:rPr lang="en-ID" sz="1600" kern="1200" dirty="0" err="1">
              <a:solidFill>
                <a:schemeClr val="tx1"/>
              </a:solidFill>
            </a:rPr>
            <a:t>jika</a:t>
          </a:r>
          <a:r>
            <a:rPr lang="en-ID" sz="1600" kern="1200" dirty="0">
              <a:solidFill>
                <a:schemeClr val="tx1"/>
              </a:solidFill>
            </a:rPr>
            <a:t> p </a:t>
          </a:r>
          <a:r>
            <a:rPr lang="en-ID" sz="1600" kern="1200" dirty="0" err="1">
              <a:solidFill>
                <a:schemeClr val="tx1"/>
              </a:solidFill>
            </a:rPr>
            <a:t>dipanggil</a:t>
          </a:r>
          <a:r>
            <a:rPr lang="en-ID" sz="1600" kern="1200" dirty="0">
              <a:solidFill>
                <a:schemeClr val="tx1"/>
              </a:solidFill>
            </a:rPr>
            <a:t> oleh </a:t>
          </a:r>
          <a:r>
            <a:rPr lang="en-ID" sz="1600" kern="1200" dirty="0" err="1">
              <a:solidFill>
                <a:schemeClr val="tx1"/>
              </a:solidFill>
            </a:rPr>
            <a:t>suatu</a:t>
          </a:r>
          <a:r>
            <a:rPr lang="en-ID" sz="1600" kern="1200" dirty="0">
              <a:solidFill>
                <a:schemeClr val="tx1"/>
              </a:solidFill>
            </a:rPr>
            <a:t> parameter B’. </a:t>
          </a:r>
        </a:p>
      </dsp:txBody>
      <dsp:txXfrm>
        <a:off x="1070457" y="1724003"/>
        <a:ext cx="6836431" cy="492448"/>
      </dsp:txXfrm>
    </dsp:sp>
    <dsp:sp modelId="{14F2C46A-DF2C-4DFC-9C9C-0CB216F2D5FB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63DD8F-67A0-42E6-9FEE-F6DE5F3F001B}">
      <dsp:nvSpPr>
        <dsp:cNvPr id="0" name=""/>
        <dsp:cNvSpPr/>
      </dsp:nvSpPr>
      <dsp:spPr>
        <a:xfrm>
          <a:off x="1148486" y="2400051"/>
          <a:ext cx="6758402" cy="6185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>
              <a:solidFill>
                <a:schemeClr val="tx1"/>
              </a:solidFill>
            </a:rPr>
            <a:t>Prinsip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generalisasi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tergantung</a:t>
          </a:r>
          <a:r>
            <a:rPr lang="en-ID" sz="1600" kern="1200" dirty="0">
              <a:solidFill>
                <a:schemeClr val="tx1"/>
              </a:solidFill>
            </a:rPr>
            <a:t> pada </a:t>
          </a:r>
          <a:r>
            <a:rPr lang="en-ID" sz="1600" kern="1200" dirty="0" err="1">
              <a:solidFill>
                <a:schemeClr val="tx1"/>
              </a:solidFill>
            </a:rPr>
            <a:t>prinsip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analogi</a:t>
          </a:r>
          <a:r>
            <a:rPr lang="en-ID" sz="1600" kern="1200" dirty="0">
              <a:solidFill>
                <a:schemeClr val="tx1"/>
              </a:solidFill>
            </a:rPr>
            <a:t>. </a:t>
          </a:r>
          <a:r>
            <a:rPr lang="en-ID" sz="1600" kern="1200" dirty="0" err="1">
              <a:solidFill>
                <a:schemeClr val="tx1"/>
              </a:solidFill>
            </a:rPr>
            <a:t>Generalisasi</a:t>
          </a:r>
          <a:r>
            <a:rPr lang="en-ID" sz="1600" kern="1200" dirty="0">
              <a:solidFill>
                <a:schemeClr val="tx1"/>
              </a:solidFill>
            </a:rPr>
            <a:t> dan </a:t>
          </a:r>
          <a:r>
            <a:rPr lang="en-ID" sz="1600" kern="1200" dirty="0" err="1">
              <a:solidFill>
                <a:schemeClr val="tx1"/>
              </a:solidFill>
            </a:rPr>
            <a:t>abstrak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sering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digunakan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bersama-sama</a:t>
          </a:r>
          <a:r>
            <a:rPr lang="en-ID" sz="1600" kern="1200" dirty="0">
              <a:solidFill>
                <a:schemeClr val="tx1"/>
              </a:solidFill>
            </a:rPr>
            <a:t>.</a:t>
          </a:r>
        </a:p>
      </dsp:txBody>
      <dsp:txXfrm>
        <a:off x="1148486" y="2400051"/>
        <a:ext cx="6758402" cy="618564"/>
      </dsp:txXfrm>
    </dsp:sp>
    <dsp:sp modelId="{D31F09E4-1A8D-4531-8BF9-2F3F5313AE07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C25861-C61D-4D1D-B506-67D07C5ADC95}">
      <dsp:nvSpPr>
        <dsp:cNvPr id="0" name=""/>
        <dsp:cNvSpPr/>
      </dsp:nvSpPr>
      <dsp:spPr>
        <a:xfrm>
          <a:off x="1070457" y="3179013"/>
          <a:ext cx="6836431" cy="5388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Abstrak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digeneralisasi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dengan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parameterisasi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untuk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mendapatkan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manfaat</a:t>
          </a:r>
          <a:r>
            <a:rPr lang="en-ID" sz="1600" kern="1200" dirty="0">
              <a:solidFill>
                <a:schemeClr val="tx1"/>
              </a:solidFill>
            </a:rPr>
            <a:t> yang </a:t>
          </a:r>
          <a:r>
            <a:rPr lang="en-ID" sz="1600" kern="1200" dirty="0" err="1">
              <a:solidFill>
                <a:schemeClr val="tx1"/>
              </a:solidFill>
            </a:rPr>
            <a:t>lebih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besar</a:t>
          </a:r>
          <a:r>
            <a:rPr lang="en-ID" sz="1600" kern="1200" dirty="0">
              <a:solidFill>
                <a:schemeClr val="tx1"/>
              </a:solidFill>
            </a:rPr>
            <a:t>. </a:t>
          </a:r>
        </a:p>
      </dsp:txBody>
      <dsp:txXfrm>
        <a:off x="1070457" y="3179013"/>
        <a:ext cx="6836431" cy="538851"/>
      </dsp:txXfrm>
    </dsp:sp>
    <dsp:sp modelId="{3DAAF037-E6F7-4A34-8BB7-21AE2F02C045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1DFE00-15C7-4F3B-8FEA-9A6A697B6423}">
      <dsp:nvSpPr>
        <dsp:cNvPr id="0" name=""/>
        <dsp:cNvSpPr/>
      </dsp:nvSpPr>
      <dsp:spPr>
        <a:xfrm>
          <a:off x="826075" y="3940779"/>
          <a:ext cx="7080813" cy="492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solidFill>
                <a:schemeClr val="tx1"/>
              </a:solidFill>
            </a:rPr>
            <a:t>Di </a:t>
          </a:r>
          <a:r>
            <a:rPr lang="en-ID" sz="1600" kern="1200" dirty="0" err="1">
              <a:solidFill>
                <a:schemeClr val="tx1"/>
              </a:solidFill>
            </a:rPr>
            <a:t>dalam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parameterisasi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satu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atau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lebih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bagian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dari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suatu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kesatuan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dapat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digantikan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dengan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suatu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nama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baru</a:t>
          </a:r>
          <a:r>
            <a:rPr lang="en-ID" sz="1600" kern="1200" dirty="0">
              <a:solidFill>
                <a:schemeClr val="tx1"/>
              </a:solidFill>
            </a:rPr>
            <a:t>.</a:t>
          </a:r>
        </a:p>
      </dsp:txBody>
      <dsp:txXfrm>
        <a:off x="826075" y="3940779"/>
        <a:ext cx="7080813" cy="492448"/>
      </dsp:txXfrm>
    </dsp:sp>
    <dsp:sp modelId="{56E77387-9BB0-4589-A0AC-A3738A85A5D6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60E95D-8800-487F-8C85-80B1A892DAA1}">
      <dsp:nvSpPr>
        <dsp:cNvPr id="0" name=""/>
        <dsp:cNvSpPr/>
      </dsp:nvSpPr>
      <dsp:spPr>
        <a:xfrm>
          <a:off x="380119" y="4679885"/>
          <a:ext cx="7526769" cy="4924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>
              <a:solidFill>
                <a:schemeClr val="tx1"/>
              </a:solidFill>
            </a:rPr>
            <a:t> </a:t>
          </a:r>
          <a:r>
            <a:rPr lang="en-ID" sz="1600" kern="1200" dirty="0">
              <a:solidFill>
                <a:schemeClr val="tx1"/>
              </a:solidFill>
            </a:rPr>
            <a:t>Nama yang </a:t>
          </a:r>
          <a:r>
            <a:rPr lang="en-ID" sz="1600" kern="1200" dirty="0" err="1">
              <a:solidFill>
                <a:schemeClr val="tx1"/>
              </a:solidFill>
            </a:rPr>
            <a:t>digunakan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sebagai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suatu</a:t>
          </a:r>
          <a:r>
            <a:rPr lang="en-ID" sz="1600" kern="1200" dirty="0">
              <a:solidFill>
                <a:schemeClr val="tx1"/>
              </a:solidFill>
            </a:rPr>
            <a:t> parameter </a:t>
          </a:r>
          <a:r>
            <a:rPr lang="en-ID" sz="1600" kern="1200" dirty="0" err="1">
              <a:solidFill>
                <a:schemeClr val="tx1"/>
              </a:solidFill>
            </a:rPr>
            <a:t>ketika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abstrak</a:t>
          </a:r>
          <a:r>
            <a:rPr lang="en-ID" sz="1600" kern="1200" dirty="0">
              <a:solidFill>
                <a:schemeClr val="tx1"/>
              </a:solidFill>
            </a:rPr>
            <a:t> yang </a:t>
          </a:r>
          <a:r>
            <a:rPr lang="en-ID" sz="1600" kern="1200" dirty="0" err="1">
              <a:solidFill>
                <a:schemeClr val="tx1"/>
              </a:solidFill>
            </a:rPr>
            <a:t>telah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diparameterkan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dilibatkan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dengan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suatu</a:t>
          </a:r>
          <a:r>
            <a:rPr lang="en-ID" sz="1600" kern="1200" dirty="0">
              <a:solidFill>
                <a:schemeClr val="tx1"/>
              </a:solidFill>
            </a:rPr>
            <a:t> binding parameter </a:t>
          </a:r>
          <a:r>
            <a:rPr lang="en-ID" sz="1600" kern="1200" dirty="0" err="1">
              <a:solidFill>
                <a:schemeClr val="tx1"/>
              </a:solidFill>
            </a:rPr>
            <a:t>disebut</a:t>
          </a:r>
          <a:r>
            <a:rPr lang="en-ID" sz="1600" kern="1200" dirty="0">
              <a:solidFill>
                <a:schemeClr val="tx1"/>
              </a:solidFill>
            </a:rPr>
            <a:t> </a:t>
          </a:r>
          <a:r>
            <a:rPr lang="en-ID" sz="1600" kern="1200" dirty="0" err="1">
              <a:solidFill>
                <a:schemeClr val="tx1"/>
              </a:solidFill>
            </a:rPr>
            <a:t>argumentasi</a:t>
          </a:r>
          <a:r>
            <a:rPr lang="en-ID" sz="1600" kern="1200" dirty="0">
              <a:solidFill>
                <a:schemeClr val="tx1"/>
              </a:solidFill>
            </a:rPr>
            <a:t>.</a:t>
          </a:r>
        </a:p>
      </dsp:txBody>
      <dsp:txXfrm>
        <a:off x="380119" y="4679885"/>
        <a:ext cx="7526769" cy="492448"/>
      </dsp:txXfrm>
    </dsp:sp>
    <dsp:sp modelId="{97A0CE96-C4D8-417D-B045-FE81394935E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11B15-762C-4E27-8416-62C1823F68CD}">
      <dsp:nvSpPr>
        <dsp:cNvPr id="0" name=""/>
        <dsp:cNvSpPr/>
      </dsp:nvSpPr>
      <dsp:spPr>
        <a:xfrm>
          <a:off x="1619680" y="439176"/>
          <a:ext cx="1788344" cy="150831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b="1" kern="1200" dirty="0">
              <a:solidFill>
                <a:schemeClr val="tx1"/>
              </a:solidFill>
            </a:rPr>
            <a:t>Binding dilihat dari control</a:t>
          </a:r>
          <a:endParaRPr lang="en-ID" sz="2600" b="1" kern="1200" dirty="0">
            <a:solidFill>
              <a:schemeClr val="tx1"/>
            </a:solidFill>
          </a:endParaRPr>
        </a:p>
      </dsp:txBody>
      <dsp:txXfrm>
        <a:off x="1693310" y="512806"/>
        <a:ext cx="1641084" cy="1361051"/>
      </dsp:txXfrm>
    </dsp:sp>
    <dsp:sp modelId="{ABD66078-9B1D-4A32-895F-151BC8ECB892}">
      <dsp:nvSpPr>
        <dsp:cNvPr id="0" name=""/>
        <dsp:cNvSpPr/>
      </dsp:nvSpPr>
      <dsp:spPr>
        <a:xfrm rot="6661901">
          <a:off x="1205853" y="2646744"/>
          <a:ext cx="14983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832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0AEB1-ECB9-42F0-A0AD-9A483311FD00}">
      <dsp:nvSpPr>
        <dsp:cNvPr id="0" name=""/>
        <dsp:cNvSpPr/>
      </dsp:nvSpPr>
      <dsp:spPr>
        <a:xfrm>
          <a:off x="986589" y="3346001"/>
          <a:ext cx="1010568" cy="101056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chemeClr val="tx1"/>
              </a:solidFill>
            </a:rPr>
            <a:t> Simple Binding</a:t>
          </a:r>
        </a:p>
      </dsp:txBody>
      <dsp:txXfrm>
        <a:off x="1035921" y="3395333"/>
        <a:ext cx="911904" cy="911904"/>
      </dsp:txXfrm>
    </dsp:sp>
    <dsp:sp modelId="{FB08FB6D-C039-4A39-863C-58840484B588}">
      <dsp:nvSpPr>
        <dsp:cNvPr id="0" name=""/>
        <dsp:cNvSpPr/>
      </dsp:nvSpPr>
      <dsp:spPr>
        <a:xfrm rot="4070298">
          <a:off x="2356480" y="2638313"/>
          <a:ext cx="14918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186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2E117-F0E4-450B-BA7B-906B91B460CE}">
      <dsp:nvSpPr>
        <dsp:cNvPr id="0" name=""/>
        <dsp:cNvSpPr/>
      </dsp:nvSpPr>
      <dsp:spPr>
        <a:xfrm>
          <a:off x="3084318" y="3329137"/>
          <a:ext cx="1010568" cy="101056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>
              <a:solidFill>
                <a:schemeClr val="tx1"/>
              </a:solidFill>
            </a:rPr>
            <a:t>Complex Binding</a:t>
          </a:r>
          <a:endParaRPr lang="en-ID" sz="1800" kern="1200" dirty="0">
            <a:solidFill>
              <a:schemeClr val="tx1"/>
            </a:solidFill>
          </a:endParaRPr>
        </a:p>
      </dsp:txBody>
      <dsp:txXfrm>
        <a:off x="3133650" y="3378469"/>
        <a:ext cx="911904" cy="9119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11B15-762C-4E27-8416-62C1823F68CD}">
      <dsp:nvSpPr>
        <dsp:cNvPr id="0" name=""/>
        <dsp:cNvSpPr/>
      </dsp:nvSpPr>
      <dsp:spPr>
        <a:xfrm>
          <a:off x="1619680" y="439176"/>
          <a:ext cx="1788344" cy="150831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>
              <a:solidFill>
                <a:schemeClr val="tx1"/>
              </a:solidFill>
            </a:rPr>
            <a:t>Binding dilihat dari </a:t>
          </a:r>
          <a:r>
            <a:rPr lang="en-ID" sz="2000" b="1" kern="1200">
              <a:solidFill>
                <a:schemeClr val="tx1"/>
              </a:solidFill>
            </a:rPr>
            <a:t>waktu pengikatan data</a:t>
          </a:r>
          <a:endParaRPr lang="en-ID" sz="2000" b="1" kern="1200" dirty="0">
            <a:solidFill>
              <a:schemeClr val="tx1"/>
            </a:solidFill>
          </a:endParaRPr>
        </a:p>
      </dsp:txBody>
      <dsp:txXfrm>
        <a:off x="1693310" y="512806"/>
        <a:ext cx="1641084" cy="1361051"/>
      </dsp:txXfrm>
    </dsp:sp>
    <dsp:sp modelId="{ABD66078-9B1D-4A32-895F-151BC8ECB892}">
      <dsp:nvSpPr>
        <dsp:cNvPr id="0" name=""/>
        <dsp:cNvSpPr/>
      </dsp:nvSpPr>
      <dsp:spPr>
        <a:xfrm rot="6661901">
          <a:off x="1205853" y="2646744"/>
          <a:ext cx="14983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832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0AEB1-ECB9-42F0-A0AD-9A483311FD00}">
      <dsp:nvSpPr>
        <dsp:cNvPr id="0" name=""/>
        <dsp:cNvSpPr/>
      </dsp:nvSpPr>
      <dsp:spPr>
        <a:xfrm>
          <a:off x="986589" y="3346001"/>
          <a:ext cx="1010568" cy="1010568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chemeClr val="tx1"/>
              </a:solidFill>
            </a:rPr>
            <a:t>Early Binding</a:t>
          </a:r>
        </a:p>
      </dsp:txBody>
      <dsp:txXfrm>
        <a:off x="1035921" y="3395333"/>
        <a:ext cx="911904" cy="911904"/>
      </dsp:txXfrm>
    </dsp:sp>
    <dsp:sp modelId="{F865D46B-B12F-4971-B8A9-C53EF987F90B}">
      <dsp:nvSpPr>
        <dsp:cNvPr id="0" name=""/>
        <dsp:cNvSpPr/>
      </dsp:nvSpPr>
      <dsp:spPr>
        <a:xfrm rot="3794344">
          <a:off x="2477414" y="2624379"/>
          <a:ext cx="15161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617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9C113-98D9-48B9-A62E-3B26CCD9BF99}">
      <dsp:nvSpPr>
        <dsp:cNvPr id="0" name=""/>
        <dsp:cNvSpPr/>
      </dsp:nvSpPr>
      <dsp:spPr>
        <a:xfrm>
          <a:off x="3326367" y="3301271"/>
          <a:ext cx="1010568" cy="101056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>
              <a:solidFill>
                <a:schemeClr val="tx1"/>
              </a:solidFill>
            </a:rPr>
            <a:t>Late Binding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3375699" y="3350603"/>
        <a:ext cx="911904" cy="911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907CB-C6F0-439C-94D7-0540211EC57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58E66-9E78-4B6C-80D8-3BC56761F8C9}">
      <dsp:nvSpPr>
        <dsp:cNvPr id="0" name=""/>
        <dsp:cNvSpPr/>
      </dsp:nvSpPr>
      <dsp:spPr>
        <a:xfrm>
          <a:off x="509717" y="261968"/>
          <a:ext cx="7656111" cy="8307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Pengkapsulan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berarti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mengemas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beberapa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item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bersama-sama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menjadi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satu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unit yang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tertutup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rangka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menyembunyikan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struktur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internal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suatu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obyek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dari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lingkungan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/dunia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luar</a:t>
          </a:r>
          <a:endParaRPr lang="en-ID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9717" y="261968"/>
        <a:ext cx="7656111" cy="830730"/>
      </dsp:txXfrm>
    </dsp:sp>
    <dsp:sp modelId="{6C491904-4A53-4150-9F7F-27AA02910E62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F90284-F5B2-4669-BC52-36B8A29C4148}">
      <dsp:nvSpPr>
        <dsp:cNvPr id="0" name=""/>
        <dsp:cNvSpPr/>
      </dsp:nvSpPr>
      <dsp:spPr>
        <a:xfrm>
          <a:off x="995230" y="1445309"/>
          <a:ext cx="7170598" cy="496047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Pengkapsulasan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sering dianggap sebagai “penyembunyian informasi”</a:t>
          </a:r>
        </a:p>
      </dsp:txBody>
      <dsp:txXfrm>
        <a:off x="995230" y="1445309"/>
        <a:ext cx="7170598" cy="496047"/>
      </dsp:txXfrm>
    </dsp:sp>
    <dsp:sp modelId="{2B8BDC4C-740A-4666-89E4-2B32D8A05D25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815A51-364C-42F8-8F13-BB06D51AE34C}">
      <dsp:nvSpPr>
        <dsp:cNvPr id="0" name=""/>
        <dsp:cNvSpPr/>
      </dsp:nvSpPr>
      <dsp:spPr>
        <a:xfrm>
          <a:off x="1144243" y="2211794"/>
          <a:ext cx="7021585" cy="995077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Setiap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kelas hanya menampakkan interface yang diperlukan untuk berkomunikasi dengan dunia luar melalui message dan menyembunyikan (encapsulating)/implementasi aktual di dalam kelas.</a:t>
          </a:r>
        </a:p>
      </dsp:txBody>
      <dsp:txXfrm>
        <a:off x="1144243" y="2211794"/>
        <a:ext cx="7021585" cy="995077"/>
      </dsp:txXfrm>
    </dsp:sp>
    <dsp:sp modelId="{127984A2-820E-482B-AB9E-F270F662DB56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B9FF1F-D5A8-4C0C-B785-12E87BF817FB}">
      <dsp:nvSpPr>
        <dsp:cNvPr id="0" name=""/>
        <dsp:cNvSpPr/>
      </dsp:nvSpPr>
      <dsp:spPr>
        <a:xfrm>
          <a:off x="995230" y="3386558"/>
          <a:ext cx="7170598" cy="677550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Kita hanya membutuhkan pemahaman tentang interface (methode), tidak perlu paham tentang internalnya (implementation).</a:t>
          </a:r>
          <a:endParaRPr lang="en-ID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95230" y="3386558"/>
        <a:ext cx="7170598" cy="677550"/>
      </dsp:txXfrm>
    </dsp:sp>
    <dsp:sp modelId="{73E6BD61-7E23-40FF-8770-DA11E393F22E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A747B0-3DA8-48CD-8255-B7197D66466C}">
      <dsp:nvSpPr>
        <dsp:cNvPr id="0" name=""/>
        <dsp:cNvSpPr/>
      </dsp:nvSpPr>
      <dsp:spPr>
        <a:xfrm>
          <a:off x="509717" y="4402558"/>
          <a:ext cx="7656111" cy="67755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Pengapsulan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merupakan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D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kemampuan</a:t>
          </a:r>
          <a:r>
            <a:rPr lang="en-ID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sebuah obyek kelas untuk membatasi akses client ke reprensentasi internal obyek (data dan fungsi)</a:t>
          </a:r>
        </a:p>
      </dsp:txBody>
      <dsp:txXfrm>
        <a:off x="509717" y="4402558"/>
        <a:ext cx="7656111" cy="677550"/>
      </dsp:txXfrm>
    </dsp:sp>
    <dsp:sp modelId="{1D70B9C5-C040-4F59-932D-5F3D83AB78C7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604CA-A8B5-4C7B-85FD-EF94F28E9CF9}">
      <dsp:nvSpPr>
        <dsp:cNvPr id="0" name=""/>
        <dsp:cNvSpPr/>
      </dsp:nvSpPr>
      <dsp:spPr>
        <a:xfrm rot="5400000">
          <a:off x="-413143" y="416155"/>
          <a:ext cx="2754290" cy="19280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kern="1200" dirty="0" err="1"/>
            <a:t>Prinsip</a:t>
          </a:r>
          <a:r>
            <a:rPr lang="en-ID" sz="2400" kern="1200" dirty="0"/>
            <a:t> </a:t>
          </a:r>
          <a:r>
            <a:rPr lang="en-ID" sz="2400" kern="1200" dirty="0" err="1"/>
            <a:t>Generalisasi</a:t>
          </a:r>
          <a:endParaRPr lang="en-ID" sz="2400" kern="1200" dirty="0"/>
        </a:p>
      </dsp:txBody>
      <dsp:txXfrm rot="-5400000">
        <a:off x="1" y="967014"/>
        <a:ext cx="1928003" cy="826287"/>
      </dsp:txXfrm>
    </dsp:sp>
    <dsp:sp modelId="{F731E743-6E28-49A3-B66A-B97784CC5F31}">
      <dsp:nvSpPr>
        <dsp:cNvPr id="0" name=""/>
        <dsp:cNvSpPr/>
      </dsp:nvSpPr>
      <dsp:spPr>
        <a:xfrm rot="5400000">
          <a:off x="4102214" y="-2171199"/>
          <a:ext cx="1790288" cy="61387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800" kern="1200" dirty="0" err="1"/>
            <a:t>Prinsip</a:t>
          </a:r>
          <a:r>
            <a:rPr lang="en-ID" sz="2800" kern="1200" dirty="0"/>
            <a:t> </a:t>
          </a:r>
          <a:r>
            <a:rPr lang="en-ID" sz="2800" kern="1200" dirty="0" err="1"/>
            <a:t>generalisasi</a:t>
          </a:r>
          <a:r>
            <a:rPr lang="en-ID" sz="2800" kern="1200" dirty="0"/>
            <a:t> </a:t>
          </a:r>
          <a:r>
            <a:rPr lang="en-ID" sz="2800" kern="1200" dirty="0" err="1"/>
            <a:t>sebuah</a:t>
          </a:r>
          <a:r>
            <a:rPr lang="en-ID" sz="2800" kern="1200" dirty="0"/>
            <a:t> </a:t>
          </a:r>
          <a:r>
            <a:rPr lang="en-ID" sz="2800" kern="1200" dirty="0" err="1"/>
            <a:t>generik</a:t>
          </a:r>
          <a:r>
            <a:rPr lang="en-ID" sz="2800" kern="1200" dirty="0"/>
            <a:t> </a:t>
          </a:r>
          <a:r>
            <a:rPr lang="en-ID" sz="2800" kern="1200" dirty="0" err="1"/>
            <a:t>adalah</a:t>
          </a:r>
          <a:r>
            <a:rPr lang="en-ID" sz="2800" kern="1200" dirty="0"/>
            <a:t> </a:t>
          </a:r>
          <a:r>
            <a:rPr lang="en-ID" sz="2800" kern="1200" dirty="0" err="1"/>
            <a:t>sebuah</a:t>
          </a:r>
          <a:r>
            <a:rPr lang="en-ID" sz="2800" kern="1200" dirty="0"/>
            <a:t> </a:t>
          </a:r>
          <a:r>
            <a:rPr lang="en-ID" sz="2800" kern="1200" dirty="0" err="1"/>
            <a:t>entitas</a:t>
          </a:r>
          <a:r>
            <a:rPr lang="en-ID" sz="2800" kern="1200" dirty="0"/>
            <a:t> yang </a:t>
          </a:r>
          <a:r>
            <a:rPr lang="en-ID" sz="2800" kern="1200" dirty="0" err="1"/>
            <a:t>bisa</a:t>
          </a:r>
          <a:r>
            <a:rPr lang="en-ID" sz="2800" kern="1200" dirty="0"/>
            <a:t> </a:t>
          </a:r>
          <a:r>
            <a:rPr lang="en-ID" sz="2800" kern="1200" dirty="0" err="1"/>
            <a:t>dikhususkan</a:t>
          </a:r>
          <a:r>
            <a:rPr lang="en-ID" sz="2800" kern="1200" dirty="0"/>
            <a:t> (</a:t>
          </a:r>
          <a:r>
            <a:rPr lang="en-ID" sz="2800" kern="1200" dirty="0" err="1"/>
            <a:t>dijabarkan</a:t>
          </a:r>
          <a:r>
            <a:rPr lang="en-ID" sz="2800" kern="1200" dirty="0"/>
            <a:t> </a:t>
          </a:r>
          <a:r>
            <a:rPr lang="en-ID" sz="2800" kern="1200" dirty="0" err="1"/>
            <a:t>lebih</a:t>
          </a:r>
          <a:r>
            <a:rPr lang="en-ID" sz="2800" kern="1200" dirty="0"/>
            <a:t> </a:t>
          </a:r>
          <a:r>
            <a:rPr lang="en-ID" sz="2800" kern="1200" dirty="0" err="1"/>
            <a:t>jauh</a:t>
          </a:r>
          <a:r>
            <a:rPr lang="en-ID" sz="2800" kern="1200" dirty="0"/>
            <a:t>) </a:t>
          </a:r>
          <a:r>
            <a:rPr lang="en-ID" sz="2800" kern="1200" dirty="0" err="1"/>
            <a:t>terhadap</a:t>
          </a:r>
          <a:r>
            <a:rPr lang="en-ID" sz="2800" kern="1200" dirty="0"/>
            <a:t> </a:t>
          </a:r>
          <a:r>
            <a:rPr lang="en-ID" sz="2800" kern="1200" dirty="0" err="1"/>
            <a:t>invokasi</a:t>
          </a:r>
          <a:endParaRPr lang="en-ID" sz="2800" kern="1200" dirty="0"/>
        </a:p>
      </dsp:txBody>
      <dsp:txXfrm rot="-5400000">
        <a:off x="1928003" y="90407"/>
        <a:ext cx="6051316" cy="1615498"/>
      </dsp:txXfrm>
    </dsp:sp>
    <dsp:sp modelId="{1A7DA9EC-E6E7-4077-BA3F-8299B9F1A5F9}">
      <dsp:nvSpPr>
        <dsp:cNvPr id="0" name=""/>
        <dsp:cNvSpPr/>
      </dsp:nvSpPr>
      <dsp:spPr>
        <a:xfrm rot="5400000">
          <a:off x="-413143" y="2888481"/>
          <a:ext cx="2754290" cy="1928003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kern="1200" dirty="0" err="1"/>
            <a:t>Prinsip</a:t>
          </a:r>
          <a:r>
            <a:rPr lang="en-ID" sz="2400" kern="1200" dirty="0"/>
            <a:t> </a:t>
          </a:r>
          <a:r>
            <a:rPr lang="en-ID" sz="2400" kern="1200" dirty="0" err="1"/>
            <a:t>Korespondensi</a:t>
          </a:r>
          <a:endParaRPr lang="en-ID" sz="2400" kern="1200" dirty="0"/>
        </a:p>
      </dsp:txBody>
      <dsp:txXfrm rot="-5400000">
        <a:off x="1" y="3439340"/>
        <a:ext cx="1928003" cy="826287"/>
      </dsp:txXfrm>
    </dsp:sp>
    <dsp:sp modelId="{6320A992-138C-4DE1-B979-CAC9AF49FA3D}">
      <dsp:nvSpPr>
        <dsp:cNvPr id="0" name=""/>
        <dsp:cNvSpPr/>
      </dsp:nvSpPr>
      <dsp:spPr>
        <a:xfrm rot="5400000">
          <a:off x="4102214" y="301126"/>
          <a:ext cx="1790288" cy="61387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800" kern="1200" dirty="0" err="1"/>
            <a:t>Prinsip</a:t>
          </a:r>
          <a:r>
            <a:rPr lang="en-ID" sz="2800" kern="1200" dirty="0"/>
            <a:t> </a:t>
          </a:r>
          <a:r>
            <a:rPr lang="en-ID" sz="2800" kern="1200" dirty="0" err="1"/>
            <a:t>korespondensi</a:t>
          </a:r>
          <a:r>
            <a:rPr lang="en-ID" sz="2800" kern="1200" dirty="0"/>
            <a:t> </a:t>
          </a:r>
          <a:r>
            <a:rPr lang="en-ID" sz="2800" kern="1200" dirty="0" err="1"/>
            <a:t>adalah</a:t>
          </a:r>
          <a:r>
            <a:rPr lang="en-ID" sz="2800" kern="1200" dirty="0"/>
            <a:t> </a:t>
          </a:r>
          <a:r>
            <a:rPr lang="en-ID" sz="2800" kern="1200" dirty="0" err="1"/>
            <a:t>mekanisme</a:t>
          </a:r>
          <a:r>
            <a:rPr lang="en-ID" sz="2800" kern="1200" dirty="0"/>
            <a:t> binding parameter dan </a:t>
          </a:r>
          <a:r>
            <a:rPr lang="en-ID" sz="2800" kern="1200" dirty="0" err="1"/>
            <a:t>mekanisme</a:t>
          </a:r>
          <a:r>
            <a:rPr lang="en-ID" sz="2800" kern="1200" dirty="0"/>
            <a:t> </a:t>
          </a:r>
          <a:r>
            <a:rPr lang="en-ID" sz="2800" kern="1200" dirty="0" err="1"/>
            <a:t>definisi</a:t>
          </a:r>
          <a:r>
            <a:rPr lang="en-ID" sz="2800" kern="1200" dirty="0"/>
            <a:t> </a:t>
          </a:r>
          <a:r>
            <a:rPr lang="en-ID" sz="2800" kern="1200" dirty="0" err="1"/>
            <a:t>adalah</a:t>
          </a:r>
          <a:r>
            <a:rPr lang="en-ID" sz="2800" kern="1200" dirty="0"/>
            <a:t> </a:t>
          </a:r>
          <a:r>
            <a:rPr lang="en-ID" sz="2800" kern="1200" dirty="0" err="1"/>
            <a:t>setara</a:t>
          </a:r>
          <a:endParaRPr lang="en-ID" sz="2800" kern="1200" dirty="0"/>
        </a:p>
      </dsp:txBody>
      <dsp:txXfrm rot="-5400000">
        <a:off x="1928003" y="2562733"/>
        <a:ext cx="6051316" cy="16154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604CA-A8B5-4C7B-85FD-EF94F28E9CF9}">
      <dsp:nvSpPr>
        <dsp:cNvPr id="0" name=""/>
        <dsp:cNvSpPr/>
      </dsp:nvSpPr>
      <dsp:spPr>
        <a:xfrm rot="5400000">
          <a:off x="-413143" y="416155"/>
          <a:ext cx="2754290" cy="19280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 dirty="0" err="1"/>
            <a:t>Prinsip</a:t>
          </a:r>
          <a:r>
            <a:rPr lang="en-ID" sz="2500" kern="1200" dirty="0"/>
            <a:t> </a:t>
          </a:r>
          <a:r>
            <a:rPr lang="en-ID" sz="2500" kern="1200" dirty="0" err="1"/>
            <a:t>Analogi</a:t>
          </a:r>
          <a:endParaRPr lang="en-ID" sz="2500" kern="1200" dirty="0"/>
        </a:p>
      </dsp:txBody>
      <dsp:txXfrm rot="-5400000">
        <a:off x="1" y="967014"/>
        <a:ext cx="1928003" cy="826287"/>
      </dsp:txXfrm>
    </dsp:sp>
    <dsp:sp modelId="{F731E743-6E28-49A3-B66A-B97784CC5F31}">
      <dsp:nvSpPr>
        <dsp:cNvPr id="0" name=""/>
        <dsp:cNvSpPr/>
      </dsp:nvSpPr>
      <dsp:spPr>
        <a:xfrm rot="5400000">
          <a:off x="4102214" y="-2171199"/>
          <a:ext cx="1790288" cy="61387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200" kern="1200"/>
            <a:t>Prinsip analogi ada ketika suatu penyesuaian pada pola di antara 2 object yang berbeda. Dimana object dapat digantikan dengan object tunggal yang parameterized untuk melakukan rekonstruksi yang menyangkut object yang asli</a:t>
          </a:r>
        </a:p>
      </dsp:txBody>
      <dsp:txXfrm rot="-5400000">
        <a:off x="1928003" y="90407"/>
        <a:ext cx="6051316" cy="1615498"/>
      </dsp:txXfrm>
    </dsp:sp>
    <dsp:sp modelId="{1A7DA9EC-E6E7-4077-BA3F-8299B9F1A5F9}">
      <dsp:nvSpPr>
        <dsp:cNvPr id="0" name=""/>
        <dsp:cNvSpPr/>
      </dsp:nvSpPr>
      <dsp:spPr>
        <a:xfrm rot="5400000">
          <a:off x="-413143" y="2888481"/>
          <a:ext cx="2754290" cy="1928003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 dirty="0"/>
            <a:t>Prinsip Parameterisasi</a:t>
          </a:r>
        </a:p>
      </dsp:txBody>
      <dsp:txXfrm rot="-5400000">
        <a:off x="1" y="3439340"/>
        <a:ext cx="1928003" cy="826287"/>
      </dsp:txXfrm>
    </dsp:sp>
    <dsp:sp modelId="{6320A992-138C-4DE1-B979-CAC9AF49FA3D}">
      <dsp:nvSpPr>
        <dsp:cNvPr id="0" name=""/>
        <dsp:cNvSpPr/>
      </dsp:nvSpPr>
      <dsp:spPr>
        <a:xfrm rot="5400000">
          <a:off x="4102214" y="301126"/>
          <a:ext cx="1790288" cy="61387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200" kern="1200" dirty="0" err="1"/>
            <a:t>Prinsip</a:t>
          </a:r>
          <a:r>
            <a:rPr lang="en-ID" sz="2200" kern="1200" dirty="0"/>
            <a:t> </a:t>
          </a:r>
          <a:r>
            <a:rPr lang="en-ID" sz="2200" kern="1200" dirty="0" err="1"/>
            <a:t>Parameterisasi</a:t>
          </a:r>
          <a:r>
            <a:rPr lang="en-ID" sz="2200" kern="1200" dirty="0"/>
            <a:t> </a:t>
          </a:r>
          <a:r>
            <a:rPr lang="en-ID" sz="2200" kern="1200" dirty="0" err="1"/>
            <a:t>adalah</a:t>
          </a:r>
          <a:r>
            <a:rPr lang="en-ID" sz="2200" kern="1200" dirty="0"/>
            <a:t> </a:t>
          </a:r>
          <a:r>
            <a:rPr lang="en-ID" sz="2200" kern="1200" dirty="0" err="1"/>
            <a:t>suatu</a:t>
          </a:r>
          <a:r>
            <a:rPr lang="en-ID" sz="2200" kern="1200" dirty="0"/>
            <a:t> parameter yang </a:t>
          </a:r>
          <a:r>
            <a:rPr lang="en-ID" sz="2200" kern="1200" dirty="0" err="1"/>
            <a:t>secara</a:t>
          </a:r>
          <a:r>
            <a:rPr lang="en-ID" sz="2200" kern="1200" dirty="0"/>
            <a:t> </a:t>
          </a:r>
          <a:r>
            <a:rPr lang="en-ID" sz="2200" kern="1200" dirty="0" err="1"/>
            <a:t>umum</a:t>
          </a:r>
          <a:r>
            <a:rPr lang="en-ID" sz="2200" kern="1200" dirty="0"/>
            <a:t> </a:t>
          </a:r>
          <a:r>
            <a:rPr lang="en-ID" sz="2200" kern="1200" dirty="0" err="1"/>
            <a:t>mungkin</a:t>
          </a:r>
          <a:r>
            <a:rPr lang="en-ID" sz="2200" kern="1200" dirty="0"/>
            <a:t> </a:t>
          </a:r>
          <a:r>
            <a:rPr lang="en-ID" sz="2200" kern="1200" dirty="0" err="1"/>
            <a:t>berasal</a:t>
          </a:r>
          <a:r>
            <a:rPr lang="en-ID" sz="2200" kern="1200" dirty="0"/>
            <a:t> </a:t>
          </a:r>
          <a:r>
            <a:rPr lang="en-ID" sz="2200" kern="1200" dirty="0" err="1"/>
            <a:t>dari</a:t>
          </a:r>
          <a:r>
            <a:rPr lang="en-ID" sz="2200" kern="1200" dirty="0"/>
            <a:t> </a:t>
          </a:r>
          <a:r>
            <a:rPr lang="en-ID" sz="2200" kern="1200" dirty="0" err="1"/>
            <a:t>beberapa</a:t>
          </a:r>
          <a:r>
            <a:rPr lang="en-ID" sz="2200" kern="1200" dirty="0"/>
            <a:t> domain. </a:t>
          </a:r>
          <a:r>
            <a:rPr lang="en-ID" sz="2200" kern="1200" dirty="0" err="1"/>
            <a:t>Istilah</a:t>
          </a:r>
          <a:r>
            <a:rPr lang="en-ID" sz="2200" kern="1200" dirty="0"/>
            <a:t> parameter formal dan parameter </a:t>
          </a:r>
          <a:r>
            <a:rPr lang="en-ID" sz="2200" kern="1200" dirty="0" err="1"/>
            <a:t>nyata</a:t>
          </a:r>
          <a:r>
            <a:rPr lang="en-ID" sz="2200" kern="1200" dirty="0"/>
            <a:t> </a:t>
          </a:r>
          <a:r>
            <a:rPr lang="en-ID" sz="2200" kern="1200" dirty="0" err="1"/>
            <a:t>sering</a:t>
          </a:r>
          <a:r>
            <a:rPr lang="en-ID" sz="2200" kern="1200" dirty="0"/>
            <a:t> </a:t>
          </a:r>
          <a:r>
            <a:rPr lang="en-ID" sz="2200" kern="1200" dirty="0" err="1"/>
            <a:t>disebut</a:t>
          </a:r>
          <a:r>
            <a:rPr lang="en-ID" sz="2200" kern="1200" dirty="0"/>
            <a:t> </a:t>
          </a:r>
          <a:r>
            <a:rPr lang="en-ID" sz="2200" kern="1200" dirty="0" err="1"/>
            <a:t>dengan</a:t>
          </a:r>
          <a:r>
            <a:rPr lang="en-ID" sz="2200" kern="1200" dirty="0"/>
            <a:t> </a:t>
          </a:r>
          <a:r>
            <a:rPr lang="en-ID" sz="2200" kern="1200" dirty="0" err="1"/>
            <a:t>argumentasi</a:t>
          </a:r>
          <a:endParaRPr lang="en-ID" sz="2200" kern="1200" dirty="0"/>
        </a:p>
      </dsp:txBody>
      <dsp:txXfrm rot="-5400000">
        <a:off x="1928003" y="2562733"/>
        <a:ext cx="6051316" cy="16154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9D934-2118-49C1-95B3-EFD3D2002592}">
      <dsp:nvSpPr>
        <dsp:cNvPr id="0" name=""/>
        <dsp:cNvSpPr/>
      </dsp:nvSpPr>
      <dsp:spPr>
        <a:xfrm>
          <a:off x="2927683" y="2240971"/>
          <a:ext cx="6956479" cy="4302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Kegunaan</a:t>
          </a:r>
          <a:r>
            <a:rPr lang="es-ES" sz="1800" kern="1200" dirty="0"/>
            <a:t> </a:t>
          </a:r>
          <a:r>
            <a:rPr lang="es-ES" sz="1800" kern="1200" dirty="0" err="1"/>
            <a:t>abstraksi</a:t>
          </a:r>
          <a:r>
            <a:rPr lang="es-ES" sz="1800" kern="1200" dirty="0"/>
            <a:t> dan </a:t>
          </a:r>
          <a:r>
            <a:rPr lang="es-ES" sz="1800" kern="1200" dirty="0" err="1"/>
            <a:t>generalisasi</a:t>
          </a:r>
          <a:r>
            <a:rPr lang="es-ES" sz="1800" kern="1200" dirty="0"/>
            <a:t> </a:t>
          </a:r>
          <a:r>
            <a:rPr lang="es-ES" sz="1800" kern="1200" dirty="0" err="1"/>
            <a:t>tergantung</a:t>
          </a:r>
          <a:r>
            <a:rPr lang="es-ES" sz="1800" kern="1200" dirty="0"/>
            <a:t> pada </a:t>
          </a:r>
          <a:r>
            <a:rPr lang="es-ES" sz="1800" kern="1200" dirty="0" err="1"/>
            <a:t>substitusi</a:t>
          </a:r>
          <a:r>
            <a:rPr lang="es-ES" sz="1800" kern="1200" dirty="0"/>
            <a:t>.</a:t>
          </a:r>
          <a:endParaRPr lang="en-ID" sz="1800" kern="1200" dirty="0"/>
        </a:p>
      </dsp:txBody>
      <dsp:txXfrm>
        <a:off x="2927683" y="2294758"/>
        <a:ext cx="6795118" cy="322722"/>
      </dsp:txXfrm>
    </dsp:sp>
    <dsp:sp modelId="{7B964653-1D25-4F87-A689-8BABA4951292}">
      <dsp:nvSpPr>
        <dsp:cNvPr id="0" name=""/>
        <dsp:cNvSpPr/>
      </dsp:nvSpPr>
      <dsp:spPr>
        <a:xfrm>
          <a:off x="428" y="2110218"/>
          <a:ext cx="2926826" cy="56457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/>
            <a:t>SUBSTITUSI</a:t>
          </a:r>
        </a:p>
      </dsp:txBody>
      <dsp:txXfrm>
        <a:off x="27988" y="2137778"/>
        <a:ext cx="2871706" cy="50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10731-C2CE-405A-BB60-2BA243E0FB18}" type="datetimeFigureOut">
              <a:rPr lang="en-ID" smtClean="0"/>
              <a:t>28/08/2022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6F822-EC67-4B0C-965F-07C045B42A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631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31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90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10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55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3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2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7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7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0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67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0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0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07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32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5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4684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10435869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6542079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416752536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50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2020" y="3335893"/>
            <a:ext cx="3502025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25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</a:t>
            </a:r>
            <a:r>
              <a:rPr kumimoji="0" lang="en-US" sz="1800" b="0" i="0" u="none" strike="noStrike" kern="25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 13-14</a:t>
            </a:r>
            <a:endParaRPr kumimoji="0" sz="1800" b="0" i="0" u="none" strike="noStrike" kern="25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8950643" cy="120032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25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&lt;</a:t>
            </a:r>
            <a:r>
              <a:rPr kumimoji="0" lang="en-US" altLang="zh-CN" sz="3600" b="0" i="0" u="none" strike="noStrike" kern="25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Konsep</a:t>
            </a:r>
            <a:r>
              <a:rPr kumimoji="0" lang="en-US" altLang="zh-CN" sz="3600" b="0" i="0" u="none" strike="noStrike" kern="25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</a:t>
            </a:r>
            <a:r>
              <a:rPr kumimoji="0" lang="en-US" altLang="zh-CN" sz="3600" b="0" i="0" u="none" strike="noStrike" kern="25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dasar</a:t>
            </a:r>
            <a:r>
              <a:rPr kumimoji="0" lang="en-US" altLang="zh-CN" sz="3600" b="0" i="0" u="none" strike="noStrike" kern="25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</a:t>
            </a:r>
            <a:r>
              <a:rPr kumimoji="0" lang="en-US" altLang="zh-CN" sz="3600" b="0" i="0" u="none" strike="noStrike" kern="25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Abstraksi</a:t>
            </a:r>
            <a:r>
              <a:rPr kumimoji="0" lang="en-US" altLang="zh-CN" sz="3600" b="0" i="0" u="none" strike="noStrike" kern="25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dan </a:t>
            </a:r>
            <a:r>
              <a:rPr kumimoji="0" lang="en-US" altLang="zh-CN" sz="3600" b="0" i="0" u="none" strike="noStrike" kern="25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Generalisasi</a:t>
            </a:r>
            <a:r>
              <a:rPr kumimoji="0" lang="en-US" altLang="zh-CN" sz="3600" b="0" i="0" u="none" strike="noStrike" kern="25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&gt;</a:t>
            </a:r>
            <a:endParaRPr kumimoji="0" lang="zh-CN" altLang="en-US" sz="3600" b="0" i="0" u="none" strike="noStrike" kern="2500" cap="all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25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25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52010" y="4493894"/>
            <a:ext cx="1003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01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A9F025F-0146-5B00-BF42-B8DE71203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460816"/>
              </p:ext>
            </p:extLst>
          </p:nvPr>
        </p:nvGraphicFramePr>
        <p:xfrm>
          <a:off x="1924450" y="779929"/>
          <a:ext cx="8066715" cy="5232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685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52010" y="4493894"/>
            <a:ext cx="1003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01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A9F025F-0146-5B00-BF42-B8DE7120378A}"/>
              </a:ext>
            </a:extLst>
          </p:cNvPr>
          <p:cNvGraphicFramePr/>
          <p:nvPr/>
        </p:nvGraphicFramePr>
        <p:xfrm>
          <a:off x="1924450" y="779929"/>
          <a:ext cx="8066715" cy="5232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794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9B2B4D-A0A9-CA77-5D11-AA46ABFC57BB}"/>
              </a:ext>
            </a:extLst>
          </p:cNvPr>
          <p:cNvGraphicFramePr/>
          <p:nvPr/>
        </p:nvGraphicFramePr>
        <p:xfrm>
          <a:off x="1440329" y="504513"/>
          <a:ext cx="98841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2808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9B2B4D-A0A9-CA77-5D11-AA46ABFC57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358120"/>
              </p:ext>
            </p:extLst>
          </p:nvPr>
        </p:nvGraphicFramePr>
        <p:xfrm>
          <a:off x="865530" y="518580"/>
          <a:ext cx="1095133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337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9B2B4D-A0A9-CA77-5D11-AA46ABFC57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703004"/>
              </p:ext>
            </p:extLst>
          </p:nvPr>
        </p:nvGraphicFramePr>
        <p:xfrm>
          <a:off x="865530" y="470647"/>
          <a:ext cx="11209929" cy="5171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397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9D4F19-B057-D08B-91E3-251452BD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4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F6D41B7-4A92-574E-C1D4-6979FE8AE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004044"/>
              </p:ext>
            </p:extLst>
          </p:nvPr>
        </p:nvGraphicFramePr>
        <p:xfrm>
          <a:off x="1667435" y="558301"/>
          <a:ext cx="987014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F593B85-FF25-385C-13BC-F6B09E845856}"/>
              </a:ext>
            </a:extLst>
          </p:cNvPr>
          <p:cNvGrpSpPr/>
          <p:nvPr/>
        </p:nvGrpSpPr>
        <p:grpSpPr>
          <a:xfrm>
            <a:off x="2597617" y="2716306"/>
            <a:ext cx="1759229" cy="1183341"/>
            <a:chOff x="99" y="1916377"/>
            <a:chExt cx="1585912" cy="15859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D392EB-A408-B6B0-5E40-89B8B0878857}"/>
                </a:ext>
              </a:extLst>
            </p:cNvPr>
            <p:cNvSpPr/>
            <p:nvPr/>
          </p:nvSpPr>
          <p:spPr>
            <a:xfrm>
              <a:off x="99" y="1916377"/>
              <a:ext cx="1585912" cy="158591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A382CA-1A63-6E03-4FE0-400A300588EA}"/>
                </a:ext>
              </a:extLst>
            </p:cNvPr>
            <p:cNvSpPr txBox="1"/>
            <p:nvPr/>
          </p:nvSpPr>
          <p:spPr>
            <a:xfrm>
              <a:off x="232350" y="2148628"/>
              <a:ext cx="1121410" cy="11214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63C1FBD-7A48-4A15-8FB8-64D906745117}"/>
              </a:ext>
            </a:extLst>
          </p:cNvPr>
          <p:cNvSpPr txBox="1"/>
          <p:nvPr/>
        </p:nvSpPr>
        <p:spPr>
          <a:xfrm>
            <a:off x="2713743" y="3087669"/>
            <a:ext cx="14817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/>
                <a:ea typeface="+mn-ea"/>
                <a:cs typeface="+mn-cs"/>
              </a:rPr>
              <a:t>MATERI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010FB-69D7-A7B1-6B7E-C2EA6B25A417}"/>
              </a:ext>
            </a:extLst>
          </p:cNvPr>
          <p:cNvSpPr txBox="1"/>
          <p:nvPr/>
        </p:nvSpPr>
        <p:spPr>
          <a:xfrm>
            <a:off x="2242296" y="1244855"/>
            <a:ext cx="82598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/>
              <a:t>Abstraksi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deskripsi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masalah</a:t>
            </a:r>
            <a:r>
              <a:rPr lang="en-ID" sz="2000" dirty="0"/>
              <a:t> pada level </a:t>
            </a:r>
            <a:r>
              <a:rPr lang="en-ID" sz="2000" dirty="0" err="1"/>
              <a:t>generalisasi</a:t>
            </a:r>
            <a:r>
              <a:rPr lang="en-ID" sz="2000" dirty="0"/>
              <a:t> </a:t>
            </a:r>
            <a:r>
              <a:rPr lang="en-ID" sz="2000" dirty="0" err="1"/>
              <a:t>tertentu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memungkinkan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berkonsentrasi</a:t>
            </a:r>
            <a:r>
              <a:rPr lang="en-ID" sz="2000" dirty="0"/>
              <a:t> pada </a:t>
            </a:r>
            <a:r>
              <a:rPr lang="en-ID" sz="2000" dirty="0" err="1"/>
              <a:t>aspek</a:t>
            </a:r>
            <a:r>
              <a:rPr lang="en-ID" sz="2000" dirty="0"/>
              <a:t> </a:t>
            </a:r>
            <a:r>
              <a:rPr lang="en-ID" sz="2000" dirty="0" err="1"/>
              <a:t>kunci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masalah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tanpa</a:t>
            </a:r>
            <a:r>
              <a:rPr lang="en-ID" sz="2000" dirty="0"/>
              <a:t> </a:t>
            </a:r>
            <a:r>
              <a:rPr lang="en-ID" sz="2000" dirty="0" err="1"/>
              <a:t>memperhatikan</a:t>
            </a:r>
            <a:r>
              <a:rPr lang="en-ID" sz="2000" dirty="0"/>
              <a:t> </a:t>
            </a:r>
            <a:r>
              <a:rPr lang="en-ID" sz="2000" dirty="0" err="1"/>
              <a:t>hal-hal</a:t>
            </a:r>
            <a:r>
              <a:rPr lang="en-ID" sz="2000" dirty="0"/>
              <a:t> detail.</a:t>
            </a:r>
          </a:p>
          <a:p>
            <a:pPr algn="just"/>
            <a:endParaRPr lang="en-ID" sz="2000" dirty="0"/>
          </a:p>
          <a:p>
            <a:pPr algn="just"/>
            <a:r>
              <a:rPr lang="en-ID" sz="2000" dirty="0" err="1"/>
              <a:t>Abstraksi</a:t>
            </a:r>
            <a:r>
              <a:rPr lang="en-ID" sz="2000" dirty="0"/>
              <a:t> </a:t>
            </a:r>
            <a:r>
              <a:rPr lang="en-ID" sz="2000" dirty="0" err="1"/>
              <a:t>melibatkan</a:t>
            </a:r>
            <a:r>
              <a:rPr lang="en-ID" sz="2000" dirty="0"/>
              <a:t> </a:t>
            </a:r>
            <a:r>
              <a:rPr lang="en-ID" sz="2000" dirty="0" err="1"/>
              <a:t>pengindentifikasian</a:t>
            </a:r>
            <a:r>
              <a:rPr lang="en-ID" sz="2000" dirty="0"/>
              <a:t> </a:t>
            </a:r>
            <a:r>
              <a:rPr lang="en-ID" sz="2000" dirty="0" err="1"/>
              <a:t>kelas-kelas</a:t>
            </a:r>
            <a:r>
              <a:rPr lang="en-ID" sz="2000" dirty="0"/>
              <a:t> (classes)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object,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memungkinkan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menggroupkannya</a:t>
            </a:r>
            <a:r>
              <a:rPr lang="en-ID" sz="2000" dirty="0"/>
              <a:t>.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bekerja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sedikit</a:t>
            </a:r>
            <a:r>
              <a:rPr lang="en-ID" sz="2000" dirty="0"/>
              <a:t> parameter/</a:t>
            </a: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kelas-kelas</a:t>
            </a:r>
            <a:r>
              <a:rPr lang="en-ID" sz="2000" dirty="0"/>
              <a:t> yang </a:t>
            </a:r>
            <a:r>
              <a:rPr lang="en-ID" sz="2000" dirty="0" err="1"/>
              <a:t>ditinjau</a:t>
            </a:r>
            <a:r>
              <a:rPr lang="en-ID" sz="2000" dirty="0"/>
              <a:t>.</a:t>
            </a:r>
          </a:p>
          <a:p>
            <a:pPr algn="just"/>
            <a:endParaRPr lang="en-ID" sz="2000" dirty="0"/>
          </a:p>
          <a:p>
            <a:pPr algn="just"/>
            <a:r>
              <a:rPr lang="en-ID" sz="2000" dirty="0" err="1"/>
              <a:t>Contoh</a:t>
            </a:r>
            <a:r>
              <a:rPr lang="en-ID" sz="2000" dirty="0"/>
              <a:t> :</a:t>
            </a:r>
          </a:p>
          <a:p>
            <a:pPr algn="just"/>
            <a:r>
              <a:rPr lang="en-ID" sz="2000" dirty="0"/>
              <a:t>• Monitoring :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macam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monitoring</a:t>
            </a:r>
          </a:p>
          <a:p>
            <a:pPr algn="just"/>
            <a:r>
              <a:rPr lang="en-ID" sz="2000" dirty="0"/>
              <a:t>• Ban </a:t>
            </a:r>
            <a:r>
              <a:rPr lang="en-ID" sz="2000" dirty="0" err="1"/>
              <a:t>sepeda</a:t>
            </a:r>
            <a:r>
              <a:rPr lang="en-ID" sz="2000" dirty="0"/>
              <a:t> : </a:t>
            </a:r>
            <a:r>
              <a:rPr lang="en-ID" sz="2000" dirty="0" err="1"/>
              <a:t>sepeda</a:t>
            </a:r>
            <a:r>
              <a:rPr lang="en-ID" sz="2000" dirty="0"/>
              <a:t> </a:t>
            </a:r>
            <a:r>
              <a:rPr lang="en-ID" sz="2000" dirty="0" err="1"/>
              <a:t>balap</a:t>
            </a:r>
            <a:r>
              <a:rPr lang="en-ID" sz="2000" dirty="0"/>
              <a:t>, </a:t>
            </a:r>
            <a:r>
              <a:rPr lang="en-ID" sz="2000" dirty="0" err="1"/>
              <a:t>sepeda</a:t>
            </a:r>
            <a:r>
              <a:rPr lang="en-ID" sz="2000" dirty="0"/>
              <a:t> </a:t>
            </a:r>
            <a:r>
              <a:rPr lang="en-ID" sz="2000" dirty="0" err="1"/>
              <a:t>gunung</a:t>
            </a:r>
            <a:endParaRPr lang="en-ID" sz="2000" dirty="0"/>
          </a:p>
          <a:p>
            <a:pPr algn="just"/>
            <a:r>
              <a:rPr lang="en-ID" sz="2000" dirty="0"/>
              <a:t>• Mobil : sedan, jeep, wagon, </a:t>
            </a:r>
            <a:r>
              <a:rPr lang="en-ID" sz="2000" dirty="0" err="1"/>
              <a:t>truk</a:t>
            </a:r>
            <a:r>
              <a:rPr lang="en-ID" sz="2000" dirty="0"/>
              <a:t>, </a:t>
            </a:r>
            <a:r>
              <a:rPr lang="en-ID" sz="2000" dirty="0" err="1"/>
              <a:t>dll</a:t>
            </a:r>
            <a:endParaRPr lang="en-ID" sz="200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33237D2-A970-B9B1-5273-1CE8B33222DA}"/>
              </a:ext>
            </a:extLst>
          </p:cNvPr>
          <p:cNvSpPr/>
          <p:nvPr/>
        </p:nvSpPr>
        <p:spPr>
          <a:xfrm>
            <a:off x="171449" y="115302"/>
            <a:ext cx="1872503" cy="1129553"/>
          </a:xfrm>
          <a:prstGeom prst="homePlate">
            <a:avLst/>
          </a:prstGeom>
          <a:gradFill flip="none" rotWithShape="1">
            <a:gsLst>
              <a:gs pos="0">
                <a:srgbClr val="FF6737"/>
              </a:gs>
              <a:gs pos="48000">
                <a:srgbClr val="FF78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25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ExtraLight" panose="020B0200000000000000" pitchFamily="34" charset="-122"/>
                <a:ea typeface="思源黑体 ExtraLight" panose="020B0200000000000000" pitchFamily="34" charset="-122"/>
                <a:cs typeface="+mn-cs"/>
              </a:rPr>
              <a:t>ABSTRAKSI</a:t>
            </a:r>
            <a:endParaRPr kumimoji="0" lang="en-ID" sz="1800" b="1" i="0" u="none" strike="noStrike" kern="25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ExtraLight" panose="020B0200000000000000" pitchFamily="34" charset="-122"/>
              <a:ea typeface="思源黑体 ExtraLight" panose="020B02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13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C0AEB74-3A71-0475-E419-FF7D1DFB0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888003"/>
              </p:ext>
            </p:extLst>
          </p:nvPr>
        </p:nvGraphicFramePr>
        <p:xfrm>
          <a:off x="3254825" y="719666"/>
          <a:ext cx="493357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4C2630E-510A-F02E-6406-1548583BE46B}"/>
              </a:ext>
            </a:extLst>
          </p:cNvPr>
          <p:cNvGrpSpPr/>
          <p:nvPr/>
        </p:nvGrpSpPr>
        <p:grpSpPr>
          <a:xfrm>
            <a:off x="1642876" y="2561875"/>
            <a:ext cx="1759229" cy="1734249"/>
            <a:chOff x="99" y="1916377"/>
            <a:chExt cx="1585912" cy="15859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79C7F4-16A1-DE64-F9AD-75A321BFAC21}"/>
                </a:ext>
              </a:extLst>
            </p:cNvPr>
            <p:cNvSpPr/>
            <p:nvPr/>
          </p:nvSpPr>
          <p:spPr>
            <a:xfrm>
              <a:off x="99" y="1916377"/>
              <a:ext cx="1585912" cy="158591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7E68A3-521C-F385-8478-18BF6BF7B35D}"/>
                </a:ext>
              </a:extLst>
            </p:cNvPr>
            <p:cNvSpPr txBox="1"/>
            <p:nvPr/>
          </p:nvSpPr>
          <p:spPr>
            <a:xfrm>
              <a:off x="232350" y="2148628"/>
              <a:ext cx="1121410" cy="11214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170920-98F2-1940-9CED-B1BDB8159F8E}"/>
              </a:ext>
            </a:extLst>
          </p:cNvPr>
          <p:cNvSpPr txBox="1"/>
          <p:nvPr/>
        </p:nvSpPr>
        <p:spPr>
          <a:xfrm>
            <a:off x="1759002" y="3087669"/>
            <a:ext cx="14817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/>
                <a:ea typeface="+mn-ea"/>
                <a:cs typeface="+mn-cs"/>
              </a:rPr>
              <a:t>TINGKATAN ABSTRAKSI</a:t>
            </a:r>
          </a:p>
        </p:txBody>
      </p:sp>
    </p:spTree>
    <p:extLst>
      <p:ext uri="{BB962C8B-B14F-4D97-AF65-F5344CB8AC3E}">
        <p14:creationId xmlns:p14="http://schemas.microsoft.com/office/powerpoint/2010/main" val="127965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010FB-69D7-A7B1-6B7E-C2EA6B25A417}"/>
              </a:ext>
            </a:extLst>
          </p:cNvPr>
          <p:cNvSpPr txBox="1"/>
          <p:nvPr/>
        </p:nvSpPr>
        <p:spPr>
          <a:xfrm>
            <a:off x="2282639" y="1390000"/>
            <a:ext cx="71034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/>
              <a:t>Generalisasi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perluasan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yang </a:t>
            </a:r>
            <a:r>
              <a:rPr lang="en-ID" sz="2000" dirty="0" err="1"/>
              <a:t>meliputi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daerah</a:t>
            </a:r>
            <a:r>
              <a:rPr lang="en-ID" sz="2000" dirty="0"/>
              <a:t> </a:t>
            </a:r>
            <a:r>
              <a:rPr lang="en-ID" sz="2000" dirty="0" err="1"/>
              <a:t>objek</a:t>
            </a:r>
            <a:r>
              <a:rPr lang="en-ID" sz="2000" dirty="0"/>
              <a:t> yang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besar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jenis</a:t>
            </a:r>
            <a:r>
              <a:rPr lang="en-ID" sz="2000" dirty="0"/>
              <a:t> yang </a:t>
            </a:r>
            <a:r>
              <a:rPr lang="en-ID" sz="2000" dirty="0" err="1"/>
              <a:t>berbeda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jenis</a:t>
            </a:r>
            <a:r>
              <a:rPr lang="en-ID" sz="2000" dirty="0"/>
              <a:t> yang </a:t>
            </a:r>
            <a:r>
              <a:rPr lang="en-ID" sz="2000" dirty="0" err="1"/>
              <a:t>sama</a:t>
            </a:r>
            <a:r>
              <a:rPr lang="en-ID" sz="2000" dirty="0"/>
              <a:t>..</a:t>
            </a:r>
          </a:p>
          <a:p>
            <a:pPr algn="just"/>
            <a:endParaRPr lang="en-ID" sz="2000" dirty="0"/>
          </a:p>
          <a:p>
            <a:pPr algn="just"/>
            <a:r>
              <a:rPr lang="en-ID" sz="2000" dirty="0" err="1"/>
              <a:t>Contoh</a:t>
            </a:r>
            <a:r>
              <a:rPr lang="en-ID" sz="2000" dirty="0"/>
              <a:t> :</a:t>
            </a:r>
          </a:p>
          <a:p>
            <a:pPr algn="just"/>
            <a:r>
              <a:rPr lang="en-ID" sz="2000" dirty="0"/>
              <a:t>• Monitoring :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macam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monitoring</a:t>
            </a:r>
          </a:p>
          <a:p>
            <a:pPr algn="just"/>
            <a:r>
              <a:rPr lang="en-ID" sz="2000" dirty="0"/>
              <a:t>• Ban </a:t>
            </a:r>
            <a:r>
              <a:rPr lang="en-ID" sz="2000" dirty="0" err="1"/>
              <a:t>sepeda</a:t>
            </a:r>
            <a:r>
              <a:rPr lang="en-ID" sz="2000" dirty="0"/>
              <a:t> : </a:t>
            </a:r>
            <a:r>
              <a:rPr lang="en-ID" sz="2000" dirty="0" err="1"/>
              <a:t>sepeda</a:t>
            </a:r>
            <a:r>
              <a:rPr lang="en-ID" sz="2000" dirty="0"/>
              <a:t> </a:t>
            </a:r>
            <a:r>
              <a:rPr lang="en-ID" sz="2000" dirty="0" err="1"/>
              <a:t>balap</a:t>
            </a:r>
            <a:r>
              <a:rPr lang="en-ID" sz="2000" dirty="0"/>
              <a:t>, </a:t>
            </a:r>
            <a:r>
              <a:rPr lang="en-ID" sz="2000" dirty="0" err="1"/>
              <a:t>sepeda</a:t>
            </a:r>
            <a:r>
              <a:rPr lang="en-ID" sz="2000" dirty="0"/>
              <a:t> </a:t>
            </a:r>
            <a:r>
              <a:rPr lang="en-ID" sz="2000" dirty="0" err="1"/>
              <a:t>gunung</a:t>
            </a:r>
            <a:endParaRPr lang="en-ID" sz="2000" dirty="0"/>
          </a:p>
          <a:p>
            <a:pPr algn="just"/>
            <a:r>
              <a:rPr lang="en-ID" sz="2000" dirty="0"/>
              <a:t>• Mobil : sedan, jeep, wagon, </a:t>
            </a:r>
            <a:r>
              <a:rPr lang="en-ID" sz="2000" dirty="0" err="1"/>
              <a:t>truk</a:t>
            </a:r>
            <a:r>
              <a:rPr lang="en-ID" sz="2000" dirty="0"/>
              <a:t>, </a:t>
            </a:r>
            <a:r>
              <a:rPr lang="en-ID" sz="2000" dirty="0" err="1"/>
              <a:t>dll</a:t>
            </a:r>
            <a:endParaRPr lang="en-ID" sz="200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33237D2-A970-B9B1-5273-1CE8B33222DA}"/>
              </a:ext>
            </a:extLst>
          </p:cNvPr>
          <p:cNvSpPr/>
          <p:nvPr/>
        </p:nvSpPr>
        <p:spPr>
          <a:xfrm>
            <a:off x="171449" y="115302"/>
            <a:ext cx="2275916" cy="1129553"/>
          </a:xfrm>
          <a:prstGeom prst="homePlate">
            <a:avLst/>
          </a:prstGeom>
          <a:gradFill flip="none" rotWithShape="1">
            <a:gsLst>
              <a:gs pos="0">
                <a:srgbClr val="FF6737"/>
              </a:gs>
              <a:gs pos="48000">
                <a:srgbClr val="FF78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2500" dirty="0">
                <a:solidFill>
                  <a:prstClr val="white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GENERALISA</a:t>
            </a:r>
            <a:r>
              <a:rPr kumimoji="0" lang="en-US" sz="1800" b="1" i="0" u="none" strike="noStrike" kern="25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ExtraLight" panose="020B0200000000000000" pitchFamily="34" charset="-122"/>
                <a:ea typeface="思源黑体 ExtraLight" panose="020B0200000000000000" pitchFamily="34" charset="-122"/>
                <a:cs typeface="+mn-cs"/>
              </a:rPr>
              <a:t>SI</a:t>
            </a:r>
            <a:endParaRPr kumimoji="0" lang="en-ID" sz="1800" b="1" i="0" u="none" strike="noStrike" kern="25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ExtraLight" panose="020B0200000000000000" pitchFamily="34" charset="-122"/>
              <a:ea typeface="思源黑体 ExtraLight" panose="020B02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13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C0AEB74-3A71-0475-E419-FF7D1DFB0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376322"/>
              </p:ext>
            </p:extLst>
          </p:nvPr>
        </p:nvGraphicFramePr>
        <p:xfrm>
          <a:off x="2657396" y="719666"/>
          <a:ext cx="79792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4C2630E-510A-F02E-6406-1548583BE46B}"/>
              </a:ext>
            </a:extLst>
          </p:cNvPr>
          <p:cNvGrpSpPr/>
          <p:nvPr/>
        </p:nvGrpSpPr>
        <p:grpSpPr>
          <a:xfrm>
            <a:off x="903287" y="2373617"/>
            <a:ext cx="2055065" cy="1734249"/>
            <a:chOff x="99" y="1916377"/>
            <a:chExt cx="1585912" cy="15859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79C7F4-16A1-DE64-F9AD-75A321BFAC21}"/>
                </a:ext>
              </a:extLst>
            </p:cNvPr>
            <p:cNvSpPr/>
            <p:nvPr/>
          </p:nvSpPr>
          <p:spPr>
            <a:xfrm>
              <a:off x="99" y="1916377"/>
              <a:ext cx="1585912" cy="158591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7E68A3-521C-F385-8478-18BF6BF7B35D}"/>
                </a:ext>
              </a:extLst>
            </p:cNvPr>
            <p:cNvSpPr txBox="1"/>
            <p:nvPr/>
          </p:nvSpPr>
          <p:spPr>
            <a:xfrm>
              <a:off x="232350" y="2148628"/>
              <a:ext cx="1121410" cy="11214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170920-98F2-1940-9CED-B1BDB8159F8E}"/>
              </a:ext>
            </a:extLst>
          </p:cNvPr>
          <p:cNvSpPr txBox="1"/>
          <p:nvPr/>
        </p:nvSpPr>
        <p:spPr>
          <a:xfrm>
            <a:off x="903287" y="2912858"/>
            <a:ext cx="20550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/>
                <a:ea typeface="+mn-ea"/>
                <a:cs typeface="+mn-cs"/>
              </a:rPr>
              <a:t>PRINSIP GENERALISASI</a:t>
            </a:r>
          </a:p>
        </p:txBody>
      </p:sp>
    </p:spTree>
    <p:extLst>
      <p:ext uri="{BB962C8B-B14F-4D97-AF65-F5344CB8AC3E}">
        <p14:creationId xmlns:p14="http://schemas.microsoft.com/office/powerpoint/2010/main" val="333877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010FB-69D7-A7B1-6B7E-C2EA6B25A417}"/>
              </a:ext>
            </a:extLst>
          </p:cNvPr>
          <p:cNvSpPr txBox="1"/>
          <p:nvPr/>
        </p:nvSpPr>
        <p:spPr>
          <a:xfrm>
            <a:off x="2353235" y="1228397"/>
            <a:ext cx="840441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/>
              <a:t>Binding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pengaturan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attribute dan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pusat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konsep</a:t>
            </a:r>
            <a:r>
              <a:rPr lang="en-ID" sz="2000" dirty="0"/>
              <a:t> </a:t>
            </a:r>
            <a:r>
              <a:rPr lang="en-ID" sz="2000" dirty="0" err="1"/>
              <a:t>definisi</a:t>
            </a:r>
            <a:r>
              <a:rPr lang="en-ID" sz="2000" dirty="0"/>
              <a:t> semantic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. </a:t>
            </a:r>
            <a:r>
              <a:rPr lang="en-ID" sz="2000" dirty="0" err="1"/>
              <a:t>Sedangkan</a:t>
            </a:r>
            <a:r>
              <a:rPr lang="en-ID" sz="2000" dirty="0"/>
              <a:t> attribute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internal </a:t>
            </a:r>
            <a:r>
              <a:rPr lang="en-ID" sz="2000" dirty="0" err="1"/>
              <a:t>atau</a:t>
            </a:r>
            <a:r>
              <a:rPr lang="en-ID" sz="2000" dirty="0"/>
              <a:t> data </a:t>
            </a:r>
            <a:r>
              <a:rPr lang="en-ID" sz="2000" dirty="0" err="1"/>
              <a:t>terkait</a:t>
            </a:r>
            <a:r>
              <a:rPr lang="en-ID" sz="2000" dirty="0"/>
              <a:t> pada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objek</a:t>
            </a:r>
            <a:r>
              <a:rPr lang="en-ID" sz="2000" dirty="0"/>
              <a:t> yang </a:t>
            </a:r>
            <a:r>
              <a:rPr lang="en-ID" sz="2000" dirty="0" err="1"/>
              <a:t>menunjukkan</a:t>
            </a:r>
            <a:r>
              <a:rPr lang="en-ID" sz="2000" dirty="0"/>
              <a:t> </a:t>
            </a:r>
            <a:r>
              <a:rPr lang="en-ID" sz="2000" dirty="0" err="1"/>
              <a:t>ciri-ciri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sifat-sifat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obyek</a:t>
            </a:r>
            <a:r>
              <a:rPr lang="en-ID" sz="2000" dirty="0"/>
              <a:t> </a:t>
            </a:r>
            <a:r>
              <a:rPr lang="en-ID" sz="2000" dirty="0" err="1"/>
              <a:t>serta</a:t>
            </a:r>
            <a:r>
              <a:rPr lang="en-ID" sz="2000" dirty="0"/>
              <a:t> </a:t>
            </a:r>
            <a:r>
              <a:rPr lang="en-ID" sz="2000" dirty="0" err="1"/>
              <a:t>penggambaran</a:t>
            </a:r>
            <a:r>
              <a:rPr lang="en-ID" sz="2000" dirty="0"/>
              <a:t> </a:t>
            </a:r>
            <a:r>
              <a:rPr lang="en-ID" sz="2000" dirty="0" err="1"/>
              <a:t>keadaan</a:t>
            </a:r>
            <a:r>
              <a:rPr lang="en-ID" sz="2000" dirty="0"/>
              <a:t> (state) </a:t>
            </a:r>
            <a:r>
              <a:rPr lang="en-ID" sz="2000" dirty="0" err="1"/>
              <a:t>obyek</a:t>
            </a:r>
            <a:r>
              <a:rPr lang="en-ID" sz="2000" dirty="0"/>
              <a:t>.</a:t>
            </a:r>
          </a:p>
          <a:p>
            <a:pPr algn="just"/>
            <a:endParaRPr lang="en-ID" sz="2000" dirty="0"/>
          </a:p>
          <a:p>
            <a:pPr algn="just"/>
            <a:r>
              <a:rPr lang="en-ID" sz="2000" b="1" dirty="0" err="1"/>
              <a:t>Contoh</a:t>
            </a:r>
            <a:r>
              <a:rPr lang="en-ID" sz="2000" b="1" dirty="0"/>
              <a:t> Attribute:</a:t>
            </a:r>
          </a:p>
          <a:p>
            <a:pPr algn="just"/>
            <a:r>
              <a:rPr lang="en-ID" sz="2000" dirty="0"/>
              <a:t>Nama </a:t>
            </a:r>
            <a:r>
              <a:rPr lang="en-ID" sz="2000" dirty="0" err="1"/>
              <a:t>objek</a:t>
            </a:r>
            <a:r>
              <a:rPr lang="en-ID" sz="2000" dirty="0"/>
              <a:t> : </a:t>
            </a:r>
            <a:r>
              <a:rPr lang="en-ID" sz="2000" dirty="0" err="1"/>
              <a:t>mobil</a:t>
            </a:r>
            <a:endParaRPr lang="en-ID" sz="2000" dirty="0"/>
          </a:p>
          <a:p>
            <a:pPr algn="just"/>
            <a:r>
              <a:rPr lang="en-ID" sz="2000" b="1" dirty="0"/>
              <a:t>Attribute :</a:t>
            </a:r>
          </a:p>
          <a:p>
            <a:pPr algn="just"/>
            <a:r>
              <a:rPr lang="en-ID" sz="2000" dirty="0" err="1"/>
              <a:t>Merek</a:t>
            </a:r>
            <a:r>
              <a:rPr lang="en-ID" sz="2000" dirty="0"/>
              <a:t>   : Toyota</a:t>
            </a:r>
          </a:p>
          <a:p>
            <a:pPr algn="just"/>
            <a:r>
              <a:rPr lang="en-ID" sz="2000" dirty="0" err="1"/>
              <a:t>Silinder</a:t>
            </a:r>
            <a:r>
              <a:rPr lang="en-ID" sz="2000" dirty="0"/>
              <a:t> : 2000cc</a:t>
            </a:r>
          </a:p>
          <a:p>
            <a:pPr algn="just"/>
            <a:r>
              <a:rPr lang="en-ID" sz="2000" dirty="0" err="1"/>
              <a:t>Warna</a:t>
            </a:r>
            <a:r>
              <a:rPr lang="en-ID" sz="2000" dirty="0"/>
              <a:t>   : </a:t>
            </a:r>
            <a:r>
              <a:rPr lang="en-ID" sz="2000" dirty="0" err="1"/>
              <a:t>hitam</a:t>
            </a:r>
            <a:endParaRPr lang="en-ID" sz="2000" dirty="0"/>
          </a:p>
          <a:p>
            <a:pPr algn="just"/>
            <a:r>
              <a:rPr lang="en-ID" sz="2000" dirty="0"/>
              <a:t>Status    :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</a:p>
          <a:p>
            <a:pPr algn="just"/>
            <a:r>
              <a:rPr lang="en-ID" sz="2000" dirty="0" err="1"/>
              <a:t>Tahun</a:t>
            </a:r>
            <a:r>
              <a:rPr lang="en-ID" sz="2000" dirty="0"/>
              <a:t>    : 2016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33237D2-A970-B9B1-5273-1CE8B33222DA}"/>
              </a:ext>
            </a:extLst>
          </p:cNvPr>
          <p:cNvSpPr/>
          <p:nvPr/>
        </p:nvSpPr>
        <p:spPr>
          <a:xfrm>
            <a:off x="171449" y="115303"/>
            <a:ext cx="2181786" cy="852886"/>
          </a:xfrm>
          <a:prstGeom prst="homePlate">
            <a:avLst/>
          </a:prstGeom>
          <a:gradFill flip="none" rotWithShape="1">
            <a:gsLst>
              <a:gs pos="0">
                <a:srgbClr val="FF6737"/>
              </a:gs>
              <a:gs pos="48000">
                <a:srgbClr val="FF78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2500" dirty="0">
                <a:solidFill>
                  <a:prstClr val="white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BINDING</a:t>
            </a:r>
            <a:endParaRPr kumimoji="0" lang="en-ID" sz="1800" b="1" i="0" u="none" strike="noStrike" kern="25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ExtraLight" panose="020B0200000000000000" pitchFamily="34" charset="-122"/>
              <a:ea typeface="思源黑体 ExtraLight" panose="020B0200000000000000" pitchFamily="34" charset="-122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8F652-611E-820A-9FB5-349BE7458921}"/>
              </a:ext>
            </a:extLst>
          </p:cNvPr>
          <p:cNvSpPr txBox="1"/>
          <p:nvPr/>
        </p:nvSpPr>
        <p:spPr>
          <a:xfrm>
            <a:off x="6096000" y="2459504"/>
            <a:ext cx="48801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D" sz="2000" dirty="0"/>
          </a:p>
          <a:p>
            <a:pPr algn="just"/>
            <a:r>
              <a:rPr lang="en-ID" sz="2000" b="1" dirty="0" err="1"/>
              <a:t>Contoh</a:t>
            </a:r>
            <a:r>
              <a:rPr lang="en-ID" sz="2000" b="1" dirty="0"/>
              <a:t> Binding:</a:t>
            </a:r>
          </a:p>
          <a:p>
            <a:pPr algn="just"/>
            <a:r>
              <a:rPr lang="en-US" sz="2000" dirty="0"/>
              <a:t>• Language definition time binding</a:t>
            </a:r>
          </a:p>
          <a:p>
            <a:pPr algn="just"/>
            <a:r>
              <a:rPr lang="en-US" sz="2000" dirty="0"/>
              <a:t>• Language implementation time binding</a:t>
            </a:r>
          </a:p>
          <a:p>
            <a:pPr algn="just"/>
            <a:r>
              <a:rPr lang="en-US" sz="2000" dirty="0"/>
              <a:t>• Compile-time (translation-time) binding</a:t>
            </a:r>
          </a:p>
          <a:p>
            <a:pPr algn="just"/>
            <a:r>
              <a:rPr lang="en-US" sz="2000" dirty="0"/>
              <a:t>• Execution-time (Run-time) binding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03002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299B33-9D98-58C5-360A-17E18B6FF5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051349"/>
              </p:ext>
            </p:extLst>
          </p:nvPr>
        </p:nvGraphicFramePr>
        <p:xfrm>
          <a:off x="699247" y="625538"/>
          <a:ext cx="5027706" cy="531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3DAF0BD-B063-5937-C4E8-0F1FC0025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468006"/>
              </p:ext>
            </p:extLst>
          </p:nvPr>
        </p:nvGraphicFramePr>
        <p:xfrm>
          <a:off x="6096000" y="625538"/>
          <a:ext cx="5027706" cy="531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17638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C0AEB74-3A71-0475-E419-FF7D1DFB0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392416"/>
              </p:ext>
            </p:extLst>
          </p:nvPr>
        </p:nvGraphicFramePr>
        <p:xfrm>
          <a:off x="3254824" y="719666"/>
          <a:ext cx="824241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4C2630E-510A-F02E-6406-1548583BE46B}"/>
              </a:ext>
            </a:extLst>
          </p:cNvPr>
          <p:cNvGrpSpPr/>
          <p:nvPr/>
        </p:nvGrpSpPr>
        <p:grpSpPr>
          <a:xfrm>
            <a:off x="1642876" y="2561875"/>
            <a:ext cx="2055065" cy="1734249"/>
            <a:chOff x="99" y="1916377"/>
            <a:chExt cx="1585912" cy="15859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79C7F4-16A1-DE64-F9AD-75A321BFAC21}"/>
                </a:ext>
              </a:extLst>
            </p:cNvPr>
            <p:cNvSpPr/>
            <p:nvPr/>
          </p:nvSpPr>
          <p:spPr>
            <a:xfrm>
              <a:off x="99" y="1916377"/>
              <a:ext cx="1585912" cy="158591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7E68A3-521C-F385-8478-18BF6BF7B35D}"/>
                </a:ext>
              </a:extLst>
            </p:cNvPr>
            <p:cNvSpPr txBox="1"/>
            <p:nvPr/>
          </p:nvSpPr>
          <p:spPr>
            <a:xfrm>
              <a:off x="232350" y="2148628"/>
              <a:ext cx="1121410" cy="11214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170920-98F2-1940-9CED-B1BDB8159F8E}"/>
              </a:ext>
            </a:extLst>
          </p:cNvPr>
          <p:cNvSpPr txBox="1"/>
          <p:nvPr/>
        </p:nvSpPr>
        <p:spPr>
          <a:xfrm>
            <a:off x="1642876" y="3087669"/>
            <a:ext cx="20550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/>
                <a:ea typeface="+mn-ea"/>
                <a:cs typeface="+mn-cs"/>
              </a:rPr>
              <a:t>ENKAPSULASI/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/>
                <a:ea typeface="+mn-ea"/>
                <a:cs typeface="+mn-cs"/>
              </a:rPr>
              <a:t>PENGKAPSULAN</a:t>
            </a:r>
          </a:p>
        </p:txBody>
      </p:sp>
    </p:spTree>
    <p:extLst>
      <p:ext uri="{BB962C8B-B14F-4D97-AF65-F5344CB8AC3E}">
        <p14:creationId xmlns:p14="http://schemas.microsoft.com/office/powerpoint/2010/main" val="224897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800</Words>
  <Application>Microsoft Office PowerPoint</Application>
  <PresentationFormat>Widescreen</PresentationFormat>
  <Paragraphs>107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Trebuchet MS</vt:lpstr>
      <vt:lpstr>思源宋体 CN Heavy</vt:lpstr>
      <vt:lpstr>思源黑体 CN Bold</vt:lpstr>
      <vt:lpstr>思源黑体 CN Light</vt:lpstr>
      <vt:lpstr>思源黑体 CN Medium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lintang7677@gmail.com</dc:creator>
  <cp:lastModifiedBy>lintang7677@gmail.com</cp:lastModifiedBy>
  <cp:revision>2</cp:revision>
  <dcterms:created xsi:type="dcterms:W3CDTF">2022-08-26T16:20:13Z</dcterms:created>
  <dcterms:modified xsi:type="dcterms:W3CDTF">2022-08-28T04:29:09Z</dcterms:modified>
</cp:coreProperties>
</file>