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1917" r:id="rId2"/>
    <p:sldId id="2067" r:id="rId3"/>
    <p:sldId id="2068" r:id="rId4"/>
    <p:sldId id="2082" r:id="rId5"/>
    <p:sldId id="2084" r:id="rId6"/>
    <p:sldId id="2085" r:id="rId7"/>
    <p:sldId id="2081" r:id="rId8"/>
    <p:sldId id="2069" r:id="rId9"/>
    <p:sldId id="2086" r:id="rId10"/>
    <p:sldId id="2079" r:id="rId11"/>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8">
          <p15:clr>
            <a:srgbClr val="A4A3A4"/>
          </p15:clr>
        </p15:guide>
        <p15:guide id="2" pos="36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913C8"/>
    <a:srgbClr val="9AA4EF"/>
    <a:srgbClr val="5E96E1"/>
    <a:srgbClr val="0B15D0"/>
    <a:srgbClr val="101BE1"/>
    <a:srgbClr val="4558C4"/>
    <a:srgbClr val="FFCB2A"/>
    <a:srgbClr val="F5F7F9"/>
    <a:srgbClr val="64A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5" autoAdjust="0"/>
    <p:restoredTop sz="94799" autoAdjust="0"/>
  </p:normalViewPr>
  <p:slideViewPr>
    <p:cSldViewPr snapToGrid="0">
      <p:cViewPr varScale="1">
        <p:scale>
          <a:sx n="67" d="100"/>
          <a:sy n="67" d="100"/>
        </p:scale>
        <p:origin x="840" y="72"/>
      </p:cViewPr>
      <p:guideLst>
        <p:guide orient="horz" pos="1358"/>
        <p:guide pos="3686"/>
      </p:guideLst>
    </p:cSldViewPr>
  </p:slideViewPr>
  <p:notesTextViewPr>
    <p:cViewPr>
      <p:scale>
        <a:sx n="1" d="1"/>
        <a:sy n="1" d="1"/>
      </p:scale>
      <p:origin x="0" y="0"/>
    </p:cViewPr>
  </p:notesTextViewPr>
  <p:sorterViewPr>
    <p:cViewPr>
      <p:scale>
        <a:sx n="100" d="100"/>
        <a:sy n="100" d="100"/>
      </p:scale>
      <p:origin x="0" y="-625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tang7677@gmail.com" userId="4991ac0933830b0d" providerId="LiveId" clId="{B5D72097-C2FD-4118-9108-A4D1ACC43B18}"/>
    <pc:docChg chg="custSel addSld modSld">
      <pc:chgData name="lintang7677@gmail.com" userId="4991ac0933830b0d" providerId="LiveId" clId="{B5D72097-C2FD-4118-9108-A4D1ACC43B18}" dt="2022-08-26T16:09:16.028" v="17" actId="120"/>
      <pc:docMkLst>
        <pc:docMk/>
      </pc:docMkLst>
      <pc:sldChg chg="modSp mod">
        <pc:chgData name="lintang7677@gmail.com" userId="4991ac0933830b0d" providerId="LiveId" clId="{B5D72097-C2FD-4118-9108-A4D1ACC43B18}" dt="2022-08-25T16:30:15.070" v="0" actId="20577"/>
        <pc:sldMkLst>
          <pc:docMk/>
          <pc:sldMk cId="0" sldId="1917"/>
        </pc:sldMkLst>
        <pc:spChg chg="mod">
          <ac:chgData name="lintang7677@gmail.com" userId="4991ac0933830b0d" providerId="LiveId" clId="{B5D72097-C2FD-4118-9108-A4D1ACC43B18}" dt="2022-08-25T16:30:15.070" v="0" actId="20577"/>
          <ac:spMkLst>
            <pc:docMk/>
            <pc:sldMk cId="0" sldId="1917"/>
            <ac:spMk id="7" creationId="{00000000-0000-0000-0000-000000000000}"/>
          </ac:spMkLst>
        </pc:spChg>
      </pc:sldChg>
      <pc:sldChg chg="delSp modSp add mod">
        <pc:chgData name="lintang7677@gmail.com" userId="4991ac0933830b0d" providerId="LiveId" clId="{B5D72097-C2FD-4118-9108-A4D1ACC43B18}" dt="2022-08-26T16:09:16.028" v="17" actId="120"/>
        <pc:sldMkLst>
          <pc:docMk/>
          <pc:sldMk cId="2022053057" sldId="2086"/>
        </pc:sldMkLst>
        <pc:spChg chg="mod">
          <ac:chgData name="lintang7677@gmail.com" userId="4991ac0933830b0d" providerId="LiveId" clId="{B5D72097-C2FD-4118-9108-A4D1ACC43B18}" dt="2022-08-26T16:09:16.028" v="17" actId="120"/>
          <ac:spMkLst>
            <pc:docMk/>
            <pc:sldMk cId="2022053057" sldId="2086"/>
            <ac:spMk id="4" creationId="{00000000-0000-0000-0000-000000000000}"/>
          </ac:spMkLst>
        </pc:spChg>
        <pc:spChg chg="del mod">
          <ac:chgData name="lintang7677@gmail.com" userId="4991ac0933830b0d" providerId="LiveId" clId="{B5D72097-C2FD-4118-9108-A4D1ACC43B18}" dt="2022-08-26T16:08:38.916" v="7" actId="478"/>
          <ac:spMkLst>
            <pc:docMk/>
            <pc:sldMk cId="2022053057" sldId="2086"/>
            <ac:spMk id="15" creationId="{00000000-0000-0000-0000-000000000000}"/>
          </ac:spMkLst>
        </pc:spChg>
        <pc:grpChg chg="del">
          <ac:chgData name="lintang7677@gmail.com" userId="4991ac0933830b0d" providerId="LiveId" clId="{B5D72097-C2FD-4118-9108-A4D1ACC43B18}" dt="2022-08-26T16:08:20.964" v="2" actId="478"/>
          <ac:grpSpMkLst>
            <pc:docMk/>
            <pc:sldMk cId="2022053057" sldId="2086"/>
            <ac:grpSpMk id="3" creationId="{95EE6743-B090-1BC3-3DE6-81AF979E113C}"/>
          </ac:grpSpMkLst>
        </pc:gr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062D6D-0DB5-456D-9B42-702109374026}" type="doc">
      <dgm:prSet loTypeId="urn:microsoft.com/office/officeart/2005/8/layout/radial4" loCatId="relationship" qsTypeId="urn:microsoft.com/office/officeart/2005/8/quickstyle/simple5" qsCatId="simple" csTypeId="urn:microsoft.com/office/officeart/2005/8/colors/accent1_2" csCatId="accent1" phldr="1"/>
      <dgm:spPr/>
      <dgm:t>
        <a:bodyPr/>
        <a:lstStyle/>
        <a:p>
          <a:endParaRPr lang="en-ID"/>
        </a:p>
      </dgm:t>
    </dgm:pt>
    <dgm:pt modelId="{6C78CE77-7631-4375-9EAA-AD1C2FAC6C0A}">
      <dgm:prSet phldrT="[Text]" custT="1"/>
      <dgm:spPr/>
      <dgm:t>
        <a:bodyPr/>
        <a:lstStyle/>
        <a:p>
          <a:r>
            <a:rPr lang="en-US" sz="2400" b="1" dirty="0"/>
            <a:t>KONSEP SEMAN</a:t>
          </a:r>
          <a:r>
            <a:rPr lang="en-ID" sz="2400" b="1" dirty="0"/>
            <a:t>T</a:t>
          </a:r>
          <a:r>
            <a:rPr lang="en-US" sz="2400" b="1" dirty="0"/>
            <a:t>IK BAHASA PEM</a:t>
          </a:r>
          <a:r>
            <a:rPr lang="en-ID" sz="2400" b="1" dirty="0"/>
            <a:t>R</a:t>
          </a:r>
          <a:r>
            <a:rPr lang="en-US" sz="2400" b="1" dirty="0"/>
            <a:t>O</a:t>
          </a:r>
          <a:r>
            <a:rPr lang="en-ID" sz="2400" b="1" dirty="0"/>
            <a:t>GR</a:t>
          </a:r>
          <a:r>
            <a:rPr lang="en-US" sz="2400" b="1" dirty="0"/>
            <a:t>AMAN</a:t>
          </a:r>
          <a:endParaRPr lang="en-ID" sz="2400" b="1" dirty="0"/>
        </a:p>
      </dgm:t>
    </dgm:pt>
    <dgm:pt modelId="{F181427C-4E80-40FE-B955-94A292BCC0B5}" type="parTrans" cxnId="{732237A6-9849-4D13-AABA-51C7AEEE9ED0}">
      <dgm:prSet/>
      <dgm:spPr/>
      <dgm:t>
        <a:bodyPr/>
        <a:lstStyle/>
        <a:p>
          <a:endParaRPr lang="en-ID"/>
        </a:p>
      </dgm:t>
    </dgm:pt>
    <dgm:pt modelId="{F41946C9-470A-4D33-AF59-318F1E6315FC}" type="sibTrans" cxnId="{732237A6-9849-4D13-AABA-51C7AEEE9ED0}">
      <dgm:prSet/>
      <dgm:spPr/>
      <dgm:t>
        <a:bodyPr/>
        <a:lstStyle/>
        <a:p>
          <a:endParaRPr lang="en-ID"/>
        </a:p>
      </dgm:t>
    </dgm:pt>
    <dgm:pt modelId="{0FCA8295-EDF2-4979-B907-B4A673F21133}">
      <dgm:prSet custT="1"/>
      <dgm:spPr/>
      <dgm:t>
        <a:bodyPr/>
        <a:lstStyle/>
        <a:p>
          <a:r>
            <a:rPr lang="en-ID" sz="1700" b="1" dirty="0" err="1"/>
            <a:t>Semantik</a:t>
          </a:r>
          <a:r>
            <a:rPr lang="en-ID" sz="1700" b="1" dirty="0"/>
            <a:t> </a:t>
          </a:r>
          <a:r>
            <a:rPr lang="en-ID" sz="1700" b="1" dirty="0" err="1"/>
            <a:t>suatu</a:t>
          </a:r>
          <a:r>
            <a:rPr lang="en-ID" sz="1700" b="1" dirty="0"/>
            <a:t> </a:t>
          </a:r>
          <a:r>
            <a:rPr lang="en-ID" sz="1700" b="1" dirty="0" err="1"/>
            <a:t>bahasa</a:t>
          </a:r>
          <a:r>
            <a:rPr lang="en-ID" sz="1700" b="1" dirty="0"/>
            <a:t> </a:t>
          </a:r>
          <a:r>
            <a:rPr lang="en-ID" sz="1700" b="1" dirty="0" err="1"/>
            <a:t>membutuhkan</a:t>
          </a:r>
          <a:r>
            <a:rPr lang="en-ID" sz="1700" b="1" dirty="0"/>
            <a:t> </a:t>
          </a:r>
          <a:r>
            <a:rPr lang="en-ID" sz="1700" b="1" dirty="0" err="1"/>
            <a:t>semacam</a:t>
          </a:r>
          <a:r>
            <a:rPr lang="en-ID" sz="1700" b="1" dirty="0"/>
            <a:t> </a:t>
          </a:r>
          <a:r>
            <a:rPr lang="en-ID" sz="1700" b="1" dirty="0" err="1"/>
            <a:t>expressi</a:t>
          </a:r>
          <a:r>
            <a:rPr lang="en-ID" sz="1700" b="1" dirty="0"/>
            <a:t> </a:t>
          </a:r>
          <a:r>
            <a:rPr lang="en-ID" sz="1700" b="1" dirty="0" err="1"/>
            <a:t>untuk</a:t>
          </a:r>
          <a:r>
            <a:rPr lang="en-ID" sz="1700" b="1" dirty="0"/>
            <a:t> </a:t>
          </a:r>
          <a:r>
            <a:rPr lang="en-ID" sz="1700" b="1" dirty="0" err="1"/>
            <a:t>mengirimkan</a:t>
          </a:r>
          <a:r>
            <a:rPr lang="en-ID" sz="1700" b="1" dirty="0"/>
            <a:t> </a:t>
          </a:r>
          <a:r>
            <a:rPr lang="en-ID" sz="1700" b="1" dirty="0" err="1"/>
            <a:t>suatu</a:t>
          </a:r>
          <a:r>
            <a:rPr lang="en-ID" sz="1700" b="1" dirty="0"/>
            <a:t> </a:t>
          </a:r>
          <a:r>
            <a:rPr lang="en-ID" sz="1700" b="1" dirty="0" err="1"/>
            <a:t>nilai</a:t>
          </a:r>
          <a:r>
            <a:rPr lang="en-ID" sz="1700" b="1" dirty="0"/>
            <a:t> </a:t>
          </a:r>
          <a:r>
            <a:rPr lang="en-ID" sz="1700" b="1" dirty="0" err="1"/>
            <a:t>kebenaran</a:t>
          </a:r>
          <a:r>
            <a:rPr lang="en-ID" sz="1700" b="1" dirty="0"/>
            <a:t> (TRUE, FALSE, NOT </a:t>
          </a:r>
          <a:r>
            <a:rPr lang="en-ID" sz="1700" b="1" dirty="0" err="1"/>
            <a:t>atau</a:t>
          </a:r>
          <a:r>
            <a:rPr lang="en-ID" sz="1700" b="1" dirty="0"/>
            <a:t> </a:t>
          </a:r>
          <a:r>
            <a:rPr lang="en-ID" sz="1700" b="1" dirty="0" err="1"/>
            <a:t>nilai</a:t>
          </a:r>
          <a:r>
            <a:rPr lang="en-ID" sz="1700" b="1" dirty="0"/>
            <a:t> INTEGER)</a:t>
          </a:r>
        </a:p>
      </dgm:t>
    </dgm:pt>
    <dgm:pt modelId="{16A5F3ED-DA2B-474D-A721-2D17D4FB4D96}" type="parTrans" cxnId="{0AA82B02-C7C1-4D36-9FE1-2B317C409887}">
      <dgm:prSet/>
      <dgm:spPr/>
      <dgm:t>
        <a:bodyPr/>
        <a:lstStyle/>
        <a:p>
          <a:endParaRPr lang="en-ID"/>
        </a:p>
      </dgm:t>
    </dgm:pt>
    <dgm:pt modelId="{3AB34645-A303-48C0-9AB6-97910C20A8FD}" type="sibTrans" cxnId="{0AA82B02-C7C1-4D36-9FE1-2B317C409887}">
      <dgm:prSet/>
      <dgm:spPr/>
      <dgm:t>
        <a:bodyPr/>
        <a:lstStyle/>
        <a:p>
          <a:endParaRPr lang="en-ID"/>
        </a:p>
      </dgm:t>
    </dgm:pt>
    <dgm:pt modelId="{586296C7-E03A-4D8B-A51A-FB9B8D19C20B}">
      <dgm:prSet custT="1"/>
      <dgm:spPr/>
      <dgm:t>
        <a:bodyPr/>
        <a:lstStyle/>
        <a:p>
          <a:r>
            <a:rPr lang="sv-SE" sz="1700" b="1" dirty="0"/>
            <a:t>Semantik mendefinisikan arti dari program yang benar secara syntax dari bahasa tersebut</a:t>
          </a:r>
          <a:endParaRPr lang="en-ID" sz="1700" b="1" dirty="0"/>
        </a:p>
      </dgm:t>
    </dgm:pt>
    <dgm:pt modelId="{66109041-A35D-4F45-9D7E-79EC2EFF6BA2}" type="parTrans" cxnId="{205FF440-0F73-41A2-82C7-DE7B66ABB370}">
      <dgm:prSet/>
      <dgm:spPr/>
      <dgm:t>
        <a:bodyPr/>
        <a:lstStyle/>
        <a:p>
          <a:endParaRPr lang="en-ID"/>
        </a:p>
      </dgm:t>
    </dgm:pt>
    <dgm:pt modelId="{38C5774B-BC1D-475A-AD5E-7E0507F1ABD7}" type="sibTrans" cxnId="{205FF440-0F73-41A2-82C7-DE7B66ABB370}">
      <dgm:prSet/>
      <dgm:spPr/>
      <dgm:t>
        <a:bodyPr/>
        <a:lstStyle/>
        <a:p>
          <a:endParaRPr lang="en-ID"/>
        </a:p>
      </dgm:t>
    </dgm:pt>
    <dgm:pt modelId="{DC0A5063-62A5-4A09-9EE3-CAF5FE2A3F12}">
      <dgm:prSet custT="1"/>
      <dgm:spPr/>
      <dgm:t>
        <a:bodyPr/>
        <a:lstStyle/>
        <a:p>
          <a:pPr>
            <a:spcAft>
              <a:spcPts val="600"/>
            </a:spcAft>
          </a:pPr>
          <a:r>
            <a:rPr lang="en-ID" sz="1700" b="1" dirty="0"/>
            <a:t>Syntax </a:t>
          </a:r>
          <a:r>
            <a:rPr lang="en-ID" sz="1700" b="1" dirty="0" err="1"/>
            <a:t>mendefinisikan</a:t>
          </a:r>
          <a:r>
            <a:rPr lang="en-ID" sz="1700" b="1" dirty="0"/>
            <a:t> </a:t>
          </a:r>
          <a:r>
            <a:rPr lang="en-ID" sz="1700" b="1" dirty="0" err="1"/>
            <a:t>suatu</a:t>
          </a:r>
          <a:r>
            <a:rPr lang="en-ID" sz="1700" b="1" dirty="0"/>
            <a:t> </a:t>
          </a:r>
          <a:r>
            <a:rPr lang="en-ID" sz="1700" b="1" dirty="0" err="1"/>
            <a:t>bentuk</a:t>
          </a:r>
          <a:r>
            <a:rPr lang="en-ID" sz="1700" b="1" dirty="0"/>
            <a:t> program yang </a:t>
          </a:r>
          <a:r>
            <a:rPr lang="en-ID" sz="1700" b="1" dirty="0" err="1"/>
            <a:t>benar</a:t>
          </a:r>
          <a:r>
            <a:rPr lang="en-ID" sz="1700" b="1" dirty="0"/>
            <a:t> </a:t>
          </a:r>
          <a:r>
            <a:rPr lang="en-ID" sz="1700" b="1" dirty="0" err="1"/>
            <a:t>dari</a:t>
          </a:r>
          <a:r>
            <a:rPr lang="en-ID" sz="1700" b="1" dirty="0"/>
            <a:t> </a:t>
          </a:r>
          <a:r>
            <a:rPr lang="en-ID" sz="1700" b="1" dirty="0" err="1"/>
            <a:t>suatu</a:t>
          </a:r>
          <a:r>
            <a:rPr lang="en-ID" sz="1700" b="1" dirty="0"/>
            <a:t> </a:t>
          </a:r>
          <a:r>
            <a:rPr lang="en-ID" sz="1700" b="1" dirty="0" err="1"/>
            <a:t>bahasa</a:t>
          </a:r>
          <a:endParaRPr lang="en-ID" sz="1700" b="1" dirty="0"/>
        </a:p>
      </dgm:t>
    </dgm:pt>
    <dgm:pt modelId="{BC0EDA31-9E7F-421B-A72B-8A04E02A0184}" type="parTrans" cxnId="{F96CFFB8-5A61-41F8-BAF0-3AE848EF93A5}">
      <dgm:prSet/>
      <dgm:spPr/>
      <dgm:t>
        <a:bodyPr/>
        <a:lstStyle/>
        <a:p>
          <a:endParaRPr lang="en-ID"/>
        </a:p>
      </dgm:t>
    </dgm:pt>
    <dgm:pt modelId="{519594BF-9637-4633-896B-8134EA86A421}" type="sibTrans" cxnId="{F96CFFB8-5A61-41F8-BAF0-3AE848EF93A5}">
      <dgm:prSet/>
      <dgm:spPr/>
      <dgm:t>
        <a:bodyPr/>
        <a:lstStyle/>
        <a:p>
          <a:endParaRPr lang="en-ID"/>
        </a:p>
      </dgm:t>
    </dgm:pt>
    <dgm:pt modelId="{3F712F2A-6D04-423F-B8C5-9318DE0516C7}">
      <dgm:prSet/>
      <dgm:spPr/>
    </dgm:pt>
    <dgm:pt modelId="{DB30323A-94AC-429F-8832-DC78C4895300}" type="parTrans" cxnId="{78896307-FAB1-4047-8021-DB7FC8DA52CE}">
      <dgm:prSet/>
      <dgm:spPr/>
      <dgm:t>
        <a:bodyPr/>
        <a:lstStyle/>
        <a:p>
          <a:endParaRPr lang="en-ID"/>
        </a:p>
      </dgm:t>
    </dgm:pt>
    <dgm:pt modelId="{F48A5040-9A75-4C78-8282-D0D3FD500413}" type="sibTrans" cxnId="{78896307-FAB1-4047-8021-DB7FC8DA52CE}">
      <dgm:prSet/>
      <dgm:spPr/>
      <dgm:t>
        <a:bodyPr/>
        <a:lstStyle/>
        <a:p>
          <a:endParaRPr lang="en-ID"/>
        </a:p>
      </dgm:t>
    </dgm:pt>
    <dgm:pt modelId="{ADA78DFD-A5BB-4D6A-84C2-956658E23645}">
      <dgm:prSet/>
      <dgm:spPr/>
    </dgm:pt>
    <dgm:pt modelId="{CC8C13DE-083B-458F-8B6A-B17127CDF7B9}" type="parTrans" cxnId="{D00E6B42-B29C-4AD3-AC28-688FBF9BFFFC}">
      <dgm:prSet/>
      <dgm:spPr/>
      <dgm:t>
        <a:bodyPr/>
        <a:lstStyle/>
        <a:p>
          <a:endParaRPr lang="en-ID"/>
        </a:p>
      </dgm:t>
    </dgm:pt>
    <dgm:pt modelId="{FA302684-80C3-48E2-A503-7FE6D6BCE266}" type="sibTrans" cxnId="{D00E6B42-B29C-4AD3-AC28-688FBF9BFFFC}">
      <dgm:prSet/>
      <dgm:spPr/>
      <dgm:t>
        <a:bodyPr/>
        <a:lstStyle/>
        <a:p>
          <a:endParaRPr lang="en-ID"/>
        </a:p>
      </dgm:t>
    </dgm:pt>
    <dgm:pt modelId="{92DD2BCB-AFE6-48E4-BE5D-2C0C72ECBE89}">
      <dgm:prSet/>
      <dgm:spPr/>
    </dgm:pt>
    <dgm:pt modelId="{BE5E9C64-7E3A-47F6-8614-F31991287F44}" type="parTrans" cxnId="{BD8C0895-C600-4EB5-B543-4F60498B3A32}">
      <dgm:prSet/>
      <dgm:spPr/>
      <dgm:t>
        <a:bodyPr/>
        <a:lstStyle/>
        <a:p>
          <a:endParaRPr lang="en-ID"/>
        </a:p>
      </dgm:t>
    </dgm:pt>
    <dgm:pt modelId="{8522A5C2-E292-439A-8125-B547796043B2}" type="sibTrans" cxnId="{BD8C0895-C600-4EB5-B543-4F60498B3A32}">
      <dgm:prSet/>
      <dgm:spPr/>
      <dgm:t>
        <a:bodyPr/>
        <a:lstStyle/>
        <a:p>
          <a:endParaRPr lang="en-ID"/>
        </a:p>
      </dgm:t>
    </dgm:pt>
    <dgm:pt modelId="{EB392A90-835A-456A-99A1-C78E493BD840}">
      <dgm:prSet/>
      <dgm:spPr/>
    </dgm:pt>
    <dgm:pt modelId="{8ABD0A81-6B2E-4C2A-9385-1A98AC7B74A1}" type="parTrans" cxnId="{B6921A6E-E880-4950-A2FE-14BE67D9CDA1}">
      <dgm:prSet/>
      <dgm:spPr/>
      <dgm:t>
        <a:bodyPr/>
        <a:lstStyle/>
        <a:p>
          <a:endParaRPr lang="en-ID"/>
        </a:p>
      </dgm:t>
    </dgm:pt>
    <dgm:pt modelId="{245C0A04-2117-47F7-974B-1803EE67FD03}" type="sibTrans" cxnId="{B6921A6E-E880-4950-A2FE-14BE67D9CDA1}">
      <dgm:prSet/>
      <dgm:spPr/>
      <dgm:t>
        <a:bodyPr/>
        <a:lstStyle/>
        <a:p>
          <a:endParaRPr lang="en-ID"/>
        </a:p>
      </dgm:t>
    </dgm:pt>
    <dgm:pt modelId="{7EEEF729-B0F1-42F8-B8EC-CA493F4B2897}">
      <dgm:prSet/>
      <dgm:spPr/>
      <dgm:t>
        <a:bodyPr/>
        <a:lstStyle/>
        <a:p>
          <a:endParaRPr lang="en-ID" dirty="0"/>
        </a:p>
      </dgm:t>
    </dgm:pt>
    <dgm:pt modelId="{D83F6F04-12F2-4B52-8EBB-C45BE2EAE4AE}" type="parTrans" cxnId="{5489386F-460D-4073-B85A-41422334CBD6}">
      <dgm:prSet/>
      <dgm:spPr/>
      <dgm:t>
        <a:bodyPr/>
        <a:lstStyle/>
        <a:p>
          <a:endParaRPr lang="en-ID"/>
        </a:p>
      </dgm:t>
    </dgm:pt>
    <dgm:pt modelId="{2D23E822-50B0-4039-B906-82B82148808C}" type="sibTrans" cxnId="{5489386F-460D-4073-B85A-41422334CBD6}">
      <dgm:prSet/>
      <dgm:spPr/>
      <dgm:t>
        <a:bodyPr/>
        <a:lstStyle/>
        <a:p>
          <a:endParaRPr lang="en-ID"/>
        </a:p>
      </dgm:t>
    </dgm:pt>
    <dgm:pt modelId="{2F0736D4-4099-497F-934F-30644E27F989}" type="pres">
      <dgm:prSet presAssocID="{CA062D6D-0DB5-456D-9B42-702109374026}" presName="cycle" presStyleCnt="0">
        <dgm:presLayoutVars>
          <dgm:chMax val="1"/>
          <dgm:dir/>
          <dgm:animLvl val="ctr"/>
          <dgm:resizeHandles val="exact"/>
        </dgm:presLayoutVars>
      </dgm:prSet>
      <dgm:spPr/>
    </dgm:pt>
    <dgm:pt modelId="{F3335AE0-6A17-4F41-B999-E5D5C71BB615}" type="pres">
      <dgm:prSet presAssocID="{6C78CE77-7631-4375-9EAA-AD1C2FAC6C0A}" presName="centerShape" presStyleLbl="node0" presStyleIdx="0" presStyleCnt="1" custScaleX="137158"/>
      <dgm:spPr/>
    </dgm:pt>
    <dgm:pt modelId="{8C784531-B72D-4D41-B91C-1B97164C50EF}" type="pres">
      <dgm:prSet presAssocID="{BC0EDA31-9E7F-421B-A72B-8A04E02A0184}" presName="parTrans" presStyleLbl="bgSibTrans2D1" presStyleIdx="0" presStyleCnt="3" custAng="11054656" custScaleX="54774" custLinFactY="46295" custLinFactNeighborX="12236" custLinFactNeighborY="100000"/>
      <dgm:spPr/>
    </dgm:pt>
    <dgm:pt modelId="{27BA30E9-254A-4E48-9D16-C9298D800861}" type="pres">
      <dgm:prSet presAssocID="{DC0A5063-62A5-4A09-9EE3-CAF5FE2A3F12}" presName="node" presStyleLbl="node1" presStyleIdx="0" presStyleCnt="3" custRadScaleRad="108628" custRadScaleInc="-9448">
        <dgm:presLayoutVars>
          <dgm:bulletEnabled val="1"/>
        </dgm:presLayoutVars>
      </dgm:prSet>
      <dgm:spPr/>
    </dgm:pt>
    <dgm:pt modelId="{6000F504-D4D6-42C6-A5B4-22B8F098A00B}" type="pres">
      <dgm:prSet presAssocID="{66109041-A35D-4F45-9D7E-79EC2EFF6BA2}" presName="parTrans" presStyleLbl="bgSibTrans2D1" presStyleIdx="1" presStyleCnt="3" custAng="10800000" custScaleX="55451" custLinFactNeighborX="-297" custLinFactNeighborY="84604"/>
      <dgm:spPr/>
    </dgm:pt>
    <dgm:pt modelId="{C7784B68-31E6-4FF6-968D-B267B7E4AA0A}" type="pres">
      <dgm:prSet presAssocID="{586296C7-E03A-4D8B-A51A-FB9B8D19C20B}" presName="node" presStyleLbl="node1" presStyleIdx="1" presStyleCnt="3" custRadScaleRad="92064">
        <dgm:presLayoutVars>
          <dgm:bulletEnabled val="1"/>
        </dgm:presLayoutVars>
      </dgm:prSet>
      <dgm:spPr/>
    </dgm:pt>
    <dgm:pt modelId="{8AFC1D65-DC51-47EA-98AB-6386B92322FF}" type="pres">
      <dgm:prSet presAssocID="{16A5F3ED-DA2B-474D-A721-2D17D4FB4D96}" presName="parTrans" presStyleLbl="bgSibTrans2D1" presStyleIdx="2" presStyleCnt="3" custAng="10028672" custScaleX="52402" custLinFactY="36323" custLinFactNeighborX="-18443" custLinFactNeighborY="100000"/>
      <dgm:spPr/>
    </dgm:pt>
    <dgm:pt modelId="{21A70308-B0BC-40BE-8FFF-11395D0D30E7}" type="pres">
      <dgm:prSet presAssocID="{0FCA8295-EDF2-4979-B907-B4A673F21133}" presName="node" presStyleLbl="node1" presStyleIdx="2" presStyleCnt="3" custScaleX="125721" custRadScaleRad="117044" custRadScaleInc="11152">
        <dgm:presLayoutVars>
          <dgm:bulletEnabled val="1"/>
        </dgm:presLayoutVars>
      </dgm:prSet>
      <dgm:spPr/>
    </dgm:pt>
  </dgm:ptLst>
  <dgm:cxnLst>
    <dgm:cxn modelId="{0AA82B02-C7C1-4D36-9FE1-2B317C409887}" srcId="{6C78CE77-7631-4375-9EAA-AD1C2FAC6C0A}" destId="{0FCA8295-EDF2-4979-B907-B4A673F21133}" srcOrd="2" destOrd="0" parTransId="{16A5F3ED-DA2B-474D-A721-2D17D4FB4D96}" sibTransId="{3AB34645-A303-48C0-9AB6-97910C20A8FD}"/>
    <dgm:cxn modelId="{78896307-FAB1-4047-8021-DB7FC8DA52CE}" srcId="{CA062D6D-0DB5-456D-9B42-702109374026}" destId="{3F712F2A-6D04-423F-B8C5-9318DE0516C7}" srcOrd="5" destOrd="0" parTransId="{DB30323A-94AC-429F-8832-DC78C4895300}" sibTransId="{F48A5040-9A75-4C78-8282-D0D3FD500413}"/>
    <dgm:cxn modelId="{8412D238-ECC1-4762-9A18-0D07B80A461D}" type="presOf" srcId="{6C78CE77-7631-4375-9EAA-AD1C2FAC6C0A}" destId="{F3335AE0-6A17-4F41-B999-E5D5C71BB615}" srcOrd="0" destOrd="0" presId="urn:microsoft.com/office/officeart/2005/8/layout/radial4"/>
    <dgm:cxn modelId="{E81C963A-EBFC-4EF8-B639-7EE938121AAD}" type="presOf" srcId="{66109041-A35D-4F45-9D7E-79EC2EFF6BA2}" destId="{6000F504-D4D6-42C6-A5B4-22B8F098A00B}" srcOrd="0" destOrd="0" presId="urn:microsoft.com/office/officeart/2005/8/layout/radial4"/>
    <dgm:cxn modelId="{205FF440-0F73-41A2-82C7-DE7B66ABB370}" srcId="{6C78CE77-7631-4375-9EAA-AD1C2FAC6C0A}" destId="{586296C7-E03A-4D8B-A51A-FB9B8D19C20B}" srcOrd="1" destOrd="0" parTransId="{66109041-A35D-4F45-9D7E-79EC2EFF6BA2}" sibTransId="{38C5774B-BC1D-475A-AD5E-7E0507F1ABD7}"/>
    <dgm:cxn modelId="{D4D5605D-2659-45C2-9F6C-E596B02292C3}" type="presOf" srcId="{16A5F3ED-DA2B-474D-A721-2D17D4FB4D96}" destId="{8AFC1D65-DC51-47EA-98AB-6386B92322FF}" srcOrd="0" destOrd="0" presId="urn:microsoft.com/office/officeart/2005/8/layout/radial4"/>
    <dgm:cxn modelId="{D00E6B42-B29C-4AD3-AC28-688FBF9BFFFC}" srcId="{CA062D6D-0DB5-456D-9B42-702109374026}" destId="{ADA78DFD-A5BB-4D6A-84C2-956658E23645}" srcOrd="4" destOrd="0" parTransId="{CC8C13DE-083B-458F-8B6A-B17127CDF7B9}" sibTransId="{FA302684-80C3-48E2-A503-7FE6D6BCE266}"/>
    <dgm:cxn modelId="{C6B89448-99CC-4B78-9220-BA4D0A2A280A}" type="presOf" srcId="{0FCA8295-EDF2-4979-B907-B4A673F21133}" destId="{21A70308-B0BC-40BE-8FFF-11395D0D30E7}" srcOrd="0" destOrd="0" presId="urn:microsoft.com/office/officeart/2005/8/layout/radial4"/>
    <dgm:cxn modelId="{D8477E6A-87AD-4094-8D91-62477B4BD43F}" type="presOf" srcId="{BC0EDA31-9E7F-421B-A72B-8A04E02A0184}" destId="{8C784531-B72D-4D41-B91C-1B97164C50EF}" srcOrd="0" destOrd="0" presId="urn:microsoft.com/office/officeart/2005/8/layout/radial4"/>
    <dgm:cxn modelId="{B6921A6E-E880-4950-A2FE-14BE67D9CDA1}" srcId="{CA062D6D-0DB5-456D-9B42-702109374026}" destId="{EB392A90-835A-456A-99A1-C78E493BD840}" srcOrd="1" destOrd="0" parTransId="{8ABD0A81-6B2E-4C2A-9385-1A98AC7B74A1}" sibTransId="{245C0A04-2117-47F7-974B-1803EE67FD03}"/>
    <dgm:cxn modelId="{5489386F-460D-4073-B85A-41422334CBD6}" srcId="{CA062D6D-0DB5-456D-9B42-702109374026}" destId="{7EEEF729-B0F1-42F8-B8EC-CA493F4B2897}" srcOrd="2" destOrd="0" parTransId="{D83F6F04-12F2-4B52-8EBB-C45BE2EAE4AE}" sibTransId="{2D23E822-50B0-4039-B906-82B82148808C}"/>
    <dgm:cxn modelId="{87C3A07D-62AA-4B5F-964D-68BB5B6CF576}" type="presOf" srcId="{CA062D6D-0DB5-456D-9B42-702109374026}" destId="{2F0736D4-4099-497F-934F-30644E27F989}" srcOrd="0" destOrd="0" presId="urn:microsoft.com/office/officeart/2005/8/layout/radial4"/>
    <dgm:cxn modelId="{BD8C0895-C600-4EB5-B543-4F60498B3A32}" srcId="{CA062D6D-0DB5-456D-9B42-702109374026}" destId="{92DD2BCB-AFE6-48E4-BE5D-2C0C72ECBE89}" srcOrd="3" destOrd="0" parTransId="{BE5E9C64-7E3A-47F6-8614-F31991287F44}" sibTransId="{8522A5C2-E292-439A-8125-B547796043B2}"/>
    <dgm:cxn modelId="{732237A6-9849-4D13-AABA-51C7AEEE9ED0}" srcId="{CA062D6D-0DB5-456D-9B42-702109374026}" destId="{6C78CE77-7631-4375-9EAA-AD1C2FAC6C0A}" srcOrd="0" destOrd="0" parTransId="{F181427C-4E80-40FE-B955-94A292BCC0B5}" sibTransId="{F41946C9-470A-4D33-AF59-318F1E6315FC}"/>
    <dgm:cxn modelId="{F96CFFB8-5A61-41F8-BAF0-3AE848EF93A5}" srcId="{6C78CE77-7631-4375-9EAA-AD1C2FAC6C0A}" destId="{DC0A5063-62A5-4A09-9EE3-CAF5FE2A3F12}" srcOrd="0" destOrd="0" parTransId="{BC0EDA31-9E7F-421B-A72B-8A04E02A0184}" sibTransId="{519594BF-9637-4633-896B-8134EA86A421}"/>
    <dgm:cxn modelId="{A67E6BCD-D585-427E-94B7-D29AE4DCCBF0}" type="presOf" srcId="{DC0A5063-62A5-4A09-9EE3-CAF5FE2A3F12}" destId="{27BA30E9-254A-4E48-9D16-C9298D800861}" srcOrd="0" destOrd="0" presId="urn:microsoft.com/office/officeart/2005/8/layout/radial4"/>
    <dgm:cxn modelId="{22F781FA-26A0-4B80-9F38-E01D7363E816}" type="presOf" srcId="{586296C7-E03A-4D8B-A51A-FB9B8D19C20B}" destId="{C7784B68-31E6-4FF6-968D-B267B7E4AA0A}" srcOrd="0" destOrd="0" presId="urn:microsoft.com/office/officeart/2005/8/layout/radial4"/>
    <dgm:cxn modelId="{CD8F5738-354E-4FFA-BBCD-F8A1D5B17CB3}" type="presParOf" srcId="{2F0736D4-4099-497F-934F-30644E27F989}" destId="{F3335AE0-6A17-4F41-B999-E5D5C71BB615}" srcOrd="0" destOrd="0" presId="urn:microsoft.com/office/officeart/2005/8/layout/radial4"/>
    <dgm:cxn modelId="{66B4D3F1-4B7B-4CD7-8A53-418139FCB4E5}" type="presParOf" srcId="{2F0736D4-4099-497F-934F-30644E27F989}" destId="{8C784531-B72D-4D41-B91C-1B97164C50EF}" srcOrd="1" destOrd="0" presId="urn:microsoft.com/office/officeart/2005/8/layout/radial4"/>
    <dgm:cxn modelId="{AFABECAD-D5E7-4F34-AD2E-AB22BE9D9C3F}" type="presParOf" srcId="{2F0736D4-4099-497F-934F-30644E27F989}" destId="{27BA30E9-254A-4E48-9D16-C9298D800861}" srcOrd="2" destOrd="0" presId="urn:microsoft.com/office/officeart/2005/8/layout/radial4"/>
    <dgm:cxn modelId="{4B2A8EF5-2CE3-40FF-BF84-50BA6289A008}" type="presParOf" srcId="{2F0736D4-4099-497F-934F-30644E27F989}" destId="{6000F504-D4D6-42C6-A5B4-22B8F098A00B}" srcOrd="3" destOrd="0" presId="urn:microsoft.com/office/officeart/2005/8/layout/radial4"/>
    <dgm:cxn modelId="{69353673-EDCE-467E-ACDC-C08ED4C72C40}" type="presParOf" srcId="{2F0736D4-4099-497F-934F-30644E27F989}" destId="{C7784B68-31E6-4FF6-968D-B267B7E4AA0A}" srcOrd="4" destOrd="0" presId="urn:microsoft.com/office/officeart/2005/8/layout/radial4"/>
    <dgm:cxn modelId="{A4DE16D6-9340-44D7-97CA-FEFECEF3C22B}" type="presParOf" srcId="{2F0736D4-4099-497F-934F-30644E27F989}" destId="{8AFC1D65-DC51-47EA-98AB-6386B92322FF}" srcOrd="5" destOrd="0" presId="urn:microsoft.com/office/officeart/2005/8/layout/radial4"/>
    <dgm:cxn modelId="{8AA70D32-DFE0-436F-B90E-4872518FE703}" type="presParOf" srcId="{2F0736D4-4099-497F-934F-30644E27F989}" destId="{21A70308-B0BC-40BE-8FFF-11395D0D30E7}" srcOrd="6" destOrd="0" presId="urn:microsoft.com/office/officeart/2005/8/layout/radial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062D6D-0DB5-456D-9B42-702109374026}" type="doc">
      <dgm:prSet loTypeId="urn:microsoft.com/office/officeart/2005/8/layout/radial4" loCatId="relationship" qsTypeId="urn:microsoft.com/office/officeart/2005/8/quickstyle/simple5" qsCatId="simple" csTypeId="urn:microsoft.com/office/officeart/2005/8/colors/accent1_2" csCatId="accent1" phldr="1"/>
      <dgm:spPr/>
      <dgm:t>
        <a:bodyPr/>
        <a:lstStyle/>
        <a:p>
          <a:endParaRPr lang="en-ID"/>
        </a:p>
      </dgm:t>
    </dgm:pt>
    <dgm:pt modelId="{6C78CE77-7631-4375-9EAA-AD1C2FAC6C0A}">
      <dgm:prSet phldrT="[Text]" custT="1"/>
      <dgm:spPr/>
      <dgm:t>
        <a:bodyPr/>
        <a:lstStyle/>
        <a:p>
          <a:r>
            <a:rPr lang="en-US" sz="2000" b="1" dirty="0"/>
            <a:t>PENDEKA</a:t>
          </a:r>
          <a:r>
            <a:rPr lang="en-ID" sz="2000" b="1" dirty="0"/>
            <a:t>T</a:t>
          </a:r>
          <a:r>
            <a:rPr lang="en-US" sz="2000" b="1" dirty="0"/>
            <a:t>AN SYN</a:t>
          </a:r>
          <a:r>
            <a:rPr lang="en-ID" sz="2000" b="1" dirty="0"/>
            <a:t>T</a:t>
          </a:r>
          <a:r>
            <a:rPr lang="en-US" sz="2000" b="1" dirty="0"/>
            <a:t>AX DI</a:t>
          </a:r>
          <a:r>
            <a:rPr lang="en-ID" sz="2000" b="1" dirty="0"/>
            <a:t>R</a:t>
          </a:r>
          <a:r>
            <a:rPr lang="en-US" sz="2000" b="1" dirty="0"/>
            <a:t>EC</a:t>
          </a:r>
          <a:r>
            <a:rPr lang="en-ID" sz="2000" b="1" dirty="0"/>
            <a:t>T</a:t>
          </a:r>
          <a:r>
            <a:rPr lang="en-US" sz="2000" b="1" dirty="0"/>
            <a:t>ED TRANSLA</a:t>
          </a:r>
          <a:r>
            <a:rPr lang="en-ID" sz="2000" b="1" dirty="0"/>
            <a:t>T</a:t>
          </a:r>
          <a:r>
            <a:rPr lang="en-US" sz="2000" b="1" dirty="0"/>
            <a:t>ION </a:t>
          </a:r>
          <a:endParaRPr lang="en-ID" sz="2000" b="1" dirty="0"/>
        </a:p>
      </dgm:t>
    </dgm:pt>
    <dgm:pt modelId="{F181427C-4E80-40FE-B955-94A292BCC0B5}" type="parTrans" cxnId="{732237A6-9849-4D13-AABA-51C7AEEE9ED0}">
      <dgm:prSet/>
      <dgm:spPr/>
      <dgm:t>
        <a:bodyPr/>
        <a:lstStyle/>
        <a:p>
          <a:endParaRPr lang="en-ID"/>
        </a:p>
      </dgm:t>
    </dgm:pt>
    <dgm:pt modelId="{F41946C9-470A-4D33-AF59-318F1E6315FC}" type="sibTrans" cxnId="{732237A6-9849-4D13-AABA-51C7AEEE9ED0}">
      <dgm:prSet/>
      <dgm:spPr/>
      <dgm:t>
        <a:bodyPr/>
        <a:lstStyle/>
        <a:p>
          <a:endParaRPr lang="en-ID"/>
        </a:p>
      </dgm:t>
    </dgm:pt>
    <dgm:pt modelId="{3F712F2A-6D04-423F-B8C5-9318DE0516C7}">
      <dgm:prSet/>
      <dgm:spPr/>
    </dgm:pt>
    <dgm:pt modelId="{DB30323A-94AC-429F-8832-DC78C4895300}" type="parTrans" cxnId="{78896307-FAB1-4047-8021-DB7FC8DA52CE}">
      <dgm:prSet/>
      <dgm:spPr/>
      <dgm:t>
        <a:bodyPr/>
        <a:lstStyle/>
        <a:p>
          <a:endParaRPr lang="en-ID"/>
        </a:p>
      </dgm:t>
    </dgm:pt>
    <dgm:pt modelId="{F48A5040-9A75-4C78-8282-D0D3FD500413}" type="sibTrans" cxnId="{78896307-FAB1-4047-8021-DB7FC8DA52CE}">
      <dgm:prSet/>
      <dgm:spPr/>
      <dgm:t>
        <a:bodyPr/>
        <a:lstStyle/>
        <a:p>
          <a:endParaRPr lang="en-ID"/>
        </a:p>
      </dgm:t>
    </dgm:pt>
    <dgm:pt modelId="{ADA78DFD-A5BB-4D6A-84C2-956658E23645}">
      <dgm:prSet/>
      <dgm:spPr/>
    </dgm:pt>
    <dgm:pt modelId="{CC8C13DE-083B-458F-8B6A-B17127CDF7B9}" type="parTrans" cxnId="{D00E6B42-B29C-4AD3-AC28-688FBF9BFFFC}">
      <dgm:prSet/>
      <dgm:spPr/>
      <dgm:t>
        <a:bodyPr/>
        <a:lstStyle/>
        <a:p>
          <a:endParaRPr lang="en-ID"/>
        </a:p>
      </dgm:t>
    </dgm:pt>
    <dgm:pt modelId="{FA302684-80C3-48E2-A503-7FE6D6BCE266}" type="sibTrans" cxnId="{D00E6B42-B29C-4AD3-AC28-688FBF9BFFFC}">
      <dgm:prSet/>
      <dgm:spPr/>
      <dgm:t>
        <a:bodyPr/>
        <a:lstStyle/>
        <a:p>
          <a:endParaRPr lang="en-ID"/>
        </a:p>
      </dgm:t>
    </dgm:pt>
    <dgm:pt modelId="{92DD2BCB-AFE6-48E4-BE5D-2C0C72ECBE89}">
      <dgm:prSet/>
      <dgm:spPr/>
    </dgm:pt>
    <dgm:pt modelId="{BE5E9C64-7E3A-47F6-8614-F31991287F44}" type="parTrans" cxnId="{BD8C0895-C600-4EB5-B543-4F60498B3A32}">
      <dgm:prSet/>
      <dgm:spPr/>
      <dgm:t>
        <a:bodyPr/>
        <a:lstStyle/>
        <a:p>
          <a:endParaRPr lang="en-ID"/>
        </a:p>
      </dgm:t>
    </dgm:pt>
    <dgm:pt modelId="{8522A5C2-E292-439A-8125-B547796043B2}" type="sibTrans" cxnId="{BD8C0895-C600-4EB5-B543-4F60498B3A32}">
      <dgm:prSet/>
      <dgm:spPr/>
      <dgm:t>
        <a:bodyPr/>
        <a:lstStyle/>
        <a:p>
          <a:endParaRPr lang="en-ID"/>
        </a:p>
      </dgm:t>
    </dgm:pt>
    <dgm:pt modelId="{EB392A90-835A-456A-99A1-C78E493BD840}">
      <dgm:prSet/>
      <dgm:spPr/>
    </dgm:pt>
    <dgm:pt modelId="{8ABD0A81-6B2E-4C2A-9385-1A98AC7B74A1}" type="parTrans" cxnId="{B6921A6E-E880-4950-A2FE-14BE67D9CDA1}">
      <dgm:prSet/>
      <dgm:spPr/>
      <dgm:t>
        <a:bodyPr/>
        <a:lstStyle/>
        <a:p>
          <a:endParaRPr lang="en-ID"/>
        </a:p>
      </dgm:t>
    </dgm:pt>
    <dgm:pt modelId="{245C0A04-2117-47F7-974B-1803EE67FD03}" type="sibTrans" cxnId="{B6921A6E-E880-4950-A2FE-14BE67D9CDA1}">
      <dgm:prSet/>
      <dgm:spPr/>
      <dgm:t>
        <a:bodyPr/>
        <a:lstStyle/>
        <a:p>
          <a:endParaRPr lang="en-ID"/>
        </a:p>
      </dgm:t>
    </dgm:pt>
    <dgm:pt modelId="{7EEEF729-B0F1-42F8-B8EC-CA493F4B2897}">
      <dgm:prSet/>
      <dgm:spPr/>
      <dgm:t>
        <a:bodyPr/>
        <a:lstStyle/>
        <a:p>
          <a:endParaRPr lang="en-ID" dirty="0"/>
        </a:p>
      </dgm:t>
    </dgm:pt>
    <dgm:pt modelId="{D83F6F04-12F2-4B52-8EBB-C45BE2EAE4AE}" type="parTrans" cxnId="{5489386F-460D-4073-B85A-41422334CBD6}">
      <dgm:prSet/>
      <dgm:spPr/>
      <dgm:t>
        <a:bodyPr/>
        <a:lstStyle/>
        <a:p>
          <a:endParaRPr lang="en-ID"/>
        </a:p>
      </dgm:t>
    </dgm:pt>
    <dgm:pt modelId="{2D23E822-50B0-4039-B906-82B82148808C}" type="sibTrans" cxnId="{5489386F-460D-4073-B85A-41422334CBD6}">
      <dgm:prSet/>
      <dgm:spPr/>
      <dgm:t>
        <a:bodyPr/>
        <a:lstStyle/>
        <a:p>
          <a:endParaRPr lang="en-ID"/>
        </a:p>
      </dgm:t>
    </dgm:pt>
    <dgm:pt modelId="{505B98D0-4B0C-4F1B-8B1D-05550245302D}">
      <dgm:prSet custT="1"/>
      <dgm:spPr/>
      <dgm:t>
        <a:bodyPr/>
        <a:lstStyle/>
        <a:p>
          <a:pPr>
            <a:spcAft>
              <a:spcPts val="600"/>
            </a:spcAft>
          </a:pPr>
          <a:r>
            <a:rPr lang="en-ID" sz="1800" b="1" dirty="0"/>
            <a:t>Syntax merupakan kumpulan aturan yang mendefinisikan suatu bentuk bahasa dan mendefinisikan bagaimana suatu kalimat dibentuk sebagai barisan/urutan dari pemilihan suatu kata dasar. </a:t>
          </a:r>
        </a:p>
      </dgm:t>
    </dgm:pt>
    <dgm:pt modelId="{54B8941B-D56B-4751-9E6E-435B863881BE}" type="parTrans" cxnId="{DC0D698D-8088-4D9F-B30A-84B284F6F981}">
      <dgm:prSet/>
      <dgm:spPr/>
      <dgm:t>
        <a:bodyPr/>
        <a:lstStyle/>
        <a:p>
          <a:endParaRPr lang="en-ID"/>
        </a:p>
      </dgm:t>
    </dgm:pt>
    <dgm:pt modelId="{591F7740-B2EC-4834-A9E5-9B13F26D1CE3}" type="sibTrans" cxnId="{DC0D698D-8088-4D9F-B30A-84B284F6F981}">
      <dgm:prSet/>
      <dgm:spPr/>
      <dgm:t>
        <a:bodyPr/>
        <a:lstStyle/>
        <a:p>
          <a:endParaRPr lang="en-ID"/>
        </a:p>
      </dgm:t>
    </dgm:pt>
    <dgm:pt modelId="{AAAFD95E-8CA1-4A50-9D5D-7861501FEF93}">
      <dgm:prSet custT="1"/>
      <dgm:spPr/>
      <dgm:t>
        <a:bodyPr/>
        <a:lstStyle/>
        <a:p>
          <a:r>
            <a:rPr lang="en-ID" sz="1800" b="1" dirty="0"/>
            <a:t>Syntax tidak mengerti apap pun tentang isi atau arti dari suatu kalimat; aturan SEMANTIC yang mengartikannya</a:t>
          </a:r>
        </a:p>
      </dgm:t>
    </dgm:pt>
    <dgm:pt modelId="{751BA320-2322-458F-AC3B-D19A11309F6D}" type="parTrans" cxnId="{E11C8EBF-D68E-48CE-912D-E380CEDAF278}">
      <dgm:prSet/>
      <dgm:spPr/>
      <dgm:t>
        <a:bodyPr/>
        <a:lstStyle/>
        <a:p>
          <a:endParaRPr lang="en-ID"/>
        </a:p>
      </dgm:t>
    </dgm:pt>
    <dgm:pt modelId="{91D7586F-4E0D-441B-8EA2-0080311F761C}" type="sibTrans" cxnId="{E11C8EBF-D68E-48CE-912D-E380CEDAF278}">
      <dgm:prSet/>
      <dgm:spPr/>
      <dgm:t>
        <a:bodyPr/>
        <a:lstStyle/>
        <a:p>
          <a:endParaRPr lang="en-ID"/>
        </a:p>
      </dgm:t>
    </dgm:pt>
    <dgm:pt modelId="{901DA96F-2700-4FAA-9B4F-7040056FAF1E}">
      <dgm:prSet custT="1"/>
      <dgm:spPr/>
    </dgm:pt>
    <dgm:pt modelId="{16A1CD08-FBDC-47C8-B3DB-9D4322D2D6F6}" type="parTrans" cxnId="{43187A3E-1217-49A7-B17B-6B19B6B9AF7E}">
      <dgm:prSet/>
      <dgm:spPr/>
      <dgm:t>
        <a:bodyPr/>
        <a:lstStyle/>
        <a:p>
          <a:endParaRPr lang="en-ID"/>
        </a:p>
      </dgm:t>
    </dgm:pt>
    <dgm:pt modelId="{7B30F1F1-9261-4D40-83CA-E10BC33EDC95}" type="sibTrans" cxnId="{43187A3E-1217-49A7-B17B-6B19B6B9AF7E}">
      <dgm:prSet/>
      <dgm:spPr/>
      <dgm:t>
        <a:bodyPr/>
        <a:lstStyle/>
        <a:p>
          <a:endParaRPr lang="en-ID"/>
        </a:p>
      </dgm:t>
    </dgm:pt>
    <dgm:pt modelId="{2F0736D4-4099-497F-934F-30644E27F989}" type="pres">
      <dgm:prSet presAssocID="{CA062D6D-0DB5-456D-9B42-702109374026}" presName="cycle" presStyleCnt="0">
        <dgm:presLayoutVars>
          <dgm:chMax val="1"/>
          <dgm:dir/>
          <dgm:animLvl val="ctr"/>
          <dgm:resizeHandles val="exact"/>
        </dgm:presLayoutVars>
      </dgm:prSet>
      <dgm:spPr/>
    </dgm:pt>
    <dgm:pt modelId="{F3335AE0-6A17-4F41-B999-E5D5C71BB615}" type="pres">
      <dgm:prSet presAssocID="{6C78CE77-7631-4375-9EAA-AD1C2FAC6C0A}" presName="centerShape" presStyleLbl="node0" presStyleIdx="0" presStyleCnt="1" custScaleX="126772" custScaleY="56896"/>
      <dgm:spPr/>
    </dgm:pt>
    <dgm:pt modelId="{7D8EA522-8AB3-455B-A3A5-10A7CD057F9A}" type="pres">
      <dgm:prSet presAssocID="{54B8941B-D56B-4751-9E6E-435B863881BE}" presName="parTrans" presStyleLbl="bgSibTrans2D1" presStyleIdx="0" presStyleCnt="2" custAng="10617903" custScaleX="59138" custScaleY="74582" custLinFactNeighborX="8906" custLinFactNeighborY="99843"/>
      <dgm:spPr/>
    </dgm:pt>
    <dgm:pt modelId="{01C7349D-2BCB-41C9-9D62-2997D296AB64}" type="pres">
      <dgm:prSet presAssocID="{505B98D0-4B0C-4F1B-8B1D-05550245302D}" presName="node" presStyleLbl="node1" presStyleIdx="0" presStyleCnt="2" custScaleX="117645">
        <dgm:presLayoutVars>
          <dgm:bulletEnabled val="1"/>
        </dgm:presLayoutVars>
      </dgm:prSet>
      <dgm:spPr/>
    </dgm:pt>
    <dgm:pt modelId="{2DA9F7C1-837F-4878-9D9B-0BDF2D1E9AC5}" type="pres">
      <dgm:prSet presAssocID="{751BA320-2322-458F-AC3B-D19A11309F6D}" presName="parTrans" presStyleLbl="bgSibTrans2D1" presStyleIdx="1" presStyleCnt="2" custAng="10858498" custScaleX="48749" custScaleY="58790" custLinFactY="6406" custLinFactNeighborX="-8688" custLinFactNeighborY="100000"/>
      <dgm:spPr/>
    </dgm:pt>
    <dgm:pt modelId="{11B45603-B3BF-408A-873E-01C35C8E58F3}" type="pres">
      <dgm:prSet presAssocID="{AAAFD95E-8CA1-4A50-9D5D-7861501FEF93}" presName="node" presStyleLbl="node1" presStyleIdx="1" presStyleCnt="2" custScaleX="80348" custRadScaleRad="101093" custRadScaleInc="-972">
        <dgm:presLayoutVars>
          <dgm:bulletEnabled val="1"/>
        </dgm:presLayoutVars>
      </dgm:prSet>
      <dgm:spPr/>
    </dgm:pt>
  </dgm:ptLst>
  <dgm:cxnLst>
    <dgm:cxn modelId="{78896307-FAB1-4047-8021-DB7FC8DA52CE}" srcId="{CA062D6D-0DB5-456D-9B42-702109374026}" destId="{3F712F2A-6D04-423F-B8C5-9318DE0516C7}" srcOrd="6" destOrd="0" parTransId="{DB30323A-94AC-429F-8832-DC78C4895300}" sibTransId="{F48A5040-9A75-4C78-8282-D0D3FD500413}"/>
    <dgm:cxn modelId="{8412D238-ECC1-4762-9A18-0D07B80A461D}" type="presOf" srcId="{6C78CE77-7631-4375-9EAA-AD1C2FAC6C0A}" destId="{F3335AE0-6A17-4F41-B999-E5D5C71BB615}" srcOrd="0" destOrd="0" presId="urn:microsoft.com/office/officeart/2005/8/layout/radial4"/>
    <dgm:cxn modelId="{43187A3E-1217-49A7-B17B-6B19B6B9AF7E}" srcId="{CA062D6D-0DB5-456D-9B42-702109374026}" destId="{901DA96F-2700-4FAA-9B4F-7040056FAF1E}" srcOrd="1" destOrd="0" parTransId="{16A1CD08-FBDC-47C8-B3DB-9D4322D2D6F6}" sibTransId="{7B30F1F1-9261-4D40-83CA-E10BC33EDC95}"/>
    <dgm:cxn modelId="{D00E6B42-B29C-4AD3-AC28-688FBF9BFFFC}" srcId="{CA062D6D-0DB5-456D-9B42-702109374026}" destId="{ADA78DFD-A5BB-4D6A-84C2-956658E23645}" srcOrd="5" destOrd="0" parTransId="{CC8C13DE-083B-458F-8B6A-B17127CDF7B9}" sibTransId="{FA302684-80C3-48E2-A503-7FE6D6BCE266}"/>
    <dgm:cxn modelId="{72A65D4B-8602-409B-BA18-73AC1FA93177}" type="presOf" srcId="{54B8941B-D56B-4751-9E6E-435B863881BE}" destId="{7D8EA522-8AB3-455B-A3A5-10A7CD057F9A}" srcOrd="0" destOrd="0" presId="urn:microsoft.com/office/officeart/2005/8/layout/radial4"/>
    <dgm:cxn modelId="{B6921A6E-E880-4950-A2FE-14BE67D9CDA1}" srcId="{CA062D6D-0DB5-456D-9B42-702109374026}" destId="{EB392A90-835A-456A-99A1-C78E493BD840}" srcOrd="2" destOrd="0" parTransId="{8ABD0A81-6B2E-4C2A-9385-1A98AC7B74A1}" sibTransId="{245C0A04-2117-47F7-974B-1803EE67FD03}"/>
    <dgm:cxn modelId="{5489386F-460D-4073-B85A-41422334CBD6}" srcId="{CA062D6D-0DB5-456D-9B42-702109374026}" destId="{7EEEF729-B0F1-42F8-B8EC-CA493F4B2897}" srcOrd="3" destOrd="0" parTransId="{D83F6F04-12F2-4B52-8EBB-C45BE2EAE4AE}" sibTransId="{2D23E822-50B0-4039-B906-82B82148808C}"/>
    <dgm:cxn modelId="{79D8E55A-A45C-4235-AAEC-CC726E2FB060}" type="presOf" srcId="{751BA320-2322-458F-AC3B-D19A11309F6D}" destId="{2DA9F7C1-837F-4878-9D9B-0BDF2D1E9AC5}" srcOrd="0" destOrd="0" presId="urn:microsoft.com/office/officeart/2005/8/layout/radial4"/>
    <dgm:cxn modelId="{87C3A07D-62AA-4B5F-964D-68BB5B6CF576}" type="presOf" srcId="{CA062D6D-0DB5-456D-9B42-702109374026}" destId="{2F0736D4-4099-497F-934F-30644E27F989}" srcOrd="0" destOrd="0" presId="urn:microsoft.com/office/officeart/2005/8/layout/radial4"/>
    <dgm:cxn modelId="{F0E33284-A977-46C9-A0DA-0ED1B044B68F}" type="presOf" srcId="{505B98D0-4B0C-4F1B-8B1D-05550245302D}" destId="{01C7349D-2BCB-41C9-9D62-2997D296AB64}" srcOrd="0" destOrd="0" presId="urn:microsoft.com/office/officeart/2005/8/layout/radial4"/>
    <dgm:cxn modelId="{DC0D698D-8088-4D9F-B30A-84B284F6F981}" srcId="{6C78CE77-7631-4375-9EAA-AD1C2FAC6C0A}" destId="{505B98D0-4B0C-4F1B-8B1D-05550245302D}" srcOrd="0" destOrd="0" parTransId="{54B8941B-D56B-4751-9E6E-435B863881BE}" sibTransId="{591F7740-B2EC-4834-A9E5-9B13F26D1CE3}"/>
    <dgm:cxn modelId="{BD8C0895-C600-4EB5-B543-4F60498B3A32}" srcId="{CA062D6D-0DB5-456D-9B42-702109374026}" destId="{92DD2BCB-AFE6-48E4-BE5D-2C0C72ECBE89}" srcOrd="4" destOrd="0" parTransId="{BE5E9C64-7E3A-47F6-8614-F31991287F44}" sibTransId="{8522A5C2-E292-439A-8125-B547796043B2}"/>
    <dgm:cxn modelId="{732237A6-9849-4D13-AABA-51C7AEEE9ED0}" srcId="{CA062D6D-0DB5-456D-9B42-702109374026}" destId="{6C78CE77-7631-4375-9EAA-AD1C2FAC6C0A}" srcOrd="0" destOrd="0" parTransId="{F181427C-4E80-40FE-B955-94A292BCC0B5}" sibTransId="{F41946C9-470A-4D33-AF59-318F1E6315FC}"/>
    <dgm:cxn modelId="{E11C8EBF-D68E-48CE-912D-E380CEDAF278}" srcId="{6C78CE77-7631-4375-9EAA-AD1C2FAC6C0A}" destId="{AAAFD95E-8CA1-4A50-9D5D-7861501FEF93}" srcOrd="1" destOrd="0" parTransId="{751BA320-2322-458F-AC3B-D19A11309F6D}" sibTransId="{91D7586F-4E0D-441B-8EA2-0080311F761C}"/>
    <dgm:cxn modelId="{5284C3F9-EBC1-4A54-B88B-DEC74C0537F4}" type="presOf" srcId="{AAAFD95E-8CA1-4A50-9D5D-7861501FEF93}" destId="{11B45603-B3BF-408A-873E-01C35C8E58F3}" srcOrd="0" destOrd="0" presId="urn:microsoft.com/office/officeart/2005/8/layout/radial4"/>
    <dgm:cxn modelId="{CD8F5738-354E-4FFA-BBCD-F8A1D5B17CB3}" type="presParOf" srcId="{2F0736D4-4099-497F-934F-30644E27F989}" destId="{F3335AE0-6A17-4F41-B999-E5D5C71BB615}" srcOrd="0" destOrd="0" presId="urn:microsoft.com/office/officeart/2005/8/layout/radial4"/>
    <dgm:cxn modelId="{D65D476B-E5CA-4171-ACAD-9D28DC8D2E93}" type="presParOf" srcId="{2F0736D4-4099-497F-934F-30644E27F989}" destId="{7D8EA522-8AB3-455B-A3A5-10A7CD057F9A}" srcOrd="1" destOrd="0" presId="urn:microsoft.com/office/officeart/2005/8/layout/radial4"/>
    <dgm:cxn modelId="{0DA76B84-42D2-4DC0-8E45-0FAEF6BE73FC}" type="presParOf" srcId="{2F0736D4-4099-497F-934F-30644E27F989}" destId="{01C7349D-2BCB-41C9-9D62-2997D296AB64}" srcOrd="2" destOrd="0" presId="urn:microsoft.com/office/officeart/2005/8/layout/radial4"/>
    <dgm:cxn modelId="{8FFCF172-58F1-427C-9028-779F59991F5F}" type="presParOf" srcId="{2F0736D4-4099-497F-934F-30644E27F989}" destId="{2DA9F7C1-837F-4878-9D9B-0BDF2D1E9AC5}" srcOrd="3" destOrd="0" presId="urn:microsoft.com/office/officeart/2005/8/layout/radial4"/>
    <dgm:cxn modelId="{A315B39F-BE77-44E8-B4A9-DA38E3DEA328}" type="presParOf" srcId="{2F0736D4-4099-497F-934F-30644E27F989}" destId="{11B45603-B3BF-408A-873E-01C35C8E58F3}" srcOrd="4" destOrd="0" presId="urn:microsoft.com/office/officeart/2005/8/layout/radial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062D6D-0DB5-456D-9B42-702109374026}" type="doc">
      <dgm:prSet loTypeId="urn:microsoft.com/office/officeart/2005/8/layout/hList7" loCatId="relationship" qsTypeId="urn:microsoft.com/office/officeart/2005/8/quickstyle/3d2" qsCatId="3D" csTypeId="urn:microsoft.com/office/officeart/2005/8/colors/accent1_2" csCatId="accent1" phldr="1"/>
      <dgm:spPr/>
      <dgm:t>
        <a:bodyPr/>
        <a:lstStyle/>
        <a:p>
          <a:endParaRPr lang="en-ID"/>
        </a:p>
      </dgm:t>
    </dgm:pt>
    <dgm:pt modelId="{6C78CE77-7631-4375-9EAA-AD1C2FAC6C0A}">
      <dgm:prSet phldrT="[Text]" custT="1"/>
      <dgm:spPr/>
      <dgm:t>
        <a:bodyPr/>
        <a:lstStyle/>
        <a:p>
          <a:r>
            <a:rPr lang="en-US" sz="2400" b="1" dirty="0">
              <a:solidFill>
                <a:schemeClr val="accent5">
                  <a:lumMod val="75000"/>
                </a:schemeClr>
              </a:solidFill>
            </a:rPr>
            <a:t>PENDEKA</a:t>
          </a:r>
          <a:r>
            <a:rPr lang="en-ID" sz="2400" b="1" dirty="0">
              <a:solidFill>
                <a:schemeClr val="accent5">
                  <a:lumMod val="75000"/>
                </a:schemeClr>
              </a:solidFill>
            </a:rPr>
            <a:t>T</a:t>
          </a:r>
          <a:r>
            <a:rPr lang="en-US" sz="2400" b="1" dirty="0">
              <a:solidFill>
                <a:schemeClr val="accent5">
                  <a:lumMod val="75000"/>
                </a:schemeClr>
              </a:solidFill>
            </a:rPr>
            <a:t>AN SYN</a:t>
          </a:r>
          <a:r>
            <a:rPr lang="en-ID" sz="2400" b="1" dirty="0">
              <a:solidFill>
                <a:schemeClr val="accent5">
                  <a:lumMod val="75000"/>
                </a:schemeClr>
              </a:solidFill>
            </a:rPr>
            <a:t>T</a:t>
          </a:r>
          <a:r>
            <a:rPr lang="en-US" sz="2400" b="1" dirty="0">
              <a:solidFill>
                <a:schemeClr val="accent5">
                  <a:lumMod val="75000"/>
                </a:schemeClr>
              </a:solidFill>
            </a:rPr>
            <a:t>AX DI</a:t>
          </a:r>
          <a:r>
            <a:rPr lang="en-ID" sz="2400" b="1" dirty="0">
              <a:solidFill>
                <a:schemeClr val="accent5">
                  <a:lumMod val="75000"/>
                </a:schemeClr>
              </a:solidFill>
            </a:rPr>
            <a:t>R</a:t>
          </a:r>
          <a:r>
            <a:rPr lang="en-US" sz="2400" b="1" dirty="0">
              <a:solidFill>
                <a:schemeClr val="accent5">
                  <a:lumMod val="75000"/>
                </a:schemeClr>
              </a:solidFill>
            </a:rPr>
            <a:t>EC</a:t>
          </a:r>
          <a:r>
            <a:rPr lang="en-ID" sz="2400" b="1" dirty="0">
              <a:solidFill>
                <a:schemeClr val="accent5">
                  <a:lumMod val="75000"/>
                </a:schemeClr>
              </a:solidFill>
            </a:rPr>
            <a:t>T</a:t>
          </a:r>
          <a:r>
            <a:rPr lang="en-US" sz="2400" b="1" dirty="0">
              <a:solidFill>
                <a:schemeClr val="accent5">
                  <a:lumMod val="75000"/>
                </a:schemeClr>
              </a:solidFill>
            </a:rPr>
            <a:t>ED TRANSLA</a:t>
          </a:r>
          <a:r>
            <a:rPr lang="en-ID" sz="2400" b="1" dirty="0">
              <a:solidFill>
                <a:schemeClr val="accent5">
                  <a:lumMod val="75000"/>
                </a:schemeClr>
              </a:solidFill>
            </a:rPr>
            <a:t>T</a:t>
          </a:r>
          <a:r>
            <a:rPr lang="en-US" sz="2400" b="1" dirty="0">
              <a:solidFill>
                <a:schemeClr val="accent5">
                  <a:lumMod val="75000"/>
                </a:schemeClr>
              </a:solidFill>
            </a:rPr>
            <a:t>ION </a:t>
          </a:r>
          <a:endParaRPr lang="en-ID" sz="2400" b="1" dirty="0">
            <a:solidFill>
              <a:schemeClr val="accent5">
                <a:lumMod val="75000"/>
              </a:schemeClr>
            </a:solidFill>
          </a:endParaRPr>
        </a:p>
      </dgm:t>
    </dgm:pt>
    <dgm:pt modelId="{F181427C-4E80-40FE-B955-94A292BCC0B5}" type="parTrans" cxnId="{732237A6-9849-4D13-AABA-51C7AEEE9ED0}">
      <dgm:prSet/>
      <dgm:spPr/>
      <dgm:t>
        <a:bodyPr/>
        <a:lstStyle/>
        <a:p>
          <a:endParaRPr lang="en-ID"/>
        </a:p>
      </dgm:t>
    </dgm:pt>
    <dgm:pt modelId="{F41946C9-470A-4D33-AF59-318F1E6315FC}" type="sibTrans" cxnId="{732237A6-9849-4D13-AABA-51C7AEEE9ED0}">
      <dgm:prSet/>
      <dgm:spPr/>
      <dgm:t>
        <a:bodyPr/>
        <a:lstStyle/>
        <a:p>
          <a:endParaRPr lang="en-ID"/>
        </a:p>
      </dgm:t>
    </dgm:pt>
    <dgm:pt modelId="{4638302D-B64D-4E71-8041-9D8A96A828B4}">
      <dgm:prSet custT="1"/>
      <dgm:spPr/>
      <dgm:t>
        <a:bodyPr/>
        <a:lstStyle/>
        <a:p>
          <a:pPr>
            <a:lnSpc>
              <a:spcPct val="100000"/>
            </a:lnSpc>
            <a:spcAft>
              <a:spcPts val="0"/>
            </a:spcAft>
          </a:pPr>
          <a:r>
            <a:rPr lang="en-ID" sz="1800" b="1" dirty="0"/>
            <a:t>Contoh deklarasi dalam bahasa C : if (a&gt;b) max = a ; else max = b ; § Ekspressi a &gt; b harus di evaluasi, dan tergantung dari nilai ini, satu dari dua statemen di belakangnya akan dieksekusi</a:t>
          </a:r>
        </a:p>
      </dgm:t>
    </dgm:pt>
    <dgm:pt modelId="{0A935840-AB0D-46F4-9FAA-45B7B47DD935}" type="parTrans" cxnId="{FE6CD48D-877E-4E2B-9B06-8570BFCA9B60}">
      <dgm:prSet/>
      <dgm:spPr/>
      <dgm:t>
        <a:bodyPr/>
        <a:lstStyle/>
        <a:p>
          <a:endParaRPr lang="en-ID"/>
        </a:p>
      </dgm:t>
    </dgm:pt>
    <dgm:pt modelId="{A189B1B1-3F88-49DE-8914-7A3505492817}" type="sibTrans" cxnId="{FE6CD48D-877E-4E2B-9B06-8570BFCA9B60}">
      <dgm:prSet/>
      <dgm:spPr/>
      <dgm:t>
        <a:bodyPr/>
        <a:lstStyle/>
        <a:p>
          <a:endParaRPr lang="en-ID"/>
        </a:p>
      </dgm:t>
    </dgm:pt>
    <dgm:pt modelId="{480D9C8E-85F1-44F6-BA89-A7BE9D8A97FC}">
      <dgm:prSet custT="1"/>
      <dgm:spPr/>
      <dgm:t>
        <a:bodyPr/>
        <a:lstStyle/>
        <a:p>
          <a:r>
            <a:rPr lang="en-ID" sz="1800" b="1" dirty="0"/>
            <a:t>Aturan syntax memberikan bentuk pada statemen tersebut di mana dengan tepat meletakkan tanda “; ” sehingga aturan semantic dapat mengartikannya dengan benar.</a:t>
          </a:r>
        </a:p>
      </dgm:t>
    </dgm:pt>
    <dgm:pt modelId="{C1561427-2C4C-4FF5-9382-A7EF76D30843}" type="parTrans" cxnId="{2FC5069F-0C23-4E09-B09A-84D8E6C31A6E}">
      <dgm:prSet/>
      <dgm:spPr/>
      <dgm:t>
        <a:bodyPr/>
        <a:lstStyle/>
        <a:p>
          <a:endParaRPr lang="en-ID"/>
        </a:p>
      </dgm:t>
    </dgm:pt>
    <dgm:pt modelId="{DAD71EAC-648A-4A2F-9468-F2214267FFF0}" type="sibTrans" cxnId="{2FC5069F-0C23-4E09-B09A-84D8E6C31A6E}">
      <dgm:prSet/>
      <dgm:spPr/>
      <dgm:t>
        <a:bodyPr/>
        <a:lstStyle/>
        <a:p>
          <a:endParaRPr lang="en-ID"/>
        </a:p>
      </dgm:t>
    </dgm:pt>
    <dgm:pt modelId="{240AAC86-2581-4305-A6D0-685069762A4D}" type="pres">
      <dgm:prSet presAssocID="{CA062D6D-0DB5-456D-9B42-702109374026}" presName="Name0" presStyleCnt="0">
        <dgm:presLayoutVars>
          <dgm:dir/>
          <dgm:resizeHandles val="exact"/>
        </dgm:presLayoutVars>
      </dgm:prSet>
      <dgm:spPr/>
    </dgm:pt>
    <dgm:pt modelId="{1FC90E42-C12C-456A-8AF3-BED5715F2309}" type="pres">
      <dgm:prSet presAssocID="{CA062D6D-0DB5-456D-9B42-702109374026}" presName="fgShape" presStyleLbl="fgShp" presStyleIdx="0" presStyleCnt="1" custScaleY="70358" custLinFactNeighborY="29394"/>
      <dgm:spPr/>
    </dgm:pt>
    <dgm:pt modelId="{44E6CAC2-C7C7-4D1F-9767-7FA2147765DC}" type="pres">
      <dgm:prSet presAssocID="{CA062D6D-0DB5-456D-9B42-702109374026}" presName="linComp" presStyleCnt="0"/>
      <dgm:spPr/>
    </dgm:pt>
    <dgm:pt modelId="{DCB8960F-97C7-4F50-BECB-BC08E6AB24DF}" type="pres">
      <dgm:prSet presAssocID="{6C78CE77-7631-4375-9EAA-AD1C2FAC6C0A}" presName="compNode" presStyleCnt="0"/>
      <dgm:spPr/>
    </dgm:pt>
    <dgm:pt modelId="{4FD34F10-EDD3-40BD-9A34-FC7F9E86875C}" type="pres">
      <dgm:prSet presAssocID="{6C78CE77-7631-4375-9EAA-AD1C2FAC6C0A}" presName="bkgdShape" presStyleLbl="node1" presStyleIdx="0" presStyleCnt="3" custScaleX="68559"/>
      <dgm:spPr/>
    </dgm:pt>
    <dgm:pt modelId="{44095642-27D5-4F5B-8755-9439169D5899}" type="pres">
      <dgm:prSet presAssocID="{6C78CE77-7631-4375-9EAA-AD1C2FAC6C0A}" presName="nodeTx" presStyleLbl="node1" presStyleIdx="0" presStyleCnt="3">
        <dgm:presLayoutVars>
          <dgm:bulletEnabled val="1"/>
        </dgm:presLayoutVars>
      </dgm:prSet>
      <dgm:spPr/>
    </dgm:pt>
    <dgm:pt modelId="{64A611EA-D02E-4B60-9637-C57E10B5C907}" type="pres">
      <dgm:prSet presAssocID="{6C78CE77-7631-4375-9EAA-AD1C2FAC6C0A}" presName="invisiNode" presStyleLbl="node1" presStyleIdx="0" presStyleCnt="3"/>
      <dgm:spPr/>
    </dgm:pt>
    <dgm:pt modelId="{F04B9766-33FA-4481-967E-9115213F37B4}" type="pres">
      <dgm:prSet presAssocID="{6C78CE77-7631-4375-9EAA-AD1C2FAC6C0A}" presName="imagNode"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l="-10000" r="-10000"/>
          </a:stretch>
        </a:blipFill>
      </dgm:spPr>
      <dgm:extLst>
        <a:ext uri="{E40237B7-FDA0-4F09-8148-C483321AD2D9}">
          <dgm14:cNvPr xmlns:dgm14="http://schemas.microsoft.com/office/drawing/2010/diagram" id="0" name="" descr="Internet"/>
        </a:ext>
      </dgm:extLst>
    </dgm:pt>
    <dgm:pt modelId="{337C52B4-238B-4743-8A10-876E7E37E452}" type="pres">
      <dgm:prSet presAssocID="{F41946C9-470A-4D33-AF59-318F1E6315FC}" presName="sibTrans" presStyleLbl="sibTrans2D1" presStyleIdx="0" presStyleCnt="0"/>
      <dgm:spPr/>
    </dgm:pt>
    <dgm:pt modelId="{53EDB437-56D7-4963-9998-1A4891A27AE4}" type="pres">
      <dgm:prSet presAssocID="{4638302D-B64D-4E71-8041-9D8A96A828B4}" presName="compNode" presStyleCnt="0"/>
      <dgm:spPr/>
    </dgm:pt>
    <dgm:pt modelId="{B162ABFC-95FA-49D4-8BBC-B3F1C5051C3C}" type="pres">
      <dgm:prSet presAssocID="{4638302D-B64D-4E71-8041-9D8A96A828B4}" presName="bkgdShape" presStyleLbl="node1" presStyleIdx="1" presStyleCnt="3" custScaleX="104429"/>
      <dgm:spPr/>
    </dgm:pt>
    <dgm:pt modelId="{00EE478C-29EB-4723-B42E-C651EFC5331A}" type="pres">
      <dgm:prSet presAssocID="{4638302D-B64D-4E71-8041-9D8A96A828B4}" presName="nodeTx" presStyleLbl="node1" presStyleIdx="1" presStyleCnt="3">
        <dgm:presLayoutVars>
          <dgm:bulletEnabled val="1"/>
        </dgm:presLayoutVars>
      </dgm:prSet>
      <dgm:spPr/>
    </dgm:pt>
    <dgm:pt modelId="{A937F01B-0B2F-4472-AB90-2567FF121993}" type="pres">
      <dgm:prSet presAssocID="{4638302D-B64D-4E71-8041-9D8A96A828B4}" presName="invisiNode" presStyleLbl="node1" presStyleIdx="1" presStyleCnt="3"/>
      <dgm:spPr/>
    </dgm:pt>
    <dgm:pt modelId="{F39C61C2-0FBE-4D90-BD7C-BFCD1DFCDA1D}" type="pres">
      <dgm:prSet presAssocID="{4638302D-B64D-4E71-8041-9D8A96A828B4}" presName="imagNode" presStyleLbl="fgImgPlace1" presStyleIdx="1" presStyleCnt="3" custScaleX="84333" custScaleY="68990" custLinFactNeighborX="5568" custLinFactNeighborY="-7606"/>
      <dgm:spPr>
        <a:blipFill>
          <a:blip xmlns:r="http://schemas.openxmlformats.org/officeDocument/2006/relationships" r:embed="rId3">
            <a:extLst>
              <a:ext uri="{96DAC541-7B7A-43D3-8B79-37D633B846F1}">
                <asvg:svgBlip xmlns:asvg="http://schemas.microsoft.com/office/drawing/2016/SVG/main" r:embed="rId4"/>
              </a:ext>
            </a:extLst>
          </a:blip>
          <a:srcRect/>
          <a:stretch>
            <a:fillRect l="-5000" r="-5000"/>
          </a:stretch>
        </a:blipFill>
      </dgm:spPr>
      <dgm:extLst>
        <a:ext uri="{E40237B7-FDA0-4F09-8148-C483321AD2D9}">
          <dgm14:cNvPr xmlns:dgm14="http://schemas.microsoft.com/office/drawing/2010/diagram" id="0" name="" descr="Gears"/>
        </a:ext>
      </dgm:extLst>
    </dgm:pt>
    <dgm:pt modelId="{01D85651-A348-4049-A471-DEB5712A4231}" type="pres">
      <dgm:prSet presAssocID="{A189B1B1-3F88-49DE-8914-7A3505492817}" presName="sibTrans" presStyleLbl="sibTrans2D1" presStyleIdx="0" presStyleCnt="0"/>
      <dgm:spPr/>
    </dgm:pt>
    <dgm:pt modelId="{C1140880-E596-435E-BAB5-4DE9362751D2}" type="pres">
      <dgm:prSet presAssocID="{480D9C8E-85F1-44F6-BA89-A7BE9D8A97FC}" presName="compNode" presStyleCnt="0"/>
      <dgm:spPr/>
    </dgm:pt>
    <dgm:pt modelId="{5F5E2D20-1522-44FF-A096-F6B57C7B0BC3}" type="pres">
      <dgm:prSet presAssocID="{480D9C8E-85F1-44F6-BA89-A7BE9D8A97FC}" presName="bkgdShape" presStyleLbl="node1" presStyleIdx="2" presStyleCnt="3"/>
      <dgm:spPr/>
    </dgm:pt>
    <dgm:pt modelId="{2FC3FCAD-F35A-48FF-8D0B-B32D45A29C22}" type="pres">
      <dgm:prSet presAssocID="{480D9C8E-85F1-44F6-BA89-A7BE9D8A97FC}" presName="nodeTx" presStyleLbl="node1" presStyleIdx="2" presStyleCnt="3">
        <dgm:presLayoutVars>
          <dgm:bulletEnabled val="1"/>
        </dgm:presLayoutVars>
      </dgm:prSet>
      <dgm:spPr/>
    </dgm:pt>
    <dgm:pt modelId="{22350F6B-0A91-4826-BA19-B4188AD8B2AB}" type="pres">
      <dgm:prSet presAssocID="{480D9C8E-85F1-44F6-BA89-A7BE9D8A97FC}" presName="invisiNode" presStyleLbl="node1" presStyleIdx="2" presStyleCnt="3"/>
      <dgm:spPr/>
    </dgm:pt>
    <dgm:pt modelId="{1D06DF2B-88B3-42C0-BD74-800C369B8596}" type="pres">
      <dgm:prSet presAssocID="{480D9C8E-85F1-44F6-BA89-A7BE9D8A97FC}" presName="imagNode" presStyleLbl="fgImgPlace1" presStyleIdx="2" presStyleCnt="3" custScaleX="92551" custScaleY="87583" custLinFactNeighborX="1690" custLinFactNeighborY="-591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Questions"/>
        </a:ext>
      </dgm:extLst>
    </dgm:pt>
  </dgm:ptLst>
  <dgm:cxnLst>
    <dgm:cxn modelId="{2B88B332-7716-4712-BE4B-F4C5134F8B3A}" type="presOf" srcId="{CA062D6D-0DB5-456D-9B42-702109374026}" destId="{240AAC86-2581-4305-A6D0-685069762A4D}" srcOrd="0" destOrd="0" presId="urn:microsoft.com/office/officeart/2005/8/layout/hList7"/>
    <dgm:cxn modelId="{39FEB660-577E-45B2-900D-D71C5770561B}" type="presOf" srcId="{4638302D-B64D-4E71-8041-9D8A96A828B4}" destId="{00EE478C-29EB-4723-B42E-C651EFC5331A}" srcOrd="1" destOrd="0" presId="urn:microsoft.com/office/officeart/2005/8/layout/hList7"/>
    <dgm:cxn modelId="{CDD7D643-1D83-434A-BBC7-57708862470A}" type="presOf" srcId="{6C78CE77-7631-4375-9EAA-AD1C2FAC6C0A}" destId="{4FD34F10-EDD3-40BD-9A34-FC7F9E86875C}" srcOrd="0" destOrd="0" presId="urn:microsoft.com/office/officeart/2005/8/layout/hList7"/>
    <dgm:cxn modelId="{32D54046-E8FA-48DD-B70F-6D95C924FB06}" type="presOf" srcId="{4638302D-B64D-4E71-8041-9D8A96A828B4}" destId="{B162ABFC-95FA-49D4-8BBC-B3F1C5051C3C}" srcOrd="0" destOrd="0" presId="urn:microsoft.com/office/officeart/2005/8/layout/hList7"/>
    <dgm:cxn modelId="{F7231169-BCFF-471D-84E3-783D3F6D9C4D}" type="presOf" srcId="{480D9C8E-85F1-44F6-BA89-A7BE9D8A97FC}" destId="{2FC3FCAD-F35A-48FF-8D0B-B32D45A29C22}" srcOrd="1" destOrd="0" presId="urn:microsoft.com/office/officeart/2005/8/layout/hList7"/>
    <dgm:cxn modelId="{3F7EF259-7D15-4BA5-B648-F27F7F4A5D09}" type="presOf" srcId="{F41946C9-470A-4D33-AF59-318F1E6315FC}" destId="{337C52B4-238B-4743-8A10-876E7E37E452}" srcOrd="0" destOrd="0" presId="urn:microsoft.com/office/officeart/2005/8/layout/hList7"/>
    <dgm:cxn modelId="{FE6CD48D-877E-4E2B-9B06-8570BFCA9B60}" srcId="{CA062D6D-0DB5-456D-9B42-702109374026}" destId="{4638302D-B64D-4E71-8041-9D8A96A828B4}" srcOrd="1" destOrd="0" parTransId="{0A935840-AB0D-46F4-9FAA-45B7B47DD935}" sibTransId="{A189B1B1-3F88-49DE-8914-7A3505492817}"/>
    <dgm:cxn modelId="{36EDD691-0F65-462A-B823-6AE9B52790F0}" type="presOf" srcId="{A189B1B1-3F88-49DE-8914-7A3505492817}" destId="{01D85651-A348-4049-A471-DEB5712A4231}" srcOrd="0" destOrd="0" presId="urn:microsoft.com/office/officeart/2005/8/layout/hList7"/>
    <dgm:cxn modelId="{2FC5069F-0C23-4E09-B09A-84D8E6C31A6E}" srcId="{CA062D6D-0DB5-456D-9B42-702109374026}" destId="{480D9C8E-85F1-44F6-BA89-A7BE9D8A97FC}" srcOrd="2" destOrd="0" parTransId="{C1561427-2C4C-4FF5-9382-A7EF76D30843}" sibTransId="{DAD71EAC-648A-4A2F-9468-F2214267FFF0}"/>
    <dgm:cxn modelId="{732237A6-9849-4D13-AABA-51C7AEEE9ED0}" srcId="{CA062D6D-0DB5-456D-9B42-702109374026}" destId="{6C78CE77-7631-4375-9EAA-AD1C2FAC6C0A}" srcOrd="0" destOrd="0" parTransId="{F181427C-4E80-40FE-B955-94A292BCC0B5}" sibTransId="{F41946C9-470A-4D33-AF59-318F1E6315FC}"/>
    <dgm:cxn modelId="{ABB17BAF-22B3-4029-8BD8-68755A95C69F}" type="presOf" srcId="{6C78CE77-7631-4375-9EAA-AD1C2FAC6C0A}" destId="{44095642-27D5-4F5B-8755-9439169D5899}" srcOrd="1" destOrd="0" presId="urn:microsoft.com/office/officeart/2005/8/layout/hList7"/>
    <dgm:cxn modelId="{E02A88CC-32C2-4EA2-B234-E8EE780EED33}" type="presOf" srcId="{480D9C8E-85F1-44F6-BA89-A7BE9D8A97FC}" destId="{5F5E2D20-1522-44FF-A096-F6B57C7B0BC3}" srcOrd="0" destOrd="0" presId="urn:microsoft.com/office/officeart/2005/8/layout/hList7"/>
    <dgm:cxn modelId="{838BD130-A140-4521-9756-B0F2A0EA0140}" type="presParOf" srcId="{240AAC86-2581-4305-A6D0-685069762A4D}" destId="{1FC90E42-C12C-456A-8AF3-BED5715F2309}" srcOrd="0" destOrd="0" presId="urn:microsoft.com/office/officeart/2005/8/layout/hList7"/>
    <dgm:cxn modelId="{410E0526-896F-49FE-A829-C28F11AFA18A}" type="presParOf" srcId="{240AAC86-2581-4305-A6D0-685069762A4D}" destId="{44E6CAC2-C7C7-4D1F-9767-7FA2147765DC}" srcOrd="1" destOrd="0" presId="urn:microsoft.com/office/officeart/2005/8/layout/hList7"/>
    <dgm:cxn modelId="{ADC1C572-EF17-4E8D-9D78-17171358326B}" type="presParOf" srcId="{44E6CAC2-C7C7-4D1F-9767-7FA2147765DC}" destId="{DCB8960F-97C7-4F50-BECB-BC08E6AB24DF}" srcOrd="0" destOrd="0" presId="urn:microsoft.com/office/officeart/2005/8/layout/hList7"/>
    <dgm:cxn modelId="{FA539B77-138E-496D-B969-FC11FE8F7575}" type="presParOf" srcId="{DCB8960F-97C7-4F50-BECB-BC08E6AB24DF}" destId="{4FD34F10-EDD3-40BD-9A34-FC7F9E86875C}" srcOrd="0" destOrd="0" presId="urn:microsoft.com/office/officeart/2005/8/layout/hList7"/>
    <dgm:cxn modelId="{EB17C471-D59D-486B-8B4B-AD1603803906}" type="presParOf" srcId="{DCB8960F-97C7-4F50-BECB-BC08E6AB24DF}" destId="{44095642-27D5-4F5B-8755-9439169D5899}" srcOrd="1" destOrd="0" presId="urn:microsoft.com/office/officeart/2005/8/layout/hList7"/>
    <dgm:cxn modelId="{E55E1F49-20BD-4333-9A21-AF29F7911022}" type="presParOf" srcId="{DCB8960F-97C7-4F50-BECB-BC08E6AB24DF}" destId="{64A611EA-D02E-4B60-9637-C57E10B5C907}" srcOrd="2" destOrd="0" presId="urn:microsoft.com/office/officeart/2005/8/layout/hList7"/>
    <dgm:cxn modelId="{77812404-D8B2-4F46-B68B-6691776158E0}" type="presParOf" srcId="{DCB8960F-97C7-4F50-BECB-BC08E6AB24DF}" destId="{F04B9766-33FA-4481-967E-9115213F37B4}" srcOrd="3" destOrd="0" presId="urn:microsoft.com/office/officeart/2005/8/layout/hList7"/>
    <dgm:cxn modelId="{B854F769-BF75-42EE-A637-D2E0CB28E69C}" type="presParOf" srcId="{44E6CAC2-C7C7-4D1F-9767-7FA2147765DC}" destId="{337C52B4-238B-4743-8A10-876E7E37E452}" srcOrd="1" destOrd="0" presId="urn:microsoft.com/office/officeart/2005/8/layout/hList7"/>
    <dgm:cxn modelId="{F6FB49A6-0E98-4A89-A97A-43835B38E005}" type="presParOf" srcId="{44E6CAC2-C7C7-4D1F-9767-7FA2147765DC}" destId="{53EDB437-56D7-4963-9998-1A4891A27AE4}" srcOrd="2" destOrd="0" presId="urn:microsoft.com/office/officeart/2005/8/layout/hList7"/>
    <dgm:cxn modelId="{C79F90C0-DFED-4594-9772-D5C70DB602A4}" type="presParOf" srcId="{53EDB437-56D7-4963-9998-1A4891A27AE4}" destId="{B162ABFC-95FA-49D4-8BBC-B3F1C5051C3C}" srcOrd="0" destOrd="0" presId="urn:microsoft.com/office/officeart/2005/8/layout/hList7"/>
    <dgm:cxn modelId="{CA3C72B6-67C8-48D1-BBA4-51967A901722}" type="presParOf" srcId="{53EDB437-56D7-4963-9998-1A4891A27AE4}" destId="{00EE478C-29EB-4723-B42E-C651EFC5331A}" srcOrd="1" destOrd="0" presId="urn:microsoft.com/office/officeart/2005/8/layout/hList7"/>
    <dgm:cxn modelId="{5C72C33A-48B9-46C0-9767-5167644ADC1F}" type="presParOf" srcId="{53EDB437-56D7-4963-9998-1A4891A27AE4}" destId="{A937F01B-0B2F-4472-AB90-2567FF121993}" srcOrd="2" destOrd="0" presId="urn:microsoft.com/office/officeart/2005/8/layout/hList7"/>
    <dgm:cxn modelId="{9E5AFEBE-94BF-499A-9B16-B4F946E275A6}" type="presParOf" srcId="{53EDB437-56D7-4963-9998-1A4891A27AE4}" destId="{F39C61C2-0FBE-4D90-BD7C-BFCD1DFCDA1D}" srcOrd="3" destOrd="0" presId="urn:microsoft.com/office/officeart/2005/8/layout/hList7"/>
    <dgm:cxn modelId="{D930E74B-8D66-4CC8-BD81-C1DDDAE7FCA0}" type="presParOf" srcId="{44E6CAC2-C7C7-4D1F-9767-7FA2147765DC}" destId="{01D85651-A348-4049-A471-DEB5712A4231}" srcOrd="3" destOrd="0" presId="urn:microsoft.com/office/officeart/2005/8/layout/hList7"/>
    <dgm:cxn modelId="{47DEC63F-34CC-45CF-995E-D4266DE5D419}" type="presParOf" srcId="{44E6CAC2-C7C7-4D1F-9767-7FA2147765DC}" destId="{C1140880-E596-435E-BAB5-4DE9362751D2}" srcOrd="4" destOrd="0" presId="urn:microsoft.com/office/officeart/2005/8/layout/hList7"/>
    <dgm:cxn modelId="{4913783A-B5C6-4C39-9407-9C61BE0D9773}" type="presParOf" srcId="{C1140880-E596-435E-BAB5-4DE9362751D2}" destId="{5F5E2D20-1522-44FF-A096-F6B57C7B0BC3}" srcOrd="0" destOrd="0" presId="urn:microsoft.com/office/officeart/2005/8/layout/hList7"/>
    <dgm:cxn modelId="{2797C32D-3C6F-4D41-A61A-A9D1F6E5FC34}" type="presParOf" srcId="{C1140880-E596-435E-BAB5-4DE9362751D2}" destId="{2FC3FCAD-F35A-48FF-8D0B-B32D45A29C22}" srcOrd="1" destOrd="0" presId="urn:microsoft.com/office/officeart/2005/8/layout/hList7"/>
    <dgm:cxn modelId="{E4A53F22-26FC-4842-9AC3-36DDA5D0CBA5}" type="presParOf" srcId="{C1140880-E596-435E-BAB5-4DE9362751D2}" destId="{22350F6B-0A91-4826-BA19-B4188AD8B2AB}" srcOrd="2" destOrd="0" presId="urn:microsoft.com/office/officeart/2005/8/layout/hList7"/>
    <dgm:cxn modelId="{BBC49EA4-C7A0-4C02-AD3E-CE729F1C20E7}" type="presParOf" srcId="{C1140880-E596-435E-BAB5-4DE9362751D2}" destId="{1D06DF2B-88B3-42C0-BD74-800C369B8596}" srcOrd="3" destOrd="0" presId="urn:microsoft.com/office/officeart/2005/8/layout/hList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4D6C04-7CB0-4A01-B19C-A20A9A598AB2}"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ID"/>
        </a:p>
      </dgm:t>
    </dgm:pt>
    <dgm:pt modelId="{EE231E00-B5BF-4179-A93B-DE2F1BC5BCEB}">
      <dgm:prSet custT="1"/>
      <dgm:spPr/>
      <dgm:t>
        <a:bodyPr/>
        <a:lstStyle/>
        <a:p>
          <a:r>
            <a:rPr lang="en-ID" sz="1300" b="1" dirty="0">
              <a:solidFill>
                <a:schemeClr val="bg1"/>
              </a:solidFill>
            </a:rPr>
            <a:t>A. Operational Semantic </a:t>
          </a:r>
        </a:p>
      </dgm:t>
    </dgm:pt>
    <dgm:pt modelId="{4F330E6E-7AD7-4D5E-AE6A-0CC8ED2C07D3}" type="parTrans" cxnId="{4B62E5F8-28B2-413F-8EEE-C2ECC86CDA56}">
      <dgm:prSet/>
      <dgm:spPr/>
      <dgm:t>
        <a:bodyPr/>
        <a:lstStyle/>
        <a:p>
          <a:endParaRPr lang="en-ID"/>
        </a:p>
      </dgm:t>
    </dgm:pt>
    <dgm:pt modelId="{14A62DEC-084B-4D17-A9D5-144859570D81}" type="sibTrans" cxnId="{4B62E5F8-28B2-413F-8EEE-C2ECC86CDA56}">
      <dgm:prSet/>
      <dgm:spPr/>
      <dgm:t>
        <a:bodyPr/>
        <a:lstStyle/>
        <a:p>
          <a:endParaRPr lang="en-ID"/>
        </a:p>
      </dgm:t>
    </dgm:pt>
    <dgm:pt modelId="{B5BD75F3-E307-49FC-B765-50DDC0CFA7BA}">
      <dgm:prSet custT="1"/>
      <dgm:spPr/>
      <dgm:t>
        <a:bodyPr/>
        <a:lstStyle/>
        <a:p>
          <a:r>
            <a:rPr lang="en-ID" sz="1300" b="1" dirty="0">
              <a:solidFill>
                <a:schemeClr val="bg1"/>
              </a:solidFill>
            </a:rPr>
            <a:t>B. Denotational Semantic </a:t>
          </a:r>
        </a:p>
      </dgm:t>
    </dgm:pt>
    <dgm:pt modelId="{F6F3479C-D928-459B-9AD8-18106194A876}" type="parTrans" cxnId="{CB85A4C5-F8AB-4AE3-B39C-8C66552C7165}">
      <dgm:prSet/>
      <dgm:spPr/>
      <dgm:t>
        <a:bodyPr/>
        <a:lstStyle/>
        <a:p>
          <a:endParaRPr lang="en-ID"/>
        </a:p>
      </dgm:t>
    </dgm:pt>
    <dgm:pt modelId="{26076B46-2E04-4010-8139-34D940B54A91}" type="sibTrans" cxnId="{CB85A4C5-F8AB-4AE3-B39C-8C66552C7165}">
      <dgm:prSet/>
      <dgm:spPr/>
      <dgm:t>
        <a:bodyPr/>
        <a:lstStyle/>
        <a:p>
          <a:endParaRPr lang="en-ID"/>
        </a:p>
      </dgm:t>
    </dgm:pt>
    <dgm:pt modelId="{4DB3478E-A1C6-4DE8-A2AA-25B6D26EF5AC}">
      <dgm:prSet custT="1"/>
      <dgm:spPr/>
      <dgm:t>
        <a:bodyPr/>
        <a:lstStyle/>
        <a:p>
          <a:r>
            <a:rPr lang="en-ID" sz="1300" b="1" dirty="0">
              <a:solidFill>
                <a:schemeClr val="bg1"/>
              </a:solidFill>
            </a:rPr>
            <a:t>C. Axiomatic Semantic </a:t>
          </a:r>
        </a:p>
      </dgm:t>
    </dgm:pt>
    <dgm:pt modelId="{CF643C72-AE3C-44BC-B567-BBCD7F652391}" type="parTrans" cxnId="{3E2D57D1-E55B-473E-B8B3-42D61F52C5ED}">
      <dgm:prSet/>
      <dgm:spPr/>
      <dgm:t>
        <a:bodyPr/>
        <a:lstStyle/>
        <a:p>
          <a:endParaRPr lang="en-ID"/>
        </a:p>
      </dgm:t>
    </dgm:pt>
    <dgm:pt modelId="{0CF900A2-F5C9-45DD-A392-CB6D6F52D8BE}" type="sibTrans" cxnId="{3E2D57D1-E55B-473E-B8B3-42D61F52C5ED}">
      <dgm:prSet/>
      <dgm:spPr/>
      <dgm:t>
        <a:bodyPr/>
        <a:lstStyle/>
        <a:p>
          <a:endParaRPr lang="en-ID"/>
        </a:p>
      </dgm:t>
    </dgm:pt>
    <dgm:pt modelId="{276E9B11-0565-4CA1-A6CC-32B38C4FFF2E}">
      <dgm:prSet custT="1"/>
      <dgm:spPr/>
      <dgm:t>
        <a:bodyPr/>
        <a:lstStyle/>
        <a:p>
          <a:r>
            <a:rPr lang="en-ID" sz="1300" b="1" dirty="0">
              <a:solidFill>
                <a:schemeClr val="bg1"/>
              </a:solidFill>
            </a:rPr>
            <a:t>D. Algebraic Semantic </a:t>
          </a:r>
        </a:p>
      </dgm:t>
    </dgm:pt>
    <dgm:pt modelId="{74991C8F-29EA-462D-8AD8-2F9DA9B84E7A}" type="parTrans" cxnId="{9E214DEF-DEC7-432A-9E9B-CAB8D2A40532}">
      <dgm:prSet/>
      <dgm:spPr/>
      <dgm:t>
        <a:bodyPr/>
        <a:lstStyle/>
        <a:p>
          <a:endParaRPr lang="en-ID"/>
        </a:p>
      </dgm:t>
    </dgm:pt>
    <dgm:pt modelId="{3EAE9431-D189-4912-A7EC-4DECB0CE6CF0}" type="sibTrans" cxnId="{9E214DEF-DEC7-432A-9E9B-CAB8D2A40532}">
      <dgm:prSet/>
      <dgm:spPr/>
      <dgm:t>
        <a:bodyPr/>
        <a:lstStyle/>
        <a:p>
          <a:endParaRPr lang="en-ID"/>
        </a:p>
      </dgm:t>
    </dgm:pt>
    <dgm:pt modelId="{097DB594-06A8-4BEC-A729-BCBBB8DBB9F2}">
      <dgm:prSet custT="1"/>
      <dgm:spPr/>
      <dgm:t>
        <a:bodyPr/>
        <a:lstStyle/>
        <a:p>
          <a:r>
            <a:rPr lang="en-US" sz="1300" b="1" dirty="0">
              <a:solidFill>
                <a:schemeClr val="bg1"/>
              </a:solidFill>
            </a:rPr>
            <a:t>E. Structured Operational </a:t>
          </a:r>
          <a:r>
            <a:rPr lang="en-US" sz="1300" b="1" dirty="0" err="1">
              <a:solidFill>
                <a:schemeClr val="bg1"/>
              </a:solidFill>
            </a:rPr>
            <a:t>atau</a:t>
          </a:r>
          <a:r>
            <a:rPr lang="en-US" sz="1300" b="1" dirty="0">
              <a:solidFill>
                <a:schemeClr val="bg1"/>
              </a:solidFill>
            </a:rPr>
            <a:t> Natural Semantic</a:t>
          </a:r>
          <a:endParaRPr lang="en-ID" sz="1300" b="1" dirty="0">
            <a:solidFill>
              <a:schemeClr val="bg1"/>
            </a:solidFill>
          </a:endParaRPr>
        </a:p>
      </dgm:t>
    </dgm:pt>
    <dgm:pt modelId="{E35CAB9A-1A44-420C-8DDF-71C7C0C440CC}" type="parTrans" cxnId="{D4CC94AF-E274-441C-9355-E41499608EDB}">
      <dgm:prSet/>
      <dgm:spPr/>
      <dgm:t>
        <a:bodyPr/>
        <a:lstStyle/>
        <a:p>
          <a:endParaRPr lang="en-ID"/>
        </a:p>
      </dgm:t>
    </dgm:pt>
    <dgm:pt modelId="{B65A3C86-6015-4CB5-9ED8-9F4F890CEAC7}" type="sibTrans" cxnId="{D4CC94AF-E274-441C-9355-E41499608EDB}">
      <dgm:prSet/>
      <dgm:spPr/>
      <dgm:t>
        <a:bodyPr/>
        <a:lstStyle/>
        <a:p>
          <a:endParaRPr lang="en-ID"/>
        </a:p>
      </dgm:t>
    </dgm:pt>
    <dgm:pt modelId="{FC2068BC-52B1-4904-804C-34501643835A}" type="pres">
      <dgm:prSet presAssocID="{264D6C04-7CB0-4A01-B19C-A20A9A598AB2}" presName="Name0" presStyleCnt="0">
        <dgm:presLayoutVars>
          <dgm:chMax val="7"/>
          <dgm:chPref val="7"/>
          <dgm:dir/>
          <dgm:animLvl val="lvl"/>
        </dgm:presLayoutVars>
      </dgm:prSet>
      <dgm:spPr/>
    </dgm:pt>
    <dgm:pt modelId="{E22F7695-AF63-43D7-8A96-6D25839E2E18}" type="pres">
      <dgm:prSet presAssocID="{EE231E00-B5BF-4179-A93B-DE2F1BC5BCEB}" presName="Accent1" presStyleCnt="0"/>
      <dgm:spPr/>
    </dgm:pt>
    <dgm:pt modelId="{5F3753CB-D892-4BDF-8E09-45C7335342CA}" type="pres">
      <dgm:prSet presAssocID="{EE231E00-B5BF-4179-A93B-DE2F1BC5BCEB}" presName="Accent" presStyleLbl="node1" presStyleIdx="0" presStyleCnt="5" custScaleX="126925"/>
      <dgm:spPr/>
    </dgm:pt>
    <dgm:pt modelId="{78A4E03D-7ED7-4484-A21D-379258488BD0}" type="pres">
      <dgm:prSet presAssocID="{EE231E00-B5BF-4179-A93B-DE2F1BC5BCEB}" presName="Parent1" presStyleLbl="revTx" presStyleIdx="0" presStyleCnt="5" custScaleX="127804">
        <dgm:presLayoutVars>
          <dgm:chMax val="1"/>
          <dgm:chPref val="1"/>
          <dgm:bulletEnabled val="1"/>
        </dgm:presLayoutVars>
      </dgm:prSet>
      <dgm:spPr/>
    </dgm:pt>
    <dgm:pt modelId="{83682958-28F6-4C03-A1B3-7B611DB2F293}" type="pres">
      <dgm:prSet presAssocID="{B5BD75F3-E307-49FC-B765-50DDC0CFA7BA}" presName="Accent2" presStyleCnt="0"/>
      <dgm:spPr/>
    </dgm:pt>
    <dgm:pt modelId="{9DE9646B-8426-4F5F-91A6-727371186966}" type="pres">
      <dgm:prSet presAssocID="{B5BD75F3-E307-49FC-B765-50DDC0CFA7BA}" presName="Accent" presStyleLbl="node1" presStyleIdx="1" presStyleCnt="5" custScaleX="151177"/>
      <dgm:spPr/>
    </dgm:pt>
    <dgm:pt modelId="{26459730-381D-425A-810F-0F976FE883DF}" type="pres">
      <dgm:prSet presAssocID="{B5BD75F3-E307-49FC-B765-50DDC0CFA7BA}" presName="Parent2" presStyleLbl="revTx" presStyleIdx="1" presStyleCnt="5" custScaleX="162680" custLinFactNeighborX="-21542" custLinFactNeighborY="-12899">
        <dgm:presLayoutVars>
          <dgm:chMax val="1"/>
          <dgm:chPref val="1"/>
          <dgm:bulletEnabled val="1"/>
        </dgm:presLayoutVars>
      </dgm:prSet>
      <dgm:spPr/>
    </dgm:pt>
    <dgm:pt modelId="{56771704-18A3-4619-8040-A344809C5096}" type="pres">
      <dgm:prSet presAssocID="{4DB3478E-A1C6-4DE8-A2AA-25B6D26EF5AC}" presName="Accent3" presStyleCnt="0"/>
      <dgm:spPr/>
    </dgm:pt>
    <dgm:pt modelId="{8ED0F852-729C-46C3-9370-1DCD6525E4DA}" type="pres">
      <dgm:prSet presAssocID="{4DB3478E-A1C6-4DE8-A2AA-25B6D26EF5AC}" presName="Accent" presStyleLbl="node1" presStyleIdx="2" presStyleCnt="5" custScaleX="175248"/>
      <dgm:spPr/>
    </dgm:pt>
    <dgm:pt modelId="{D322896B-1AC8-4E6D-8F98-DE0019988ACB}" type="pres">
      <dgm:prSet presAssocID="{4DB3478E-A1C6-4DE8-A2AA-25B6D26EF5AC}" presName="Parent3" presStyleLbl="revTx" presStyleIdx="2" presStyleCnt="5" custScaleX="130496" custLinFactNeighborX="24235" custLinFactNeighborY="1153">
        <dgm:presLayoutVars>
          <dgm:chMax val="1"/>
          <dgm:chPref val="1"/>
          <dgm:bulletEnabled val="1"/>
        </dgm:presLayoutVars>
      </dgm:prSet>
      <dgm:spPr/>
    </dgm:pt>
    <dgm:pt modelId="{3943F435-B9E8-4339-B383-24D57CCC81DE}" type="pres">
      <dgm:prSet presAssocID="{276E9B11-0565-4CA1-A6CC-32B38C4FFF2E}" presName="Accent4" presStyleCnt="0"/>
      <dgm:spPr/>
    </dgm:pt>
    <dgm:pt modelId="{5231B1B1-7D9C-49C1-BE86-BE94D50EFDEA}" type="pres">
      <dgm:prSet presAssocID="{276E9B11-0565-4CA1-A6CC-32B38C4FFF2E}" presName="Accent" presStyleLbl="node1" presStyleIdx="3" presStyleCnt="5" custScaleX="181156"/>
      <dgm:spPr/>
    </dgm:pt>
    <dgm:pt modelId="{EA5E6C51-E9FF-425C-866F-A24E12336B20}" type="pres">
      <dgm:prSet presAssocID="{276E9B11-0565-4CA1-A6CC-32B38C4FFF2E}" presName="Parent4" presStyleLbl="revTx" presStyleIdx="3" presStyleCnt="5">
        <dgm:presLayoutVars>
          <dgm:chMax val="1"/>
          <dgm:chPref val="1"/>
          <dgm:bulletEnabled val="1"/>
        </dgm:presLayoutVars>
      </dgm:prSet>
      <dgm:spPr/>
    </dgm:pt>
    <dgm:pt modelId="{DCAE56FB-9129-44E5-9A7D-E5AD718D3820}" type="pres">
      <dgm:prSet presAssocID="{097DB594-06A8-4BEC-A729-BCBBB8DBB9F2}" presName="Accent5" presStyleCnt="0"/>
      <dgm:spPr/>
    </dgm:pt>
    <dgm:pt modelId="{655F12C8-6F7C-4BF7-9F0C-52E62E656BAB}" type="pres">
      <dgm:prSet presAssocID="{097DB594-06A8-4BEC-A729-BCBBB8DBB9F2}" presName="Accent" presStyleLbl="node1" presStyleIdx="4" presStyleCnt="5" custScaleX="270083"/>
      <dgm:spPr/>
    </dgm:pt>
    <dgm:pt modelId="{63CA8FEA-5B22-4FD0-BC91-2BC8D020E34D}" type="pres">
      <dgm:prSet presAssocID="{097DB594-06A8-4BEC-A729-BCBBB8DBB9F2}" presName="Parent5" presStyleLbl="revTx" presStyleIdx="4" presStyleCnt="5" custScaleX="219357" custLinFactNeighborX="53304" custLinFactNeighborY="8082">
        <dgm:presLayoutVars>
          <dgm:chMax val="1"/>
          <dgm:chPref val="1"/>
          <dgm:bulletEnabled val="1"/>
        </dgm:presLayoutVars>
      </dgm:prSet>
      <dgm:spPr/>
    </dgm:pt>
  </dgm:ptLst>
  <dgm:cxnLst>
    <dgm:cxn modelId="{B78D0F02-1372-4360-B689-ED01EEA7CDC8}" type="presOf" srcId="{097DB594-06A8-4BEC-A729-BCBBB8DBB9F2}" destId="{63CA8FEA-5B22-4FD0-BC91-2BC8D020E34D}" srcOrd="0" destOrd="0" presId="urn:microsoft.com/office/officeart/2009/layout/CircleArrowProcess"/>
    <dgm:cxn modelId="{C8555B09-1D04-4778-8556-8EBB194E4C85}" type="presOf" srcId="{264D6C04-7CB0-4A01-B19C-A20A9A598AB2}" destId="{FC2068BC-52B1-4904-804C-34501643835A}" srcOrd="0" destOrd="0" presId="urn:microsoft.com/office/officeart/2009/layout/CircleArrowProcess"/>
    <dgm:cxn modelId="{132BC716-49E8-456D-8B6E-0B1C752AAA3B}" type="presOf" srcId="{B5BD75F3-E307-49FC-B765-50DDC0CFA7BA}" destId="{26459730-381D-425A-810F-0F976FE883DF}" srcOrd="0" destOrd="0" presId="urn:microsoft.com/office/officeart/2009/layout/CircleArrowProcess"/>
    <dgm:cxn modelId="{723D0426-89D8-457A-A1BD-5A4F7B5AB1B7}" type="presOf" srcId="{4DB3478E-A1C6-4DE8-A2AA-25B6D26EF5AC}" destId="{D322896B-1AC8-4E6D-8F98-DE0019988ACB}" srcOrd="0" destOrd="0" presId="urn:microsoft.com/office/officeart/2009/layout/CircleArrowProcess"/>
    <dgm:cxn modelId="{DB0E8B9D-8443-4AB8-8C07-FCC81DBE1E23}" type="presOf" srcId="{EE231E00-B5BF-4179-A93B-DE2F1BC5BCEB}" destId="{78A4E03D-7ED7-4484-A21D-379258488BD0}" srcOrd="0" destOrd="0" presId="urn:microsoft.com/office/officeart/2009/layout/CircleArrowProcess"/>
    <dgm:cxn modelId="{D4CC94AF-E274-441C-9355-E41499608EDB}" srcId="{264D6C04-7CB0-4A01-B19C-A20A9A598AB2}" destId="{097DB594-06A8-4BEC-A729-BCBBB8DBB9F2}" srcOrd="4" destOrd="0" parTransId="{E35CAB9A-1A44-420C-8DDF-71C7C0C440CC}" sibTransId="{B65A3C86-6015-4CB5-9ED8-9F4F890CEAC7}"/>
    <dgm:cxn modelId="{CB85A4C5-F8AB-4AE3-B39C-8C66552C7165}" srcId="{264D6C04-7CB0-4A01-B19C-A20A9A598AB2}" destId="{B5BD75F3-E307-49FC-B765-50DDC0CFA7BA}" srcOrd="1" destOrd="0" parTransId="{F6F3479C-D928-459B-9AD8-18106194A876}" sibTransId="{26076B46-2E04-4010-8139-34D940B54A91}"/>
    <dgm:cxn modelId="{3E2D57D1-E55B-473E-B8B3-42D61F52C5ED}" srcId="{264D6C04-7CB0-4A01-B19C-A20A9A598AB2}" destId="{4DB3478E-A1C6-4DE8-A2AA-25B6D26EF5AC}" srcOrd="2" destOrd="0" parTransId="{CF643C72-AE3C-44BC-B567-BBCD7F652391}" sibTransId="{0CF900A2-F5C9-45DD-A392-CB6D6F52D8BE}"/>
    <dgm:cxn modelId="{42893CD7-4F3B-4760-8F0B-743FD4AAA2C4}" type="presOf" srcId="{276E9B11-0565-4CA1-A6CC-32B38C4FFF2E}" destId="{EA5E6C51-E9FF-425C-866F-A24E12336B20}" srcOrd="0" destOrd="0" presId="urn:microsoft.com/office/officeart/2009/layout/CircleArrowProcess"/>
    <dgm:cxn modelId="{9E214DEF-DEC7-432A-9E9B-CAB8D2A40532}" srcId="{264D6C04-7CB0-4A01-B19C-A20A9A598AB2}" destId="{276E9B11-0565-4CA1-A6CC-32B38C4FFF2E}" srcOrd="3" destOrd="0" parTransId="{74991C8F-29EA-462D-8AD8-2F9DA9B84E7A}" sibTransId="{3EAE9431-D189-4912-A7EC-4DECB0CE6CF0}"/>
    <dgm:cxn modelId="{4B62E5F8-28B2-413F-8EEE-C2ECC86CDA56}" srcId="{264D6C04-7CB0-4A01-B19C-A20A9A598AB2}" destId="{EE231E00-B5BF-4179-A93B-DE2F1BC5BCEB}" srcOrd="0" destOrd="0" parTransId="{4F330E6E-7AD7-4D5E-AE6A-0CC8ED2C07D3}" sibTransId="{14A62DEC-084B-4D17-A9D5-144859570D81}"/>
    <dgm:cxn modelId="{4A143E88-62EA-42BC-BC26-2DEE20BC16A0}" type="presParOf" srcId="{FC2068BC-52B1-4904-804C-34501643835A}" destId="{E22F7695-AF63-43D7-8A96-6D25839E2E18}" srcOrd="0" destOrd="0" presId="urn:microsoft.com/office/officeart/2009/layout/CircleArrowProcess"/>
    <dgm:cxn modelId="{54637A6A-640F-4383-A71A-3D14ABF53A24}" type="presParOf" srcId="{E22F7695-AF63-43D7-8A96-6D25839E2E18}" destId="{5F3753CB-D892-4BDF-8E09-45C7335342CA}" srcOrd="0" destOrd="0" presId="urn:microsoft.com/office/officeart/2009/layout/CircleArrowProcess"/>
    <dgm:cxn modelId="{2404835C-99DD-418B-ADC6-673A1A19B2DC}" type="presParOf" srcId="{FC2068BC-52B1-4904-804C-34501643835A}" destId="{78A4E03D-7ED7-4484-A21D-379258488BD0}" srcOrd="1" destOrd="0" presId="urn:microsoft.com/office/officeart/2009/layout/CircleArrowProcess"/>
    <dgm:cxn modelId="{9DF3F58B-A2D4-4DC1-86E9-7A095C8720A4}" type="presParOf" srcId="{FC2068BC-52B1-4904-804C-34501643835A}" destId="{83682958-28F6-4C03-A1B3-7B611DB2F293}" srcOrd="2" destOrd="0" presId="urn:microsoft.com/office/officeart/2009/layout/CircleArrowProcess"/>
    <dgm:cxn modelId="{9217A198-97EC-452E-9857-84148EF15F1B}" type="presParOf" srcId="{83682958-28F6-4C03-A1B3-7B611DB2F293}" destId="{9DE9646B-8426-4F5F-91A6-727371186966}" srcOrd="0" destOrd="0" presId="urn:microsoft.com/office/officeart/2009/layout/CircleArrowProcess"/>
    <dgm:cxn modelId="{507DBC45-5A93-427C-90FB-ABD73CF6DE9C}" type="presParOf" srcId="{FC2068BC-52B1-4904-804C-34501643835A}" destId="{26459730-381D-425A-810F-0F976FE883DF}" srcOrd="3" destOrd="0" presId="urn:microsoft.com/office/officeart/2009/layout/CircleArrowProcess"/>
    <dgm:cxn modelId="{677CFE96-396B-46B0-A8FA-7FB2AB142CE2}" type="presParOf" srcId="{FC2068BC-52B1-4904-804C-34501643835A}" destId="{56771704-18A3-4619-8040-A344809C5096}" srcOrd="4" destOrd="0" presId="urn:microsoft.com/office/officeart/2009/layout/CircleArrowProcess"/>
    <dgm:cxn modelId="{26D295DB-5340-48D6-83FC-A9A7D2CF95E0}" type="presParOf" srcId="{56771704-18A3-4619-8040-A344809C5096}" destId="{8ED0F852-729C-46C3-9370-1DCD6525E4DA}" srcOrd="0" destOrd="0" presId="urn:microsoft.com/office/officeart/2009/layout/CircleArrowProcess"/>
    <dgm:cxn modelId="{EFF67A07-5A26-423E-9001-D8F8BD014BF3}" type="presParOf" srcId="{FC2068BC-52B1-4904-804C-34501643835A}" destId="{D322896B-1AC8-4E6D-8F98-DE0019988ACB}" srcOrd="5" destOrd="0" presId="urn:microsoft.com/office/officeart/2009/layout/CircleArrowProcess"/>
    <dgm:cxn modelId="{CAA07320-1247-4285-AA3E-5382E5A6E174}" type="presParOf" srcId="{FC2068BC-52B1-4904-804C-34501643835A}" destId="{3943F435-B9E8-4339-B383-24D57CCC81DE}" srcOrd="6" destOrd="0" presId="urn:microsoft.com/office/officeart/2009/layout/CircleArrowProcess"/>
    <dgm:cxn modelId="{675B8DA7-DC1F-42CF-9A5E-B4AF8F72CE54}" type="presParOf" srcId="{3943F435-B9E8-4339-B383-24D57CCC81DE}" destId="{5231B1B1-7D9C-49C1-BE86-BE94D50EFDEA}" srcOrd="0" destOrd="0" presId="urn:microsoft.com/office/officeart/2009/layout/CircleArrowProcess"/>
    <dgm:cxn modelId="{60705001-1EE2-454B-92F9-A0F44A2256E7}" type="presParOf" srcId="{FC2068BC-52B1-4904-804C-34501643835A}" destId="{EA5E6C51-E9FF-425C-866F-A24E12336B20}" srcOrd="7" destOrd="0" presId="urn:microsoft.com/office/officeart/2009/layout/CircleArrowProcess"/>
    <dgm:cxn modelId="{DB9C77B5-AC52-4733-89A1-09CAC9975030}" type="presParOf" srcId="{FC2068BC-52B1-4904-804C-34501643835A}" destId="{DCAE56FB-9129-44E5-9A7D-E5AD718D3820}" srcOrd="8" destOrd="0" presId="urn:microsoft.com/office/officeart/2009/layout/CircleArrowProcess"/>
    <dgm:cxn modelId="{FFEFEFE1-A082-4ABD-BDB2-68045E2BF411}" type="presParOf" srcId="{DCAE56FB-9129-44E5-9A7D-E5AD718D3820}" destId="{655F12C8-6F7C-4BF7-9F0C-52E62E656BAB}" srcOrd="0" destOrd="0" presId="urn:microsoft.com/office/officeart/2009/layout/CircleArrowProcess"/>
    <dgm:cxn modelId="{51849DBD-B164-4E4A-82ED-03867F53F16A}" type="presParOf" srcId="{FC2068BC-52B1-4904-804C-34501643835A}" destId="{63CA8FEA-5B22-4FD0-BC91-2BC8D020E34D}" srcOrd="9"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35AE0-6A17-4F41-B999-E5D5C71BB615}">
      <dsp:nvSpPr>
        <dsp:cNvPr id="0" name=""/>
        <dsp:cNvSpPr/>
      </dsp:nvSpPr>
      <dsp:spPr>
        <a:xfrm>
          <a:off x="3414000" y="2759528"/>
          <a:ext cx="3177621" cy="231675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KONSEP SEMAN</a:t>
          </a:r>
          <a:r>
            <a:rPr lang="en-ID" sz="2400" b="1" kern="1200" dirty="0"/>
            <a:t>T</a:t>
          </a:r>
          <a:r>
            <a:rPr lang="en-US" sz="2400" b="1" kern="1200" dirty="0"/>
            <a:t>IK BAHASA PEM</a:t>
          </a:r>
          <a:r>
            <a:rPr lang="en-ID" sz="2400" b="1" kern="1200" dirty="0"/>
            <a:t>R</a:t>
          </a:r>
          <a:r>
            <a:rPr lang="en-US" sz="2400" b="1" kern="1200" dirty="0"/>
            <a:t>O</a:t>
          </a:r>
          <a:r>
            <a:rPr lang="en-ID" sz="2400" b="1" kern="1200" dirty="0"/>
            <a:t>GR</a:t>
          </a:r>
          <a:r>
            <a:rPr lang="en-US" sz="2400" b="1" kern="1200" dirty="0"/>
            <a:t>AMAN</a:t>
          </a:r>
          <a:endParaRPr lang="en-ID" sz="2400" b="1" kern="1200" dirty="0"/>
        </a:p>
      </dsp:txBody>
      <dsp:txXfrm>
        <a:off x="3879352" y="3098810"/>
        <a:ext cx="2246917" cy="1638195"/>
      </dsp:txXfrm>
    </dsp:sp>
    <dsp:sp modelId="{8C784531-B72D-4D41-B91C-1B97164C50EF}">
      <dsp:nvSpPr>
        <dsp:cNvPr id="0" name=""/>
        <dsp:cNvSpPr/>
      </dsp:nvSpPr>
      <dsp:spPr>
        <a:xfrm rot="2014528">
          <a:off x="2625367" y="3367137"/>
          <a:ext cx="960458" cy="660276"/>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7BA30E9-254A-4E48-9D16-C9298D800861}">
      <dsp:nvSpPr>
        <dsp:cNvPr id="0" name=""/>
        <dsp:cNvSpPr/>
      </dsp:nvSpPr>
      <dsp:spPr>
        <a:xfrm>
          <a:off x="1026228" y="1421475"/>
          <a:ext cx="2200921" cy="176073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ts val="600"/>
            </a:spcAft>
            <a:buNone/>
          </a:pPr>
          <a:r>
            <a:rPr lang="en-ID" sz="1700" b="1" kern="1200" dirty="0"/>
            <a:t>Syntax </a:t>
          </a:r>
          <a:r>
            <a:rPr lang="en-ID" sz="1700" b="1" kern="1200" dirty="0" err="1"/>
            <a:t>mendefinisikan</a:t>
          </a:r>
          <a:r>
            <a:rPr lang="en-ID" sz="1700" b="1" kern="1200" dirty="0"/>
            <a:t> </a:t>
          </a:r>
          <a:r>
            <a:rPr lang="en-ID" sz="1700" b="1" kern="1200" dirty="0" err="1"/>
            <a:t>suatu</a:t>
          </a:r>
          <a:r>
            <a:rPr lang="en-ID" sz="1700" b="1" kern="1200" dirty="0"/>
            <a:t> </a:t>
          </a:r>
          <a:r>
            <a:rPr lang="en-ID" sz="1700" b="1" kern="1200" dirty="0" err="1"/>
            <a:t>bentuk</a:t>
          </a:r>
          <a:r>
            <a:rPr lang="en-ID" sz="1700" b="1" kern="1200" dirty="0"/>
            <a:t> program yang </a:t>
          </a:r>
          <a:r>
            <a:rPr lang="en-ID" sz="1700" b="1" kern="1200" dirty="0" err="1"/>
            <a:t>benar</a:t>
          </a:r>
          <a:r>
            <a:rPr lang="en-ID" sz="1700" b="1" kern="1200" dirty="0"/>
            <a:t> </a:t>
          </a:r>
          <a:r>
            <a:rPr lang="en-ID" sz="1700" b="1" kern="1200" dirty="0" err="1"/>
            <a:t>dari</a:t>
          </a:r>
          <a:r>
            <a:rPr lang="en-ID" sz="1700" b="1" kern="1200" dirty="0"/>
            <a:t> </a:t>
          </a:r>
          <a:r>
            <a:rPr lang="en-ID" sz="1700" b="1" kern="1200" dirty="0" err="1"/>
            <a:t>suatu</a:t>
          </a:r>
          <a:r>
            <a:rPr lang="en-ID" sz="1700" b="1" kern="1200" dirty="0"/>
            <a:t> </a:t>
          </a:r>
          <a:r>
            <a:rPr lang="en-ID" sz="1700" b="1" kern="1200" dirty="0" err="1"/>
            <a:t>bahasa</a:t>
          </a:r>
          <a:endParaRPr lang="en-ID" sz="1700" b="1" kern="1200" dirty="0"/>
        </a:p>
      </dsp:txBody>
      <dsp:txXfrm>
        <a:off x="1077798" y="1473045"/>
        <a:ext cx="2097781" cy="1657597"/>
      </dsp:txXfrm>
    </dsp:sp>
    <dsp:sp modelId="{6000F504-D4D6-42C6-A5B4-22B8F098A00B}">
      <dsp:nvSpPr>
        <dsp:cNvPr id="0" name=""/>
        <dsp:cNvSpPr/>
      </dsp:nvSpPr>
      <dsp:spPr>
        <a:xfrm rot="5400000">
          <a:off x="4569148" y="2124165"/>
          <a:ext cx="858132" cy="660276"/>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7784B68-31E6-4FF6-968D-B267B7E4AA0A}">
      <dsp:nvSpPr>
        <dsp:cNvPr id="0" name=""/>
        <dsp:cNvSpPr/>
      </dsp:nvSpPr>
      <dsp:spPr>
        <a:xfrm>
          <a:off x="3902349" y="241540"/>
          <a:ext cx="2200921" cy="176073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sv-SE" sz="1700" b="1" kern="1200" dirty="0"/>
            <a:t>Semantik mendefinisikan arti dari program yang benar secara syntax dari bahasa tersebut</a:t>
          </a:r>
          <a:endParaRPr lang="en-ID" sz="1700" b="1" kern="1200" dirty="0"/>
        </a:p>
      </dsp:txBody>
      <dsp:txXfrm>
        <a:off x="3953919" y="293110"/>
        <a:ext cx="2097781" cy="1657597"/>
      </dsp:txXfrm>
    </dsp:sp>
    <dsp:sp modelId="{8AFC1D65-DC51-47EA-98AB-6386B92322FF}">
      <dsp:nvSpPr>
        <dsp:cNvPr id="0" name=""/>
        <dsp:cNvSpPr/>
      </dsp:nvSpPr>
      <dsp:spPr>
        <a:xfrm rot="8330144">
          <a:off x="6370143" y="3273439"/>
          <a:ext cx="1041484" cy="660276"/>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1A70308-B0BC-40BE-8FFF-11395D0D30E7}">
      <dsp:nvSpPr>
        <dsp:cNvPr id="0" name=""/>
        <dsp:cNvSpPr/>
      </dsp:nvSpPr>
      <dsp:spPr>
        <a:xfrm>
          <a:off x="6748826" y="1351842"/>
          <a:ext cx="2767020" cy="176073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ID" sz="1700" b="1" kern="1200" dirty="0" err="1"/>
            <a:t>Semantik</a:t>
          </a:r>
          <a:r>
            <a:rPr lang="en-ID" sz="1700" b="1" kern="1200" dirty="0"/>
            <a:t> </a:t>
          </a:r>
          <a:r>
            <a:rPr lang="en-ID" sz="1700" b="1" kern="1200" dirty="0" err="1"/>
            <a:t>suatu</a:t>
          </a:r>
          <a:r>
            <a:rPr lang="en-ID" sz="1700" b="1" kern="1200" dirty="0"/>
            <a:t> </a:t>
          </a:r>
          <a:r>
            <a:rPr lang="en-ID" sz="1700" b="1" kern="1200" dirty="0" err="1"/>
            <a:t>bahasa</a:t>
          </a:r>
          <a:r>
            <a:rPr lang="en-ID" sz="1700" b="1" kern="1200" dirty="0"/>
            <a:t> </a:t>
          </a:r>
          <a:r>
            <a:rPr lang="en-ID" sz="1700" b="1" kern="1200" dirty="0" err="1"/>
            <a:t>membutuhkan</a:t>
          </a:r>
          <a:r>
            <a:rPr lang="en-ID" sz="1700" b="1" kern="1200" dirty="0"/>
            <a:t> </a:t>
          </a:r>
          <a:r>
            <a:rPr lang="en-ID" sz="1700" b="1" kern="1200" dirty="0" err="1"/>
            <a:t>semacam</a:t>
          </a:r>
          <a:r>
            <a:rPr lang="en-ID" sz="1700" b="1" kern="1200" dirty="0"/>
            <a:t> </a:t>
          </a:r>
          <a:r>
            <a:rPr lang="en-ID" sz="1700" b="1" kern="1200" dirty="0" err="1"/>
            <a:t>expressi</a:t>
          </a:r>
          <a:r>
            <a:rPr lang="en-ID" sz="1700" b="1" kern="1200" dirty="0"/>
            <a:t> </a:t>
          </a:r>
          <a:r>
            <a:rPr lang="en-ID" sz="1700" b="1" kern="1200" dirty="0" err="1"/>
            <a:t>untuk</a:t>
          </a:r>
          <a:r>
            <a:rPr lang="en-ID" sz="1700" b="1" kern="1200" dirty="0"/>
            <a:t> </a:t>
          </a:r>
          <a:r>
            <a:rPr lang="en-ID" sz="1700" b="1" kern="1200" dirty="0" err="1"/>
            <a:t>mengirimkan</a:t>
          </a:r>
          <a:r>
            <a:rPr lang="en-ID" sz="1700" b="1" kern="1200" dirty="0"/>
            <a:t> </a:t>
          </a:r>
          <a:r>
            <a:rPr lang="en-ID" sz="1700" b="1" kern="1200" dirty="0" err="1"/>
            <a:t>suatu</a:t>
          </a:r>
          <a:r>
            <a:rPr lang="en-ID" sz="1700" b="1" kern="1200" dirty="0"/>
            <a:t> </a:t>
          </a:r>
          <a:r>
            <a:rPr lang="en-ID" sz="1700" b="1" kern="1200" dirty="0" err="1"/>
            <a:t>nilai</a:t>
          </a:r>
          <a:r>
            <a:rPr lang="en-ID" sz="1700" b="1" kern="1200" dirty="0"/>
            <a:t> </a:t>
          </a:r>
          <a:r>
            <a:rPr lang="en-ID" sz="1700" b="1" kern="1200" dirty="0" err="1"/>
            <a:t>kebenaran</a:t>
          </a:r>
          <a:r>
            <a:rPr lang="en-ID" sz="1700" b="1" kern="1200" dirty="0"/>
            <a:t> (TRUE, FALSE, NOT </a:t>
          </a:r>
          <a:r>
            <a:rPr lang="en-ID" sz="1700" b="1" kern="1200" dirty="0" err="1"/>
            <a:t>atau</a:t>
          </a:r>
          <a:r>
            <a:rPr lang="en-ID" sz="1700" b="1" kern="1200" dirty="0"/>
            <a:t> </a:t>
          </a:r>
          <a:r>
            <a:rPr lang="en-ID" sz="1700" b="1" kern="1200" dirty="0" err="1"/>
            <a:t>nilai</a:t>
          </a:r>
          <a:r>
            <a:rPr lang="en-ID" sz="1700" b="1" kern="1200" dirty="0"/>
            <a:t> INTEGER)</a:t>
          </a:r>
        </a:p>
      </dsp:txBody>
      <dsp:txXfrm>
        <a:off x="6800396" y="1403412"/>
        <a:ext cx="2663880" cy="16575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35AE0-6A17-4F41-B999-E5D5C71BB615}">
      <dsp:nvSpPr>
        <dsp:cNvPr id="0" name=""/>
        <dsp:cNvSpPr/>
      </dsp:nvSpPr>
      <dsp:spPr>
        <a:xfrm>
          <a:off x="3501598" y="3034493"/>
          <a:ext cx="3819198" cy="171407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PENDEKA</a:t>
          </a:r>
          <a:r>
            <a:rPr lang="en-ID" sz="2000" b="1" kern="1200" dirty="0"/>
            <a:t>T</a:t>
          </a:r>
          <a:r>
            <a:rPr lang="en-US" sz="2000" b="1" kern="1200" dirty="0"/>
            <a:t>AN SYN</a:t>
          </a:r>
          <a:r>
            <a:rPr lang="en-ID" sz="2000" b="1" kern="1200" dirty="0"/>
            <a:t>T</a:t>
          </a:r>
          <a:r>
            <a:rPr lang="en-US" sz="2000" b="1" kern="1200" dirty="0"/>
            <a:t>AX DI</a:t>
          </a:r>
          <a:r>
            <a:rPr lang="en-ID" sz="2000" b="1" kern="1200" dirty="0"/>
            <a:t>R</a:t>
          </a:r>
          <a:r>
            <a:rPr lang="en-US" sz="2000" b="1" kern="1200" dirty="0"/>
            <a:t>EC</a:t>
          </a:r>
          <a:r>
            <a:rPr lang="en-ID" sz="2000" b="1" kern="1200" dirty="0"/>
            <a:t>T</a:t>
          </a:r>
          <a:r>
            <a:rPr lang="en-US" sz="2000" b="1" kern="1200" dirty="0"/>
            <a:t>ED TRANSLA</a:t>
          </a:r>
          <a:r>
            <a:rPr lang="en-ID" sz="2000" b="1" kern="1200" dirty="0"/>
            <a:t>T</a:t>
          </a:r>
          <a:r>
            <a:rPr lang="en-US" sz="2000" b="1" kern="1200" dirty="0"/>
            <a:t>ION </a:t>
          </a:r>
          <a:endParaRPr lang="en-ID" sz="2000" b="1" kern="1200" dirty="0"/>
        </a:p>
      </dsp:txBody>
      <dsp:txXfrm>
        <a:off x="4060907" y="3285514"/>
        <a:ext cx="2700580" cy="1212036"/>
      </dsp:txXfrm>
    </dsp:sp>
    <dsp:sp modelId="{7D8EA522-8AB3-455B-A3A5-10A7CD057F9A}">
      <dsp:nvSpPr>
        <dsp:cNvPr id="0" name=""/>
        <dsp:cNvSpPr/>
      </dsp:nvSpPr>
      <dsp:spPr>
        <a:xfrm rot="1917903">
          <a:off x="2524637" y="2811926"/>
          <a:ext cx="1653386" cy="640365"/>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1C7349D-2BCB-41C9-9D62-2997D296AB64}">
      <dsp:nvSpPr>
        <dsp:cNvPr id="0" name=""/>
        <dsp:cNvSpPr/>
      </dsp:nvSpPr>
      <dsp:spPr>
        <a:xfrm>
          <a:off x="273728" y="328237"/>
          <a:ext cx="3367022" cy="22896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ts val="600"/>
            </a:spcAft>
            <a:buNone/>
          </a:pPr>
          <a:r>
            <a:rPr lang="en-ID" sz="1800" b="1" kern="1200" dirty="0"/>
            <a:t>Syntax merupakan kumpulan aturan yang mendefinisikan suatu bentuk bahasa dan mendefinisikan bagaimana suatu kalimat dibentuk sebagai barisan/urutan dari pemilihan suatu kata dasar. </a:t>
          </a:r>
        </a:p>
      </dsp:txBody>
      <dsp:txXfrm>
        <a:off x="340789" y="395298"/>
        <a:ext cx="3232900" cy="2155493"/>
      </dsp:txXfrm>
    </dsp:sp>
    <dsp:sp modelId="{2DA9F7C1-837F-4878-9D9B-0BDF2D1E9AC5}">
      <dsp:nvSpPr>
        <dsp:cNvPr id="0" name=""/>
        <dsp:cNvSpPr/>
      </dsp:nvSpPr>
      <dsp:spPr>
        <a:xfrm rot="8706010">
          <a:off x="6765385" y="2891006"/>
          <a:ext cx="1391220" cy="504774"/>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1B45603-B3BF-408A-873E-01C35C8E58F3}">
      <dsp:nvSpPr>
        <dsp:cNvPr id="0" name=""/>
        <dsp:cNvSpPr/>
      </dsp:nvSpPr>
      <dsp:spPr>
        <a:xfrm>
          <a:off x="7715384" y="248779"/>
          <a:ext cx="2299574" cy="22896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ID" sz="1800" b="1" kern="1200" dirty="0"/>
            <a:t>Syntax tidak mengerti apap pun tentang isi atau arti dari suatu kalimat; aturan SEMANTIC yang mengartikannya</a:t>
          </a:r>
        </a:p>
      </dsp:txBody>
      <dsp:txXfrm>
        <a:off x="7782445" y="315840"/>
        <a:ext cx="2165452" cy="21554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34F10-EDD3-40BD-9A34-FC7F9E86875C}">
      <dsp:nvSpPr>
        <dsp:cNvPr id="0" name=""/>
        <dsp:cNvSpPr/>
      </dsp:nvSpPr>
      <dsp:spPr>
        <a:xfrm>
          <a:off x="277316" y="0"/>
          <a:ext cx="2430646" cy="507681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accent5">
                  <a:lumMod val="75000"/>
                </a:schemeClr>
              </a:solidFill>
            </a:rPr>
            <a:t>PENDEKA</a:t>
          </a:r>
          <a:r>
            <a:rPr lang="en-ID" sz="2400" b="1" kern="1200" dirty="0">
              <a:solidFill>
                <a:schemeClr val="accent5">
                  <a:lumMod val="75000"/>
                </a:schemeClr>
              </a:solidFill>
            </a:rPr>
            <a:t>T</a:t>
          </a:r>
          <a:r>
            <a:rPr lang="en-US" sz="2400" b="1" kern="1200" dirty="0">
              <a:solidFill>
                <a:schemeClr val="accent5">
                  <a:lumMod val="75000"/>
                </a:schemeClr>
              </a:solidFill>
            </a:rPr>
            <a:t>AN SYN</a:t>
          </a:r>
          <a:r>
            <a:rPr lang="en-ID" sz="2400" b="1" kern="1200" dirty="0">
              <a:solidFill>
                <a:schemeClr val="accent5">
                  <a:lumMod val="75000"/>
                </a:schemeClr>
              </a:solidFill>
            </a:rPr>
            <a:t>T</a:t>
          </a:r>
          <a:r>
            <a:rPr lang="en-US" sz="2400" b="1" kern="1200" dirty="0">
              <a:solidFill>
                <a:schemeClr val="accent5">
                  <a:lumMod val="75000"/>
                </a:schemeClr>
              </a:solidFill>
            </a:rPr>
            <a:t>AX DI</a:t>
          </a:r>
          <a:r>
            <a:rPr lang="en-ID" sz="2400" b="1" kern="1200" dirty="0">
              <a:solidFill>
                <a:schemeClr val="accent5">
                  <a:lumMod val="75000"/>
                </a:schemeClr>
              </a:solidFill>
            </a:rPr>
            <a:t>R</a:t>
          </a:r>
          <a:r>
            <a:rPr lang="en-US" sz="2400" b="1" kern="1200" dirty="0">
              <a:solidFill>
                <a:schemeClr val="accent5">
                  <a:lumMod val="75000"/>
                </a:schemeClr>
              </a:solidFill>
            </a:rPr>
            <a:t>EC</a:t>
          </a:r>
          <a:r>
            <a:rPr lang="en-ID" sz="2400" b="1" kern="1200" dirty="0">
              <a:solidFill>
                <a:schemeClr val="accent5">
                  <a:lumMod val="75000"/>
                </a:schemeClr>
              </a:solidFill>
            </a:rPr>
            <a:t>T</a:t>
          </a:r>
          <a:r>
            <a:rPr lang="en-US" sz="2400" b="1" kern="1200" dirty="0">
              <a:solidFill>
                <a:schemeClr val="accent5">
                  <a:lumMod val="75000"/>
                </a:schemeClr>
              </a:solidFill>
            </a:rPr>
            <a:t>ED TRANSLA</a:t>
          </a:r>
          <a:r>
            <a:rPr lang="en-ID" sz="2400" b="1" kern="1200" dirty="0">
              <a:solidFill>
                <a:schemeClr val="accent5">
                  <a:lumMod val="75000"/>
                </a:schemeClr>
              </a:solidFill>
            </a:rPr>
            <a:t>T</a:t>
          </a:r>
          <a:r>
            <a:rPr lang="en-US" sz="2400" b="1" kern="1200" dirty="0">
              <a:solidFill>
                <a:schemeClr val="accent5">
                  <a:lumMod val="75000"/>
                </a:schemeClr>
              </a:solidFill>
            </a:rPr>
            <a:t>ION </a:t>
          </a:r>
          <a:endParaRPr lang="en-ID" sz="2400" b="1" kern="1200" dirty="0">
            <a:solidFill>
              <a:schemeClr val="accent5">
                <a:lumMod val="75000"/>
              </a:schemeClr>
            </a:solidFill>
          </a:endParaRPr>
        </a:p>
      </dsp:txBody>
      <dsp:txXfrm>
        <a:off x="277316" y="2030724"/>
        <a:ext cx="2430646" cy="2030724"/>
      </dsp:txXfrm>
    </dsp:sp>
    <dsp:sp modelId="{F04B9766-33FA-4481-967E-9115213F37B4}">
      <dsp:nvSpPr>
        <dsp:cNvPr id="0" name=""/>
        <dsp:cNvSpPr/>
      </dsp:nvSpPr>
      <dsp:spPr>
        <a:xfrm>
          <a:off x="647350" y="304608"/>
          <a:ext cx="1690577" cy="1690577"/>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10000" r="-10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B162ABFC-95FA-49D4-8BBC-B3F1C5051C3C}">
      <dsp:nvSpPr>
        <dsp:cNvPr id="0" name=""/>
        <dsp:cNvSpPr/>
      </dsp:nvSpPr>
      <dsp:spPr>
        <a:xfrm>
          <a:off x="2814323" y="0"/>
          <a:ext cx="3545335" cy="507681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100000"/>
            </a:lnSpc>
            <a:spcBef>
              <a:spcPct val="0"/>
            </a:spcBef>
            <a:spcAft>
              <a:spcPts val="0"/>
            </a:spcAft>
            <a:buNone/>
          </a:pPr>
          <a:r>
            <a:rPr lang="en-ID" sz="1800" b="1" kern="1200" dirty="0"/>
            <a:t>Contoh deklarasi dalam bahasa C : if (a&gt;b) max = a ; else max = b ; § Ekspressi a &gt; b harus di evaluasi, dan tergantung dari nilai ini, satu dari dua statemen di belakangnya akan dieksekusi</a:t>
          </a:r>
        </a:p>
      </dsp:txBody>
      <dsp:txXfrm>
        <a:off x="2814323" y="2030724"/>
        <a:ext cx="3545335" cy="2030724"/>
      </dsp:txXfrm>
    </dsp:sp>
    <dsp:sp modelId="{F39C61C2-0FBE-4D90-BD7C-BFCD1DFCDA1D}">
      <dsp:nvSpPr>
        <dsp:cNvPr id="0" name=""/>
        <dsp:cNvSpPr/>
      </dsp:nvSpPr>
      <dsp:spPr>
        <a:xfrm>
          <a:off x="3968264" y="438147"/>
          <a:ext cx="1425714" cy="116632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5000" r="-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5F5E2D20-1522-44FF-A096-F6B57C7B0BC3}">
      <dsp:nvSpPr>
        <dsp:cNvPr id="0" name=""/>
        <dsp:cNvSpPr/>
      </dsp:nvSpPr>
      <dsp:spPr>
        <a:xfrm>
          <a:off x="6466018" y="0"/>
          <a:ext cx="3545335" cy="507681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D" sz="1800" b="1" kern="1200" dirty="0"/>
            <a:t>Aturan syntax memberikan bentuk pada statemen tersebut di mana dengan tepat meletakkan tanda “; ” sehingga aturan semantic dapat mengartikannya dengan benar.</a:t>
          </a:r>
        </a:p>
      </dsp:txBody>
      <dsp:txXfrm>
        <a:off x="6466018" y="2030724"/>
        <a:ext cx="3545335" cy="2030724"/>
      </dsp:txXfrm>
    </dsp:sp>
    <dsp:sp modelId="{1D06DF2B-88B3-42C0-BD74-800C369B8596}">
      <dsp:nvSpPr>
        <dsp:cNvPr id="0" name=""/>
        <dsp:cNvSpPr/>
      </dsp:nvSpPr>
      <dsp:spPr>
        <a:xfrm>
          <a:off x="7484934" y="309553"/>
          <a:ext cx="1564646" cy="1480658"/>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1FC90E42-C12C-456A-8AF3-BED5715F2309}">
      <dsp:nvSpPr>
        <dsp:cNvPr id="0" name=""/>
        <dsp:cNvSpPr/>
      </dsp:nvSpPr>
      <dsp:spPr>
        <a:xfrm>
          <a:off x="662308" y="4398154"/>
          <a:ext cx="8964053" cy="535791"/>
        </a:xfrm>
        <a:prstGeom prst="leftRightArrow">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753CB-D892-4BDF-8E09-45C7335342CA}">
      <dsp:nvSpPr>
        <dsp:cNvPr id="0" name=""/>
        <dsp:cNvSpPr/>
      </dsp:nvSpPr>
      <dsp:spPr>
        <a:xfrm>
          <a:off x="2144085" y="0"/>
          <a:ext cx="2413555" cy="1901655"/>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A4E03D-7ED7-4484-A21D-379258488BD0}">
      <dsp:nvSpPr>
        <dsp:cNvPr id="0" name=""/>
        <dsp:cNvSpPr/>
      </dsp:nvSpPr>
      <dsp:spPr>
        <a:xfrm>
          <a:off x="2672392" y="688721"/>
          <a:ext cx="1356228" cy="53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D" sz="1300" b="1" kern="1200" dirty="0">
              <a:solidFill>
                <a:schemeClr val="bg1"/>
              </a:solidFill>
            </a:rPr>
            <a:t>A. Operational Semantic </a:t>
          </a:r>
        </a:p>
      </dsp:txBody>
      <dsp:txXfrm>
        <a:off x="2672392" y="688721"/>
        <a:ext cx="1356228" cy="530352"/>
      </dsp:txXfrm>
    </dsp:sp>
    <dsp:sp modelId="{9DE9646B-8426-4F5F-91A6-727371186966}">
      <dsp:nvSpPr>
        <dsp:cNvPr id="0" name=""/>
        <dsp:cNvSpPr/>
      </dsp:nvSpPr>
      <dsp:spPr>
        <a:xfrm>
          <a:off x="1385232" y="1092623"/>
          <a:ext cx="2874721" cy="1901655"/>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459730-381D-425A-810F-0F976FE883DF}">
      <dsp:nvSpPr>
        <dsp:cNvPr id="0" name=""/>
        <dsp:cNvSpPr/>
      </dsp:nvSpPr>
      <dsp:spPr>
        <a:xfrm>
          <a:off x="1728334" y="1715389"/>
          <a:ext cx="1726324" cy="53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D" sz="1300" b="1" kern="1200" dirty="0">
              <a:solidFill>
                <a:schemeClr val="bg1"/>
              </a:solidFill>
            </a:rPr>
            <a:t>B. Denotational Semantic </a:t>
          </a:r>
        </a:p>
      </dsp:txBody>
      <dsp:txXfrm>
        <a:off x="1728334" y="1715389"/>
        <a:ext cx="1726324" cy="530352"/>
      </dsp:txXfrm>
    </dsp:sp>
    <dsp:sp modelId="{8ED0F852-729C-46C3-9370-1DCD6525E4DA}">
      <dsp:nvSpPr>
        <dsp:cNvPr id="0" name=""/>
        <dsp:cNvSpPr/>
      </dsp:nvSpPr>
      <dsp:spPr>
        <a:xfrm>
          <a:off x="1684640" y="2190157"/>
          <a:ext cx="3332446" cy="1901655"/>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22896B-1AC8-4E6D-8F98-DE0019988ACB}">
      <dsp:nvSpPr>
        <dsp:cNvPr id="0" name=""/>
        <dsp:cNvSpPr/>
      </dsp:nvSpPr>
      <dsp:spPr>
        <a:xfrm>
          <a:off x="2915285" y="2884379"/>
          <a:ext cx="1384795" cy="53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D" sz="1300" b="1" kern="1200" dirty="0">
              <a:solidFill>
                <a:schemeClr val="bg1"/>
              </a:solidFill>
            </a:rPr>
            <a:t>C. Axiomatic Semantic </a:t>
          </a:r>
        </a:p>
      </dsp:txBody>
      <dsp:txXfrm>
        <a:off x="2915285" y="2884379"/>
        <a:ext cx="1384795" cy="530352"/>
      </dsp:txXfrm>
    </dsp:sp>
    <dsp:sp modelId="{5231B1B1-7D9C-49C1-BE86-BE94D50EFDEA}">
      <dsp:nvSpPr>
        <dsp:cNvPr id="0" name=""/>
        <dsp:cNvSpPr/>
      </dsp:nvSpPr>
      <dsp:spPr>
        <a:xfrm>
          <a:off x="1100197" y="3284622"/>
          <a:ext cx="3444790" cy="1901655"/>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5E6C51-E9FF-425C-866F-A24E12336B20}">
      <dsp:nvSpPr>
        <dsp:cNvPr id="0" name=""/>
        <dsp:cNvSpPr/>
      </dsp:nvSpPr>
      <dsp:spPr>
        <a:xfrm>
          <a:off x="2289506" y="3973343"/>
          <a:ext cx="1061178" cy="53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D" sz="1300" b="1" kern="1200" dirty="0">
              <a:solidFill>
                <a:schemeClr val="bg1"/>
              </a:solidFill>
            </a:rPr>
            <a:t>D. Algebraic Semantic </a:t>
          </a:r>
        </a:p>
      </dsp:txBody>
      <dsp:txXfrm>
        <a:off x="2289506" y="3973343"/>
        <a:ext cx="1061178" cy="530352"/>
      </dsp:txXfrm>
    </dsp:sp>
    <dsp:sp modelId="{655F12C8-6F7C-4BF7-9F0C-52E62E656BAB}">
      <dsp:nvSpPr>
        <dsp:cNvPr id="0" name=""/>
        <dsp:cNvSpPr/>
      </dsp:nvSpPr>
      <dsp:spPr>
        <a:xfrm>
          <a:off x="1145966" y="4503695"/>
          <a:ext cx="4412290" cy="1634638"/>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A8FEA-5B22-4FD0-BC91-2BC8D020E34D}">
      <dsp:nvSpPr>
        <dsp:cNvPr id="0" name=""/>
        <dsp:cNvSpPr/>
      </dsp:nvSpPr>
      <dsp:spPr>
        <a:xfrm>
          <a:off x="2752272" y="5111285"/>
          <a:ext cx="2327768" cy="53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bg1"/>
              </a:solidFill>
            </a:rPr>
            <a:t>E. Structured Operational </a:t>
          </a:r>
          <a:r>
            <a:rPr lang="en-US" sz="1300" b="1" kern="1200" dirty="0" err="1">
              <a:solidFill>
                <a:schemeClr val="bg1"/>
              </a:solidFill>
            </a:rPr>
            <a:t>atau</a:t>
          </a:r>
          <a:r>
            <a:rPr lang="en-US" sz="1300" b="1" kern="1200" dirty="0">
              <a:solidFill>
                <a:schemeClr val="bg1"/>
              </a:solidFill>
            </a:rPr>
            <a:t> Natural Semantic</a:t>
          </a:r>
          <a:endParaRPr lang="en-ID" sz="1300" b="1" kern="1200" dirty="0">
            <a:solidFill>
              <a:schemeClr val="bg1"/>
            </a:solidFill>
          </a:endParaRPr>
        </a:p>
      </dsp:txBody>
      <dsp:txXfrm>
        <a:off x="2752272" y="5111285"/>
        <a:ext cx="2327768" cy="530352"/>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黑体 CN Regular" panose="020B0500000000000000" charset="-122"/>
              <a:ea typeface="思源黑体 CN Light" panose="020B0300000000000000" charset="-122"/>
              <a:cs typeface="思源黑体 CN Regular" panose="020B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思源黑体 CN Light" panose="020B0300000000000000" charset="-122"/>
              </a:rPr>
              <a:t>2022/8/26</a:t>
            </a:fld>
            <a:endParaRPr lang="zh-CN" altLang="en-US">
              <a:ea typeface="思源黑体 CN Light" panose="020B03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黑体 CN Regular" panose="020B0500000000000000" charset="-122"/>
              <a:ea typeface="思源黑体 CN Light" panose="020B0300000000000000" charset="-122"/>
              <a:cs typeface="思源黑体 CN Regular" panose="020B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思源黑体 CN Light" panose="020B0300000000000000" charset="-122"/>
              </a:rPr>
              <a:t>‹#›</a:t>
            </a:fld>
            <a:endParaRPr lang="zh-CN" altLang="en-US">
              <a:ea typeface="思源黑体 CN Light" panose="020B0300000000000000"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Light" panose="020B0300000000000000" charset="-122"/>
                <a:ea typeface="思源黑体 CN Light" panose="020B0300000000000000" charset="-122"/>
                <a:cs typeface="思源黑体 CN Regular" panose="020B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Light" panose="020B0300000000000000" charset="-122"/>
                <a:ea typeface="思源黑体 CN Light" panose="020B0300000000000000" charset="-122"/>
                <a:cs typeface="思源黑体 CN Regular" panose="020B0500000000000000" charset="-122"/>
              </a:defRPr>
            </a:lvl1pPr>
          </a:lstStyle>
          <a:p>
            <a:fld id="{C07B87CD-54B4-4E9A-B40F-926276AE1BCE}" type="datetimeFigureOut">
              <a:rPr lang="zh-CN" altLang="en-US" smtClean="0"/>
              <a:t>2022/8/26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Light" panose="020B0300000000000000" charset="-122"/>
                <a:ea typeface="思源黑体 CN Light" panose="020B0300000000000000" charset="-122"/>
                <a:cs typeface="思源黑体 CN Regular" panose="020B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Light" panose="020B0300000000000000" charset="-122"/>
                <a:ea typeface="思源黑体 CN Light" panose="020B0300000000000000" charset="-122"/>
                <a:cs typeface="思源黑体 CN Regular" panose="020B0500000000000000" charset="-122"/>
              </a:defRPr>
            </a:lvl1pPr>
          </a:lstStyle>
          <a:p>
            <a:fld id="{5B1D3E1B-6EFF-4A75-A3C0-EE4BF997391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1pPr>
    <a:lvl2pPr marL="4572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2pPr>
    <a:lvl3pPr marL="9144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3pPr>
    <a:lvl4pPr marL="13716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4pPr>
    <a:lvl5pPr marL="18288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88167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94900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11154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987781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94818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69883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pic>
        <p:nvPicPr>
          <p:cNvPr id="3" name="图片占位符 3" descr="蓝色的汽车&#10;&#10;描述已自动生成"/>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a:xfrm>
            <a:off x="0" y="-1"/>
            <a:ext cx="12192000" cy="6858001"/>
          </a:xfrm>
          <a:prstGeom prst="rect">
            <a:avLst/>
          </a:prstGeom>
        </p:spPr>
      </p:pic>
      <p:pic>
        <p:nvPicPr>
          <p:cNvPr id="2" name="图片 1" descr="pexels-burst-373965"/>
          <p:cNvPicPr>
            <a:picLocks noChangeAspect="1"/>
          </p:cNvPicPr>
          <p:nvPr userDrawn="1"/>
        </p:nvPicPr>
        <p:blipFill>
          <a:blip r:embed="rId4"/>
          <a:stretch>
            <a:fillRect/>
          </a:stretch>
        </p:blipFill>
        <p:spPr>
          <a:xfrm>
            <a:off x="0" y="0"/>
            <a:ext cx="12192000" cy="6858000"/>
          </a:xfrm>
          <a:prstGeom prst="rect">
            <a:avLst/>
          </a:prstGeom>
        </p:spPr>
      </p:pic>
      <p:sp>
        <p:nvSpPr>
          <p:cNvPr id="5" name="矩形 4"/>
          <p:cNvSpPr/>
          <p:nvPr userDrawn="1"/>
        </p:nvSpPr>
        <p:spPr>
          <a:xfrm>
            <a:off x="-76200" y="-85725"/>
            <a:ext cx="12363450" cy="6990715"/>
          </a:xfrm>
          <a:prstGeom prst="rect">
            <a:avLst/>
          </a:prstGeom>
          <a:solidFill>
            <a:srgbClr val="1C1F25">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CN Light" panose="020B0300000000000000" charset="-122"/>
              <a:ea typeface="思源黑体 CN Light" panose="020B0300000000000000" charset="-122"/>
              <a:cs typeface="思源黑体 CN Regular" panose="020B0500000000000000"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pic>
        <p:nvPicPr>
          <p:cNvPr id="4" name="图片 3" descr="未标题-1"/>
          <p:cNvPicPr>
            <a:picLocks noChangeAspect="1"/>
          </p:cNvPicPr>
          <p:nvPr userDrawn="1"/>
        </p:nvPicPr>
        <p:blipFill>
          <a:blip r:embed="rId2"/>
          <a:stretch>
            <a:fillRect/>
          </a:stretch>
        </p:blipFill>
        <p:spPr>
          <a:xfrm>
            <a:off x="0" y="0"/>
            <a:ext cx="12192635" cy="685863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pic>
        <p:nvPicPr>
          <p:cNvPr id="6" name="图片占位符 37"/>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contrast="20000"/>
                    </a14:imgEffect>
                    <a14:imgEffect>
                      <a14:saturation sat="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a:xfrm>
            <a:off x="0" y="-1"/>
            <a:ext cx="12192000" cy="685800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0_Main Slide">
    <p:spTree>
      <p:nvGrpSpPr>
        <p:cNvPr id="1" name=""/>
        <p:cNvGrpSpPr/>
        <p:nvPr/>
      </p:nvGrpSpPr>
      <p:grpSpPr>
        <a:xfrm>
          <a:off x="0" y="0"/>
          <a:ext cx="0" cy="0"/>
          <a:chOff x="0" y="0"/>
          <a:chExt cx="0" cy="0"/>
        </a:xfrm>
      </p:grpSpPr>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图片占位符 8"/>
          <p:cNvSpPr>
            <a:spLocks noGrp="1"/>
          </p:cNvSpPr>
          <p:nvPr>
            <p:ph type="pic" sz="quarter" idx="10" hasCustomPrompt="1"/>
          </p:nvPr>
        </p:nvSpPr>
        <p:spPr>
          <a:xfrm>
            <a:off x="0" y="-1"/>
            <a:ext cx="12192000" cy="6858001"/>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图片占位符 8"/>
          <p:cNvSpPr>
            <a:spLocks noGrp="1"/>
          </p:cNvSpPr>
          <p:nvPr>
            <p:ph type="pic" sz="quarter" idx="10" hasCustomPrompt="1"/>
          </p:nvPr>
        </p:nvSpPr>
        <p:spPr>
          <a:xfrm>
            <a:off x="3141371" y="614765"/>
            <a:ext cx="4203326" cy="5579558"/>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图片占位符 8"/>
          <p:cNvSpPr>
            <a:spLocks noGrp="1"/>
          </p:cNvSpPr>
          <p:nvPr>
            <p:ph type="pic" sz="quarter" idx="10" hasCustomPrompt="1"/>
          </p:nvPr>
        </p:nvSpPr>
        <p:spPr>
          <a:xfrm>
            <a:off x="905515" y="744551"/>
            <a:ext cx="5230812" cy="5137150"/>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0"/>
          <a:stretch>
            <a:fillRect/>
          </a:stretch>
        </a:blip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74C160-5889-47AA-A190-2FDBE7ACE576}"/>
              </a:ext>
            </a:extLst>
          </p:cNvPr>
          <p:cNvSpPr>
            <a:spLocks noGrp="1"/>
          </p:cNvSpPr>
          <p:nvPr>
            <p:ph type="ftr" sz="quarter" idx="3"/>
          </p:nvPr>
        </p:nvSpPr>
        <p:spPr>
          <a:xfrm>
            <a:off x="117566" y="6126480"/>
            <a:ext cx="8035834" cy="59499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dirty="0"/>
          </a:p>
        </p:txBody>
      </p:sp>
      <p:grpSp>
        <p:nvGrpSpPr>
          <p:cNvPr id="3" name="Group 2">
            <a:extLst>
              <a:ext uri="{FF2B5EF4-FFF2-40B4-BE49-F238E27FC236}">
                <a16:creationId xmlns:a16="http://schemas.microsoft.com/office/drawing/2014/main" id="{87A45308-63C1-49E6-86DB-2324974F7FBE}"/>
              </a:ext>
            </a:extLst>
          </p:cNvPr>
          <p:cNvGrpSpPr/>
          <p:nvPr userDrawn="1"/>
        </p:nvGrpSpPr>
        <p:grpSpPr>
          <a:xfrm>
            <a:off x="81060" y="5874385"/>
            <a:ext cx="6967074" cy="958594"/>
            <a:chOff x="81060" y="5874385"/>
            <a:chExt cx="6967074" cy="958594"/>
          </a:xfrm>
        </p:grpSpPr>
        <p:sp>
          <p:nvSpPr>
            <p:cNvPr id="4" name="矩形 32">
              <a:extLst>
                <a:ext uri="{FF2B5EF4-FFF2-40B4-BE49-F238E27FC236}">
                  <a16:creationId xmlns:a16="http://schemas.microsoft.com/office/drawing/2014/main" id="{CAC959C5-071E-46D4-95E8-AFE6D49DCDD2}"/>
                </a:ext>
              </a:extLst>
            </p:cNvPr>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5" name="Picture 4">
              <a:extLst>
                <a:ext uri="{FF2B5EF4-FFF2-40B4-BE49-F238E27FC236}">
                  <a16:creationId xmlns:a16="http://schemas.microsoft.com/office/drawing/2014/main" id="{34301B4F-702A-47B0-B358-7C382BA74D9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060" y="5874385"/>
              <a:ext cx="968180" cy="958594"/>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8.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a:stretch>
            <a:fillRect/>
          </a:stretch>
        </p:blipFill>
        <p:spPr>
          <a:xfrm>
            <a:off x="3175" y="0"/>
            <a:ext cx="12188825" cy="6858000"/>
          </a:xfrm>
          <a:prstGeom prst="rect">
            <a:avLst/>
          </a:prstGeom>
        </p:spPr>
      </p:pic>
      <p:sp>
        <p:nvSpPr>
          <p:cNvPr id="34" name="矩形 33"/>
          <p:cNvSpPr/>
          <p:nvPr/>
        </p:nvSpPr>
        <p:spPr>
          <a:xfrm>
            <a:off x="922020" y="3335893"/>
            <a:ext cx="3502025" cy="369332"/>
          </a:xfrm>
          <a:prstGeom prst="rect">
            <a:avLst/>
          </a:prstGeom>
          <a:noFill/>
          <a:ln w="12700">
            <a:noFill/>
          </a:ln>
          <a:effectLst/>
        </p:spPr>
        <p:txBody>
          <a:bodyPr wrap="square">
            <a:spAutoFit/>
          </a:bodyPr>
          <a:lstStyle/>
          <a:p>
            <a:pPr algn="dist">
              <a:lnSpc>
                <a:spcPct val="100000"/>
              </a:lnSpc>
            </a:pPr>
            <a:r>
              <a:rPr lang="en-US" kern="2500" cap="all" dirty="0">
                <a:ln>
                  <a:noFill/>
                </a:ln>
                <a:solidFill>
                  <a:schemeClr val="bg1"/>
                </a:solidFill>
                <a:effectLst/>
                <a:uFillTx/>
                <a:latin typeface="思源黑体 CN Bold" panose="020B0800000000000000" charset="-122"/>
                <a:ea typeface="思源黑体 CN Bold" panose="020B0800000000000000" charset="-122"/>
                <a:cs typeface="庞门正道标题体" panose="02010600030101010101" charset="-122"/>
              </a:rPr>
              <a:t>PERTEMUAN KE 1</a:t>
            </a:r>
            <a:endParaRPr kern="2500" cap="all" dirty="0">
              <a:ln>
                <a:noFill/>
              </a:ln>
              <a:solidFill>
                <a:schemeClr val="bg1"/>
              </a:solidFill>
              <a:effectLst/>
              <a:uFillTx/>
              <a:latin typeface="思源黑体 CN Bold" panose="020B0800000000000000" charset="-122"/>
              <a:ea typeface="思源黑体 CN Bold" panose="020B0800000000000000" charset="-122"/>
              <a:cs typeface="庞门正道标题体" panose="02010600030101010101" charset="-122"/>
            </a:endParaRPr>
          </a:p>
        </p:txBody>
      </p:sp>
      <p:cxnSp>
        <p:nvCxnSpPr>
          <p:cNvPr id="36" name="直接连接符 35"/>
          <p:cNvCxnSpPr/>
          <p:nvPr/>
        </p:nvCxnSpPr>
        <p:spPr>
          <a:xfrm flipH="1">
            <a:off x="1010920" y="3705225"/>
            <a:ext cx="6480175" cy="0"/>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22020" y="1990725"/>
            <a:ext cx="8950643" cy="1200329"/>
          </a:xfrm>
          <a:prstGeom prst="rect">
            <a:avLst/>
          </a:prstGeom>
          <a:noFill/>
          <a:ln w="12700">
            <a:noFill/>
          </a:ln>
          <a:effectLst/>
        </p:spPr>
        <p:txBody>
          <a:bodyPr wrap="square">
            <a:spAutoFit/>
          </a:bodyPr>
          <a:lstStyle/>
          <a:p>
            <a:pPr algn="l">
              <a:lnSpc>
                <a:spcPct val="100000"/>
              </a:lnSpc>
            </a:pPr>
            <a:r>
              <a:rPr lang="en-US" altLang="zh-CN" sz="3600" kern="2500" cap="all">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&lt;Teknik-</a:t>
            </a:r>
            <a:r>
              <a:rPr lang="en-US" altLang="zh-CN" sz="3600" kern="2500" cap="all" dirty="0" err="1">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teknik</a:t>
            </a:r>
            <a:r>
              <a:rPr lang="en-US" altLang="zh-CN" sz="3600"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 </a:t>
            </a:r>
            <a:r>
              <a:rPr lang="en-US" altLang="zh-CN" sz="3600" kern="2500" cap="all" dirty="0" err="1">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pendeskripsian</a:t>
            </a:r>
            <a:r>
              <a:rPr lang="en-US" altLang="zh-CN" sz="3600"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 </a:t>
            </a:r>
            <a:r>
              <a:rPr lang="en-US" altLang="zh-CN" sz="3600" kern="2500" cap="all" dirty="0" err="1">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semantik</a:t>
            </a:r>
            <a:r>
              <a:rPr lang="en-US" altLang="zh-CN" sz="3600"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 </a:t>
            </a:r>
            <a:r>
              <a:rPr lang="en-US" altLang="zh-CN" sz="3600" kern="2500" cap="all" dirty="0" err="1">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bahasa</a:t>
            </a:r>
            <a:r>
              <a:rPr lang="en-US" altLang="zh-CN" sz="3600"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 </a:t>
            </a:r>
            <a:r>
              <a:rPr lang="en-US" altLang="zh-CN" sz="3600" kern="2500" cap="all" dirty="0" err="1">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pemrograman</a:t>
            </a:r>
            <a:r>
              <a:rPr lang="en-US" altLang="zh-CN" sz="3600"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&gt;</a:t>
            </a:r>
            <a:endParaRPr lang="zh-CN" sz="3600"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endParaRPr>
          </a:p>
        </p:txBody>
      </p:sp>
      <p:grpSp>
        <p:nvGrpSpPr>
          <p:cNvPr id="9" name="Group 8">
            <a:extLst>
              <a:ext uri="{FF2B5EF4-FFF2-40B4-BE49-F238E27FC236}">
                <a16:creationId xmlns:a16="http://schemas.microsoft.com/office/drawing/2014/main" id="{DE5EB48A-338F-4762-9C02-FBECEEC5BAF7}"/>
              </a:ext>
            </a:extLst>
          </p:cNvPr>
          <p:cNvGrpSpPr/>
          <p:nvPr/>
        </p:nvGrpSpPr>
        <p:grpSpPr>
          <a:xfrm>
            <a:off x="81060" y="5874385"/>
            <a:ext cx="6967074" cy="958594"/>
            <a:chOff x="81060" y="5874385"/>
            <a:chExt cx="6967074" cy="958594"/>
          </a:xfrm>
        </p:grpSpPr>
        <p:sp>
          <p:nvSpPr>
            <p:cNvPr id="33" name="矩形 32"/>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4" name="Picture 3">
              <a:extLst>
                <a:ext uri="{FF2B5EF4-FFF2-40B4-BE49-F238E27FC236}">
                  <a16:creationId xmlns:a16="http://schemas.microsoft.com/office/drawing/2014/main" id="{9A4213E6-B543-4206-AF2F-004129462D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60" y="5874385"/>
              <a:ext cx="968180" cy="958594"/>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a:stretch>
            <a:fillRect/>
          </a:stretch>
        </p:blipFill>
        <p:spPr>
          <a:xfrm>
            <a:off x="3175" y="0"/>
            <a:ext cx="12188825" cy="6858000"/>
          </a:xfrm>
          <a:prstGeom prst="rect">
            <a:avLst/>
          </a:prstGeom>
        </p:spPr>
      </p:pic>
      <p:sp>
        <p:nvSpPr>
          <p:cNvPr id="34" name="矩形 33"/>
          <p:cNvSpPr/>
          <p:nvPr/>
        </p:nvSpPr>
        <p:spPr>
          <a:xfrm>
            <a:off x="9441400" y="5874385"/>
            <a:ext cx="2669540" cy="830997"/>
          </a:xfrm>
          <a:prstGeom prst="rect">
            <a:avLst/>
          </a:prstGeom>
          <a:noFill/>
          <a:ln w="12700">
            <a:noFill/>
          </a:ln>
          <a:effectLst/>
        </p:spPr>
        <p:txBody>
          <a:bodyPr wrap="square">
            <a:spAutoFit/>
          </a:bodyPr>
          <a:lstStyle/>
          <a:p>
            <a:pPr algn="just">
              <a:lnSpc>
                <a:spcPct val="100000"/>
              </a:lnSpc>
            </a:pPr>
            <a:r>
              <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Tim </a:t>
            </a:r>
            <a:r>
              <a:rPr lang="en-US" sz="1200" kern="2500" dirty="0" err="1">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Penyusun</a:t>
            </a:r>
            <a:r>
              <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a:t>
            </a:r>
          </a:p>
          <a:p>
            <a:pPr algn="just">
              <a:lnSpc>
                <a:spcPct val="100000"/>
              </a:lnSpc>
            </a:pPr>
            <a:r>
              <a:rPr lang="en-US" sz="1200" kern="2500" dirty="0">
                <a:solidFill>
                  <a:schemeClr val="bg1"/>
                </a:solidFill>
                <a:latin typeface="Arial Black" panose="020B0A04020102020204" pitchFamily="34" charset="0"/>
                <a:ea typeface="Verdana" panose="020B0604030504040204" pitchFamily="34" charset="0"/>
                <a:cs typeface="庞门正道标题体" panose="02010600030101010101" charset="-122"/>
              </a:rPr>
              <a:t>1.</a:t>
            </a:r>
          </a:p>
          <a:p>
            <a:pPr algn="just">
              <a:lnSpc>
                <a:spcPct val="100000"/>
              </a:lnSpc>
            </a:pPr>
            <a:r>
              <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2.</a:t>
            </a:r>
          </a:p>
          <a:p>
            <a:pPr algn="just">
              <a:lnSpc>
                <a:spcPct val="100000"/>
              </a:lnSpc>
            </a:pPr>
            <a:r>
              <a:rPr lang="en-US" sz="1200" kern="2500" dirty="0">
                <a:solidFill>
                  <a:schemeClr val="bg1"/>
                </a:solidFill>
                <a:latin typeface="Arial Black" panose="020B0A04020102020204" pitchFamily="34" charset="0"/>
                <a:ea typeface="Verdana" panose="020B0604030504040204" pitchFamily="34" charset="0"/>
                <a:cs typeface="庞门正道标题体" panose="02010600030101010101" charset="-122"/>
              </a:rPr>
              <a:t>3</a:t>
            </a:r>
            <a:endPar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endParaRPr>
          </a:p>
        </p:txBody>
      </p:sp>
      <p:sp>
        <p:nvSpPr>
          <p:cNvPr id="7" name="矩形 6"/>
          <p:cNvSpPr/>
          <p:nvPr/>
        </p:nvSpPr>
        <p:spPr>
          <a:xfrm>
            <a:off x="922020" y="1990725"/>
            <a:ext cx="5366238" cy="2400657"/>
          </a:xfrm>
          <a:prstGeom prst="rect">
            <a:avLst/>
          </a:prstGeom>
          <a:noFill/>
          <a:ln w="12700">
            <a:noFill/>
          </a:ln>
          <a:effectLst/>
        </p:spPr>
        <p:txBody>
          <a:bodyPr wrap="square">
            <a:spAutoFit/>
          </a:bodyPr>
          <a:lstStyle/>
          <a:p>
            <a:pPr algn="l">
              <a:lnSpc>
                <a:spcPct val="100000"/>
              </a:lnSpc>
            </a:pPr>
            <a:r>
              <a:rPr lang="en-US" altLang="zh-CN" sz="7500" b="1" kern="2500" cap="all" dirty="0" err="1">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Terima</a:t>
            </a:r>
            <a:endParaRPr lang="en-US" altLang="zh-CN" sz="7500" b="1" kern="2500" cap="all" dirty="0">
              <a:solidFill>
                <a:schemeClr val="bg1"/>
              </a:solidFill>
              <a:effectLst>
                <a:outerShdw blurRad="25400" dist="25400" dir="2700000" algn="tl" rotWithShape="0">
                  <a:prstClr val="black">
                    <a:alpha val="20000"/>
                  </a:prstClr>
                </a:outerShdw>
              </a:effectLst>
              <a:latin typeface="思源宋体 CN Heavy" panose="02020900000000000000" charset="-122"/>
              <a:ea typeface="思源宋体 CN Heavy" panose="02020900000000000000" charset="-122"/>
              <a:cs typeface="庞门正道标题体" panose="02010600030101010101" charset="-122"/>
            </a:endParaRPr>
          </a:p>
          <a:p>
            <a:pPr algn="l">
              <a:lnSpc>
                <a:spcPct val="100000"/>
              </a:lnSpc>
            </a:pPr>
            <a:r>
              <a:rPr lang="en-US" altLang="zh-CN" sz="7500" b="1" kern="2500" cap="all" dirty="0" err="1">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kasih</a:t>
            </a:r>
            <a:endParaRPr lang="zh-CN" sz="7500" b="1"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endParaRPr>
          </a:p>
        </p:txBody>
      </p:sp>
      <p:grpSp>
        <p:nvGrpSpPr>
          <p:cNvPr id="9" name="Group 8">
            <a:extLst>
              <a:ext uri="{FF2B5EF4-FFF2-40B4-BE49-F238E27FC236}">
                <a16:creationId xmlns:a16="http://schemas.microsoft.com/office/drawing/2014/main" id="{DE5EB48A-338F-4762-9C02-FBECEEC5BAF7}"/>
              </a:ext>
            </a:extLst>
          </p:cNvPr>
          <p:cNvGrpSpPr/>
          <p:nvPr/>
        </p:nvGrpSpPr>
        <p:grpSpPr>
          <a:xfrm>
            <a:off x="81060" y="5874385"/>
            <a:ext cx="6967074" cy="958594"/>
            <a:chOff x="81060" y="5874385"/>
            <a:chExt cx="6967074" cy="958594"/>
          </a:xfrm>
        </p:grpSpPr>
        <p:sp>
          <p:nvSpPr>
            <p:cNvPr id="33" name="矩形 32"/>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4" name="Picture 3">
              <a:extLst>
                <a:ext uri="{FF2B5EF4-FFF2-40B4-BE49-F238E27FC236}">
                  <a16:creationId xmlns:a16="http://schemas.microsoft.com/office/drawing/2014/main" id="{9A4213E6-B543-4206-AF2F-004129462D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60" y="5874385"/>
              <a:ext cx="968180" cy="958594"/>
            </a:xfrm>
            <a:prstGeom prst="rect">
              <a:avLst/>
            </a:prstGeom>
          </p:spPr>
        </p:pic>
      </p:grpSp>
    </p:spTree>
    <p:extLst>
      <p:ext uri="{BB962C8B-B14F-4D97-AF65-F5344CB8AC3E}">
        <p14:creationId xmlns:p14="http://schemas.microsoft.com/office/powerpoint/2010/main" val="227415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矩形: 圆角 9"/>
          <p:cNvSpPr/>
          <p:nvPr/>
        </p:nvSpPr>
        <p:spPr>
          <a:xfrm rot="18900000">
            <a:off x="6459895" y="4222425"/>
            <a:ext cx="1306285" cy="1306285"/>
          </a:xfrm>
          <a:prstGeom prst="roundRect">
            <a:avLst>
              <a:gd name="adj" fmla="val 8586"/>
            </a:avLst>
          </a:prstGeom>
          <a:solidFill>
            <a:srgbClr val="9A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18900000">
            <a:off x="5442858" y="3205388"/>
            <a:ext cx="1306285" cy="1306285"/>
          </a:xfrm>
          <a:prstGeom prst="roundRect">
            <a:avLst>
              <a:gd name="adj" fmla="val 8586"/>
            </a:avLst>
          </a:prstGeom>
          <a:solidFill>
            <a:srgbClr val="0B15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rot="18900000">
            <a:off x="4392196" y="4253446"/>
            <a:ext cx="1306285" cy="1306285"/>
          </a:xfrm>
          <a:prstGeom prst="roundRect">
            <a:avLst>
              <a:gd name="adj" fmla="val 8586"/>
            </a:avLst>
          </a:prstGeom>
          <a:solidFill>
            <a:srgbClr val="9A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3421582" y="2512557"/>
            <a:ext cx="5733107" cy="369332"/>
          </a:xfrm>
          <a:prstGeom prst="rect">
            <a:avLst/>
          </a:prstGeom>
          <a:noFill/>
        </p:spPr>
        <p:txBody>
          <a:bodyPr wrap="square" rtlCol="0">
            <a:spAutoFit/>
          </a:bodyPr>
          <a:lstStyle/>
          <a:p>
            <a:r>
              <a:rPr lang="en-ID" altLang="zh-CN" dirty="0">
                <a:solidFill>
                  <a:schemeClr val="tx1">
                    <a:lumMod val="65000"/>
                    <a:lumOff val="35000"/>
                  </a:schemeClr>
                </a:solidFill>
                <a:latin typeface="思源黑体 CN Medium" panose="020B0600000000000000" pitchFamily="34" charset="-122"/>
                <a:ea typeface="思源黑体 CN Medium" panose="020B0600000000000000" pitchFamily="34" charset="-122"/>
              </a:rPr>
              <a:t>PENDEKATAN SYNTAX DIRECTED TRANSLATION </a:t>
            </a:r>
            <a:endParaRPr lang="zh-CN" altLang="en-US" dirty="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31" name="文本框 30"/>
          <p:cNvSpPr txBox="1"/>
          <p:nvPr/>
        </p:nvSpPr>
        <p:spPr>
          <a:xfrm>
            <a:off x="8036721" y="4321923"/>
            <a:ext cx="3920699" cy="923330"/>
          </a:xfrm>
          <a:prstGeom prst="rect">
            <a:avLst/>
          </a:prstGeom>
          <a:noFill/>
        </p:spPr>
        <p:txBody>
          <a:bodyPr wrap="square" rtlCol="0">
            <a:spAutoFit/>
          </a:bodyPr>
          <a:lstStyle/>
          <a:p>
            <a:r>
              <a:rPr lang="en-ID" altLang="zh-CN" dirty="0">
                <a:solidFill>
                  <a:schemeClr val="tx1">
                    <a:lumMod val="65000"/>
                    <a:lumOff val="35000"/>
                  </a:schemeClr>
                </a:solidFill>
                <a:latin typeface="思源黑体 CN Medium" panose="020B0600000000000000" pitchFamily="34" charset="-122"/>
                <a:ea typeface="思源黑体 CN Medium" panose="020B0600000000000000" pitchFamily="34" charset="-122"/>
              </a:rPr>
              <a:t>TEKNIK-TEKNIK PENDESKRIPSIAN SEMANTIK BAHASA PEMROGRAMAN </a:t>
            </a:r>
            <a:endParaRPr lang="zh-CN" altLang="en-US" dirty="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33" name="文本框 32"/>
          <p:cNvSpPr txBox="1"/>
          <p:nvPr/>
        </p:nvSpPr>
        <p:spPr>
          <a:xfrm>
            <a:off x="731311" y="4369020"/>
            <a:ext cx="3371548" cy="646331"/>
          </a:xfrm>
          <a:prstGeom prst="rect">
            <a:avLst/>
          </a:prstGeom>
          <a:noFill/>
        </p:spPr>
        <p:txBody>
          <a:bodyPr wrap="square" rtlCol="0">
            <a:spAutoFit/>
          </a:bodyPr>
          <a:lstStyle/>
          <a:p>
            <a:pPr algn="r"/>
            <a:r>
              <a:rPr lang="en-ID" altLang="zh-CN" dirty="0">
                <a:solidFill>
                  <a:schemeClr val="tx1">
                    <a:lumMod val="65000"/>
                    <a:lumOff val="35000"/>
                  </a:schemeClr>
                </a:solidFill>
                <a:latin typeface="思源黑体 CN Medium" panose="020B0600000000000000" pitchFamily="34" charset="-122"/>
                <a:ea typeface="思源黑体 CN Medium" panose="020B0600000000000000" pitchFamily="34" charset="-122"/>
              </a:rPr>
              <a:t>KONSEP SEMANTIKS BAHASA PEMROGRAMAN </a:t>
            </a:r>
            <a:endParaRPr lang="zh-CN" altLang="en-US" dirty="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421582" y="552576"/>
            <a:ext cx="5622406" cy="830997"/>
          </a:xfrm>
          <a:prstGeom prst="rect">
            <a:avLst/>
          </a:prstGeom>
          <a:noFill/>
        </p:spPr>
        <p:txBody>
          <a:bodyPr wrap="square" rtlCol="0">
            <a:spAutoFit/>
          </a:bodyPr>
          <a:lstStyle/>
          <a:p>
            <a:pPr algn="ctr"/>
            <a:r>
              <a:rPr lang="sv-SE" altLang="zh-CN" sz="2400" b="1" dirty="0">
                <a:solidFill>
                  <a:schemeClr val="tx1">
                    <a:lumMod val="65000"/>
                    <a:lumOff val="35000"/>
                  </a:schemeClr>
                </a:solidFill>
                <a:latin typeface="思源黑体 CN Bold" panose="020B0800000000000000" charset="-122"/>
                <a:ea typeface="思源黑体 CN Bold" panose="020B0800000000000000" charset="-122"/>
              </a:rPr>
              <a:t>Konsep Semantik Bahasa Pemrograman (Semantik Analisis)</a:t>
            </a:r>
            <a:endParaRPr lang="zh-CN" altLang="en-US" sz="2400" b="1"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7" name="文本框 6"/>
          <p:cNvSpPr txBox="1"/>
          <p:nvPr/>
        </p:nvSpPr>
        <p:spPr>
          <a:xfrm>
            <a:off x="4652010" y="4493894"/>
            <a:ext cx="1003148" cy="707886"/>
          </a:xfrm>
          <a:prstGeom prst="rect">
            <a:avLst/>
          </a:prstGeom>
          <a:noFill/>
        </p:spPr>
        <p:txBody>
          <a:bodyPr wrap="square" rtlCol="0">
            <a:spAutoFit/>
          </a:bodyPr>
          <a:lstStyle/>
          <a:p>
            <a:r>
              <a:rPr lang="en-US" altLang="zh-CN" sz="4000" dirty="0">
                <a:solidFill>
                  <a:schemeClr val="bg1"/>
                </a:solidFill>
                <a:latin typeface="思源黑体 CN Medium" panose="020B0600000000000000" pitchFamily="34" charset="-122"/>
                <a:ea typeface="思源黑体 CN Medium" panose="020B0600000000000000" pitchFamily="34" charset="-122"/>
              </a:rPr>
              <a:t>01</a:t>
            </a:r>
          </a:p>
        </p:txBody>
      </p:sp>
      <p:sp>
        <p:nvSpPr>
          <p:cNvPr id="8" name="文本框 7"/>
          <p:cNvSpPr txBox="1"/>
          <p:nvPr/>
        </p:nvSpPr>
        <p:spPr>
          <a:xfrm>
            <a:off x="5748019" y="3463289"/>
            <a:ext cx="1238039" cy="706755"/>
          </a:xfrm>
          <a:prstGeom prst="rect">
            <a:avLst/>
          </a:prstGeom>
          <a:noFill/>
        </p:spPr>
        <p:txBody>
          <a:bodyPr wrap="square" rtlCol="0">
            <a:spAutoFit/>
          </a:bodyPr>
          <a:lstStyle/>
          <a:p>
            <a:r>
              <a:rPr lang="en-US" altLang="zh-CN" sz="4000" dirty="0">
                <a:solidFill>
                  <a:schemeClr val="bg1"/>
                </a:solidFill>
                <a:latin typeface="思源黑体 CN Medium" panose="020B0600000000000000" pitchFamily="34" charset="-122"/>
                <a:ea typeface="思源黑体 CN Medium" panose="020B0600000000000000" pitchFamily="34" charset="-122"/>
              </a:rPr>
              <a:t>02</a:t>
            </a:r>
          </a:p>
        </p:txBody>
      </p:sp>
      <p:sp>
        <p:nvSpPr>
          <p:cNvPr id="9" name="文本框 8"/>
          <p:cNvSpPr txBox="1"/>
          <p:nvPr/>
        </p:nvSpPr>
        <p:spPr>
          <a:xfrm>
            <a:off x="6732905" y="4479924"/>
            <a:ext cx="968058" cy="706755"/>
          </a:xfrm>
          <a:prstGeom prst="rect">
            <a:avLst/>
          </a:prstGeom>
          <a:noFill/>
        </p:spPr>
        <p:txBody>
          <a:bodyPr wrap="square" rtlCol="0">
            <a:spAutoFit/>
          </a:bodyPr>
          <a:lstStyle/>
          <a:p>
            <a:r>
              <a:rPr lang="en-US" altLang="zh-CN" sz="4000" dirty="0">
                <a:solidFill>
                  <a:schemeClr val="bg1"/>
                </a:solidFill>
                <a:latin typeface="思源黑体 CN Medium" panose="020B0600000000000000" pitchFamily="34" charset="-122"/>
                <a:ea typeface="思源黑体 CN Medium" panose="020B0600000000000000" pitchFamily="34" charset="-122"/>
              </a:rPr>
              <a:t>03</a:t>
            </a:r>
          </a:p>
        </p:txBody>
      </p:sp>
      <p:sp>
        <p:nvSpPr>
          <p:cNvPr id="14" name="文本框 13"/>
          <p:cNvSpPr txBox="1"/>
          <p:nvPr/>
        </p:nvSpPr>
        <p:spPr>
          <a:xfrm>
            <a:off x="5748655" y="4676140"/>
            <a:ext cx="769620" cy="706755"/>
          </a:xfrm>
          <a:prstGeom prst="rect">
            <a:avLst/>
          </a:prstGeom>
          <a:noFill/>
        </p:spPr>
        <p:txBody>
          <a:bodyPr wrap="square" rtlCol="0">
            <a:spAutoFit/>
          </a:bodyPr>
          <a:lstStyle/>
          <a:p>
            <a:r>
              <a:rPr lang="en-US" altLang="zh-CN" sz="4000" dirty="0">
                <a:solidFill>
                  <a:schemeClr val="bg1"/>
                </a:solidFill>
                <a:latin typeface="思源黑体 CN Medium" panose="020B0600000000000000" pitchFamily="34" charset="-122"/>
                <a:ea typeface="思源黑体 CN Medium" panose="020B0600000000000000" pitchFamily="34" charset="-122"/>
              </a:rPr>
              <a:t>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FB1DDC5D-AC29-0929-7FE4-CFC8811F0230}"/>
              </a:ext>
            </a:extLst>
          </p:cNvPr>
          <p:cNvGraphicFramePr/>
          <p:nvPr>
            <p:extLst>
              <p:ext uri="{D42A27DB-BD31-4B8C-83A1-F6EECF244321}">
                <p14:modId xmlns:p14="http://schemas.microsoft.com/office/powerpoint/2010/main" val="1768546014"/>
              </p:ext>
            </p:extLst>
          </p:nvPr>
        </p:nvGraphicFramePr>
        <p:xfrm>
          <a:off x="912728" y="609616"/>
          <a:ext cx="10288671" cy="50768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FB1DDC5D-AC29-0929-7FE4-CFC8811F0230}"/>
              </a:ext>
            </a:extLst>
          </p:cNvPr>
          <p:cNvGraphicFramePr/>
          <p:nvPr>
            <p:extLst>
              <p:ext uri="{D42A27DB-BD31-4B8C-83A1-F6EECF244321}">
                <p14:modId xmlns:p14="http://schemas.microsoft.com/office/powerpoint/2010/main" val="776468362"/>
              </p:ext>
            </p:extLst>
          </p:nvPr>
        </p:nvGraphicFramePr>
        <p:xfrm>
          <a:off x="951664" y="890595"/>
          <a:ext cx="10288671" cy="50768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9107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FB1DDC5D-AC29-0929-7FE4-CFC8811F0230}"/>
              </a:ext>
            </a:extLst>
          </p:cNvPr>
          <p:cNvGraphicFramePr/>
          <p:nvPr>
            <p:extLst>
              <p:ext uri="{D42A27DB-BD31-4B8C-83A1-F6EECF244321}">
                <p14:modId xmlns:p14="http://schemas.microsoft.com/office/powerpoint/2010/main" val="2720625710"/>
              </p:ext>
            </p:extLst>
          </p:nvPr>
        </p:nvGraphicFramePr>
        <p:xfrm>
          <a:off x="951664" y="890595"/>
          <a:ext cx="10288671" cy="50768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1131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14340000" scaled="0"/>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7BBCE83-51D4-A9B3-692F-115EB84F7A54}"/>
              </a:ext>
            </a:extLst>
          </p:cNvPr>
          <p:cNvGrpSpPr/>
          <p:nvPr/>
        </p:nvGrpSpPr>
        <p:grpSpPr>
          <a:xfrm>
            <a:off x="833120" y="2571961"/>
            <a:ext cx="3819198" cy="1714078"/>
            <a:chOff x="3501598" y="3034493"/>
            <a:chExt cx="3819198" cy="1714078"/>
          </a:xfrm>
        </p:grpSpPr>
        <p:sp>
          <p:nvSpPr>
            <p:cNvPr id="8" name="Oval 7">
              <a:extLst>
                <a:ext uri="{FF2B5EF4-FFF2-40B4-BE49-F238E27FC236}">
                  <a16:creationId xmlns:a16="http://schemas.microsoft.com/office/drawing/2014/main" id="{ADCE9FE6-F37D-C230-CD7C-E9AEF9F51616}"/>
                </a:ext>
              </a:extLst>
            </p:cNvPr>
            <p:cNvSpPr/>
            <p:nvPr/>
          </p:nvSpPr>
          <p:spPr>
            <a:xfrm>
              <a:off x="3501598" y="3034493"/>
              <a:ext cx="3819198" cy="1714078"/>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9" name="Oval 4">
              <a:extLst>
                <a:ext uri="{FF2B5EF4-FFF2-40B4-BE49-F238E27FC236}">
                  <a16:creationId xmlns:a16="http://schemas.microsoft.com/office/drawing/2014/main" id="{1FDAFE89-E34C-D1B3-A691-463D25772A58}"/>
                </a:ext>
              </a:extLst>
            </p:cNvPr>
            <p:cNvSpPr txBox="1"/>
            <p:nvPr/>
          </p:nvSpPr>
          <p:spPr>
            <a:xfrm>
              <a:off x="4060907" y="3456964"/>
              <a:ext cx="2700580" cy="12120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D" sz="2000" b="1" kern="1200" dirty="0"/>
                <a:t>T</a:t>
              </a:r>
              <a:r>
                <a:rPr lang="en-US" sz="2000" b="1" kern="1200" dirty="0"/>
                <a:t>EKNIK-TEKNIK PENDESKRIPSIAN SEMANTIK BAHASA PEMROGRAMAN</a:t>
              </a:r>
            </a:p>
            <a:p>
              <a:pPr marL="0" lvl="0" indent="0" algn="ctr" defTabSz="889000">
                <a:lnSpc>
                  <a:spcPct val="90000"/>
                </a:lnSpc>
                <a:spcBef>
                  <a:spcPct val="0"/>
                </a:spcBef>
                <a:spcAft>
                  <a:spcPct val="35000"/>
                </a:spcAft>
                <a:buNone/>
              </a:pPr>
              <a:r>
                <a:rPr lang="en-US" sz="2000" b="1" kern="1200" dirty="0"/>
                <a:t> </a:t>
              </a:r>
              <a:endParaRPr lang="en-ID" sz="2000" b="1" kern="1200" dirty="0"/>
            </a:p>
          </p:txBody>
        </p:sp>
      </p:grpSp>
      <p:graphicFrame>
        <p:nvGraphicFramePr>
          <p:cNvPr id="15" name="Diagram 14">
            <a:extLst>
              <a:ext uri="{FF2B5EF4-FFF2-40B4-BE49-F238E27FC236}">
                <a16:creationId xmlns:a16="http://schemas.microsoft.com/office/drawing/2014/main" id="{439B5BFE-82DB-467E-042C-F6EC17CCB84C}"/>
              </a:ext>
            </a:extLst>
          </p:cNvPr>
          <p:cNvGraphicFramePr/>
          <p:nvPr>
            <p:extLst>
              <p:ext uri="{D42A27DB-BD31-4B8C-83A1-F6EECF244321}">
                <p14:modId xmlns:p14="http://schemas.microsoft.com/office/powerpoint/2010/main" val="2974047126"/>
              </p:ext>
            </p:extLst>
          </p:nvPr>
        </p:nvGraphicFramePr>
        <p:xfrm>
          <a:off x="4141116" y="359833"/>
          <a:ext cx="6658455" cy="6138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472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90A792-6D81-79D5-E15A-B129DB7FDECD}"/>
              </a:ext>
            </a:extLst>
          </p:cNvPr>
          <p:cNvPicPr>
            <a:picLocks noChangeAspect="1"/>
          </p:cNvPicPr>
          <p:nvPr/>
        </p:nvPicPr>
        <p:blipFill>
          <a:blip r:embed="rId4"/>
          <a:stretch>
            <a:fillRect/>
          </a:stretch>
        </p:blipFill>
        <p:spPr>
          <a:xfrm>
            <a:off x="467633" y="2191316"/>
            <a:ext cx="3429362" cy="1835055"/>
          </a:xfrm>
          <a:prstGeom prst="rect">
            <a:avLst/>
          </a:prstGeom>
        </p:spPr>
      </p:pic>
      <p:sp>
        <p:nvSpPr>
          <p:cNvPr id="9" name="TextBox 8">
            <a:extLst>
              <a:ext uri="{FF2B5EF4-FFF2-40B4-BE49-F238E27FC236}">
                <a16:creationId xmlns:a16="http://schemas.microsoft.com/office/drawing/2014/main" id="{DFEF5E96-CB4A-0CF2-193D-234A82139BEB}"/>
              </a:ext>
            </a:extLst>
          </p:cNvPr>
          <p:cNvSpPr txBox="1"/>
          <p:nvPr/>
        </p:nvSpPr>
        <p:spPr>
          <a:xfrm>
            <a:off x="4150891" y="1689991"/>
            <a:ext cx="7464846" cy="1077218"/>
          </a:xfrm>
          <a:prstGeom prst="rect">
            <a:avLst/>
          </a:prstGeom>
          <a:noFill/>
        </p:spPr>
        <p:txBody>
          <a:bodyPr wrap="square">
            <a:spAutoFit/>
          </a:bodyPr>
          <a:lstStyle/>
          <a:p>
            <a:r>
              <a:rPr lang="en-ID" sz="1600" b="1" dirty="0"/>
              <a:t>B. DENOTATIONAL SEMANTIC </a:t>
            </a:r>
          </a:p>
          <a:p>
            <a:r>
              <a:rPr lang="en-ID" sz="1600" dirty="0"/>
              <a:t>Pada </a:t>
            </a:r>
            <a:r>
              <a:rPr lang="en-ID" sz="1600" dirty="0" err="1"/>
              <a:t>pendekatan</a:t>
            </a:r>
            <a:r>
              <a:rPr lang="en-ID" sz="1600" dirty="0"/>
              <a:t> </a:t>
            </a:r>
            <a:r>
              <a:rPr lang="en-ID" sz="1600" dirty="0" err="1"/>
              <a:t>ini</a:t>
            </a:r>
            <a:r>
              <a:rPr lang="en-ID" sz="1600" dirty="0"/>
              <a:t>, </a:t>
            </a:r>
            <a:r>
              <a:rPr lang="en-ID" sz="1600" dirty="0" err="1"/>
              <a:t>diberikan</a:t>
            </a:r>
            <a:r>
              <a:rPr lang="en-ID" sz="1600" dirty="0"/>
              <a:t> </a:t>
            </a:r>
            <a:r>
              <a:rPr lang="en-ID" sz="1600" dirty="0" err="1"/>
              <a:t>suatu</a:t>
            </a:r>
            <a:r>
              <a:rPr lang="en-ID" sz="1600" dirty="0"/>
              <a:t> </a:t>
            </a:r>
            <a:r>
              <a:rPr lang="en-ID" sz="1600" dirty="0" err="1"/>
              <a:t>fungsi</a:t>
            </a:r>
            <a:r>
              <a:rPr lang="en-ID" sz="1600" dirty="0"/>
              <a:t> yang </a:t>
            </a:r>
            <a:r>
              <a:rPr lang="en-ID" sz="1600" dirty="0" err="1"/>
              <a:t>memetakan</a:t>
            </a:r>
            <a:r>
              <a:rPr lang="en-ID" sz="1600" dirty="0"/>
              <a:t> program </a:t>
            </a:r>
            <a:r>
              <a:rPr lang="en-ID" sz="1600" dirty="0" err="1"/>
              <a:t>komputer</a:t>
            </a:r>
            <a:r>
              <a:rPr lang="en-ID" sz="1600" dirty="0"/>
              <a:t> yang </a:t>
            </a:r>
            <a:r>
              <a:rPr lang="en-ID" sz="1600" dirty="0" err="1"/>
              <a:t>ditunjuk</a:t>
            </a:r>
            <a:r>
              <a:rPr lang="en-ID" sz="1600" dirty="0"/>
              <a:t> </a:t>
            </a:r>
            <a:r>
              <a:rPr lang="en-ID" sz="1600" dirty="0" err="1"/>
              <a:t>ke</a:t>
            </a:r>
            <a:r>
              <a:rPr lang="en-ID" sz="1600" dirty="0"/>
              <a:t> </a:t>
            </a:r>
            <a:r>
              <a:rPr lang="en-ID" sz="1600" dirty="0" err="1"/>
              <a:t>dalam</a:t>
            </a:r>
            <a:r>
              <a:rPr lang="en-ID" sz="1600" dirty="0"/>
              <a:t> </a:t>
            </a:r>
            <a:r>
              <a:rPr lang="en-ID" sz="1600" dirty="0" err="1"/>
              <a:t>bentuk</a:t>
            </a:r>
            <a:r>
              <a:rPr lang="en-ID" sz="1600" dirty="0"/>
              <a:t> </a:t>
            </a:r>
            <a:r>
              <a:rPr lang="en-ID" sz="1600" dirty="0" err="1"/>
              <a:t>nilai-nilai</a:t>
            </a:r>
            <a:r>
              <a:rPr lang="en-ID" sz="1600" dirty="0"/>
              <a:t> </a:t>
            </a:r>
            <a:r>
              <a:rPr lang="en-ID" sz="1600" dirty="0" err="1"/>
              <a:t>abstrak</a:t>
            </a:r>
            <a:r>
              <a:rPr lang="en-ID" sz="1600" dirty="0"/>
              <a:t> </a:t>
            </a:r>
            <a:r>
              <a:rPr lang="en-ID" sz="1600" dirty="0" err="1"/>
              <a:t>secara</a:t>
            </a:r>
            <a:r>
              <a:rPr lang="en-ID" sz="1600" dirty="0"/>
              <a:t> </a:t>
            </a:r>
            <a:r>
              <a:rPr lang="en-ID" sz="1600" dirty="0" err="1"/>
              <a:t>matematika</a:t>
            </a:r>
            <a:r>
              <a:rPr lang="en-ID" sz="1600" dirty="0"/>
              <a:t> (</a:t>
            </a:r>
            <a:r>
              <a:rPr lang="en-ID" sz="1600" dirty="0" err="1"/>
              <a:t>angka</a:t>
            </a:r>
            <a:r>
              <a:rPr lang="en-ID" sz="1600" dirty="0"/>
              <a:t>, </a:t>
            </a:r>
            <a:r>
              <a:rPr lang="en-ID" sz="1600" dirty="0" err="1"/>
              <a:t>nilai</a:t>
            </a:r>
            <a:r>
              <a:rPr lang="en-ID" sz="1600" dirty="0"/>
              <a:t>, </a:t>
            </a:r>
            <a:r>
              <a:rPr lang="en-ID" sz="1600" dirty="0" err="1"/>
              <a:t>kebenaran</a:t>
            </a:r>
            <a:r>
              <a:rPr lang="en-ID" sz="1600" dirty="0"/>
              <a:t>, </a:t>
            </a:r>
            <a:r>
              <a:rPr lang="en-ID" sz="1600" dirty="0" err="1"/>
              <a:t>fungsi</a:t>
            </a:r>
            <a:r>
              <a:rPr lang="en-ID" sz="1600" dirty="0"/>
              <a:t> </a:t>
            </a:r>
            <a:r>
              <a:rPr lang="en-ID" sz="1600" dirty="0" err="1"/>
              <a:t>matematika</a:t>
            </a:r>
            <a:r>
              <a:rPr lang="en-ID" sz="1600" dirty="0"/>
              <a:t>, dan </a:t>
            </a:r>
            <a:r>
              <a:rPr lang="en-ID" sz="1600" dirty="0" err="1"/>
              <a:t>sebagainya</a:t>
            </a:r>
            <a:r>
              <a:rPr lang="en-ID" sz="1600" dirty="0"/>
              <a:t>)</a:t>
            </a:r>
          </a:p>
        </p:txBody>
      </p:sp>
      <p:sp>
        <p:nvSpPr>
          <p:cNvPr id="11" name="TextBox 10">
            <a:extLst>
              <a:ext uri="{FF2B5EF4-FFF2-40B4-BE49-F238E27FC236}">
                <a16:creationId xmlns:a16="http://schemas.microsoft.com/office/drawing/2014/main" id="{E1F532AB-7B70-DFD3-5D82-8B48236299FB}"/>
              </a:ext>
            </a:extLst>
          </p:cNvPr>
          <p:cNvSpPr txBox="1"/>
          <p:nvPr/>
        </p:nvSpPr>
        <p:spPr>
          <a:xfrm>
            <a:off x="4150890" y="285389"/>
            <a:ext cx="7464847" cy="1323439"/>
          </a:xfrm>
          <a:prstGeom prst="rect">
            <a:avLst/>
          </a:prstGeom>
          <a:noFill/>
        </p:spPr>
        <p:txBody>
          <a:bodyPr wrap="square">
            <a:spAutoFit/>
          </a:bodyPr>
          <a:lstStyle/>
          <a:p>
            <a:pPr marL="342900" indent="-342900">
              <a:buAutoNum type="alphaUcPeriod"/>
            </a:pPr>
            <a:r>
              <a:rPr lang="en-ID" sz="1600" b="1" dirty="0"/>
              <a:t>OPERATIONAL SEMANTIC </a:t>
            </a:r>
          </a:p>
          <a:p>
            <a:r>
              <a:rPr lang="en-ID" sz="1600" dirty="0" err="1"/>
              <a:t>Pendekatan</a:t>
            </a:r>
            <a:r>
              <a:rPr lang="en-ID" sz="1600" dirty="0"/>
              <a:t> </a:t>
            </a:r>
            <a:r>
              <a:rPr lang="en-ID" sz="1600" dirty="0" err="1"/>
              <a:t>ini</a:t>
            </a:r>
            <a:r>
              <a:rPr lang="en-ID" sz="1600" dirty="0"/>
              <a:t> </a:t>
            </a:r>
            <a:r>
              <a:rPr lang="en-ID" sz="1600" dirty="0" err="1"/>
              <a:t>mendefinisikan</a:t>
            </a:r>
            <a:r>
              <a:rPr lang="en-ID" sz="1600" dirty="0"/>
              <a:t> </a:t>
            </a:r>
            <a:r>
              <a:rPr lang="en-ID" sz="1600" dirty="0" err="1"/>
              <a:t>suatu</a:t>
            </a:r>
            <a:r>
              <a:rPr lang="en-ID" sz="1600" dirty="0"/>
              <a:t> </a:t>
            </a:r>
            <a:r>
              <a:rPr lang="en-ID" sz="1600" dirty="0" err="1"/>
              <a:t>mesin</a:t>
            </a:r>
            <a:r>
              <a:rPr lang="en-ID" sz="1600" dirty="0"/>
              <a:t> </a:t>
            </a:r>
            <a:r>
              <a:rPr lang="en-ID" sz="1600" dirty="0" err="1"/>
              <a:t>buatan</a:t>
            </a:r>
            <a:r>
              <a:rPr lang="en-ID" sz="1600" dirty="0"/>
              <a:t> (Abstract) </a:t>
            </a:r>
            <a:r>
              <a:rPr lang="en-ID" sz="1600" dirty="0" err="1"/>
              <a:t>dengan</a:t>
            </a:r>
            <a:r>
              <a:rPr lang="en-ID" sz="1600" dirty="0"/>
              <a:t> </a:t>
            </a:r>
            <a:r>
              <a:rPr lang="en-ID" sz="1600" dirty="0" err="1"/>
              <a:t>instruksi-instruksi</a:t>
            </a:r>
            <a:r>
              <a:rPr lang="en-ID" sz="1600" dirty="0"/>
              <a:t> </a:t>
            </a:r>
            <a:r>
              <a:rPr lang="en-ID" sz="1600" dirty="0" err="1"/>
              <a:t>primitif</a:t>
            </a:r>
            <a:r>
              <a:rPr lang="en-ID" sz="1600" dirty="0"/>
              <a:t>, </a:t>
            </a:r>
            <a:r>
              <a:rPr lang="en-ID" sz="1600" dirty="0" err="1"/>
              <a:t>tidak</a:t>
            </a:r>
            <a:r>
              <a:rPr lang="en-ID" sz="1600" dirty="0"/>
              <a:t> </a:t>
            </a:r>
            <a:r>
              <a:rPr lang="en-ID" sz="1600" dirty="0" err="1"/>
              <a:t>perlu</a:t>
            </a:r>
            <a:r>
              <a:rPr lang="en-ID" sz="1600" dirty="0"/>
              <a:t> </a:t>
            </a:r>
            <a:r>
              <a:rPr lang="en-ID" sz="1600" dirty="0" err="1"/>
              <a:t>realistik</a:t>
            </a:r>
            <a:r>
              <a:rPr lang="en-ID" sz="1600" dirty="0"/>
              <a:t>, </a:t>
            </a:r>
            <a:r>
              <a:rPr lang="en-ID" sz="1600" dirty="0" err="1"/>
              <a:t>tetapi</a:t>
            </a:r>
            <a:r>
              <a:rPr lang="en-ID" sz="1600" dirty="0"/>
              <a:t> </a:t>
            </a:r>
            <a:r>
              <a:rPr lang="en-ID" sz="1600" dirty="0" err="1"/>
              <a:t>cukup</a:t>
            </a:r>
            <a:r>
              <a:rPr lang="en-ID" sz="1600" dirty="0"/>
              <a:t> </a:t>
            </a:r>
            <a:r>
              <a:rPr lang="en-ID" sz="1600" dirty="0" err="1"/>
              <a:t>sederhana</a:t>
            </a:r>
            <a:r>
              <a:rPr lang="en-ID" sz="1600" dirty="0"/>
              <a:t> </a:t>
            </a:r>
            <a:r>
              <a:rPr lang="en-ID" sz="1600" dirty="0" err="1"/>
              <a:t>supaya</a:t>
            </a:r>
            <a:r>
              <a:rPr lang="en-ID" sz="1600" dirty="0"/>
              <a:t> </a:t>
            </a:r>
            <a:r>
              <a:rPr lang="en-ID" sz="1600" dirty="0" err="1"/>
              <a:t>tidak</a:t>
            </a:r>
            <a:r>
              <a:rPr lang="en-ID" sz="1600" dirty="0"/>
              <a:t> </a:t>
            </a:r>
            <a:r>
              <a:rPr lang="en-ID" sz="1600" dirty="0" err="1"/>
              <a:t>muncul</a:t>
            </a:r>
            <a:r>
              <a:rPr lang="en-ID" sz="1600" dirty="0"/>
              <a:t> </a:t>
            </a:r>
            <a:r>
              <a:rPr lang="en-ID" sz="1600" dirty="0" err="1"/>
              <a:t>kesalahpahaman</a:t>
            </a:r>
            <a:r>
              <a:rPr lang="en-ID" sz="1600" dirty="0"/>
              <a:t>. </a:t>
            </a:r>
            <a:r>
              <a:rPr lang="en-ID" sz="1600" dirty="0" err="1"/>
              <a:t>Deskripsi</a:t>
            </a:r>
            <a:r>
              <a:rPr lang="en-ID" sz="1600" dirty="0"/>
              <a:t> semantic </a:t>
            </a:r>
            <a:r>
              <a:rPr lang="en-ID" sz="1600" dirty="0" err="1"/>
              <a:t>dari</a:t>
            </a:r>
            <a:r>
              <a:rPr lang="en-ID" sz="1600" dirty="0"/>
              <a:t> </a:t>
            </a:r>
            <a:r>
              <a:rPr lang="en-ID" sz="1600" dirty="0" err="1"/>
              <a:t>bahasa</a:t>
            </a:r>
            <a:r>
              <a:rPr lang="en-ID" sz="1600" dirty="0"/>
              <a:t> </a:t>
            </a:r>
            <a:r>
              <a:rPr lang="en-ID" sz="1600" dirty="0" err="1"/>
              <a:t>pemrograman</a:t>
            </a:r>
            <a:r>
              <a:rPr lang="en-ID" sz="1600" dirty="0"/>
              <a:t> </a:t>
            </a:r>
            <a:r>
              <a:rPr lang="en-ID" sz="1600" dirty="0" err="1"/>
              <a:t>menentukan</a:t>
            </a:r>
            <a:r>
              <a:rPr lang="en-ID" sz="1600" dirty="0"/>
              <a:t> </a:t>
            </a:r>
            <a:r>
              <a:rPr lang="en-ID" sz="1600" dirty="0" err="1"/>
              <a:t>suatu</a:t>
            </a:r>
            <a:r>
              <a:rPr lang="en-ID" sz="1600" dirty="0"/>
              <a:t> </a:t>
            </a:r>
            <a:r>
              <a:rPr lang="en-ID" sz="1600" dirty="0" err="1"/>
              <a:t>translasi</a:t>
            </a:r>
            <a:r>
              <a:rPr lang="en-ID" sz="1600" dirty="0"/>
              <a:t> </a:t>
            </a:r>
            <a:r>
              <a:rPr lang="en-ID" sz="1600" dirty="0" err="1"/>
              <a:t>ke</a:t>
            </a:r>
            <a:r>
              <a:rPr lang="en-ID" sz="1600" dirty="0"/>
              <a:t> </a:t>
            </a:r>
            <a:r>
              <a:rPr lang="en-ID" sz="1600" dirty="0" err="1"/>
              <a:t>kode</a:t>
            </a:r>
            <a:r>
              <a:rPr lang="en-ID" sz="1600" dirty="0"/>
              <a:t>.</a:t>
            </a:r>
          </a:p>
        </p:txBody>
      </p:sp>
      <p:sp>
        <p:nvSpPr>
          <p:cNvPr id="13" name="TextBox 12">
            <a:extLst>
              <a:ext uri="{FF2B5EF4-FFF2-40B4-BE49-F238E27FC236}">
                <a16:creationId xmlns:a16="http://schemas.microsoft.com/office/drawing/2014/main" id="{D0EEFC78-FC06-0F0E-3044-FDADD9A871FA}"/>
              </a:ext>
            </a:extLst>
          </p:cNvPr>
          <p:cNvSpPr txBox="1"/>
          <p:nvPr/>
        </p:nvSpPr>
        <p:spPr>
          <a:xfrm>
            <a:off x="4150891" y="2919820"/>
            <a:ext cx="7464846" cy="1077218"/>
          </a:xfrm>
          <a:prstGeom prst="rect">
            <a:avLst/>
          </a:prstGeom>
          <a:noFill/>
        </p:spPr>
        <p:txBody>
          <a:bodyPr wrap="square">
            <a:spAutoFit/>
          </a:bodyPr>
          <a:lstStyle/>
          <a:p>
            <a:r>
              <a:rPr lang="en-ID" sz="1600" b="1" dirty="0"/>
              <a:t>C. AXIOMATIC SEMANTIC </a:t>
            </a:r>
          </a:p>
          <a:p>
            <a:r>
              <a:rPr lang="en-ID" sz="1600" dirty="0"/>
              <a:t>Pada </a:t>
            </a:r>
            <a:r>
              <a:rPr lang="en-ID" sz="1600" dirty="0" err="1"/>
              <a:t>pendekatan</a:t>
            </a:r>
            <a:r>
              <a:rPr lang="en-ID" sz="1600" dirty="0"/>
              <a:t> </a:t>
            </a:r>
            <a:r>
              <a:rPr lang="en-ID" sz="1600" dirty="0" err="1"/>
              <a:t>ini</a:t>
            </a:r>
            <a:r>
              <a:rPr lang="en-ID" sz="1600" dirty="0"/>
              <a:t> </a:t>
            </a:r>
            <a:r>
              <a:rPr lang="en-ID" sz="1600" dirty="0" err="1"/>
              <a:t>didefinisikan</a:t>
            </a:r>
            <a:r>
              <a:rPr lang="en-ID" sz="1600" dirty="0"/>
              <a:t> </a:t>
            </a:r>
            <a:r>
              <a:rPr lang="en-ID" sz="1600" dirty="0" err="1"/>
              <a:t>suatu</a:t>
            </a:r>
            <a:r>
              <a:rPr lang="en-ID" sz="1600" dirty="0"/>
              <a:t> </a:t>
            </a:r>
            <a:r>
              <a:rPr lang="en-ID" sz="1600" dirty="0" err="1"/>
              <a:t>tindakan</a:t>
            </a:r>
            <a:r>
              <a:rPr lang="en-ID" sz="1600" dirty="0"/>
              <a:t> program yang </a:t>
            </a:r>
            <a:r>
              <a:rPr lang="en-ID" sz="1600" dirty="0" err="1"/>
              <a:t>dibangun</a:t>
            </a:r>
            <a:r>
              <a:rPr lang="en-ID" sz="1600" dirty="0"/>
              <a:t> </a:t>
            </a:r>
            <a:r>
              <a:rPr lang="en-ID" sz="1600" dirty="0" err="1"/>
              <a:t>dengan</a:t>
            </a:r>
            <a:r>
              <a:rPr lang="en-ID" sz="1600" dirty="0"/>
              <a:t> </a:t>
            </a:r>
            <a:r>
              <a:rPr lang="en-ID" sz="1600" dirty="0" err="1"/>
              <a:t>properti</a:t>
            </a:r>
            <a:r>
              <a:rPr lang="en-ID" sz="1600" dirty="0"/>
              <a:t> </a:t>
            </a:r>
            <a:r>
              <a:rPr lang="en-ID" sz="1600" dirty="0" err="1"/>
              <a:t>logika</a:t>
            </a:r>
            <a:r>
              <a:rPr lang="en-ID" sz="1600" dirty="0"/>
              <a:t> yang </a:t>
            </a:r>
            <a:r>
              <a:rPr lang="en-ID" sz="1600" dirty="0" err="1"/>
              <a:t>menyimpan</a:t>
            </a:r>
            <a:r>
              <a:rPr lang="en-ID" sz="1600" dirty="0"/>
              <a:t> status </a:t>
            </a:r>
            <a:r>
              <a:rPr lang="en-ID" sz="1600" dirty="0" err="1"/>
              <a:t>komputer</a:t>
            </a:r>
            <a:r>
              <a:rPr lang="en-ID" sz="1600" dirty="0"/>
              <a:t> </a:t>
            </a:r>
            <a:r>
              <a:rPr lang="en-ID" sz="1600" dirty="0" err="1"/>
              <a:t>sebelum</a:t>
            </a:r>
            <a:r>
              <a:rPr lang="en-ID" sz="1600" dirty="0"/>
              <a:t> dan </a:t>
            </a:r>
            <a:r>
              <a:rPr lang="en-ID" sz="1600" dirty="0" err="1"/>
              <a:t>sesudah</a:t>
            </a:r>
            <a:r>
              <a:rPr lang="en-ID" sz="1600" dirty="0"/>
              <a:t> </a:t>
            </a:r>
            <a:r>
              <a:rPr lang="en-ID" sz="1600" dirty="0" err="1"/>
              <a:t>eksekusi</a:t>
            </a:r>
            <a:endParaRPr lang="en-ID" sz="1600" dirty="0"/>
          </a:p>
        </p:txBody>
      </p:sp>
      <p:sp>
        <p:nvSpPr>
          <p:cNvPr id="15" name="TextBox 14">
            <a:extLst>
              <a:ext uri="{FF2B5EF4-FFF2-40B4-BE49-F238E27FC236}">
                <a16:creationId xmlns:a16="http://schemas.microsoft.com/office/drawing/2014/main" id="{07C5DD97-68FC-024C-31BA-B1C021C52E75}"/>
              </a:ext>
            </a:extLst>
          </p:cNvPr>
          <p:cNvSpPr txBox="1"/>
          <p:nvPr/>
        </p:nvSpPr>
        <p:spPr>
          <a:xfrm>
            <a:off x="4150890" y="4026371"/>
            <a:ext cx="7793460" cy="1323439"/>
          </a:xfrm>
          <a:prstGeom prst="rect">
            <a:avLst/>
          </a:prstGeom>
          <a:noFill/>
        </p:spPr>
        <p:txBody>
          <a:bodyPr wrap="square">
            <a:spAutoFit/>
          </a:bodyPr>
          <a:lstStyle/>
          <a:p>
            <a:r>
              <a:rPr lang="en-ID" sz="1600" b="1" dirty="0"/>
              <a:t>D. ALGEBRAIC SEMANTIC </a:t>
            </a:r>
          </a:p>
          <a:p>
            <a:r>
              <a:rPr lang="en-ID" sz="1600" dirty="0"/>
              <a:t>Pada </a:t>
            </a:r>
            <a:r>
              <a:rPr lang="en-ID" sz="1600" dirty="0" err="1"/>
              <a:t>pendekatan</a:t>
            </a:r>
            <a:r>
              <a:rPr lang="en-ID" sz="1600" dirty="0"/>
              <a:t> </a:t>
            </a:r>
            <a:r>
              <a:rPr lang="en-ID" sz="1600" dirty="0" err="1"/>
              <a:t>ini</a:t>
            </a:r>
            <a:r>
              <a:rPr lang="en-ID" sz="1600" dirty="0"/>
              <a:t> </a:t>
            </a:r>
            <a:r>
              <a:rPr lang="en-ID" sz="1600" dirty="0" err="1"/>
              <a:t>dipertimbangkan</a:t>
            </a:r>
            <a:r>
              <a:rPr lang="en-ID" sz="1600" dirty="0"/>
              <a:t> </a:t>
            </a:r>
            <a:r>
              <a:rPr lang="en-ID" sz="1600" dirty="0" err="1"/>
              <a:t>suatu</a:t>
            </a:r>
            <a:r>
              <a:rPr lang="en-ID" sz="1600" dirty="0"/>
              <a:t> </a:t>
            </a:r>
            <a:r>
              <a:rPr lang="en-ID" sz="1600" dirty="0" err="1"/>
              <a:t>objek</a:t>
            </a:r>
            <a:r>
              <a:rPr lang="en-ID" sz="1600" dirty="0"/>
              <a:t> </a:t>
            </a:r>
            <a:r>
              <a:rPr lang="en-ID" sz="1600" dirty="0" err="1"/>
              <a:t>komputasi</a:t>
            </a:r>
            <a:r>
              <a:rPr lang="en-ID" sz="1600" dirty="0"/>
              <a:t> yang </a:t>
            </a:r>
            <a:r>
              <a:rPr lang="en-ID" sz="1600" dirty="0" err="1"/>
              <a:t>menjadi</a:t>
            </a:r>
            <a:r>
              <a:rPr lang="en-ID" sz="1600" dirty="0"/>
              <a:t> </a:t>
            </a:r>
            <a:r>
              <a:rPr lang="en-ID" sz="1600" dirty="0" err="1"/>
              <a:t>syarat-syarat</a:t>
            </a:r>
            <a:r>
              <a:rPr lang="en-ID" sz="1600" dirty="0"/>
              <a:t> </a:t>
            </a:r>
            <a:r>
              <a:rPr lang="en-ID" sz="1600" dirty="0" err="1"/>
              <a:t>dalam</a:t>
            </a:r>
            <a:r>
              <a:rPr lang="en-ID" sz="1600" dirty="0"/>
              <a:t> </a:t>
            </a:r>
            <a:r>
              <a:rPr lang="en-ID" sz="1600" dirty="0" err="1"/>
              <a:t>aljabar</a:t>
            </a:r>
            <a:r>
              <a:rPr lang="en-ID" sz="1600" dirty="0"/>
              <a:t> multi-sorted. Program meng-</a:t>
            </a:r>
            <a:r>
              <a:rPr lang="en-ID" sz="1600" dirty="0" err="1"/>
              <a:t>implementasikan</a:t>
            </a:r>
            <a:r>
              <a:rPr lang="en-ID" sz="1600" dirty="0"/>
              <a:t> </a:t>
            </a:r>
            <a:r>
              <a:rPr lang="en-ID" sz="1600" dirty="0" err="1"/>
              <a:t>fungsi</a:t>
            </a:r>
            <a:r>
              <a:rPr lang="en-ID" sz="1600" dirty="0"/>
              <a:t> yang </a:t>
            </a:r>
            <a:r>
              <a:rPr lang="en-ID" sz="1600" dirty="0" err="1"/>
              <a:t>dapat</a:t>
            </a:r>
            <a:r>
              <a:rPr lang="en-ID" sz="1600" dirty="0"/>
              <a:t> </a:t>
            </a:r>
            <a:r>
              <a:rPr lang="en-ID" sz="1600" dirty="0" err="1"/>
              <a:t>diwujudkan</a:t>
            </a:r>
            <a:r>
              <a:rPr lang="en-ID" sz="1600" dirty="0"/>
              <a:t> </a:t>
            </a:r>
            <a:r>
              <a:rPr lang="en-ID" sz="1600" dirty="0" err="1"/>
              <a:t>dengan</a:t>
            </a:r>
            <a:r>
              <a:rPr lang="en-ID" sz="1600" dirty="0"/>
              <a:t> </a:t>
            </a:r>
            <a:r>
              <a:rPr lang="en-ID" sz="1600" dirty="0" err="1"/>
              <a:t>suatu</a:t>
            </a:r>
            <a:r>
              <a:rPr lang="en-ID" sz="1600" dirty="0"/>
              <a:t> </a:t>
            </a:r>
            <a:r>
              <a:rPr lang="en-ID" sz="1600" dirty="0" err="1"/>
              <a:t>persamaan</a:t>
            </a:r>
            <a:r>
              <a:rPr lang="en-ID" sz="1600" dirty="0"/>
              <a:t> di </a:t>
            </a:r>
            <a:r>
              <a:rPr lang="en-ID" sz="1600" dirty="0" err="1"/>
              <a:t>antara</a:t>
            </a:r>
            <a:r>
              <a:rPr lang="en-ID" sz="1600" dirty="0"/>
              <a:t> </a:t>
            </a:r>
            <a:r>
              <a:rPr lang="en-ID" sz="1600" dirty="0" err="1"/>
              <a:t>syarat-syarat</a:t>
            </a:r>
            <a:r>
              <a:rPr lang="en-ID" sz="1600" dirty="0"/>
              <a:t> </a:t>
            </a:r>
            <a:r>
              <a:rPr lang="en-ID" sz="1600" dirty="0" err="1"/>
              <a:t>tersebut</a:t>
            </a:r>
            <a:r>
              <a:rPr lang="en-ID" sz="1600" dirty="0"/>
              <a:t>.</a:t>
            </a:r>
          </a:p>
        </p:txBody>
      </p:sp>
      <p:sp>
        <p:nvSpPr>
          <p:cNvPr id="17" name="TextBox 16">
            <a:extLst>
              <a:ext uri="{FF2B5EF4-FFF2-40B4-BE49-F238E27FC236}">
                <a16:creationId xmlns:a16="http://schemas.microsoft.com/office/drawing/2014/main" id="{0988E796-4289-1A8C-FF72-DD369E1CF6F9}"/>
              </a:ext>
            </a:extLst>
          </p:cNvPr>
          <p:cNvSpPr txBox="1"/>
          <p:nvPr/>
        </p:nvSpPr>
        <p:spPr>
          <a:xfrm>
            <a:off x="4150890" y="5495393"/>
            <a:ext cx="7793460" cy="1077218"/>
          </a:xfrm>
          <a:prstGeom prst="rect">
            <a:avLst/>
          </a:prstGeom>
          <a:noFill/>
        </p:spPr>
        <p:txBody>
          <a:bodyPr wrap="square">
            <a:spAutoFit/>
          </a:bodyPr>
          <a:lstStyle/>
          <a:p>
            <a:r>
              <a:rPr lang="en-ID" sz="1600" b="1" dirty="0"/>
              <a:t>E. STRUCTURED OPERATIONAL/NATURAL  SEMANTIC </a:t>
            </a:r>
          </a:p>
          <a:p>
            <a:r>
              <a:rPr lang="en-ID" sz="1600" dirty="0" err="1"/>
              <a:t>Seperti</a:t>
            </a:r>
            <a:r>
              <a:rPr lang="en-ID" sz="1600" dirty="0"/>
              <a:t> </a:t>
            </a:r>
            <a:r>
              <a:rPr lang="en-ID" sz="1600" dirty="0" err="1"/>
              <a:t>dalam</a:t>
            </a:r>
            <a:r>
              <a:rPr lang="en-ID" sz="1600" dirty="0"/>
              <a:t> </a:t>
            </a:r>
            <a:r>
              <a:rPr lang="en-ID" sz="1600" dirty="0" err="1"/>
              <a:t>pengambilan</a:t>
            </a:r>
            <a:r>
              <a:rPr lang="en-ID" sz="1600" dirty="0"/>
              <a:t> </a:t>
            </a:r>
            <a:r>
              <a:rPr lang="en-ID" sz="1600" dirty="0" err="1"/>
              <a:t>keputusan</a:t>
            </a:r>
            <a:r>
              <a:rPr lang="en-ID" sz="1600" dirty="0"/>
              <a:t> </a:t>
            </a:r>
            <a:r>
              <a:rPr lang="en-ID" sz="1600" dirty="0" err="1"/>
              <a:t>secara</a:t>
            </a:r>
            <a:r>
              <a:rPr lang="en-ID" sz="1600" dirty="0"/>
              <a:t> </a:t>
            </a:r>
            <a:r>
              <a:rPr lang="en-ID" sz="1600" dirty="0" err="1"/>
              <a:t>alamiah</a:t>
            </a:r>
            <a:r>
              <a:rPr lang="en-ID" sz="1600" dirty="0"/>
              <a:t> </a:t>
            </a:r>
            <a:r>
              <a:rPr lang="en-ID" sz="1600" dirty="0" err="1"/>
              <a:t>dengan</a:t>
            </a:r>
            <a:r>
              <a:rPr lang="en-ID" sz="1600" dirty="0"/>
              <a:t> </a:t>
            </a:r>
            <a:r>
              <a:rPr lang="en-ID" sz="1600" dirty="0" err="1"/>
              <a:t>logika</a:t>
            </a:r>
            <a:r>
              <a:rPr lang="en-ID" sz="1600" dirty="0"/>
              <a:t>. Program </a:t>
            </a:r>
            <a:r>
              <a:rPr lang="en-ID" sz="1600" dirty="0" err="1"/>
              <a:t>diberi</a:t>
            </a:r>
            <a:r>
              <a:rPr lang="en-ID" sz="1600" dirty="0"/>
              <a:t> </a:t>
            </a:r>
            <a:r>
              <a:rPr lang="en-ID" sz="1600" dirty="0" err="1"/>
              <a:t>suatu</a:t>
            </a:r>
            <a:r>
              <a:rPr lang="en-ID" sz="1600" dirty="0"/>
              <a:t> arti </a:t>
            </a:r>
            <a:r>
              <a:rPr lang="en-ID" sz="1600" dirty="0" err="1"/>
              <a:t>dari</a:t>
            </a:r>
            <a:r>
              <a:rPr lang="en-ID" sz="1600" dirty="0"/>
              <a:t> </a:t>
            </a:r>
            <a:r>
              <a:rPr lang="en-ID" sz="1600" dirty="0" err="1"/>
              <a:t>aturan</a:t>
            </a:r>
            <a:r>
              <a:rPr lang="en-ID" sz="1600" dirty="0"/>
              <a:t> yang </a:t>
            </a:r>
            <a:r>
              <a:rPr lang="en-ID" sz="1600" dirty="0" err="1"/>
              <a:t>diturunkan</a:t>
            </a:r>
            <a:r>
              <a:rPr lang="en-ID" sz="1600" dirty="0"/>
              <a:t> yang </a:t>
            </a:r>
            <a:r>
              <a:rPr lang="en-ID" sz="1600" dirty="0" err="1"/>
              <a:t>menggambarkan</a:t>
            </a:r>
            <a:r>
              <a:rPr lang="en-ID" sz="1600" dirty="0"/>
              <a:t> </a:t>
            </a:r>
            <a:r>
              <a:rPr lang="en-ID" sz="1600" dirty="0" err="1"/>
              <a:t>penilaian</a:t>
            </a:r>
            <a:r>
              <a:rPr lang="en-ID" sz="1600" dirty="0"/>
              <a:t> </a:t>
            </a:r>
            <a:r>
              <a:rPr lang="en-ID" sz="1600" dirty="0" err="1"/>
              <a:t>gagasan</a:t>
            </a:r>
            <a:r>
              <a:rPr lang="en-ID" sz="1600" dirty="0"/>
              <a:t> </a:t>
            </a:r>
            <a:r>
              <a:rPr lang="en-ID" sz="1600" dirty="0" err="1"/>
              <a:t>suatu</a:t>
            </a:r>
            <a:r>
              <a:rPr lang="en-ID" sz="1600" dirty="0"/>
              <a:t> </a:t>
            </a:r>
            <a:r>
              <a:rPr lang="en-ID" sz="1600" dirty="0" err="1"/>
              <a:t>bahasa</a:t>
            </a:r>
            <a:r>
              <a:rPr lang="en-ID" sz="1600" dirty="0"/>
              <a:t>.</a:t>
            </a:r>
          </a:p>
        </p:txBody>
      </p:sp>
    </p:spTree>
    <p:extLst>
      <p:ext uri="{BB962C8B-B14F-4D97-AF65-F5344CB8AC3E}">
        <p14:creationId xmlns:p14="http://schemas.microsoft.com/office/powerpoint/2010/main" val="208091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9" name="Text Placeholder 32"/>
          <p:cNvSpPr txBox="1"/>
          <p:nvPr/>
        </p:nvSpPr>
        <p:spPr>
          <a:xfrm>
            <a:off x="2018030" y="3904615"/>
            <a:ext cx="3371215" cy="15970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buFont typeface="思源黑体 CN Regular" panose="020B0500000000000000" charset="-122"/>
              <a:buChar char="ü"/>
            </a:pPr>
            <a:r>
              <a:rPr lang="zh-CN" altLang="en-US" sz="870"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Input the text content you want according to the content you need, and input the text and other information.Input the text content you want according to the content you need, and input the text and other information.</a:t>
            </a:r>
          </a:p>
          <a:p>
            <a:pPr>
              <a:lnSpc>
                <a:spcPct val="150000"/>
              </a:lnSpc>
              <a:buFont typeface="思源黑体 CN Regular" panose="020B0500000000000000" charset="-122"/>
              <a:buChar char="ü"/>
            </a:pPr>
            <a:endParaRPr lang="zh-CN" altLang="en-US" sz="870" dirty="0">
              <a:solidFill>
                <a:schemeClr val="bg1"/>
              </a:solidFill>
              <a:latin typeface="思源黑体 CN ExtraLight" panose="020B0200000000000000" charset="-122"/>
              <a:ea typeface="思源黑体 CN ExtraLight" panose="020B0200000000000000" charset="-122"/>
              <a:sym typeface="Arial" panose="020B0604020202020204" pitchFamily="34" charset="0"/>
            </a:endParaRPr>
          </a:p>
          <a:p>
            <a:pPr>
              <a:lnSpc>
                <a:spcPct val="150000"/>
              </a:lnSpc>
              <a:buFont typeface="思源黑体 CN Regular" panose="020B0500000000000000" charset="-122"/>
              <a:buChar char="ü"/>
            </a:pPr>
            <a:r>
              <a:rPr lang="zh-CN" altLang="en-US" sz="870"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Input the text content you want according to the content you need, and input the text and other information.</a:t>
            </a:r>
          </a:p>
        </p:txBody>
      </p:sp>
      <p:sp>
        <p:nvSpPr>
          <p:cNvPr id="4" name="Rectangle 47"/>
          <p:cNvSpPr/>
          <p:nvPr/>
        </p:nvSpPr>
        <p:spPr>
          <a:xfrm>
            <a:off x="4410392" y="952923"/>
            <a:ext cx="3371215" cy="1597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endParaRPr>
          </a:p>
        </p:txBody>
      </p:sp>
      <p:sp>
        <p:nvSpPr>
          <p:cNvPr id="15" name="文本框 14"/>
          <p:cNvSpPr txBox="1"/>
          <p:nvPr/>
        </p:nvSpPr>
        <p:spPr>
          <a:xfrm>
            <a:off x="4410392" y="1072620"/>
            <a:ext cx="3371216" cy="1477328"/>
          </a:xfrm>
          <a:prstGeom prst="rect">
            <a:avLst/>
          </a:prstGeom>
          <a:noFill/>
        </p:spPr>
        <p:txBody>
          <a:bodyPr wrap="square" rtlCol="0" anchor="t">
            <a:spAutoFit/>
          </a:bodyPr>
          <a:lstStyle/>
          <a:p>
            <a:pPr algn="ctr"/>
            <a:r>
              <a:rPr lang="en-US" altLang="en-US" b="1" dirty="0" err="1">
                <a:solidFill>
                  <a:schemeClr val="bg1"/>
                </a:solidFill>
                <a:latin typeface="思源黑体 CN Bold" panose="020B0800000000000000" charset="-122"/>
                <a:ea typeface="思源黑体 CN Bold" panose="020B0800000000000000" charset="-122"/>
                <a:sym typeface="Arial" panose="020B0604020202020204" pitchFamily="34" charset="0"/>
              </a:rPr>
              <a:t>Keadaan</a:t>
            </a:r>
            <a:r>
              <a:rPr lang="en-US" altLang="en-US" b="1"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b="1" dirty="0" err="1">
                <a:solidFill>
                  <a:schemeClr val="bg1"/>
                </a:solidFill>
                <a:latin typeface="思源黑体 CN Bold" panose="020B0800000000000000" charset="-122"/>
                <a:ea typeface="思源黑体 CN Bold" panose="020B0800000000000000" charset="-122"/>
                <a:sym typeface="Arial" panose="020B0604020202020204" pitchFamily="34" charset="0"/>
              </a:rPr>
              <a:t>atau</a:t>
            </a:r>
            <a:r>
              <a:rPr lang="en-US" altLang="en-US" b="1"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b="1" dirty="0" err="1">
                <a:solidFill>
                  <a:schemeClr val="bg1"/>
                </a:solidFill>
                <a:latin typeface="思源黑体 CN Bold" panose="020B0800000000000000" charset="-122"/>
                <a:ea typeface="思源黑体 CN Bold" panose="020B0800000000000000" charset="-122"/>
                <a:sym typeface="Arial" panose="020B0604020202020204" pitchFamily="34" charset="0"/>
              </a:rPr>
              <a:t>hubungan</a:t>
            </a:r>
            <a:r>
              <a:rPr lang="en-US" altLang="en-US" b="1"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b="1" dirty="0" err="1">
                <a:solidFill>
                  <a:schemeClr val="bg1"/>
                </a:solidFill>
                <a:latin typeface="思源黑体 CN Bold" panose="020B0800000000000000" charset="-122"/>
                <a:ea typeface="思源黑体 CN Bold" panose="020B0800000000000000" charset="-122"/>
                <a:sym typeface="Arial" panose="020B0604020202020204" pitchFamily="34" charset="0"/>
              </a:rPr>
              <a:t>antara</a:t>
            </a:r>
            <a:r>
              <a:rPr lang="en-US" altLang="en-US" b="1" dirty="0">
                <a:solidFill>
                  <a:schemeClr val="bg1"/>
                </a:solidFill>
                <a:latin typeface="思源黑体 CN Bold" panose="020B0800000000000000" charset="-122"/>
                <a:ea typeface="思源黑体 CN Bold" panose="020B0800000000000000" charset="-122"/>
                <a:sym typeface="Arial" panose="020B0604020202020204" pitchFamily="34" charset="0"/>
              </a:rPr>
              <a:t> syntax dan semantic </a:t>
            </a:r>
            <a:r>
              <a:rPr lang="en-US" altLang="en-US" b="1" dirty="0" err="1">
                <a:solidFill>
                  <a:schemeClr val="bg1"/>
                </a:solidFill>
                <a:latin typeface="思源黑体 CN Bold" panose="020B0800000000000000" charset="-122"/>
                <a:ea typeface="思源黑体 CN Bold" panose="020B0800000000000000" charset="-122"/>
                <a:sym typeface="Arial" panose="020B0604020202020204" pitchFamily="34" charset="0"/>
              </a:rPr>
              <a:t>secara</a:t>
            </a:r>
            <a:r>
              <a:rPr lang="en-US" altLang="en-US" b="1"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b="1" dirty="0" err="1">
                <a:solidFill>
                  <a:schemeClr val="bg1"/>
                </a:solidFill>
                <a:latin typeface="思源黑体 CN Bold" panose="020B0800000000000000" charset="-122"/>
                <a:ea typeface="思源黑体 CN Bold" panose="020B0800000000000000" charset="-122"/>
                <a:sym typeface="Arial" panose="020B0604020202020204" pitchFamily="34" charset="0"/>
              </a:rPr>
              <a:t>matematika</a:t>
            </a:r>
            <a:r>
              <a:rPr lang="en-US" altLang="en-US" b="1"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b="1" dirty="0" err="1">
                <a:solidFill>
                  <a:schemeClr val="bg1"/>
                </a:solidFill>
                <a:latin typeface="思源黑体 CN Bold" panose="020B0800000000000000" charset="-122"/>
                <a:ea typeface="思源黑体 CN Bold" panose="020B0800000000000000" charset="-122"/>
                <a:sym typeface="Arial" panose="020B0604020202020204" pitchFamily="34" charset="0"/>
              </a:rPr>
              <a:t>dapat</a:t>
            </a:r>
            <a:r>
              <a:rPr lang="en-US" altLang="en-US" b="1"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b="1" dirty="0" err="1">
                <a:solidFill>
                  <a:schemeClr val="bg1"/>
                </a:solidFill>
                <a:latin typeface="思源黑体 CN Bold" panose="020B0800000000000000" charset="-122"/>
                <a:ea typeface="思源黑体 CN Bold" panose="020B0800000000000000" charset="-122"/>
                <a:sym typeface="Arial" panose="020B0604020202020204" pitchFamily="34" charset="0"/>
              </a:rPr>
              <a:t>digambarkan</a:t>
            </a:r>
            <a:r>
              <a:rPr lang="en-US" altLang="en-US" b="1"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b="1" dirty="0" err="1">
                <a:solidFill>
                  <a:schemeClr val="bg1"/>
                </a:solidFill>
                <a:latin typeface="思源黑体 CN Bold" panose="020B0800000000000000" charset="-122"/>
                <a:ea typeface="思源黑体 CN Bold" panose="020B0800000000000000" charset="-122"/>
                <a:sym typeface="Arial" panose="020B0604020202020204" pitchFamily="34" charset="0"/>
              </a:rPr>
              <a:t>sebagai</a:t>
            </a:r>
            <a:r>
              <a:rPr lang="en-US" altLang="en-US" b="1"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b="1" dirty="0" err="1">
                <a:solidFill>
                  <a:schemeClr val="bg1"/>
                </a:solidFill>
                <a:latin typeface="思源黑体 CN Bold" panose="020B0800000000000000" charset="-122"/>
                <a:ea typeface="思源黑体 CN Bold" panose="020B0800000000000000" charset="-122"/>
                <a:sym typeface="Arial" panose="020B0604020202020204" pitchFamily="34" charset="0"/>
              </a:rPr>
              <a:t>berikut</a:t>
            </a:r>
            <a:r>
              <a:rPr lang="en-US" altLang="en-US" b="1" dirty="0">
                <a:solidFill>
                  <a:schemeClr val="bg1"/>
                </a:solidFill>
                <a:latin typeface="思源黑体 CN Bold" panose="020B0800000000000000" charset="-122"/>
                <a:ea typeface="思源黑体 CN Bold" panose="020B0800000000000000" charset="-122"/>
                <a:sym typeface="Arial" panose="020B0604020202020204" pitchFamily="34" charset="0"/>
              </a:rPr>
              <a:t>:</a:t>
            </a:r>
          </a:p>
        </p:txBody>
      </p:sp>
      <p:grpSp>
        <p:nvGrpSpPr>
          <p:cNvPr id="3" name="Group 2">
            <a:extLst>
              <a:ext uri="{FF2B5EF4-FFF2-40B4-BE49-F238E27FC236}">
                <a16:creationId xmlns:a16="http://schemas.microsoft.com/office/drawing/2014/main" id="{95EE6743-B090-1BC3-3DE6-81AF979E113C}"/>
              </a:ext>
            </a:extLst>
          </p:cNvPr>
          <p:cNvGrpSpPr/>
          <p:nvPr/>
        </p:nvGrpSpPr>
        <p:grpSpPr>
          <a:xfrm>
            <a:off x="1797208" y="3149687"/>
            <a:ext cx="8526156" cy="2279445"/>
            <a:chOff x="1797208" y="3149687"/>
            <a:chExt cx="8526156" cy="2279445"/>
          </a:xfrm>
        </p:grpSpPr>
        <p:sp>
          <p:nvSpPr>
            <p:cNvPr id="7" name="Freeform: Shape 6">
              <a:extLst>
                <a:ext uri="{FF2B5EF4-FFF2-40B4-BE49-F238E27FC236}">
                  <a16:creationId xmlns:a16="http://schemas.microsoft.com/office/drawing/2014/main" id="{5165D8A9-1CB5-CA5E-FDE3-8126C736AB57}"/>
                </a:ext>
              </a:extLst>
            </p:cNvPr>
            <p:cNvSpPr/>
            <p:nvPr/>
          </p:nvSpPr>
          <p:spPr>
            <a:xfrm>
              <a:off x="1797208" y="3149687"/>
              <a:ext cx="2828164" cy="1719354"/>
            </a:xfrm>
            <a:custGeom>
              <a:avLst/>
              <a:gdLst>
                <a:gd name="connsiteX0" fmla="*/ 0 w 2828164"/>
                <a:gd name="connsiteY0" fmla="*/ 859677 h 1719354"/>
                <a:gd name="connsiteX1" fmla="*/ 1414082 w 2828164"/>
                <a:gd name="connsiteY1" fmla="*/ 0 h 1719354"/>
                <a:gd name="connsiteX2" fmla="*/ 2828164 w 2828164"/>
                <a:gd name="connsiteY2" fmla="*/ 859677 h 1719354"/>
                <a:gd name="connsiteX3" fmla="*/ 1414082 w 2828164"/>
                <a:gd name="connsiteY3" fmla="*/ 1719354 h 1719354"/>
                <a:gd name="connsiteX4" fmla="*/ 0 w 2828164"/>
                <a:gd name="connsiteY4" fmla="*/ 859677 h 1719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8164" h="1719354">
                  <a:moveTo>
                    <a:pt x="0" y="859677"/>
                  </a:moveTo>
                  <a:cubicBezTo>
                    <a:pt x="0" y="384891"/>
                    <a:pt x="633106" y="0"/>
                    <a:pt x="1414082" y="0"/>
                  </a:cubicBezTo>
                  <a:cubicBezTo>
                    <a:pt x="2195058" y="0"/>
                    <a:pt x="2828164" y="384891"/>
                    <a:pt x="2828164" y="859677"/>
                  </a:cubicBezTo>
                  <a:cubicBezTo>
                    <a:pt x="2828164" y="1334463"/>
                    <a:pt x="2195058" y="1719354"/>
                    <a:pt x="1414082" y="1719354"/>
                  </a:cubicBezTo>
                  <a:cubicBezTo>
                    <a:pt x="633106" y="1719354"/>
                    <a:pt x="0" y="1334463"/>
                    <a:pt x="0" y="859677"/>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7195" tIns="284814" rIns="447195" bIns="284814" numCol="1" spcCol="1270" anchor="ctr" anchorCtr="0">
              <a:noAutofit/>
            </a:bodyPr>
            <a:lstStyle/>
            <a:p>
              <a:pPr marL="0" lvl="0" indent="0" algn="ctr" defTabSz="1155700">
                <a:lnSpc>
                  <a:spcPct val="90000"/>
                </a:lnSpc>
                <a:spcBef>
                  <a:spcPct val="0"/>
                </a:spcBef>
                <a:spcAft>
                  <a:spcPct val="35000"/>
                </a:spcAft>
                <a:buNone/>
              </a:pPr>
              <a:r>
                <a:rPr lang="en-ID" sz="2600" kern="1200"/>
                <a:t>&lt;program&gt;</a:t>
              </a:r>
            </a:p>
          </p:txBody>
        </p:sp>
        <p:sp>
          <p:nvSpPr>
            <p:cNvPr id="8" name="Freeform: Shape 7">
              <a:extLst>
                <a:ext uri="{FF2B5EF4-FFF2-40B4-BE49-F238E27FC236}">
                  <a16:creationId xmlns:a16="http://schemas.microsoft.com/office/drawing/2014/main" id="{542DA9A1-1757-9764-0D6C-DA8A6074BA59}"/>
                </a:ext>
              </a:extLst>
            </p:cNvPr>
            <p:cNvSpPr/>
            <p:nvPr/>
          </p:nvSpPr>
          <p:spPr>
            <a:xfrm>
              <a:off x="4871540" y="3700435"/>
              <a:ext cx="2057846" cy="751678"/>
            </a:xfrm>
            <a:custGeom>
              <a:avLst/>
              <a:gdLst>
                <a:gd name="connsiteX0" fmla="*/ 0 w 2057846"/>
                <a:gd name="connsiteY0" fmla="*/ 150336 h 751678"/>
                <a:gd name="connsiteX1" fmla="*/ 1682007 w 2057846"/>
                <a:gd name="connsiteY1" fmla="*/ 150336 h 751678"/>
                <a:gd name="connsiteX2" fmla="*/ 1682007 w 2057846"/>
                <a:gd name="connsiteY2" fmla="*/ 0 h 751678"/>
                <a:gd name="connsiteX3" fmla="*/ 2057846 w 2057846"/>
                <a:gd name="connsiteY3" fmla="*/ 375839 h 751678"/>
                <a:gd name="connsiteX4" fmla="*/ 1682007 w 2057846"/>
                <a:gd name="connsiteY4" fmla="*/ 751678 h 751678"/>
                <a:gd name="connsiteX5" fmla="*/ 1682007 w 2057846"/>
                <a:gd name="connsiteY5" fmla="*/ 601342 h 751678"/>
                <a:gd name="connsiteX6" fmla="*/ 0 w 2057846"/>
                <a:gd name="connsiteY6" fmla="*/ 601342 h 751678"/>
                <a:gd name="connsiteX7" fmla="*/ 0 w 2057846"/>
                <a:gd name="connsiteY7" fmla="*/ 150336 h 751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7846" h="751678">
                  <a:moveTo>
                    <a:pt x="0" y="150336"/>
                  </a:moveTo>
                  <a:lnTo>
                    <a:pt x="1682007" y="150336"/>
                  </a:lnTo>
                  <a:lnTo>
                    <a:pt x="1682007" y="0"/>
                  </a:lnTo>
                  <a:lnTo>
                    <a:pt x="2057846" y="375839"/>
                  </a:lnTo>
                  <a:lnTo>
                    <a:pt x="1682007" y="751678"/>
                  </a:lnTo>
                  <a:lnTo>
                    <a:pt x="1682007" y="601342"/>
                  </a:lnTo>
                  <a:lnTo>
                    <a:pt x="0" y="601342"/>
                  </a:lnTo>
                  <a:lnTo>
                    <a:pt x="0" y="15033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0336" rIns="225503" bIns="150336" numCol="1" spcCol="1270" anchor="ctr" anchorCtr="0">
              <a:noAutofit/>
            </a:bodyPr>
            <a:lstStyle/>
            <a:p>
              <a:pPr marL="0" lvl="0" indent="0" algn="ctr" defTabSz="933450">
                <a:lnSpc>
                  <a:spcPct val="90000"/>
                </a:lnSpc>
                <a:spcBef>
                  <a:spcPct val="0"/>
                </a:spcBef>
                <a:spcAft>
                  <a:spcPct val="35000"/>
                </a:spcAft>
                <a:buNone/>
              </a:pPr>
              <a:endParaRPr lang="en-ID" sz="2100" kern="1200"/>
            </a:p>
          </p:txBody>
        </p:sp>
        <p:sp>
          <p:nvSpPr>
            <p:cNvPr id="9" name="Freeform: Shape 8">
              <a:extLst>
                <a:ext uri="{FF2B5EF4-FFF2-40B4-BE49-F238E27FC236}">
                  <a16:creationId xmlns:a16="http://schemas.microsoft.com/office/drawing/2014/main" id="{0CE01ECF-FA27-684D-7CD4-8C3AD4608385}"/>
                </a:ext>
              </a:extLst>
            </p:cNvPr>
            <p:cNvSpPr/>
            <p:nvPr/>
          </p:nvSpPr>
          <p:spPr>
            <a:xfrm>
              <a:off x="7064929" y="3186969"/>
              <a:ext cx="3258435" cy="2242163"/>
            </a:xfrm>
            <a:custGeom>
              <a:avLst/>
              <a:gdLst>
                <a:gd name="connsiteX0" fmla="*/ 0 w 3258435"/>
                <a:gd name="connsiteY0" fmla="*/ 1121082 h 2242163"/>
                <a:gd name="connsiteX1" fmla="*/ 1629218 w 3258435"/>
                <a:gd name="connsiteY1" fmla="*/ 0 h 2242163"/>
                <a:gd name="connsiteX2" fmla="*/ 3258436 w 3258435"/>
                <a:gd name="connsiteY2" fmla="*/ 1121082 h 2242163"/>
                <a:gd name="connsiteX3" fmla="*/ 1629218 w 3258435"/>
                <a:gd name="connsiteY3" fmla="*/ 2242164 h 2242163"/>
                <a:gd name="connsiteX4" fmla="*/ 0 w 3258435"/>
                <a:gd name="connsiteY4" fmla="*/ 1121082 h 2242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8435" h="2242163">
                  <a:moveTo>
                    <a:pt x="0" y="1121082"/>
                  </a:moveTo>
                  <a:cubicBezTo>
                    <a:pt x="0" y="501926"/>
                    <a:pt x="729426" y="0"/>
                    <a:pt x="1629218" y="0"/>
                  </a:cubicBezTo>
                  <a:cubicBezTo>
                    <a:pt x="2529010" y="0"/>
                    <a:pt x="3258436" y="501926"/>
                    <a:pt x="3258436" y="1121082"/>
                  </a:cubicBezTo>
                  <a:cubicBezTo>
                    <a:pt x="3258436" y="1740238"/>
                    <a:pt x="2529010" y="2242164"/>
                    <a:pt x="1629218" y="2242164"/>
                  </a:cubicBezTo>
                  <a:cubicBezTo>
                    <a:pt x="729426" y="2242164"/>
                    <a:pt x="0" y="1740238"/>
                    <a:pt x="0" y="112108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0207" tIns="361377" rIns="510207" bIns="361377" numCol="1" spcCol="1270" anchor="ctr" anchorCtr="0">
              <a:noAutofit/>
            </a:bodyPr>
            <a:lstStyle/>
            <a:p>
              <a:pPr marL="0" lvl="0" indent="0" algn="ctr" defTabSz="1155700">
                <a:lnSpc>
                  <a:spcPct val="90000"/>
                </a:lnSpc>
                <a:spcBef>
                  <a:spcPct val="0"/>
                </a:spcBef>
                <a:spcAft>
                  <a:spcPct val="35000"/>
                </a:spcAft>
                <a:buNone/>
              </a:pPr>
              <a:r>
                <a:rPr lang="el-GR" sz="2600" kern="1200" dirty="0"/>
                <a:t>= 2/5 230 Ø λ 1. 5 {}</a:t>
              </a:r>
              <a:endParaRPr lang="en-ID" sz="2600" kern="1200"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9" name="Text Placeholder 32"/>
          <p:cNvSpPr txBox="1"/>
          <p:nvPr/>
        </p:nvSpPr>
        <p:spPr>
          <a:xfrm>
            <a:off x="2018030" y="3904615"/>
            <a:ext cx="3371215" cy="15970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buFont typeface="思源黑体 CN Regular" panose="020B0500000000000000" charset="-122"/>
              <a:buChar char="ü"/>
            </a:pPr>
            <a:r>
              <a:rPr lang="zh-CN" altLang="en-US" sz="870"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Input the text content you want according to the content you need, and input the text and other information.Input the text content you want according to the content you need, and input the text and other information.</a:t>
            </a:r>
          </a:p>
          <a:p>
            <a:pPr>
              <a:lnSpc>
                <a:spcPct val="150000"/>
              </a:lnSpc>
              <a:buFont typeface="思源黑体 CN Regular" panose="020B0500000000000000" charset="-122"/>
              <a:buChar char="ü"/>
            </a:pPr>
            <a:endParaRPr lang="zh-CN" altLang="en-US" sz="870" dirty="0">
              <a:solidFill>
                <a:schemeClr val="bg1"/>
              </a:solidFill>
              <a:latin typeface="思源黑体 CN ExtraLight" panose="020B0200000000000000" charset="-122"/>
              <a:ea typeface="思源黑体 CN ExtraLight" panose="020B0200000000000000" charset="-122"/>
              <a:sym typeface="Arial" panose="020B0604020202020204" pitchFamily="34" charset="0"/>
            </a:endParaRPr>
          </a:p>
          <a:p>
            <a:pPr>
              <a:lnSpc>
                <a:spcPct val="150000"/>
              </a:lnSpc>
              <a:buFont typeface="思源黑体 CN Regular" panose="020B0500000000000000" charset="-122"/>
              <a:buChar char="ü"/>
            </a:pPr>
            <a:r>
              <a:rPr lang="zh-CN" altLang="en-US" sz="870"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Input the text content you want according to the content you need, and input the text and other information.</a:t>
            </a:r>
          </a:p>
        </p:txBody>
      </p:sp>
      <p:sp>
        <p:nvSpPr>
          <p:cNvPr id="4" name="Rectangle 47"/>
          <p:cNvSpPr/>
          <p:nvPr/>
        </p:nvSpPr>
        <p:spPr>
          <a:xfrm>
            <a:off x="2506980" y="938635"/>
            <a:ext cx="7178040" cy="43620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rPr>
              <a:t>SOAL : </a:t>
            </a:r>
          </a:p>
          <a:p>
            <a:pPr marL="514350" indent="-514350">
              <a:buAutoNum type="arabicPeriod"/>
            </a:pPr>
            <a:r>
              <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rPr>
              <a:t>Dari </a:t>
            </a:r>
            <a:r>
              <a:rPr lang="en-US" altLang="en-AU" sz="3130" dirty="0" err="1">
                <a:solidFill>
                  <a:schemeClr val="bg1"/>
                </a:solidFill>
                <a:latin typeface="思源黑体 CN Bold" panose="020B0800000000000000" charset="-122"/>
                <a:ea typeface="思源黑体 CN Bold" panose="020B0800000000000000" charset="-122"/>
                <a:sym typeface="Arial" panose="020B0604020202020204" pitchFamily="34" charset="0"/>
              </a:rPr>
              <a:t>deklarasi</a:t>
            </a:r>
            <a:r>
              <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AU" sz="3130" dirty="0" err="1">
                <a:solidFill>
                  <a:schemeClr val="bg1"/>
                </a:solidFill>
                <a:latin typeface="思源黑体 CN Bold" panose="020B0800000000000000" charset="-122"/>
                <a:ea typeface="思源黑体 CN Bold" panose="020B0800000000000000" charset="-122"/>
                <a:sym typeface="Arial" panose="020B0604020202020204" pitchFamily="34" charset="0"/>
              </a:rPr>
              <a:t>bahasa</a:t>
            </a:r>
            <a:r>
              <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rPr>
              <a:t> C </a:t>
            </a:r>
            <a:r>
              <a:rPr lang="en-US" altLang="en-AU" sz="3130" dirty="0" err="1">
                <a:solidFill>
                  <a:schemeClr val="bg1"/>
                </a:solidFill>
                <a:latin typeface="思源黑体 CN Bold" panose="020B0800000000000000" charset="-122"/>
                <a:ea typeface="思源黑体 CN Bold" panose="020B0800000000000000" charset="-122"/>
                <a:sym typeface="Arial" panose="020B0604020202020204" pitchFamily="34" charset="0"/>
              </a:rPr>
              <a:t>berikut</a:t>
            </a:r>
            <a:r>
              <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rPr>
              <a:t> : int vector[10]; </a:t>
            </a:r>
            <a:r>
              <a:rPr lang="en-US" altLang="en-AU" sz="3130" dirty="0" err="1">
                <a:solidFill>
                  <a:schemeClr val="bg1"/>
                </a:solidFill>
                <a:latin typeface="思源黑体 CN Bold" panose="020B0800000000000000" charset="-122"/>
                <a:ea typeface="思源黑体 CN Bold" panose="020B0800000000000000" charset="-122"/>
                <a:sym typeface="Arial" panose="020B0604020202020204" pitchFamily="34" charset="0"/>
              </a:rPr>
              <a:t>jelaskan</a:t>
            </a:r>
            <a:r>
              <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AU" sz="3130" dirty="0" err="1">
                <a:solidFill>
                  <a:schemeClr val="bg1"/>
                </a:solidFill>
                <a:latin typeface="思源黑体 CN Bold" panose="020B0800000000000000" charset="-122"/>
                <a:ea typeface="思源黑体 CN Bold" panose="020B0800000000000000" charset="-122"/>
                <a:sym typeface="Arial" panose="020B0604020202020204" pitchFamily="34" charset="0"/>
              </a:rPr>
              <a:t>aturan</a:t>
            </a:r>
            <a:r>
              <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rPr>
              <a:t> semantic </a:t>
            </a:r>
            <a:r>
              <a:rPr lang="en-US" altLang="en-AU" sz="3130" dirty="0" err="1">
                <a:solidFill>
                  <a:schemeClr val="bg1"/>
                </a:solidFill>
                <a:latin typeface="思源黑体 CN Bold" panose="020B0800000000000000" charset="-122"/>
                <a:ea typeface="思源黑体 CN Bold" panose="020B0800000000000000" charset="-122"/>
                <a:sym typeface="Arial" panose="020B0604020202020204" pitchFamily="34" charset="0"/>
              </a:rPr>
              <a:t>dari</a:t>
            </a:r>
            <a:r>
              <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AU" sz="3130" dirty="0" err="1">
                <a:solidFill>
                  <a:schemeClr val="bg1"/>
                </a:solidFill>
                <a:latin typeface="思源黑体 CN Bold" panose="020B0800000000000000" charset="-122"/>
                <a:ea typeface="思源黑体 CN Bold" panose="020B0800000000000000" charset="-122"/>
                <a:sym typeface="Arial" panose="020B0604020202020204" pitchFamily="34" charset="0"/>
              </a:rPr>
              <a:t>instruksi</a:t>
            </a:r>
            <a:r>
              <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AU" sz="3130" dirty="0" err="1">
                <a:solidFill>
                  <a:schemeClr val="bg1"/>
                </a:solidFill>
                <a:latin typeface="思源黑体 CN Bold" panose="020B0800000000000000" charset="-122"/>
                <a:ea typeface="思源黑体 CN Bold" panose="020B0800000000000000" charset="-122"/>
                <a:sym typeface="Arial" panose="020B0604020202020204" pitchFamily="34" charset="0"/>
              </a:rPr>
              <a:t>tsb</a:t>
            </a:r>
            <a:r>
              <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rPr>
              <a:t>. </a:t>
            </a:r>
          </a:p>
          <a:p>
            <a:pPr marL="514350" indent="-514350">
              <a:buAutoNum type="arabicPeriod"/>
            </a:pPr>
            <a:r>
              <a:rPr lang="en-US" altLang="en-AU" sz="3130" dirty="0" err="1">
                <a:solidFill>
                  <a:schemeClr val="bg1"/>
                </a:solidFill>
                <a:latin typeface="思源黑体 CN Bold" panose="020B0800000000000000" charset="-122"/>
                <a:ea typeface="思源黑体 CN Bold" panose="020B0800000000000000" charset="-122"/>
                <a:sym typeface="Arial" panose="020B0604020202020204" pitchFamily="34" charset="0"/>
              </a:rPr>
              <a:t>Bagaimana</a:t>
            </a:r>
            <a:r>
              <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AU" sz="3130" dirty="0" err="1">
                <a:solidFill>
                  <a:schemeClr val="bg1"/>
                </a:solidFill>
                <a:latin typeface="思源黑体 CN Bold" panose="020B0800000000000000" charset="-122"/>
                <a:ea typeface="思源黑体 CN Bold" panose="020B0800000000000000" charset="-122"/>
                <a:sym typeface="Arial" panose="020B0604020202020204" pitchFamily="34" charset="0"/>
              </a:rPr>
              <a:t>kondisi</a:t>
            </a:r>
            <a:r>
              <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AU" sz="3130" dirty="0" err="1">
                <a:solidFill>
                  <a:schemeClr val="bg1"/>
                </a:solidFill>
                <a:latin typeface="思源黑体 CN Bold" panose="020B0800000000000000" charset="-122"/>
                <a:ea typeface="思源黑体 CN Bold" panose="020B0800000000000000" charset="-122"/>
                <a:sym typeface="Arial" panose="020B0604020202020204" pitchFamily="34" charset="0"/>
              </a:rPr>
              <a:t>suatu</a:t>
            </a:r>
            <a:r>
              <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AU" sz="3130" dirty="0" err="1">
                <a:solidFill>
                  <a:schemeClr val="bg1"/>
                </a:solidFill>
                <a:latin typeface="思源黑体 CN Bold" panose="020B0800000000000000" charset="-122"/>
                <a:ea typeface="思源黑体 CN Bold" panose="020B0800000000000000" charset="-122"/>
                <a:sym typeface="Arial" panose="020B0604020202020204" pitchFamily="34" charset="0"/>
              </a:rPr>
              <a:t>bahasa</a:t>
            </a:r>
            <a:r>
              <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AU" sz="3130" dirty="0" err="1">
                <a:solidFill>
                  <a:schemeClr val="bg1"/>
                </a:solidFill>
                <a:latin typeface="思源黑体 CN Bold" panose="020B0800000000000000" charset="-122"/>
                <a:ea typeface="思源黑体 CN Bold" panose="020B0800000000000000" charset="-122"/>
                <a:sym typeface="Arial" panose="020B0604020202020204" pitchFamily="34" charset="0"/>
              </a:rPr>
              <a:t>pemrograman</a:t>
            </a:r>
            <a:r>
              <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rPr>
              <a:t> yang </a:t>
            </a:r>
            <a:r>
              <a:rPr lang="en-US" altLang="en-AU" sz="3130" dirty="0" err="1">
                <a:solidFill>
                  <a:schemeClr val="bg1"/>
                </a:solidFill>
                <a:latin typeface="思源黑体 CN Bold" panose="020B0800000000000000" charset="-122"/>
                <a:ea typeface="思源黑体 CN Bold" panose="020B0800000000000000" charset="-122"/>
                <a:sym typeface="Arial" panose="020B0604020202020204" pitchFamily="34" charset="0"/>
              </a:rPr>
              <a:t>tidak</a:t>
            </a:r>
            <a:r>
              <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AU" sz="3130" dirty="0" err="1">
                <a:solidFill>
                  <a:schemeClr val="bg1"/>
                </a:solidFill>
                <a:latin typeface="思源黑体 CN Bold" panose="020B0800000000000000" charset="-122"/>
                <a:ea typeface="思源黑体 CN Bold" panose="020B0800000000000000" charset="-122"/>
                <a:sym typeface="Arial" panose="020B0604020202020204" pitchFamily="34" charset="0"/>
              </a:rPr>
              <a:t>mempunyai</a:t>
            </a:r>
            <a:r>
              <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rPr>
              <a:t> semantic ?</a:t>
            </a:r>
          </a:p>
        </p:txBody>
      </p:sp>
    </p:spTree>
    <p:extLst>
      <p:ext uri="{BB962C8B-B14F-4D97-AF65-F5344CB8AC3E}">
        <p14:creationId xmlns:p14="http://schemas.microsoft.com/office/powerpoint/2010/main" val="2022053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AwNmI4M2UxM2ExNDIyNjEzMmMwOTBjNTdjYTI2OT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Light"/>
        <a:ea typeface=""/>
        <a:cs typeface=""/>
        <a:font script="Jpan" typeface="游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FF6737"/>
            </a:gs>
            <a:gs pos="48000">
              <a:srgbClr val="FF784E"/>
            </a:gs>
          </a:gsLst>
          <a:lin ang="10800000" scaled="1"/>
          <a:tileRect/>
        </a:gradFill>
        <a:ln>
          <a:noFill/>
        </a:ln>
      </a:spPr>
      <a:bodyPr rtlCol="0" anchor="ctr"/>
      <a:lstStyle>
        <a:defPPr algn="ctr">
          <a:defRPr sz="6600" kern="2500" dirty="0" smtClean="0">
            <a:solidFill>
              <a:schemeClr val="bg1"/>
            </a:solidFill>
            <a:latin typeface="思源黑体 ExtraLight" panose="020B0200000000000000" pitchFamily="34" charset="-122"/>
            <a:ea typeface="思源黑体 ExtraLight" panose="020B0200000000000000"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Light"/>
        <a:ea typeface=""/>
        <a:cs typeface=""/>
        <a:font script="Jpan" typeface="游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C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Regular"/>
        <a:ea typeface=""/>
        <a:cs typeface=""/>
        <a:font script="Jpan" typeface="ＭＳ Ｐ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1033</Words>
  <Application>Microsoft Office PowerPoint</Application>
  <PresentationFormat>Widescreen</PresentationFormat>
  <Paragraphs>59</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Black</vt:lpstr>
      <vt:lpstr>Trebuchet MS</vt:lpstr>
      <vt:lpstr>思源宋体 CN Heavy</vt:lpstr>
      <vt:lpstr>思源黑体 CN Bold</vt:lpstr>
      <vt:lpstr>思源黑体 CN ExtraLight</vt:lpstr>
      <vt:lpstr>思源黑体 CN Light</vt:lpstr>
      <vt:lpstr>思源黑体 CN Medium</vt:lpstr>
      <vt:lpstr>思源黑体 CN Regular</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Syalis Ibnih</dc:creator>
  <cp:lastModifiedBy>lintang7677@gmail.com</cp:lastModifiedBy>
  <cp:revision>755</cp:revision>
  <dcterms:created xsi:type="dcterms:W3CDTF">2020-07-07T03:15:00Z</dcterms:created>
  <dcterms:modified xsi:type="dcterms:W3CDTF">2022-08-26T16:09:21Z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C6E3E62C7AD842AE96887C97A8879F52</vt:lpwstr>
  </property>
</Properties>
</file>