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3" r:id="rId8"/>
    <p:sldId id="261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AA318AE-F2B5-4AB6-8283-8C51F5AA5F93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7F1C05E-3B5E-4665-8C0B-5E8F2D86B61A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750841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318AE-F2B5-4AB6-8283-8C51F5AA5F93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1C05E-3B5E-4665-8C0B-5E8F2D86B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1220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318AE-F2B5-4AB6-8283-8C51F5AA5F93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1C05E-3B5E-4665-8C0B-5E8F2D86B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7272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318AE-F2B5-4AB6-8283-8C51F5AA5F93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1C05E-3B5E-4665-8C0B-5E8F2D86B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6638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AA318AE-F2B5-4AB6-8283-8C51F5AA5F93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7F1C05E-3B5E-4665-8C0B-5E8F2D86B61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964132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318AE-F2B5-4AB6-8283-8C51F5AA5F93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1C05E-3B5E-4665-8C0B-5E8F2D86B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1976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318AE-F2B5-4AB6-8283-8C51F5AA5F93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1C05E-3B5E-4665-8C0B-5E8F2D86B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7466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318AE-F2B5-4AB6-8283-8C51F5AA5F93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1C05E-3B5E-4665-8C0B-5E8F2D86B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0365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318AE-F2B5-4AB6-8283-8C51F5AA5F93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1C05E-3B5E-4665-8C0B-5E8F2D86B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3598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5AA318AE-F2B5-4AB6-8283-8C51F5AA5F93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E7F1C05E-3B5E-4665-8C0B-5E8F2D86B61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940101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5AA318AE-F2B5-4AB6-8283-8C51F5AA5F93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E7F1C05E-3B5E-4665-8C0B-5E8F2D86B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6712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AA318AE-F2B5-4AB6-8283-8C51F5AA5F93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7F1C05E-3B5E-4665-8C0B-5E8F2D86B6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36731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Simple Present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Tegar</a:t>
            </a:r>
            <a:r>
              <a:rPr lang="en-US" dirty="0" smtClean="0"/>
              <a:t> </a:t>
            </a:r>
            <a:r>
              <a:rPr lang="en-US" dirty="0" err="1" smtClean="0"/>
              <a:t>Arif</a:t>
            </a:r>
            <a:r>
              <a:rPr lang="en-US" dirty="0" smtClean="0"/>
              <a:t> </a:t>
            </a:r>
            <a:r>
              <a:rPr lang="en-US" dirty="0" err="1" smtClean="0"/>
              <a:t>Topan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0564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Present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talk about : </a:t>
            </a:r>
          </a:p>
          <a:p>
            <a:pPr marL="514350" indent="-514350">
              <a:buAutoNum type="arabicPeriod"/>
            </a:pPr>
            <a:r>
              <a:rPr lang="en-US" dirty="0" smtClean="0"/>
              <a:t>Action that happens repeatedly (habitual action).</a:t>
            </a:r>
          </a:p>
          <a:p>
            <a:pPr marL="514350" indent="-514350">
              <a:buAutoNum type="arabicPeriod"/>
            </a:pPr>
            <a:r>
              <a:rPr lang="en-US" dirty="0" smtClean="0"/>
              <a:t>General or permanent situation.</a:t>
            </a:r>
          </a:p>
          <a:p>
            <a:pPr marL="514350" indent="-514350">
              <a:buAutoNum type="arabicPeriod"/>
            </a:pPr>
            <a:r>
              <a:rPr lang="en-US" dirty="0" smtClean="0"/>
              <a:t>Something is true or untrue in general.</a:t>
            </a:r>
          </a:p>
          <a:p>
            <a:pPr marL="514350" indent="-514350">
              <a:buAutoNum type="arabicPeriod"/>
            </a:pPr>
            <a:r>
              <a:rPr lang="en-US" dirty="0" smtClean="0"/>
              <a:t>Thoughts, feelings and states.</a:t>
            </a:r>
          </a:p>
          <a:p>
            <a:pPr marL="514350" indent="-514350">
              <a:buAutoNum type="arabicPeriod"/>
            </a:pPr>
            <a:r>
              <a:rPr lang="en-US" dirty="0" smtClean="0"/>
              <a:t>In storytelling and commentaries used to describes the main events.</a:t>
            </a:r>
          </a:p>
          <a:p>
            <a:pPr marL="514350" indent="-514350">
              <a:buAutoNum type="arabicPeriod"/>
            </a:pPr>
            <a:r>
              <a:rPr lang="en-US" dirty="0" smtClean="0"/>
              <a:t>An official arrangement such as a timetable or </a:t>
            </a:r>
            <a:r>
              <a:rPr lang="en-US" dirty="0" err="1" smtClean="0"/>
              <a:t>programme</a:t>
            </a:r>
            <a:r>
              <a:rPr lang="en-US" dirty="0" smtClean="0"/>
              <a:t>.</a:t>
            </a:r>
          </a:p>
          <a:p>
            <a:pPr marL="514350" indent="-514350">
              <a:buAutoNum type="arabicPeriod"/>
            </a:pPr>
            <a:r>
              <a:rPr lang="en-US" dirty="0" smtClean="0"/>
              <a:t>Also used for facts.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7247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Present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2151541" y="1874517"/>
            <a:ext cx="6159809" cy="4595724"/>
            <a:chOff x="3234520" y="1874516"/>
            <a:chExt cx="6159809" cy="4595724"/>
          </a:xfrm>
        </p:grpSpPr>
        <p:sp>
          <p:nvSpPr>
            <p:cNvPr id="4" name="TextBox 3"/>
            <p:cNvSpPr txBox="1"/>
            <p:nvPr/>
          </p:nvSpPr>
          <p:spPr>
            <a:xfrm>
              <a:off x="5363579" y="3712192"/>
              <a:ext cx="1978925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Clue Words</a:t>
              </a:r>
              <a:endParaRPr lang="en-US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3783320" y="1874516"/>
              <a:ext cx="1568056" cy="111995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Always</a:t>
              </a:r>
              <a:endParaRPr 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3234520" y="4290967"/>
              <a:ext cx="1568056" cy="111995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Never</a:t>
              </a:r>
              <a:endParaRPr 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5363579" y="5315391"/>
              <a:ext cx="1901691" cy="11548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Sometimes</a:t>
              </a:r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7826273" y="4290967"/>
              <a:ext cx="1568056" cy="111995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Often</a:t>
              </a:r>
              <a:endParaRPr lang="en-US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7330301" y="1874516"/>
              <a:ext cx="1568056" cy="111995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Usually</a:t>
              </a:r>
              <a:endParaRPr lang="en-US" dirty="0"/>
            </a:p>
          </p:txBody>
        </p:sp>
        <p:cxnSp>
          <p:nvCxnSpPr>
            <p:cNvPr id="11" name="Straight Connector 10"/>
            <p:cNvCxnSpPr>
              <a:stCxn id="5" idx="5"/>
              <a:endCxn id="4" idx="0"/>
            </p:cNvCxnSpPr>
            <p:nvPr/>
          </p:nvCxnSpPr>
          <p:spPr>
            <a:xfrm>
              <a:off x="5121740" y="2830461"/>
              <a:ext cx="1231302" cy="8817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4" idx="1"/>
              <a:endCxn id="6" idx="6"/>
            </p:cNvCxnSpPr>
            <p:nvPr/>
          </p:nvCxnSpPr>
          <p:spPr>
            <a:xfrm flipH="1">
              <a:off x="4802576" y="3896858"/>
              <a:ext cx="561003" cy="9540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4" idx="3"/>
              <a:endCxn id="8" idx="2"/>
            </p:cNvCxnSpPr>
            <p:nvPr/>
          </p:nvCxnSpPr>
          <p:spPr>
            <a:xfrm>
              <a:off x="7342504" y="3896858"/>
              <a:ext cx="483769" cy="9540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4" idx="2"/>
              <a:endCxn id="7" idx="0"/>
            </p:cNvCxnSpPr>
            <p:nvPr/>
          </p:nvCxnSpPr>
          <p:spPr>
            <a:xfrm flipH="1">
              <a:off x="6314425" y="4081524"/>
              <a:ext cx="38617" cy="12338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9" idx="3"/>
              <a:endCxn id="4" idx="0"/>
            </p:cNvCxnSpPr>
            <p:nvPr/>
          </p:nvCxnSpPr>
          <p:spPr>
            <a:xfrm flipH="1">
              <a:off x="6353042" y="2830461"/>
              <a:ext cx="1206895" cy="8817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6" name="Picture 2" descr="Remember Transparent &amp; PNG Clipart Free Download - YW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1350" y="1531241"/>
            <a:ext cx="3118650" cy="309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940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Present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Affirmative Structure : Subject + Verb (present form)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6142875"/>
              </p:ext>
            </p:extLst>
          </p:nvPr>
        </p:nvGraphicFramePr>
        <p:xfrm>
          <a:off x="2276839" y="2970276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90379988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7899638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Subject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Verb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9528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Play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4166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You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Play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3212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He, She, 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Plays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691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Play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2282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They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Play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70704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91266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Present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: </a:t>
            </a:r>
          </a:p>
          <a:p>
            <a:pPr marL="457200" indent="-457200">
              <a:buAutoNum type="arabicPeriod"/>
            </a:pPr>
            <a:r>
              <a:rPr lang="en-US" dirty="0" smtClean="0"/>
              <a:t>She lives in Paris.</a:t>
            </a:r>
          </a:p>
          <a:p>
            <a:pPr marL="457200" indent="-457200">
              <a:buAutoNum type="arabicPeriod"/>
            </a:pPr>
            <a:r>
              <a:rPr lang="en-US" dirty="0" smtClean="0"/>
              <a:t>The earth turns 360</a:t>
            </a:r>
            <a:r>
              <a:rPr lang="en-US" baseline="30000" dirty="0" smtClean="0"/>
              <a:t>o</a:t>
            </a:r>
            <a:r>
              <a:rPr lang="en-US" dirty="0" smtClean="0"/>
              <a:t> every day.</a:t>
            </a:r>
          </a:p>
          <a:p>
            <a:pPr marL="457200" indent="-457200">
              <a:buAutoNum type="arabicPeriod"/>
            </a:pPr>
            <a:r>
              <a:rPr lang="en-US" dirty="0"/>
              <a:t>I always drink milk at </a:t>
            </a:r>
            <a:r>
              <a:rPr lang="en-US" dirty="0" smtClean="0"/>
              <a:t>breakfast.</a:t>
            </a:r>
            <a:endParaRPr lang="en-US" dirty="0"/>
          </a:p>
        </p:txBody>
      </p:sp>
      <p:pic>
        <p:nvPicPr>
          <p:cNvPr id="3074" name="Picture 2" descr="Hand Painted Thick Coating Beautiful Woman Traveling To Paris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9205" y="787044"/>
            <a:ext cx="4160763" cy="5545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23740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Present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Negative Structure : Subject + do / does + not + verb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2132389"/>
              </p:ext>
            </p:extLst>
          </p:nvPr>
        </p:nvGraphicFramePr>
        <p:xfrm>
          <a:off x="2276839" y="2970276"/>
          <a:ext cx="81279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39147270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01854090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4363352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Subject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Do / Does + not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Verb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9821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Don’t</a:t>
                      </a:r>
                      <a:endParaRPr lang="en-US" dirty="0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Play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6486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You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Don’t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840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He, She, 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Doesn’t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7319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Don’t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5096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They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Don’t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57804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36046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Present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:</a:t>
            </a:r>
          </a:p>
          <a:p>
            <a:pPr marL="457200" indent="-457200">
              <a:buAutoNum type="arabicPeriod"/>
            </a:pPr>
            <a:r>
              <a:rPr lang="en-US" dirty="0" smtClean="0"/>
              <a:t>She doesn’t seem very happy at the moment.</a:t>
            </a:r>
          </a:p>
          <a:p>
            <a:pPr marL="457200" indent="-457200">
              <a:buAutoNum type="arabicPeriod"/>
            </a:pPr>
            <a:r>
              <a:rPr lang="en-US" dirty="0" smtClean="0"/>
              <a:t>I don’t believe! Is that really true?</a:t>
            </a:r>
          </a:p>
          <a:p>
            <a:pPr marL="457200" indent="-457200">
              <a:buAutoNum type="arabicPeriod"/>
            </a:pPr>
            <a:r>
              <a:rPr lang="en-US" dirty="0"/>
              <a:t>We don’t have much money, so we rarely have </a:t>
            </a:r>
            <a:r>
              <a:rPr lang="en-US" dirty="0" smtClean="0"/>
              <a:t>vacation.</a:t>
            </a:r>
            <a:endParaRPr lang="en-US" dirty="0"/>
          </a:p>
        </p:txBody>
      </p:sp>
      <p:pic>
        <p:nvPicPr>
          <p:cNvPr id="5122" name="Picture 2" descr="Poor PNG Photos | PNG Ma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3687" y="1528509"/>
            <a:ext cx="5108574" cy="5108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15832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Present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Interrgoative</a:t>
            </a:r>
            <a:r>
              <a:rPr lang="en-US" dirty="0" smtClean="0"/>
              <a:t> Structure : do / does + subject + verb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6210988"/>
              </p:ext>
            </p:extLst>
          </p:nvPr>
        </p:nvGraphicFramePr>
        <p:xfrm>
          <a:off x="2056063" y="2970276"/>
          <a:ext cx="81279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39147270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01854090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4363352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Do / Does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Subject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Verb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9821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</a:t>
                      </a:r>
                      <a:endParaRPr lang="en-US" dirty="0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Play?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6486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You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840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Does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He, She, It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7319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We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5096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They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57804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73155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Present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:</a:t>
            </a:r>
          </a:p>
          <a:p>
            <a:pPr marL="457200" indent="-457200">
              <a:buAutoNum type="arabicPeriod"/>
            </a:pPr>
            <a:r>
              <a:rPr lang="en-US" dirty="0" smtClean="0"/>
              <a:t>Does </a:t>
            </a:r>
            <a:r>
              <a:rPr lang="en-US" dirty="0" smtClean="0"/>
              <a:t>she </a:t>
            </a:r>
            <a:r>
              <a:rPr lang="en-US" dirty="0" smtClean="0"/>
              <a:t>listen to music?</a:t>
            </a:r>
          </a:p>
          <a:p>
            <a:pPr marL="457200" indent="-457200">
              <a:buAutoNum type="arabicPeriod"/>
            </a:pPr>
            <a:r>
              <a:rPr lang="en-US" dirty="0" smtClean="0"/>
              <a:t>Do you hate me?</a:t>
            </a:r>
          </a:p>
          <a:p>
            <a:pPr marL="457200" indent="-457200">
              <a:buAutoNum type="arabicPeriod"/>
            </a:pPr>
            <a:r>
              <a:rPr lang="en-US" dirty="0" smtClean="0"/>
              <a:t>Do I love her?</a:t>
            </a:r>
            <a:endParaRPr lang="en-US" dirty="0"/>
          </a:p>
        </p:txBody>
      </p:sp>
      <p:pic>
        <p:nvPicPr>
          <p:cNvPr id="6150" name="Picture 6" descr="Clip Art Woman Big Image Png - Listen To Music Png, Transparent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6862" y="2286001"/>
            <a:ext cx="3768900" cy="3545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4537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57</TotalTime>
  <Words>230</Words>
  <Application>Microsoft Office PowerPoint</Application>
  <PresentationFormat>Widescreen</PresentationFormat>
  <Paragraphs>79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Gill Sans MT</vt:lpstr>
      <vt:lpstr>Impact</vt:lpstr>
      <vt:lpstr>Badge</vt:lpstr>
      <vt:lpstr>Simple Present</vt:lpstr>
      <vt:lpstr>Simple Present</vt:lpstr>
      <vt:lpstr>Simple Present</vt:lpstr>
      <vt:lpstr>Simple Present</vt:lpstr>
      <vt:lpstr>Simple Present</vt:lpstr>
      <vt:lpstr>Simple Present</vt:lpstr>
      <vt:lpstr>Simple Present</vt:lpstr>
      <vt:lpstr>Simple Present</vt:lpstr>
      <vt:lpstr>Simple Present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Present</dc:title>
  <dc:creator>Microsoft</dc:creator>
  <cp:lastModifiedBy>Microsoft</cp:lastModifiedBy>
  <cp:revision>8</cp:revision>
  <dcterms:created xsi:type="dcterms:W3CDTF">2020-05-02T15:02:27Z</dcterms:created>
  <dcterms:modified xsi:type="dcterms:W3CDTF">2020-05-03T09:50:34Z</dcterms:modified>
</cp:coreProperties>
</file>