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60293-6D0D-439A-846F-5CAD37282AB7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EFBF5-4968-407A-A843-6A422FCBD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PTKIB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PTKIB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PTKIB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PTKIB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PTKIB by dna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PTKIB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PTKIB by dna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PTKIB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PTKIB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04F2B0-7BA6-4E25-895B-012B6D326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Dasar Sistem Operasi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9/25/2011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r>
              <a:rPr lang="en-US" dirty="0" smtClean="0"/>
              <a:t>Utility Program</a:t>
            </a:r>
          </a:p>
          <a:p>
            <a:r>
              <a:rPr lang="en-US" dirty="0" err="1" smtClean="0"/>
              <a:t>Paket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Program </a:t>
            </a:r>
            <a:r>
              <a:rPr lang="en-US" dirty="0" err="1" smtClean="0"/>
              <a:t>Aplikasi</a:t>
            </a:r>
            <a:endParaRPr lang="en-US" dirty="0" smtClean="0"/>
          </a:p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Penggolongan</a:t>
            </a:r>
            <a:r>
              <a:rPr lang="en-US" dirty="0" smtClean="0"/>
              <a:t>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software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program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Norton utility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software yang </a:t>
            </a:r>
            <a:r>
              <a:rPr lang="en-US" dirty="0" err="1" smtClean="0"/>
              <a:t>kompleks</a:t>
            </a:r>
            <a:r>
              <a:rPr lang="en-US" dirty="0" smtClean="0"/>
              <a:t>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global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Word Processor</a:t>
            </a:r>
          </a:p>
          <a:p>
            <a:pPr lvl="1">
              <a:buNone/>
            </a:pPr>
            <a:r>
              <a:rPr lang="en-US" dirty="0" smtClean="0"/>
              <a:t>	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pengolah</a:t>
            </a:r>
            <a:r>
              <a:rPr lang="en-US" dirty="0" smtClean="0"/>
              <a:t> kata, Word, </a:t>
            </a:r>
            <a:r>
              <a:rPr lang="en-US" dirty="0" smtClean="0"/>
              <a:t>WS(work start)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Spread sheet</a:t>
            </a:r>
          </a:p>
          <a:p>
            <a:pPr lvl="1">
              <a:buNone/>
            </a:pPr>
            <a:r>
              <a:rPr lang="en-US" dirty="0" smtClean="0"/>
              <a:t>	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, Excel, Lotus 123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Database</a:t>
            </a:r>
          </a:p>
          <a:p>
            <a:pPr lvl="1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pengolah</a:t>
            </a:r>
            <a:r>
              <a:rPr lang="en-US" dirty="0" smtClean="0"/>
              <a:t> Data, Access, Dbase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Paket</a:t>
            </a:r>
            <a:r>
              <a:rPr lang="en-US" dirty="0" smtClean="0"/>
              <a:t>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program </a:t>
            </a:r>
            <a:r>
              <a:rPr lang="en-US" dirty="0" err="1" smtClean="0"/>
              <a:t>singkat</a:t>
            </a:r>
            <a:r>
              <a:rPr lang="en-US" dirty="0" smtClean="0"/>
              <a:t> yang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Program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Program </a:t>
            </a:r>
            <a:r>
              <a:rPr lang="en-US" dirty="0" err="1" smtClean="0"/>
              <a:t>inventori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Program </a:t>
            </a:r>
            <a:r>
              <a:rPr lang="en-US" dirty="0" err="1" smtClean="0"/>
              <a:t>Rekapitulasi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Aplikasi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program yang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software </a:t>
            </a:r>
            <a:r>
              <a:rPr lang="en-US" dirty="0" err="1" smtClean="0"/>
              <a:t>lainnya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pPr lvl="1"/>
            <a:r>
              <a:rPr lang="en-US" dirty="0" smtClean="0"/>
              <a:t>High Level Language</a:t>
            </a:r>
          </a:p>
          <a:p>
            <a:pPr lvl="1"/>
            <a:r>
              <a:rPr lang="en-US" dirty="0" smtClean="0"/>
              <a:t>Middle Level Language</a:t>
            </a:r>
          </a:p>
          <a:p>
            <a:pPr lvl="1"/>
            <a:r>
              <a:rPr lang="en-US" dirty="0" smtClean="0"/>
              <a:t>Low Level Language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r>
              <a:rPr lang="en-US" dirty="0" smtClean="0"/>
              <a:t> Tingkat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instruksinya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r>
              <a:rPr lang="en-US" dirty="0" smtClean="0"/>
              <a:t>COBOL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DELPHI, </a:t>
            </a:r>
            <a:r>
              <a:rPr lang="en-US" dirty="0" err="1" smtClean="0"/>
              <a:t>dll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r>
              <a:rPr lang="en-US" dirty="0" smtClean="0"/>
              <a:t> Tingkat </a:t>
            </a:r>
            <a:r>
              <a:rPr lang="en-US" dirty="0" err="1" smtClean="0"/>
              <a:t>Menengah</a:t>
            </a:r>
            <a:r>
              <a:rPr lang="en-US" dirty="0" smtClean="0"/>
              <a:t>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instruksinya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disamakan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Bahasa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Level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r>
              <a:rPr lang="en-US" dirty="0" smtClean="0"/>
              <a:t> Tingkat </a:t>
            </a:r>
            <a:r>
              <a:rPr lang="en-US" dirty="0" err="1" smtClean="0"/>
              <a:t>Rendah</a:t>
            </a:r>
            <a:r>
              <a:rPr lang="en-US" dirty="0" smtClean="0"/>
              <a:t>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 smtClean="0"/>
          </a:p>
          <a:p>
            <a:pPr lvl="1"/>
            <a:r>
              <a:rPr lang="en-US" dirty="0" err="1" smtClean="0"/>
              <a:t>Bahasa</a:t>
            </a:r>
            <a:r>
              <a:rPr lang="en-US" dirty="0" smtClean="0"/>
              <a:t> Assembler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Prompt Dos</a:t>
            </a:r>
          </a:p>
          <a:p>
            <a:pPr>
              <a:buNone/>
            </a:pPr>
            <a:r>
              <a:rPr lang="en-US" dirty="0" smtClean="0"/>
              <a:t>				C:\&gt;_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Drive yang </a:t>
            </a:r>
            <a:r>
              <a:rPr lang="en-US" dirty="0" err="1" smtClean="0"/>
              <a:t>aktif</a:t>
            </a:r>
            <a:r>
              <a:rPr lang="en-US" dirty="0" smtClean="0"/>
              <a:t>			</a:t>
            </a:r>
            <a:r>
              <a:rPr lang="en-US" dirty="0" err="1" smtClean="0"/>
              <a:t>kursor</a:t>
            </a:r>
            <a:r>
              <a:rPr lang="en-US" dirty="0" smtClean="0"/>
              <a:t> yang </a:t>
            </a:r>
            <a:r>
              <a:rPr lang="en-US" dirty="0" err="1" smtClean="0"/>
              <a:t>aktif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Spesifikasi</a:t>
            </a:r>
            <a:r>
              <a:rPr lang="en-US" dirty="0" smtClean="0"/>
              <a:t> File</a:t>
            </a:r>
          </a:p>
          <a:p>
            <a:pPr>
              <a:buNone/>
            </a:pPr>
            <a:r>
              <a:rPr lang="en-US" dirty="0" smtClean="0"/>
              <a:t>	c:\Basica\Belajar&gt;</a:t>
            </a:r>
            <a:r>
              <a:rPr lang="en-US" dirty="0" err="1" smtClean="0"/>
              <a:t>Latihan.Bas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Nmdrive</a:t>
            </a:r>
            <a:r>
              <a:rPr lang="en-US" dirty="0" smtClean="0"/>
              <a:t>   path   	 </a:t>
            </a:r>
            <a:r>
              <a:rPr lang="en-US" dirty="0" err="1" smtClean="0"/>
              <a:t>nmfile</a:t>
            </a:r>
            <a:r>
              <a:rPr lang="en-US" dirty="0" smtClean="0"/>
              <a:t>    	 </a:t>
            </a:r>
            <a:r>
              <a:rPr lang="en-US" dirty="0" err="1" smtClean="0"/>
              <a:t>ekstensi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Dos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81200" y="2286000"/>
            <a:ext cx="1524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5562600" y="4343400"/>
            <a:ext cx="9906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4191000" y="2286000"/>
            <a:ext cx="8382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5800" y="41910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H="1">
            <a:off x="1790700" y="4381500"/>
            <a:ext cx="9906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723900" y="4457700"/>
            <a:ext cx="9906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maksimal</a:t>
            </a:r>
            <a:r>
              <a:rPr lang="en-US" dirty="0" smtClean="0"/>
              <a:t> 8 </a:t>
            </a:r>
            <a:r>
              <a:rPr lang="en-US" dirty="0" err="1" smtClean="0"/>
              <a:t>karakter</a:t>
            </a:r>
            <a:endParaRPr lang="en-US" dirty="0" smtClean="0"/>
          </a:p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3 </a:t>
            </a:r>
            <a:r>
              <a:rPr lang="en-US" dirty="0" err="1" smtClean="0"/>
              <a:t>karakter</a:t>
            </a:r>
            <a:endParaRPr lang="en-US" dirty="0" smtClean="0"/>
          </a:p>
          <a:p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endParaRPr lang="en-US" dirty="0" smtClean="0"/>
          </a:p>
          <a:p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Shahnaz.exe</a:t>
            </a:r>
          </a:p>
          <a:p>
            <a:pPr lvl="1"/>
            <a:r>
              <a:rPr lang="en-US" dirty="0" smtClean="0"/>
              <a:t>Anez.com</a:t>
            </a:r>
          </a:p>
          <a:p>
            <a:pPr lvl="1"/>
            <a:r>
              <a:rPr lang="en-US" dirty="0" smtClean="0"/>
              <a:t>Bintang.bat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mengkoordinasikan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software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file global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file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:</a:t>
            </a:r>
          </a:p>
          <a:p>
            <a:pPr marL="624078" indent="-514350">
              <a:buNone/>
            </a:pPr>
            <a:r>
              <a:rPr lang="en-US" dirty="0" smtClean="0"/>
              <a:t>a. 	Asterisk (*)</a:t>
            </a:r>
          </a:p>
          <a:p>
            <a:pPr marL="624078" indent="-514350">
              <a:buNone/>
            </a:pPr>
            <a:r>
              <a:rPr lang="en-US" dirty="0" smtClean="0"/>
              <a:t>	asterisk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di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,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asterisk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asterisk </a:t>
            </a:r>
            <a:r>
              <a:rPr lang="en-US" dirty="0" err="1" smtClean="0"/>
              <a:t>dipakai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asterisk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file.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marL="624078" indent="-514350">
              <a:buNone/>
            </a:pPr>
            <a:r>
              <a:rPr lang="en-US" dirty="0" smtClean="0"/>
              <a:t>		*.Bat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Menunjukan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semua</a:t>
            </a:r>
            <a:r>
              <a:rPr lang="en-US" dirty="0" smtClean="0">
                <a:sym typeface="Wingdings" pitchFamily="2" charset="2"/>
              </a:rPr>
              <a:t> file yang 			    </a:t>
            </a:r>
            <a:r>
              <a:rPr lang="en-US" dirty="0" err="1" smtClean="0">
                <a:sym typeface="Wingdings" pitchFamily="2" charset="2"/>
              </a:rPr>
              <a:t>mempunyai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ekstensi</a:t>
            </a:r>
            <a:r>
              <a:rPr lang="en-US" dirty="0" smtClean="0">
                <a:sym typeface="Wingdings" pitchFamily="2" charset="2"/>
              </a:rPr>
              <a:t> Bat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			    </a:t>
            </a:r>
            <a:r>
              <a:rPr lang="en-US" dirty="0" err="1" smtClean="0">
                <a:sym typeface="Wingdings" pitchFamily="2" charset="2"/>
              </a:rPr>
              <a:t>panjangnya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bebas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File Global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Tanda</a:t>
            </a:r>
            <a:r>
              <a:rPr lang="en-US" dirty="0" smtClean="0"/>
              <a:t> Tanya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(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)    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	? ? B e ? ? ? ?.Bat : ??Be*.bat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1234      567 8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yang </a:t>
            </a:r>
            <a:r>
              <a:rPr lang="en-US" dirty="0" err="1" smtClean="0"/>
              <a:t>huruf</a:t>
            </a:r>
            <a:r>
              <a:rPr lang="en-US" dirty="0" smtClean="0"/>
              <a:t> ke-3 	</a:t>
            </a:r>
            <a:r>
              <a:rPr lang="en-US" dirty="0" err="1" smtClean="0"/>
              <a:t>dan</a:t>
            </a:r>
            <a:r>
              <a:rPr lang="en-US" dirty="0" smtClean="0"/>
              <a:t> ke-4 </a:t>
            </a:r>
            <a:r>
              <a:rPr lang="en-US" dirty="0" err="1" smtClean="0"/>
              <a:t>nya</a:t>
            </a:r>
            <a:r>
              <a:rPr lang="en-US" dirty="0" smtClean="0"/>
              <a:t> ‘</a:t>
            </a:r>
            <a:r>
              <a:rPr lang="en-US" b="1" dirty="0" smtClean="0"/>
              <a:t>Be</a:t>
            </a:r>
            <a:r>
              <a:rPr lang="en-US" dirty="0" smtClean="0"/>
              <a:t>’ , </a:t>
            </a:r>
            <a:r>
              <a:rPr lang="en-US" dirty="0" err="1" smtClean="0"/>
              <a:t>mempunyai</a:t>
            </a:r>
            <a:r>
              <a:rPr lang="en-US" dirty="0" smtClean="0"/>
              <a:t> 	</a:t>
            </a:r>
            <a:r>
              <a:rPr lang="en-US" dirty="0" err="1" smtClean="0"/>
              <a:t>ekstensi</a:t>
            </a:r>
            <a:r>
              <a:rPr lang="en-US" dirty="0" smtClean="0"/>
              <a:t> 	‘</a:t>
            </a:r>
            <a:r>
              <a:rPr lang="en-US" b="1" dirty="0" smtClean="0"/>
              <a:t>Bat</a:t>
            </a:r>
            <a:r>
              <a:rPr lang="en-US" dirty="0" smtClean="0"/>
              <a:t>’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panjangnya</a:t>
            </a:r>
            <a:r>
              <a:rPr lang="en-US" dirty="0" smtClean="0"/>
              <a:t> 8 </a:t>
            </a:r>
            <a:r>
              <a:rPr lang="en-US" dirty="0" err="1" smtClean="0"/>
              <a:t>karakter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3581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2400300" y="3771900"/>
            <a:ext cx="6858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2628900" y="3695700"/>
            <a:ext cx="7620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3009900" y="3695700"/>
            <a:ext cx="6096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>
            <a:off x="3238500" y="3695700"/>
            <a:ext cx="6096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3657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81200" y="3657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3581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DOS [Disk Operating System]</a:t>
            </a:r>
          </a:p>
          <a:p>
            <a:pPr lvl="1"/>
            <a:r>
              <a:rPr lang="en-US" dirty="0" smtClean="0"/>
              <a:t>DR-DOS,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digital Research </a:t>
            </a:r>
            <a:r>
              <a:rPr lang="en-US" dirty="0" err="1" smtClean="0"/>
              <a:t>tahun</a:t>
            </a:r>
            <a:r>
              <a:rPr lang="en-US" dirty="0" smtClean="0"/>
              <a:t> 1988</a:t>
            </a:r>
          </a:p>
          <a:p>
            <a:pPr lvl="1"/>
            <a:r>
              <a:rPr lang="en-US" dirty="0" smtClean="0"/>
              <a:t>PC-DOS,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IBM.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Windows, PC-DOS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lvl="1"/>
            <a:r>
              <a:rPr lang="en-US" dirty="0" smtClean="0"/>
              <a:t>MS-DOS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microsoft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OS/2</a:t>
            </a:r>
          </a:p>
          <a:p>
            <a:pPr lvl="1"/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IBM &amp; Microsoft, </a:t>
            </a:r>
            <a:r>
              <a:rPr lang="en-US" dirty="0" err="1" smtClean="0"/>
              <a:t>awalnya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menggantikan</a:t>
            </a:r>
            <a:r>
              <a:rPr lang="en-US" dirty="0" smtClean="0"/>
              <a:t> DOS, </a:t>
            </a:r>
            <a:r>
              <a:rPr lang="en-US" dirty="0" err="1" smtClean="0"/>
              <a:t>namun</a:t>
            </a:r>
            <a:r>
              <a:rPr lang="en-US" dirty="0" smtClean="0"/>
              <a:t> os/2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harganya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perkembangannya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</a:t>
            </a:r>
          </a:p>
          <a:p>
            <a:pPr lvl="1"/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AT &amp; T Bell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1960 &amp; 1970an,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port</a:t>
            </a:r>
            <a:r>
              <a:rPr lang="id-ID" dirty="0" smtClean="0"/>
              <a:t>a</a:t>
            </a:r>
            <a:r>
              <a:rPr lang="en-US" dirty="0" err="1" smtClean="0"/>
              <a:t>ble</a:t>
            </a:r>
            <a:r>
              <a:rPr lang="en-US" dirty="0" smtClean="0"/>
              <a:t>, multitasking </a:t>
            </a:r>
            <a:r>
              <a:rPr lang="en-US" dirty="0" err="1" smtClean="0"/>
              <a:t>dan</a:t>
            </a:r>
            <a:r>
              <a:rPr lang="en-US" dirty="0" smtClean="0"/>
              <a:t> multiuser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1991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endParaRPr lang="en-US" dirty="0" smtClean="0"/>
          </a:p>
          <a:p>
            <a:pPr lvl="1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UNIX</a:t>
            </a:r>
          </a:p>
          <a:p>
            <a:pPr lvl="1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i="1" dirty="0" smtClean="0"/>
              <a:t>open source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dimodifikasi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didistribusikan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siapapun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Bill Gates, Microsoft </a:t>
            </a:r>
            <a:r>
              <a:rPr lang="en-US" dirty="0" err="1" smtClean="0"/>
              <a:t>Incooperation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software yang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Sekumpulan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mengoperasikan</a:t>
            </a:r>
            <a:r>
              <a:rPr lang="en-US" dirty="0" smtClean="0"/>
              <a:t>, </a:t>
            </a:r>
            <a:r>
              <a:rPr lang="en-US" dirty="0" err="1" smtClean="0"/>
              <a:t>mengorganisasikan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Operating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Dos 1.0 </a:t>
            </a:r>
            <a:r>
              <a:rPr lang="en-US" dirty="0" smtClean="0">
                <a:sym typeface="Wingdings" pitchFamily="2" charset="2"/>
              </a:rPr>
              <a:t> Dos paling </a:t>
            </a:r>
            <a:r>
              <a:rPr lang="en-US" dirty="0" err="1" smtClean="0">
                <a:sym typeface="Wingdings" pitchFamily="2" charset="2"/>
              </a:rPr>
              <a:t>awal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 smtClean="0"/>
          </a:p>
          <a:p>
            <a:r>
              <a:rPr lang="en-US" dirty="0" smtClean="0"/>
              <a:t>Dos 2.0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utk</a:t>
            </a:r>
            <a:r>
              <a:rPr lang="en-US" dirty="0" smtClean="0">
                <a:sym typeface="Wingdings" pitchFamily="2" charset="2"/>
              </a:rPr>
              <a:t> PC/XT </a:t>
            </a:r>
            <a:r>
              <a:rPr lang="en-US" dirty="0" err="1" smtClean="0">
                <a:sym typeface="Wingdings" pitchFamily="2" charset="2"/>
              </a:rPr>
              <a:t>tahun</a:t>
            </a:r>
            <a:r>
              <a:rPr lang="en-US" dirty="0" smtClean="0">
                <a:sym typeface="Wingdings" pitchFamily="2" charset="2"/>
              </a:rPr>
              <a:t> 1983</a:t>
            </a:r>
            <a:endParaRPr lang="en-US" dirty="0" smtClean="0"/>
          </a:p>
          <a:p>
            <a:r>
              <a:rPr lang="en-US" dirty="0" smtClean="0"/>
              <a:t>Dos 3.0 </a:t>
            </a:r>
            <a:r>
              <a:rPr lang="en-US" dirty="0" smtClean="0">
                <a:sym typeface="Wingdings" pitchFamily="2" charset="2"/>
              </a:rPr>
              <a:t> PC/AT</a:t>
            </a:r>
            <a:endParaRPr lang="en-US" dirty="0" smtClean="0"/>
          </a:p>
          <a:p>
            <a:r>
              <a:rPr lang="en-US" dirty="0" smtClean="0"/>
              <a:t>Dos 3.1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maret</a:t>
            </a:r>
            <a:r>
              <a:rPr lang="en-US" dirty="0" smtClean="0">
                <a:sym typeface="Wingdings" pitchFamily="2" charset="2"/>
              </a:rPr>
              <a:t> 1985</a:t>
            </a:r>
            <a:endParaRPr lang="en-US" dirty="0" smtClean="0"/>
          </a:p>
          <a:p>
            <a:r>
              <a:rPr lang="en-US" dirty="0" smtClean="0"/>
              <a:t>Dos 3.2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utk</a:t>
            </a:r>
            <a:r>
              <a:rPr lang="en-US" dirty="0" smtClean="0">
                <a:sym typeface="Wingdings" pitchFamily="2" charset="2"/>
              </a:rPr>
              <a:t> notebook </a:t>
            </a:r>
            <a:r>
              <a:rPr lang="en-US" dirty="0" err="1" smtClean="0">
                <a:sym typeface="Wingdings" pitchFamily="2" charset="2"/>
              </a:rPr>
              <a:t>tahun</a:t>
            </a:r>
            <a:r>
              <a:rPr lang="en-US" dirty="0" smtClean="0">
                <a:sym typeface="Wingdings" pitchFamily="2" charset="2"/>
              </a:rPr>
              <a:t> 1985</a:t>
            </a:r>
          </a:p>
          <a:p>
            <a:r>
              <a:rPr lang="en-US" dirty="0" smtClean="0">
                <a:sym typeface="Wingdings" pitchFamily="2" charset="2"/>
              </a:rPr>
              <a:t>Dos 3.3  1987</a:t>
            </a:r>
          </a:p>
          <a:p>
            <a:r>
              <a:rPr lang="en-US" dirty="0" smtClean="0">
                <a:sym typeface="Wingdings" pitchFamily="2" charset="2"/>
              </a:rPr>
              <a:t>Dos 4.0  </a:t>
            </a:r>
            <a:r>
              <a:rPr lang="en-US" dirty="0" err="1" smtClean="0">
                <a:sym typeface="Wingdings" pitchFamily="2" charset="2"/>
              </a:rPr>
              <a:t>Juli</a:t>
            </a:r>
            <a:r>
              <a:rPr lang="en-US" dirty="0" smtClean="0">
                <a:sym typeface="Wingdings" pitchFamily="2" charset="2"/>
              </a:rPr>
              <a:t> 1988</a:t>
            </a:r>
          </a:p>
          <a:p>
            <a:r>
              <a:rPr lang="en-US" dirty="0" smtClean="0">
                <a:sym typeface="Wingdings" pitchFamily="2" charset="2"/>
              </a:rPr>
              <a:t>Dos 5.0  </a:t>
            </a:r>
            <a:r>
              <a:rPr lang="en-US" dirty="0" err="1" smtClean="0">
                <a:sym typeface="Wingdings" pitchFamily="2" charset="2"/>
              </a:rPr>
              <a:t>Pertengan</a:t>
            </a:r>
            <a:r>
              <a:rPr lang="en-US" dirty="0" smtClean="0">
                <a:sym typeface="Wingdings" pitchFamily="2" charset="2"/>
              </a:rPr>
              <a:t> 1991</a:t>
            </a:r>
          </a:p>
          <a:p>
            <a:r>
              <a:rPr lang="en-US" dirty="0" smtClean="0">
                <a:sym typeface="Wingdings" pitchFamily="2" charset="2"/>
              </a:rPr>
              <a:t>Dos 6.0  </a:t>
            </a:r>
            <a:r>
              <a:rPr lang="en-US" dirty="0" err="1" smtClean="0">
                <a:sym typeface="Wingdings" pitchFamily="2" charset="2"/>
              </a:rPr>
              <a:t>Maret</a:t>
            </a:r>
            <a:r>
              <a:rPr lang="en-US" dirty="0" smtClean="0">
                <a:sym typeface="Wingdings" pitchFamily="2" charset="2"/>
              </a:rPr>
              <a:t> 1993</a:t>
            </a:r>
          </a:p>
          <a:p>
            <a:r>
              <a:rPr lang="en-US" dirty="0" smtClean="0">
                <a:sym typeface="Wingdings" pitchFamily="2" charset="2"/>
              </a:rPr>
              <a:t>Dos 6.2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Dos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Pengertian</a:t>
            </a:r>
            <a:r>
              <a:rPr lang="en-US" dirty="0" smtClean="0"/>
              <a:t> Booting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Suatu</a:t>
            </a:r>
            <a:r>
              <a:rPr lang="en-US" dirty="0" smtClean="0"/>
              <a:t> proses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Jenis-jenis</a:t>
            </a:r>
            <a:r>
              <a:rPr lang="en-US" dirty="0" smtClean="0"/>
              <a:t> Booting</a:t>
            </a:r>
          </a:p>
          <a:p>
            <a:pPr>
              <a:buNone/>
            </a:pPr>
            <a:r>
              <a:rPr lang="en-US" dirty="0" smtClean="0"/>
              <a:t>	1. Cold Boot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Penyalaan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	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2. Warm Boot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Penyalaan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	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Booting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PTKIB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parameter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booting </a:t>
            </a:r>
            <a:r>
              <a:rPr lang="en-US" dirty="0" err="1" smtClean="0"/>
              <a:t>pada</a:t>
            </a:r>
            <a:r>
              <a:rPr lang="en-US" dirty="0" smtClean="0"/>
              <a:t> Dos </a:t>
            </a:r>
            <a:r>
              <a:rPr lang="en-US" dirty="0" err="1" smtClean="0"/>
              <a:t>yaitu</a:t>
            </a:r>
            <a:endParaRPr lang="en-US" dirty="0" smtClean="0"/>
          </a:p>
          <a:p>
            <a:pPr lvl="1"/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Date</a:t>
            </a:r>
          </a:p>
          <a:p>
            <a:pPr lvl="1"/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Time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DOS </a:t>
            </a:r>
            <a:r>
              <a:rPr lang="en-US" dirty="0" err="1" smtClean="0"/>
              <a:t>memperkenankan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Titik</a:t>
            </a:r>
            <a:r>
              <a:rPr lang="en-US" dirty="0" smtClean="0"/>
              <a:t> (.)</a:t>
            </a:r>
          </a:p>
          <a:p>
            <a:pPr lvl="1"/>
            <a:r>
              <a:rPr lang="en-US" dirty="0" err="1" smtClean="0"/>
              <a:t>Garis</a:t>
            </a:r>
            <a:r>
              <a:rPr lang="en-US" dirty="0" smtClean="0"/>
              <a:t> Miring (/)</a:t>
            </a:r>
          </a:p>
          <a:p>
            <a:pPr lvl="1"/>
            <a:r>
              <a:rPr lang="en-US" dirty="0" smtClean="0"/>
              <a:t>Minus (-)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2B0-7BA6-4E25-895B-012B6D3268C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Booting </a:t>
            </a:r>
            <a:r>
              <a:rPr lang="en-US" dirty="0" err="1" smtClean="0"/>
              <a:t>Pada</a:t>
            </a:r>
            <a:r>
              <a:rPr lang="en-US" dirty="0" smtClean="0"/>
              <a:t> 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501</TotalTime>
  <Words>551</Words>
  <Application>Microsoft Office PowerPoint</Application>
  <PresentationFormat>On-screen Show (4:3)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Dasar Sistem Operasi</vt:lpstr>
      <vt:lpstr>Sistem Operasi</vt:lpstr>
      <vt:lpstr>Jenis-jenis Sistem Operasi</vt:lpstr>
      <vt:lpstr>PowerPoint Presentation</vt:lpstr>
      <vt:lpstr>PowerPoint Presentation</vt:lpstr>
      <vt:lpstr>Disk Operating System</vt:lpstr>
      <vt:lpstr>Perkembangan Dos</vt:lpstr>
      <vt:lpstr>Proses Booting</vt:lpstr>
      <vt:lpstr>Proses Booting Pada Dos</vt:lpstr>
      <vt:lpstr>Penggolongan Software</vt:lpstr>
      <vt:lpstr>Utility Program</vt:lpstr>
      <vt:lpstr>Paket Program</vt:lpstr>
      <vt:lpstr>Program Aplikasi</vt:lpstr>
      <vt:lpstr>Bahasa Pemrograman</vt:lpstr>
      <vt:lpstr>High Level Language</vt:lpstr>
      <vt:lpstr>Middle Level Language</vt:lpstr>
      <vt:lpstr>Low Level Language</vt:lpstr>
      <vt:lpstr>Prompt Dos dan Spesifikasi File</vt:lpstr>
      <vt:lpstr>Aturan penulisan nama file</vt:lpstr>
      <vt:lpstr>Spesifikasi File Global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Sistem Operasi</dc:title>
  <dc:creator>Dina Anggraini</dc:creator>
  <cp:lastModifiedBy>ASUS</cp:lastModifiedBy>
  <cp:revision>39</cp:revision>
  <dcterms:created xsi:type="dcterms:W3CDTF">2011-09-26T04:58:12Z</dcterms:created>
  <dcterms:modified xsi:type="dcterms:W3CDTF">2022-10-17T01:01:59Z</dcterms:modified>
</cp:coreProperties>
</file>