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C6295-D7F4-496A-8A8E-78DD3FF4DE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B61BE1-41AC-40E5-B646-262D9D020FE0}">
      <dgm:prSet phldrT="[Text]"/>
      <dgm:spPr/>
      <dgm:t>
        <a:bodyPr/>
        <a:lstStyle/>
        <a:p>
          <a:r>
            <a:rPr lang="en-US" dirty="0" smtClean="0"/>
            <a:t>/</a:t>
          </a:r>
          <a:endParaRPr lang="en-US" dirty="0"/>
        </a:p>
      </dgm:t>
    </dgm:pt>
    <dgm:pt modelId="{89175016-3839-4926-B0B2-1CD8C7AAB6CE}" type="parTrans" cxnId="{8483BD20-6EC0-446C-994B-70E736578ADB}">
      <dgm:prSet/>
      <dgm:spPr/>
      <dgm:t>
        <a:bodyPr/>
        <a:lstStyle/>
        <a:p>
          <a:endParaRPr lang="en-US"/>
        </a:p>
      </dgm:t>
    </dgm:pt>
    <dgm:pt modelId="{F633FF3D-8473-4F3E-8A74-B027E935C122}" type="sibTrans" cxnId="{8483BD20-6EC0-446C-994B-70E736578ADB}">
      <dgm:prSet/>
      <dgm:spPr/>
      <dgm:t>
        <a:bodyPr/>
        <a:lstStyle/>
        <a:p>
          <a:endParaRPr lang="en-US"/>
        </a:p>
      </dgm:t>
    </dgm:pt>
    <dgm:pt modelId="{D607F438-1896-4F67-BF62-4953548F4E58}">
      <dgm:prSet phldrT="[Text]"/>
      <dgm:spPr/>
      <dgm:t>
        <a:bodyPr/>
        <a:lstStyle/>
        <a:p>
          <a:r>
            <a:rPr lang="en-US" dirty="0" err="1" smtClean="0"/>
            <a:t>usr</a:t>
          </a:r>
          <a:endParaRPr lang="en-US" dirty="0"/>
        </a:p>
      </dgm:t>
    </dgm:pt>
    <dgm:pt modelId="{2C464518-4D92-4CD0-85B2-D2D12AB4F36C}" type="parTrans" cxnId="{A98E4707-2198-4D1E-A919-68EC3A2B2C35}">
      <dgm:prSet/>
      <dgm:spPr/>
      <dgm:t>
        <a:bodyPr/>
        <a:lstStyle/>
        <a:p>
          <a:endParaRPr lang="en-US"/>
        </a:p>
      </dgm:t>
    </dgm:pt>
    <dgm:pt modelId="{F9820CB5-0D3F-460E-9310-93AD7631EDA8}" type="sibTrans" cxnId="{A98E4707-2198-4D1E-A919-68EC3A2B2C35}">
      <dgm:prSet/>
      <dgm:spPr/>
      <dgm:t>
        <a:bodyPr/>
        <a:lstStyle/>
        <a:p>
          <a:endParaRPr lang="en-US"/>
        </a:p>
      </dgm:t>
    </dgm:pt>
    <dgm:pt modelId="{FA46263A-30E4-4EC0-A1A1-3323EE61DF14}">
      <dgm:prSet phldrT="[Text]"/>
      <dgm:spPr/>
      <dgm:t>
        <a:bodyPr/>
        <a:lstStyle/>
        <a:p>
          <a:r>
            <a:rPr lang="en-US" dirty="0" smtClean="0"/>
            <a:t>bin</a:t>
          </a:r>
          <a:endParaRPr lang="en-US" dirty="0"/>
        </a:p>
      </dgm:t>
    </dgm:pt>
    <dgm:pt modelId="{E9E8A48B-30EA-48D7-9F43-D2764FE5A0F8}" type="parTrans" cxnId="{720EE2F2-2092-4C92-A86A-BA7489CDCBD8}">
      <dgm:prSet/>
      <dgm:spPr/>
      <dgm:t>
        <a:bodyPr/>
        <a:lstStyle/>
        <a:p>
          <a:endParaRPr lang="en-US"/>
        </a:p>
      </dgm:t>
    </dgm:pt>
    <dgm:pt modelId="{FFE93C0E-78B1-4D46-9008-E2C975EEA447}" type="sibTrans" cxnId="{720EE2F2-2092-4C92-A86A-BA7489CDCBD8}">
      <dgm:prSet/>
      <dgm:spPr/>
      <dgm:t>
        <a:bodyPr/>
        <a:lstStyle/>
        <a:p>
          <a:endParaRPr lang="en-US"/>
        </a:p>
      </dgm:t>
    </dgm:pt>
    <dgm:pt modelId="{82AF78A6-ADD1-41F5-A393-AF00776577F6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66B4DB27-FA63-43FE-B2A5-3BEFDA5BA75A}" type="parTrans" cxnId="{1F818DCD-8203-454B-B56C-47C9B3646F10}">
      <dgm:prSet/>
      <dgm:spPr/>
      <dgm:t>
        <a:bodyPr/>
        <a:lstStyle/>
        <a:p>
          <a:endParaRPr lang="en-US"/>
        </a:p>
      </dgm:t>
    </dgm:pt>
    <dgm:pt modelId="{5D83A636-22DD-403A-998A-4B7916108750}" type="sibTrans" cxnId="{1F818DCD-8203-454B-B56C-47C9B3646F10}">
      <dgm:prSet/>
      <dgm:spPr/>
      <dgm:t>
        <a:bodyPr/>
        <a:lstStyle/>
        <a:p>
          <a:endParaRPr lang="en-US"/>
        </a:p>
      </dgm:t>
    </dgm:pt>
    <dgm:pt modelId="{BAA837AD-6BAC-4BE9-BFAC-2061389B4DEF}">
      <dgm:prSet phldrT="[Text]"/>
      <dgm:spPr/>
      <dgm:t>
        <a:bodyPr/>
        <a:lstStyle/>
        <a:p>
          <a:r>
            <a:rPr lang="en-US" dirty="0" smtClean="0"/>
            <a:t>etc</a:t>
          </a:r>
          <a:endParaRPr lang="en-US" dirty="0"/>
        </a:p>
      </dgm:t>
    </dgm:pt>
    <dgm:pt modelId="{442E5136-1361-45CA-97B1-7EC3AD7E13B4}" type="parTrans" cxnId="{1BA05BA9-1487-4388-9227-321BF67C2E95}">
      <dgm:prSet/>
      <dgm:spPr/>
      <dgm:t>
        <a:bodyPr/>
        <a:lstStyle/>
        <a:p>
          <a:endParaRPr lang="en-US"/>
        </a:p>
      </dgm:t>
    </dgm:pt>
    <dgm:pt modelId="{E22B8734-BA0B-412B-8117-538A143DA46E}" type="sibTrans" cxnId="{1BA05BA9-1487-4388-9227-321BF67C2E95}">
      <dgm:prSet/>
      <dgm:spPr/>
      <dgm:t>
        <a:bodyPr/>
        <a:lstStyle/>
        <a:p>
          <a:endParaRPr lang="en-US"/>
        </a:p>
      </dgm:t>
    </dgm:pt>
    <dgm:pt modelId="{EB17BC0D-B58E-400C-B1A2-0966AA5F4124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F6DBDD22-020C-4A88-943F-D5766EF0F24D}" type="parTrans" cxnId="{CB74DE12-A191-4C8E-9F9F-2F505E4F4BA5}">
      <dgm:prSet/>
      <dgm:spPr/>
      <dgm:t>
        <a:bodyPr/>
        <a:lstStyle/>
        <a:p>
          <a:endParaRPr lang="en-US"/>
        </a:p>
      </dgm:t>
    </dgm:pt>
    <dgm:pt modelId="{5E743AFA-09BC-4D58-B173-95381899DA0A}" type="sibTrans" cxnId="{CB74DE12-A191-4C8E-9F9F-2F505E4F4BA5}">
      <dgm:prSet/>
      <dgm:spPr/>
      <dgm:t>
        <a:bodyPr/>
        <a:lstStyle/>
        <a:p>
          <a:endParaRPr lang="en-US"/>
        </a:p>
      </dgm:t>
    </dgm:pt>
    <dgm:pt modelId="{CE1F852F-4D27-4703-8D00-EDF00E388C0A}">
      <dgm:prSet phldrT="[Text]"/>
      <dgm:spPr/>
      <dgm:t>
        <a:bodyPr/>
        <a:lstStyle/>
        <a:p>
          <a:r>
            <a:rPr lang="en-US" dirty="0" err="1" smtClean="0"/>
            <a:t>tmp</a:t>
          </a:r>
          <a:endParaRPr lang="en-US" dirty="0"/>
        </a:p>
      </dgm:t>
    </dgm:pt>
    <dgm:pt modelId="{8F1D2F6D-4F0D-4B50-8A98-14C00A646CF9}" type="parTrans" cxnId="{3628BF36-2BEB-4CDE-A145-A627B9BF4240}">
      <dgm:prSet/>
      <dgm:spPr/>
      <dgm:t>
        <a:bodyPr/>
        <a:lstStyle/>
        <a:p>
          <a:endParaRPr lang="en-US"/>
        </a:p>
      </dgm:t>
    </dgm:pt>
    <dgm:pt modelId="{51C6E6FD-FB54-4E78-9351-C90ECA4D39D3}" type="sibTrans" cxnId="{3628BF36-2BEB-4CDE-A145-A627B9BF4240}">
      <dgm:prSet/>
      <dgm:spPr/>
      <dgm:t>
        <a:bodyPr/>
        <a:lstStyle/>
        <a:p>
          <a:endParaRPr lang="en-US"/>
        </a:p>
      </dgm:t>
    </dgm:pt>
    <dgm:pt modelId="{35FD9BED-DF32-47C7-BF2E-FA23D576C6AC}">
      <dgm:prSet/>
      <dgm:spPr/>
      <dgm:t>
        <a:bodyPr/>
        <a:lstStyle/>
        <a:p>
          <a:r>
            <a:rPr lang="en-US" dirty="0" err="1" smtClean="0"/>
            <a:t>Coky</a:t>
          </a:r>
          <a:endParaRPr lang="en-US" dirty="0"/>
        </a:p>
      </dgm:t>
    </dgm:pt>
    <dgm:pt modelId="{CE8F3945-AD4D-45A8-B015-5033747F585C}" type="parTrans" cxnId="{65706050-4331-4657-888E-44777FFEE4B4}">
      <dgm:prSet/>
      <dgm:spPr/>
      <dgm:t>
        <a:bodyPr/>
        <a:lstStyle/>
        <a:p>
          <a:endParaRPr lang="en-US"/>
        </a:p>
      </dgm:t>
    </dgm:pt>
    <dgm:pt modelId="{A09A030F-70CA-4C33-A3E4-773CFB070899}" type="sibTrans" cxnId="{65706050-4331-4657-888E-44777FFEE4B4}">
      <dgm:prSet/>
      <dgm:spPr/>
      <dgm:t>
        <a:bodyPr/>
        <a:lstStyle/>
        <a:p>
          <a:endParaRPr lang="en-US"/>
        </a:p>
      </dgm:t>
    </dgm:pt>
    <dgm:pt modelId="{AF10AD0B-7177-4E3A-8F73-C062F6A704BB}">
      <dgm:prSet/>
      <dgm:spPr/>
      <dgm:t>
        <a:bodyPr/>
        <a:lstStyle/>
        <a:p>
          <a:r>
            <a:rPr lang="en-US" dirty="0" err="1" smtClean="0"/>
            <a:t>Anez</a:t>
          </a:r>
          <a:endParaRPr lang="en-US" dirty="0"/>
        </a:p>
      </dgm:t>
    </dgm:pt>
    <dgm:pt modelId="{FEB5D337-B2C8-493E-A038-561AC2C0EEB7}" type="parTrans" cxnId="{843B7886-7FA7-4868-8D1F-A320288A7462}">
      <dgm:prSet/>
      <dgm:spPr/>
      <dgm:t>
        <a:bodyPr/>
        <a:lstStyle/>
        <a:p>
          <a:endParaRPr lang="en-US"/>
        </a:p>
      </dgm:t>
    </dgm:pt>
    <dgm:pt modelId="{DA7BB919-1ADA-44BB-B71A-AE843A6E9FE2}" type="sibTrans" cxnId="{843B7886-7FA7-4868-8D1F-A320288A7462}">
      <dgm:prSet/>
      <dgm:spPr/>
      <dgm:t>
        <a:bodyPr/>
        <a:lstStyle/>
        <a:p>
          <a:endParaRPr lang="en-US"/>
        </a:p>
      </dgm:t>
    </dgm:pt>
    <dgm:pt modelId="{B9BD2B08-17CB-478A-BC1A-E2EF13FC8375}">
      <dgm:prSet/>
      <dgm:spPr/>
      <dgm:t>
        <a:bodyPr/>
        <a:lstStyle/>
        <a:p>
          <a:r>
            <a:rPr lang="en-US" dirty="0" err="1" smtClean="0"/>
            <a:t>Ucok</a:t>
          </a:r>
          <a:endParaRPr lang="en-US" dirty="0"/>
        </a:p>
      </dgm:t>
    </dgm:pt>
    <dgm:pt modelId="{3A213EC0-5544-4DB6-906C-66AA496DE83A}" type="parTrans" cxnId="{11492003-C5A9-4594-AB3B-FFF309824065}">
      <dgm:prSet/>
      <dgm:spPr/>
      <dgm:t>
        <a:bodyPr/>
        <a:lstStyle/>
        <a:p>
          <a:endParaRPr lang="en-US"/>
        </a:p>
      </dgm:t>
    </dgm:pt>
    <dgm:pt modelId="{F944AE74-DF13-4BEE-ABF5-7C1E6E27B53A}" type="sibTrans" cxnId="{11492003-C5A9-4594-AB3B-FFF309824065}">
      <dgm:prSet/>
      <dgm:spPr/>
      <dgm:t>
        <a:bodyPr/>
        <a:lstStyle/>
        <a:p>
          <a:endParaRPr lang="en-US"/>
        </a:p>
      </dgm:t>
    </dgm:pt>
    <dgm:pt modelId="{C7512B8D-C77B-4752-ACEE-C6CDE82C3C11}">
      <dgm:prSet/>
      <dgm:spPr/>
      <dgm:t>
        <a:bodyPr/>
        <a:lstStyle/>
        <a:p>
          <a:r>
            <a:rPr lang="en-US" dirty="0" smtClean="0"/>
            <a:t>News</a:t>
          </a:r>
        </a:p>
      </dgm:t>
    </dgm:pt>
    <dgm:pt modelId="{16877EF5-036F-4654-83ED-2BDEBD09E7FE}" type="parTrans" cxnId="{C8D72FDE-5D40-435B-BA95-38F49DC7FB6B}">
      <dgm:prSet/>
      <dgm:spPr/>
      <dgm:t>
        <a:bodyPr/>
        <a:lstStyle/>
        <a:p>
          <a:endParaRPr lang="en-US"/>
        </a:p>
      </dgm:t>
    </dgm:pt>
    <dgm:pt modelId="{A1B6246A-B433-43F2-800E-5A18B6277B68}" type="sibTrans" cxnId="{C8D72FDE-5D40-435B-BA95-38F49DC7FB6B}">
      <dgm:prSet/>
      <dgm:spPr/>
      <dgm:t>
        <a:bodyPr/>
        <a:lstStyle/>
        <a:p>
          <a:endParaRPr lang="en-US"/>
        </a:p>
      </dgm:t>
    </dgm:pt>
    <dgm:pt modelId="{3B2891AE-B139-4140-9B8A-5A5EA16FDB06}">
      <dgm:prSet/>
      <dgm:spPr/>
      <dgm:t>
        <a:bodyPr/>
        <a:lstStyle/>
        <a:p>
          <a:r>
            <a:rPr lang="en-US" dirty="0" err="1" smtClean="0"/>
            <a:t>catatan</a:t>
          </a:r>
          <a:endParaRPr lang="en-US" dirty="0" smtClean="0"/>
        </a:p>
      </dgm:t>
    </dgm:pt>
    <dgm:pt modelId="{C1C04F44-4A53-496E-9DFC-3C90D5385E92}" type="parTrans" cxnId="{0D78F927-F7B4-42C0-94BC-00CA19DAF3E1}">
      <dgm:prSet/>
      <dgm:spPr/>
      <dgm:t>
        <a:bodyPr/>
        <a:lstStyle/>
        <a:p>
          <a:endParaRPr lang="en-US"/>
        </a:p>
      </dgm:t>
    </dgm:pt>
    <dgm:pt modelId="{197BA4C1-0ACE-417F-9AC5-DAE2899055F8}" type="sibTrans" cxnId="{0D78F927-F7B4-42C0-94BC-00CA19DAF3E1}">
      <dgm:prSet/>
      <dgm:spPr/>
      <dgm:t>
        <a:bodyPr/>
        <a:lstStyle/>
        <a:p>
          <a:endParaRPr lang="en-US"/>
        </a:p>
      </dgm:t>
    </dgm:pt>
    <dgm:pt modelId="{C72139AA-D9F1-434F-8E46-663E7D9EECCD}" type="pres">
      <dgm:prSet presAssocID="{B3FC6295-D7F4-496A-8A8E-78DD3FF4DE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5BD209-AA6A-4CC7-BCA2-F878D4728C53}" type="pres">
      <dgm:prSet presAssocID="{8DB61BE1-41AC-40E5-B646-262D9D020FE0}" presName="hierRoot1" presStyleCnt="0">
        <dgm:presLayoutVars>
          <dgm:hierBranch val="init"/>
        </dgm:presLayoutVars>
      </dgm:prSet>
      <dgm:spPr/>
    </dgm:pt>
    <dgm:pt modelId="{6FB1BD6A-0A28-4B33-902C-CDE558B70E41}" type="pres">
      <dgm:prSet presAssocID="{8DB61BE1-41AC-40E5-B646-262D9D020FE0}" presName="rootComposite1" presStyleCnt="0"/>
      <dgm:spPr/>
    </dgm:pt>
    <dgm:pt modelId="{9A4F03C7-A4D3-400E-8A38-B939266BE440}" type="pres">
      <dgm:prSet presAssocID="{8DB61BE1-41AC-40E5-B646-262D9D020FE0}" presName="rootText1" presStyleLbl="node0" presStyleIdx="0" presStyleCnt="1" custLinFactY="-100000" custLinFactNeighborX="-11727" custLinFactNeighborY="-1258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02D8A-23F2-44E7-83C1-946BD5EF0E0A}" type="pres">
      <dgm:prSet presAssocID="{8DB61BE1-41AC-40E5-B646-262D9D020FE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E3A013F-2FDA-4BA9-9B84-70737D9C0528}" type="pres">
      <dgm:prSet presAssocID="{8DB61BE1-41AC-40E5-B646-262D9D020FE0}" presName="hierChild2" presStyleCnt="0"/>
      <dgm:spPr/>
    </dgm:pt>
    <dgm:pt modelId="{1B46FF86-402C-4D31-861C-5B216AAC1823}" type="pres">
      <dgm:prSet presAssocID="{2C464518-4D92-4CD0-85B2-D2D12AB4F36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038BB67E-7ED2-472E-8D2F-86A84FF75C04}" type="pres">
      <dgm:prSet presAssocID="{D607F438-1896-4F67-BF62-4953548F4E58}" presName="hierRoot2" presStyleCnt="0">
        <dgm:presLayoutVars>
          <dgm:hierBranch val="init"/>
        </dgm:presLayoutVars>
      </dgm:prSet>
      <dgm:spPr/>
    </dgm:pt>
    <dgm:pt modelId="{1BFDD23C-2D46-4F19-8F9C-1CD59D4F5BC5}" type="pres">
      <dgm:prSet presAssocID="{D607F438-1896-4F67-BF62-4953548F4E58}" presName="rootComposite" presStyleCnt="0"/>
      <dgm:spPr/>
    </dgm:pt>
    <dgm:pt modelId="{E384E9C4-40BF-4635-BF46-70A0A4618086}" type="pres">
      <dgm:prSet presAssocID="{D607F438-1896-4F67-BF62-4953548F4E58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26289C-F9D2-4635-9EE9-37E3DC8148D6}" type="pres">
      <dgm:prSet presAssocID="{D607F438-1896-4F67-BF62-4953548F4E58}" presName="rootConnector" presStyleLbl="node2" presStyleIdx="0" presStyleCnt="6"/>
      <dgm:spPr/>
      <dgm:t>
        <a:bodyPr/>
        <a:lstStyle/>
        <a:p>
          <a:endParaRPr lang="en-US"/>
        </a:p>
      </dgm:t>
    </dgm:pt>
    <dgm:pt modelId="{47105CB7-E73A-4AB2-AEA4-524881E0EF9E}" type="pres">
      <dgm:prSet presAssocID="{D607F438-1896-4F67-BF62-4953548F4E58}" presName="hierChild4" presStyleCnt="0"/>
      <dgm:spPr/>
    </dgm:pt>
    <dgm:pt modelId="{F417D41A-E1E5-438E-8220-967E6382AC0F}" type="pres">
      <dgm:prSet presAssocID="{D607F438-1896-4F67-BF62-4953548F4E58}" presName="hierChild5" presStyleCnt="0"/>
      <dgm:spPr/>
    </dgm:pt>
    <dgm:pt modelId="{FF41AC15-FA6B-4187-B18F-34C5D85DA339}" type="pres">
      <dgm:prSet presAssocID="{E9E8A48B-30EA-48D7-9F43-D2764FE5A0F8}" presName="Name37" presStyleLbl="parChTrans1D2" presStyleIdx="1" presStyleCnt="6"/>
      <dgm:spPr/>
      <dgm:t>
        <a:bodyPr/>
        <a:lstStyle/>
        <a:p>
          <a:endParaRPr lang="en-US"/>
        </a:p>
      </dgm:t>
    </dgm:pt>
    <dgm:pt modelId="{74267117-69C4-4690-A4F2-31ED957DF592}" type="pres">
      <dgm:prSet presAssocID="{FA46263A-30E4-4EC0-A1A1-3323EE61DF14}" presName="hierRoot2" presStyleCnt="0">
        <dgm:presLayoutVars>
          <dgm:hierBranch val="init"/>
        </dgm:presLayoutVars>
      </dgm:prSet>
      <dgm:spPr/>
    </dgm:pt>
    <dgm:pt modelId="{B16EB56D-856E-4290-B3B8-9E24F8E4637E}" type="pres">
      <dgm:prSet presAssocID="{FA46263A-30E4-4EC0-A1A1-3323EE61DF14}" presName="rootComposite" presStyleCnt="0"/>
      <dgm:spPr/>
    </dgm:pt>
    <dgm:pt modelId="{26CF810F-A339-413F-BD4A-11843DE5B6EB}" type="pres">
      <dgm:prSet presAssocID="{FA46263A-30E4-4EC0-A1A1-3323EE61DF1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5DBE9-7D28-4AF6-AC7E-C5BC0F0E189D}" type="pres">
      <dgm:prSet presAssocID="{FA46263A-30E4-4EC0-A1A1-3323EE61DF14}" presName="rootConnector" presStyleLbl="node2" presStyleIdx="1" presStyleCnt="6"/>
      <dgm:spPr/>
      <dgm:t>
        <a:bodyPr/>
        <a:lstStyle/>
        <a:p>
          <a:endParaRPr lang="en-US"/>
        </a:p>
      </dgm:t>
    </dgm:pt>
    <dgm:pt modelId="{D8D7D961-0CD2-4369-8EF5-0D662A521EA0}" type="pres">
      <dgm:prSet presAssocID="{FA46263A-30E4-4EC0-A1A1-3323EE61DF14}" presName="hierChild4" presStyleCnt="0"/>
      <dgm:spPr/>
    </dgm:pt>
    <dgm:pt modelId="{352AC775-4775-4BDC-B42F-F93F6640D4B7}" type="pres">
      <dgm:prSet presAssocID="{FA46263A-30E4-4EC0-A1A1-3323EE61DF14}" presName="hierChild5" presStyleCnt="0"/>
      <dgm:spPr/>
    </dgm:pt>
    <dgm:pt modelId="{4835F174-FC0C-433F-BC87-D690C77B46B3}" type="pres">
      <dgm:prSet presAssocID="{66B4DB27-FA63-43FE-B2A5-3BEFDA5BA75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8E29224-C7BA-4642-BB23-DC76C9F3BAAE}" type="pres">
      <dgm:prSet presAssocID="{82AF78A6-ADD1-41F5-A393-AF00776577F6}" presName="hierRoot2" presStyleCnt="0">
        <dgm:presLayoutVars>
          <dgm:hierBranch val="init"/>
        </dgm:presLayoutVars>
      </dgm:prSet>
      <dgm:spPr/>
    </dgm:pt>
    <dgm:pt modelId="{D6FE365C-A203-4CAD-B581-C89D270A4E61}" type="pres">
      <dgm:prSet presAssocID="{82AF78A6-ADD1-41F5-A393-AF00776577F6}" presName="rootComposite" presStyleCnt="0"/>
      <dgm:spPr/>
    </dgm:pt>
    <dgm:pt modelId="{7C682936-519C-4CCD-93E4-D974A84BC34B}" type="pres">
      <dgm:prSet presAssocID="{82AF78A6-ADD1-41F5-A393-AF00776577F6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CE889-AAFF-4324-8726-833E787E08BC}" type="pres">
      <dgm:prSet presAssocID="{82AF78A6-ADD1-41F5-A393-AF00776577F6}" presName="rootConnector" presStyleLbl="node2" presStyleIdx="2" presStyleCnt="6"/>
      <dgm:spPr/>
      <dgm:t>
        <a:bodyPr/>
        <a:lstStyle/>
        <a:p>
          <a:endParaRPr lang="en-US"/>
        </a:p>
      </dgm:t>
    </dgm:pt>
    <dgm:pt modelId="{5EC0E00F-14F9-4EFB-9ADB-C2F2AAD84122}" type="pres">
      <dgm:prSet presAssocID="{82AF78A6-ADD1-41F5-A393-AF00776577F6}" presName="hierChild4" presStyleCnt="0"/>
      <dgm:spPr/>
    </dgm:pt>
    <dgm:pt modelId="{FCDEC3C4-1800-4950-8FE2-9D3808C215BC}" type="pres">
      <dgm:prSet presAssocID="{82AF78A6-ADD1-41F5-A393-AF00776577F6}" presName="hierChild5" presStyleCnt="0"/>
      <dgm:spPr/>
    </dgm:pt>
    <dgm:pt modelId="{2EE15840-9D0C-4900-84D6-25A1F8A71F14}" type="pres">
      <dgm:prSet presAssocID="{442E5136-1361-45CA-97B1-7EC3AD7E13B4}" presName="Name37" presStyleLbl="parChTrans1D2" presStyleIdx="3" presStyleCnt="6"/>
      <dgm:spPr/>
      <dgm:t>
        <a:bodyPr/>
        <a:lstStyle/>
        <a:p>
          <a:endParaRPr lang="en-US"/>
        </a:p>
      </dgm:t>
    </dgm:pt>
    <dgm:pt modelId="{37A1AF97-4A2A-4A8C-97FC-993C4923EDFA}" type="pres">
      <dgm:prSet presAssocID="{BAA837AD-6BAC-4BE9-BFAC-2061389B4DEF}" presName="hierRoot2" presStyleCnt="0">
        <dgm:presLayoutVars>
          <dgm:hierBranch val="init"/>
        </dgm:presLayoutVars>
      </dgm:prSet>
      <dgm:spPr/>
    </dgm:pt>
    <dgm:pt modelId="{EAF7F292-7F60-45ED-94DF-906FC652168A}" type="pres">
      <dgm:prSet presAssocID="{BAA837AD-6BAC-4BE9-BFAC-2061389B4DEF}" presName="rootComposite" presStyleCnt="0"/>
      <dgm:spPr/>
    </dgm:pt>
    <dgm:pt modelId="{838FBE65-6991-4FA2-B8B3-FDBCC48E9618}" type="pres">
      <dgm:prSet presAssocID="{BAA837AD-6BAC-4BE9-BFAC-2061389B4DE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615C8-29FE-4F9C-A7D2-4896C35E19E9}" type="pres">
      <dgm:prSet presAssocID="{BAA837AD-6BAC-4BE9-BFAC-2061389B4DEF}" presName="rootConnector" presStyleLbl="node2" presStyleIdx="3" presStyleCnt="6"/>
      <dgm:spPr/>
      <dgm:t>
        <a:bodyPr/>
        <a:lstStyle/>
        <a:p>
          <a:endParaRPr lang="en-US"/>
        </a:p>
      </dgm:t>
    </dgm:pt>
    <dgm:pt modelId="{B20C0D21-64F5-498B-98DC-F9C06E62B1BB}" type="pres">
      <dgm:prSet presAssocID="{BAA837AD-6BAC-4BE9-BFAC-2061389B4DEF}" presName="hierChild4" presStyleCnt="0"/>
      <dgm:spPr/>
    </dgm:pt>
    <dgm:pt modelId="{074E13B2-FC8A-4E4F-8533-2E27D6F88A66}" type="pres">
      <dgm:prSet presAssocID="{BAA837AD-6BAC-4BE9-BFAC-2061389B4DEF}" presName="hierChild5" presStyleCnt="0"/>
      <dgm:spPr/>
    </dgm:pt>
    <dgm:pt modelId="{58A39928-E509-45AA-B409-393E3BD08A2E}" type="pres">
      <dgm:prSet presAssocID="{F6DBDD22-020C-4A88-943F-D5766EF0F24D}" presName="Name37" presStyleLbl="parChTrans1D2" presStyleIdx="4" presStyleCnt="6"/>
      <dgm:spPr/>
      <dgm:t>
        <a:bodyPr/>
        <a:lstStyle/>
        <a:p>
          <a:endParaRPr lang="en-US"/>
        </a:p>
      </dgm:t>
    </dgm:pt>
    <dgm:pt modelId="{59E6C9A0-498D-4974-8372-2AF62F163307}" type="pres">
      <dgm:prSet presAssocID="{EB17BC0D-B58E-400C-B1A2-0966AA5F4124}" presName="hierRoot2" presStyleCnt="0">
        <dgm:presLayoutVars>
          <dgm:hierBranch val="init"/>
        </dgm:presLayoutVars>
      </dgm:prSet>
      <dgm:spPr/>
    </dgm:pt>
    <dgm:pt modelId="{066C7DFC-8A14-490F-9D2D-8E3AF10EE06A}" type="pres">
      <dgm:prSet presAssocID="{EB17BC0D-B58E-400C-B1A2-0966AA5F4124}" presName="rootComposite" presStyleCnt="0"/>
      <dgm:spPr/>
    </dgm:pt>
    <dgm:pt modelId="{2ED80725-A642-48CA-B514-8324AB68554E}" type="pres">
      <dgm:prSet presAssocID="{EB17BC0D-B58E-400C-B1A2-0966AA5F4124}" presName="rootText" presStyleLbl="node2" presStyleIdx="4" presStyleCnt="6" custLinFactNeighborX="771" custLinFactNeighborY="25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7FE646-BD5E-4075-9DFC-BBFA35A117E6}" type="pres">
      <dgm:prSet presAssocID="{EB17BC0D-B58E-400C-B1A2-0966AA5F4124}" presName="rootConnector" presStyleLbl="node2" presStyleIdx="4" presStyleCnt="6"/>
      <dgm:spPr/>
      <dgm:t>
        <a:bodyPr/>
        <a:lstStyle/>
        <a:p>
          <a:endParaRPr lang="en-US"/>
        </a:p>
      </dgm:t>
    </dgm:pt>
    <dgm:pt modelId="{57B89CC2-5355-4E47-8AC3-AE462449B49E}" type="pres">
      <dgm:prSet presAssocID="{EB17BC0D-B58E-400C-B1A2-0966AA5F4124}" presName="hierChild4" presStyleCnt="0"/>
      <dgm:spPr/>
    </dgm:pt>
    <dgm:pt modelId="{EA42E2A9-27D2-4135-984A-3757BD1C75E1}" type="pres">
      <dgm:prSet presAssocID="{CE8F3945-AD4D-45A8-B015-5033747F585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452E9A71-5AE1-4371-9D99-2BCD748040A2}" type="pres">
      <dgm:prSet presAssocID="{35FD9BED-DF32-47C7-BF2E-FA23D576C6AC}" presName="hierRoot2" presStyleCnt="0">
        <dgm:presLayoutVars>
          <dgm:hierBranch val="init"/>
        </dgm:presLayoutVars>
      </dgm:prSet>
      <dgm:spPr/>
    </dgm:pt>
    <dgm:pt modelId="{8D7C5A03-DCD7-456C-85F8-FBA986430727}" type="pres">
      <dgm:prSet presAssocID="{35FD9BED-DF32-47C7-BF2E-FA23D576C6AC}" presName="rootComposite" presStyleCnt="0"/>
      <dgm:spPr/>
    </dgm:pt>
    <dgm:pt modelId="{E247F74A-8047-4524-9AB5-32301523224E}" type="pres">
      <dgm:prSet presAssocID="{35FD9BED-DF32-47C7-BF2E-FA23D576C6AC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33E38-9A19-472C-8962-0DE7BDEBABCA}" type="pres">
      <dgm:prSet presAssocID="{35FD9BED-DF32-47C7-BF2E-FA23D576C6AC}" presName="rootConnector" presStyleLbl="node3" presStyleIdx="0" presStyleCnt="3"/>
      <dgm:spPr/>
      <dgm:t>
        <a:bodyPr/>
        <a:lstStyle/>
        <a:p>
          <a:endParaRPr lang="en-US"/>
        </a:p>
      </dgm:t>
    </dgm:pt>
    <dgm:pt modelId="{767460F2-CCAB-491A-93D6-F758198000F8}" type="pres">
      <dgm:prSet presAssocID="{35FD9BED-DF32-47C7-BF2E-FA23D576C6AC}" presName="hierChild4" presStyleCnt="0"/>
      <dgm:spPr/>
    </dgm:pt>
    <dgm:pt modelId="{2EDE02DE-6039-4737-B377-156C8A964520}" type="pres">
      <dgm:prSet presAssocID="{16877EF5-036F-4654-83ED-2BDEBD09E7F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1781B2DD-AFDA-43A7-9B3B-DF0A97132936}" type="pres">
      <dgm:prSet presAssocID="{C7512B8D-C77B-4752-ACEE-C6CDE82C3C11}" presName="hierRoot2" presStyleCnt="0">
        <dgm:presLayoutVars>
          <dgm:hierBranch val="init"/>
        </dgm:presLayoutVars>
      </dgm:prSet>
      <dgm:spPr/>
    </dgm:pt>
    <dgm:pt modelId="{59211C2A-3BB8-412C-AF56-F1AA4CC15CF7}" type="pres">
      <dgm:prSet presAssocID="{C7512B8D-C77B-4752-ACEE-C6CDE82C3C11}" presName="rootComposite" presStyleCnt="0"/>
      <dgm:spPr/>
    </dgm:pt>
    <dgm:pt modelId="{BA1D81A7-FE1D-44A5-ACC6-70EEBE688758}" type="pres">
      <dgm:prSet presAssocID="{C7512B8D-C77B-4752-ACEE-C6CDE82C3C1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0075F3-3FA8-4742-9DD2-DD63042D6ED9}" type="pres">
      <dgm:prSet presAssocID="{C7512B8D-C77B-4752-ACEE-C6CDE82C3C11}" presName="rootConnector" presStyleLbl="node4" presStyleIdx="0" presStyleCnt="2"/>
      <dgm:spPr/>
      <dgm:t>
        <a:bodyPr/>
        <a:lstStyle/>
        <a:p>
          <a:endParaRPr lang="en-US"/>
        </a:p>
      </dgm:t>
    </dgm:pt>
    <dgm:pt modelId="{F6FCF77E-6CDD-43C4-A9AF-61D197B089D4}" type="pres">
      <dgm:prSet presAssocID="{C7512B8D-C77B-4752-ACEE-C6CDE82C3C11}" presName="hierChild4" presStyleCnt="0"/>
      <dgm:spPr/>
    </dgm:pt>
    <dgm:pt modelId="{95C8E0B0-231B-4282-8F6C-CBECAA0D52AF}" type="pres">
      <dgm:prSet presAssocID="{C7512B8D-C77B-4752-ACEE-C6CDE82C3C11}" presName="hierChild5" presStyleCnt="0"/>
      <dgm:spPr/>
    </dgm:pt>
    <dgm:pt modelId="{3959FEAF-E15C-4BBD-B2D0-9791D5383D3B}" type="pres">
      <dgm:prSet presAssocID="{C1C04F44-4A53-496E-9DFC-3C90D5385E92}" presName="Name37" presStyleLbl="parChTrans1D4" presStyleIdx="1" presStyleCnt="2"/>
      <dgm:spPr/>
      <dgm:t>
        <a:bodyPr/>
        <a:lstStyle/>
        <a:p>
          <a:endParaRPr lang="en-US"/>
        </a:p>
      </dgm:t>
    </dgm:pt>
    <dgm:pt modelId="{C7DE2860-DDB9-4419-9ECF-EF80E7410AFD}" type="pres">
      <dgm:prSet presAssocID="{3B2891AE-B139-4140-9B8A-5A5EA16FDB06}" presName="hierRoot2" presStyleCnt="0">
        <dgm:presLayoutVars>
          <dgm:hierBranch val="init"/>
        </dgm:presLayoutVars>
      </dgm:prSet>
      <dgm:spPr/>
    </dgm:pt>
    <dgm:pt modelId="{78526078-F2A1-4CE3-887F-976F123C7A35}" type="pres">
      <dgm:prSet presAssocID="{3B2891AE-B139-4140-9B8A-5A5EA16FDB06}" presName="rootComposite" presStyleCnt="0"/>
      <dgm:spPr/>
    </dgm:pt>
    <dgm:pt modelId="{40647EAD-4A7F-461A-93E5-F3B19358D78A}" type="pres">
      <dgm:prSet presAssocID="{3B2891AE-B139-4140-9B8A-5A5EA16FDB06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F0B53-A4A0-4F81-8AB0-78E041857F79}" type="pres">
      <dgm:prSet presAssocID="{3B2891AE-B139-4140-9B8A-5A5EA16FDB06}" presName="rootConnector" presStyleLbl="node4" presStyleIdx="1" presStyleCnt="2"/>
      <dgm:spPr/>
      <dgm:t>
        <a:bodyPr/>
        <a:lstStyle/>
        <a:p>
          <a:endParaRPr lang="en-US"/>
        </a:p>
      </dgm:t>
    </dgm:pt>
    <dgm:pt modelId="{3490BC41-C8B6-490A-9EEC-9B98DC9D1A2E}" type="pres">
      <dgm:prSet presAssocID="{3B2891AE-B139-4140-9B8A-5A5EA16FDB06}" presName="hierChild4" presStyleCnt="0"/>
      <dgm:spPr/>
    </dgm:pt>
    <dgm:pt modelId="{F1B31C36-B304-46C1-ABA4-D291BD46F4A7}" type="pres">
      <dgm:prSet presAssocID="{3B2891AE-B139-4140-9B8A-5A5EA16FDB06}" presName="hierChild5" presStyleCnt="0"/>
      <dgm:spPr/>
    </dgm:pt>
    <dgm:pt modelId="{06957352-54E1-4489-94C7-D2E24D259898}" type="pres">
      <dgm:prSet presAssocID="{35FD9BED-DF32-47C7-BF2E-FA23D576C6AC}" presName="hierChild5" presStyleCnt="0"/>
      <dgm:spPr/>
    </dgm:pt>
    <dgm:pt modelId="{CDD535AA-C281-4A50-BF2E-3208ED4A90D0}" type="pres">
      <dgm:prSet presAssocID="{FEB5D337-B2C8-493E-A038-561AC2C0EEB7}" presName="Name37" presStyleLbl="parChTrans1D3" presStyleIdx="1" presStyleCnt="3"/>
      <dgm:spPr/>
      <dgm:t>
        <a:bodyPr/>
        <a:lstStyle/>
        <a:p>
          <a:endParaRPr lang="en-US"/>
        </a:p>
      </dgm:t>
    </dgm:pt>
    <dgm:pt modelId="{D20F5313-9747-4BEA-AC4A-F4727ECE44DA}" type="pres">
      <dgm:prSet presAssocID="{AF10AD0B-7177-4E3A-8F73-C062F6A704BB}" presName="hierRoot2" presStyleCnt="0">
        <dgm:presLayoutVars>
          <dgm:hierBranch val="init"/>
        </dgm:presLayoutVars>
      </dgm:prSet>
      <dgm:spPr/>
    </dgm:pt>
    <dgm:pt modelId="{40111251-817E-40B0-8CDB-0447CD92270E}" type="pres">
      <dgm:prSet presAssocID="{AF10AD0B-7177-4E3A-8F73-C062F6A704BB}" presName="rootComposite" presStyleCnt="0"/>
      <dgm:spPr/>
    </dgm:pt>
    <dgm:pt modelId="{CD44A841-7EA4-438C-A12C-B0C640B488F0}" type="pres">
      <dgm:prSet presAssocID="{AF10AD0B-7177-4E3A-8F73-C062F6A704B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520A7-A671-4A94-B029-6C4B711B2CEB}" type="pres">
      <dgm:prSet presAssocID="{AF10AD0B-7177-4E3A-8F73-C062F6A704BB}" presName="rootConnector" presStyleLbl="node3" presStyleIdx="1" presStyleCnt="3"/>
      <dgm:spPr/>
      <dgm:t>
        <a:bodyPr/>
        <a:lstStyle/>
        <a:p>
          <a:endParaRPr lang="en-US"/>
        </a:p>
      </dgm:t>
    </dgm:pt>
    <dgm:pt modelId="{9ADFF597-DF83-4231-BBC6-235F680AEA78}" type="pres">
      <dgm:prSet presAssocID="{AF10AD0B-7177-4E3A-8F73-C062F6A704BB}" presName="hierChild4" presStyleCnt="0"/>
      <dgm:spPr/>
    </dgm:pt>
    <dgm:pt modelId="{A8BBD5BF-7242-4026-925F-705FE5774DEF}" type="pres">
      <dgm:prSet presAssocID="{AF10AD0B-7177-4E3A-8F73-C062F6A704BB}" presName="hierChild5" presStyleCnt="0"/>
      <dgm:spPr/>
    </dgm:pt>
    <dgm:pt modelId="{FF0730E4-B863-4529-9419-408578153A95}" type="pres">
      <dgm:prSet presAssocID="{3A213EC0-5544-4DB6-906C-66AA496DE83A}" presName="Name37" presStyleLbl="parChTrans1D3" presStyleIdx="2" presStyleCnt="3"/>
      <dgm:spPr/>
      <dgm:t>
        <a:bodyPr/>
        <a:lstStyle/>
        <a:p>
          <a:endParaRPr lang="en-US"/>
        </a:p>
      </dgm:t>
    </dgm:pt>
    <dgm:pt modelId="{D69B8339-9296-46B8-9B9A-258AEEC6452F}" type="pres">
      <dgm:prSet presAssocID="{B9BD2B08-17CB-478A-BC1A-E2EF13FC8375}" presName="hierRoot2" presStyleCnt="0">
        <dgm:presLayoutVars>
          <dgm:hierBranch val="init"/>
        </dgm:presLayoutVars>
      </dgm:prSet>
      <dgm:spPr/>
    </dgm:pt>
    <dgm:pt modelId="{0601C09A-261F-46DE-BFAD-692053C9B601}" type="pres">
      <dgm:prSet presAssocID="{B9BD2B08-17CB-478A-BC1A-E2EF13FC8375}" presName="rootComposite" presStyleCnt="0"/>
      <dgm:spPr/>
    </dgm:pt>
    <dgm:pt modelId="{DDC0B48E-B3AD-467A-AE58-8006675EF1DC}" type="pres">
      <dgm:prSet presAssocID="{B9BD2B08-17CB-478A-BC1A-E2EF13FC837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0E47AA-B7DD-47AE-9E27-D1AB15FFFCE6}" type="pres">
      <dgm:prSet presAssocID="{B9BD2B08-17CB-478A-BC1A-E2EF13FC8375}" presName="rootConnector" presStyleLbl="node3" presStyleIdx="2" presStyleCnt="3"/>
      <dgm:spPr/>
      <dgm:t>
        <a:bodyPr/>
        <a:lstStyle/>
        <a:p>
          <a:endParaRPr lang="en-US"/>
        </a:p>
      </dgm:t>
    </dgm:pt>
    <dgm:pt modelId="{7DF329C2-A397-4F5B-AC49-B3BFA6A7188A}" type="pres">
      <dgm:prSet presAssocID="{B9BD2B08-17CB-478A-BC1A-E2EF13FC8375}" presName="hierChild4" presStyleCnt="0"/>
      <dgm:spPr/>
    </dgm:pt>
    <dgm:pt modelId="{943EE655-14BA-4116-BD62-ABEC007BF9AF}" type="pres">
      <dgm:prSet presAssocID="{B9BD2B08-17CB-478A-BC1A-E2EF13FC8375}" presName="hierChild5" presStyleCnt="0"/>
      <dgm:spPr/>
    </dgm:pt>
    <dgm:pt modelId="{470C6204-4FAE-4823-82E4-B8A213D9A278}" type="pres">
      <dgm:prSet presAssocID="{EB17BC0D-B58E-400C-B1A2-0966AA5F4124}" presName="hierChild5" presStyleCnt="0"/>
      <dgm:spPr/>
    </dgm:pt>
    <dgm:pt modelId="{5E98D7B3-8135-4515-89A5-CA2DB1FCB9FC}" type="pres">
      <dgm:prSet presAssocID="{8F1D2F6D-4F0D-4B50-8A98-14C00A646CF9}" presName="Name37" presStyleLbl="parChTrans1D2" presStyleIdx="5" presStyleCnt="6"/>
      <dgm:spPr/>
      <dgm:t>
        <a:bodyPr/>
        <a:lstStyle/>
        <a:p>
          <a:endParaRPr lang="en-US"/>
        </a:p>
      </dgm:t>
    </dgm:pt>
    <dgm:pt modelId="{2EE94D9A-3BFF-4026-A4D4-630BFBC34B9E}" type="pres">
      <dgm:prSet presAssocID="{CE1F852F-4D27-4703-8D00-EDF00E388C0A}" presName="hierRoot2" presStyleCnt="0">
        <dgm:presLayoutVars>
          <dgm:hierBranch val="init"/>
        </dgm:presLayoutVars>
      </dgm:prSet>
      <dgm:spPr/>
    </dgm:pt>
    <dgm:pt modelId="{77AFBAA0-2B53-4A0F-AA7C-37F18E12638A}" type="pres">
      <dgm:prSet presAssocID="{CE1F852F-4D27-4703-8D00-EDF00E388C0A}" presName="rootComposite" presStyleCnt="0"/>
      <dgm:spPr/>
    </dgm:pt>
    <dgm:pt modelId="{183EF8AA-2418-4F56-87DE-D99B102325DD}" type="pres">
      <dgm:prSet presAssocID="{CE1F852F-4D27-4703-8D00-EDF00E388C0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3C08-8B16-4208-BEA4-CA108D51EC1C}" type="pres">
      <dgm:prSet presAssocID="{CE1F852F-4D27-4703-8D00-EDF00E388C0A}" presName="rootConnector" presStyleLbl="node2" presStyleIdx="5" presStyleCnt="6"/>
      <dgm:spPr/>
      <dgm:t>
        <a:bodyPr/>
        <a:lstStyle/>
        <a:p>
          <a:endParaRPr lang="en-US"/>
        </a:p>
      </dgm:t>
    </dgm:pt>
    <dgm:pt modelId="{2D3E6DA0-72E3-4722-881F-9E38F0E514D0}" type="pres">
      <dgm:prSet presAssocID="{CE1F852F-4D27-4703-8D00-EDF00E388C0A}" presName="hierChild4" presStyleCnt="0"/>
      <dgm:spPr/>
    </dgm:pt>
    <dgm:pt modelId="{1F27521F-751B-454D-9803-C44A68416032}" type="pres">
      <dgm:prSet presAssocID="{CE1F852F-4D27-4703-8D00-EDF00E388C0A}" presName="hierChild5" presStyleCnt="0"/>
      <dgm:spPr/>
    </dgm:pt>
    <dgm:pt modelId="{F6B2E316-88DD-4543-AFD5-42572AB53FBC}" type="pres">
      <dgm:prSet presAssocID="{8DB61BE1-41AC-40E5-B646-262D9D020FE0}" presName="hierChild3" presStyleCnt="0"/>
      <dgm:spPr/>
    </dgm:pt>
  </dgm:ptLst>
  <dgm:cxnLst>
    <dgm:cxn modelId="{4B925C78-29E1-4A6F-B096-466711F9436B}" type="presOf" srcId="{B9BD2B08-17CB-478A-BC1A-E2EF13FC8375}" destId="{DDC0B48E-B3AD-467A-AE58-8006675EF1DC}" srcOrd="0" destOrd="0" presId="urn:microsoft.com/office/officeart/2005/8/layout/orgChart1"/>
    <dgm:cxn modelId="{33069B24-40B6-40A6-A462-AF58C0731CE4}" type="presOf" srcId="{C7512B8D-C77B-4752-ACEE-C6CDE82C3C11}" destId="{BA1D81A7-FE1D-44A5-ACC6-70EEBE688758}" srcOrd="0" destOrd="0" presId="urn:microsoft.com/office/officeart/2005/8/layout/orgChart1"/>
    <dgm:cxn modelId="{1BA05BA9-1487-4388-9227-321BF67C2E95}" srcId="{8DB61BE1-41AC-40E5-B646-262D9D020FE0}" destId="{BAA837AD-6BAC-4BE9-BFAC-2061389B4DEF}" srcOrd="3" destOrd="0" parTransId="{442E5136-1361-45CA-97B1-7EC3AD7E13B4}" sibTransId="{E22B8734-BA0B-412B-8117-538A143DA46E}"/>
    <dgm:cxn modelId="{32A349F4-1639-4D8C-9D47-4F8D4DE868FE}" type="presOf" srcId="{AF10AD0B-7177-4E3A-8F73-C062F6A704BB}" destId="{CD44A841-7EA4-438C-A12C-B0C640B488F0}" srcOrd="0" destOrd="0" presId="urn:microsoft.com/office/officeart/2005/8/layout/orgChart1"/>
    <dgm:cxn modelId="{0D78F927-F7B4-42C0-94BC-00CA19DAF3E1}" srcId="{35FD9BED-DF32-47C7-BF2E-FA23D576C6AC}" destId="{3B2891AE-B139-4140-9B8A-5A5EA16FDB06}" srcOrd="1" destOrd="0" parTransId="{C1C04F44-4A53-496E-9DFC-3C90D5385E92}" sibTransId="{197BA4C1-0ACE-417F-9AC5-DAE2899055F8}"/>
    <dgm:cxn modelId="{7FC41FC5-355C-46CC-96C6-3BC414D60CD1}" type="presOf" srcId="{FA46263A-30E4-4EC0-A1A1-3323EE61DF14}" destId="{26CF810F-A339-413F-BD4A-11843DE5B6EB}" srcOrd="0" destOrd="0" presId="urn:microsoft.com/office/officeart/2005/8/layout/orgChart1"/>
    <dgm:cxn modelId="{2B727BBD-095A-4716-A870-63FABF93FE28}" type="presOf" srcId="{CE1F852F-4D27-4703-8D00-EDF00E388C0A}" destId="{08743C08-8B16-4208-BEA4-CA108D51EC1C}" srcOrd="1" destOrd="0" presId="urn:microsoft.com/office/officeart/2005/8/layout/orgChart1"/>
    <dgm:cxn modelId="{ECC25A71-167F-46F4-BFDD-64205FD94AFB}" type="presOf" srcId="{C7512B8D-C77B-4752-ACEE-C6CDE82C3C11}" destId="{4D0075F3-3FA8-4742-9DD2-DD63042D6ED9}" srcOrd="1" destOrd="0" presId="urn:microsoft.com/office/officeart/2005/8/layout/orgChart1"/>
    <dgm:cxn modelId="{72C9E98B-9A06-41D6-AA46-C9BE3542F763}" type="presOf" srcId="{3A213EC0-5544-4DB6-906C-66AA496DE83A}" destId="{FF0730E4-B863-4529-9419-408578153A95}" srcOrd="0" destOrd="0" presId="urn:microsoft.com/office/officeart/2005/8/layout/orgChart1"/>
    <dgm:cxn modelId="{C8D72FDE-5D40-435B-BA95-38F49DC7FB6B}" srcId="{35FD9BED-DF32-47C7-BF2E-FA23D576C6AC}" destId="{C7512B8D-C77B-4752-ACEE-C6CDE82C3C11}" srcOrd="0" destOrd="0" parTransId="{16877EF5-036F-4654-83ED-2BDEBD09E7FE}" sibTransId="{A1B6246A-B433-43F2-800E-5A18B6277B68}"/>
    <dgm:cxn modelId="{89280851-7CF6-45B9-A7EA-22E3EEEAE7D9}" type="presOf" srcId="{BAA837AD-6BAC-4BE9-BFAC-2061389B4DEF}" destId="{838FBE65-6991-4FA2-B8B3-FDBCC48E9618}" srcOrd="0" destOrd="0" presId="urn:microsoft.com/office/officeart/2005/8/layout/orgChart1"/>
    <dgm:cxn modelId="{188B7E35-5F78-4961-A94C-3A095BAC6DA4}" type="presOf" srcId="{BAA837AD-6BAC-4BE9-BFAC-2061389B4DEF}" destId="{B20615C8-29FE-4F9C-A7D2-4896C35E19E9}" srcOrd="1" destOrd="0" presId="urn:microsoft.com/office/officeart/2005/8/layout/orgChart1"/>
    <dgm:cxn modelId="{26FBC504-B006-4A83-AC30-9E08D471F17A}" type="presOf" srcId="{82AF78A6-ADD1-41F5-A393-AF00776577F6}" destId="{7C682936-519C-4CCD-93E4-D974A84BC34B}" srcOrd="0" destOrd="0" presId="urn:microsoft.com/office/officeart/2005/8/layout/orgChart1"/>
    <dgm:cxn modelId="{D8B87175-4C2E-4274-8F2D-EE6A4A14DED0}" type="presOf" srcId="{FEB5D337-B2C8-493E-A038-561AC2C0EEB7}" destId="{CDD535AA-C281-4A50-BF2E-3208ED4A90D0}" srcOrd="0" destOrd="0" presId="urn:microsoft.com/office/officeart/2005/8/layout/orgChart1"/>
    <dgm:cxn modelId="{F8FDFD03-4C7D-4790-AC2E-F43B1309090D}" type="presOf" srcId="{D607F438-1896-4F67-BF62-4953548F4E58}" destId="{E384E9C4-40BF-4635-BF46-70A0A4618086}" srcOrd="0" destOrd="0" presId="urn:microsoft.com/office/officeart/2005/8/layout/orgChart1"/>
    <dgm:cxn modelId="{1F818DCD-8203-454B-B56C-47C9B3646F10}" srcId="{8DB61BE1-41AC-40E5-B646-262D9D020FE0}" destId="{82AF78A6-ADD1-41F5-A393-AF00776577F6}" srcOrd="2" destOrd="0" parTransId="{66B4DB27-FA63-43FE-B2A5-3BEFDA5BA75A}" sibTransId="{5D83A636-22DD-403A-998A-4B7916108750}"/>
    <dgm:cxn modelId="{65706050-4331-4657-888E-44777FFEE4B4}" srcId="{EB17BC0D-B58E-400C-B1A2-0966AA5F4124}" destId="{35FD9BED-DF32-47C7-BF2E-FA23D576C6AC}" srcOrd="0" destOrd="0" parTransId="{CE8F3945-AD4D-45A8-B015-5033747F585C}" sibTransId="{A09A030F-70CA-4C33-A3E4-773CFB070899}"/>
    <dgm:cxn modelId="{341A4720-029D-4FBE-BAC5-769DCFACA5C4}" type="presOf" srcId="{82AF78A6-ADD1-41F5-A393-AF00776577F6}" destId="{C17CE889-AAFF-4324-8726-833E787E08BC}" srcOrd="1" destOrd="0" presId="urn:microsoft.com/office/officeart/2005/8/layout/orgChart1"/>
    <dgm:cxn modelId="{72F45C4D-06DC-4223-865B-5C1313A60F01}" type="presOf" srcId="{B9BD2B08-17CB-478A-BC1A-E2EF13FC8375}" destId="{D90E47AA-B7DD-47AE-9E27-D1AB15FFFCE6}" srcOrd="1" destOrd="0" presId="urn:microsoft.com/office/officeart/2005/8/layout/orgChart1"/>
    <dgm:cxn modelId="{CF42C1CB-CCF9-409C-B021-626F25D9DF27}" type="presOf" srcId="{35FD9BED-DF32-47C7-BF2E-FA23D576C6AC}" destId="{E247F74A-8047-4524-9AB5-32301523224E}" srcOrd="0" destOrd="0" presId="urn:microsoft.com/office/officeart/2005/8/layout/orgChart1"/>
    <dgm:cxn modelId="{9655B310-52CD-46A1-96CB-C90DCBB04A69}" type="presOf" srcId="{8DB61BE1-41AC-40E5-B646-262D9D020FE0}" destId="{9A4F03C7-A4D3-400E-8A38-B939266BE440}" srcOrd="0" destOrd="0" presId="urn:microsoft.com/office/officeart/2005/8/layout/orgChart1"/>
    <dgm:cxn modelId="{A98E4707-2198-4D1E-A919-68EC3A2B2C35}" srcId="{8DB61BE1-41AC-40E5-B646-262D9D020FE0}" destId="{D607F438-1896-4F67-BF62-4953548F4E58}" srcOrd="0" destOrd="0" parTransId="{2C464518-4D92-4CD0-85B2-D2D12AB4F36C}" sibTransId="{F9820CB5-0D3F-460E-9310-93AD7631EDA8}"/>
    <dgm:cxn modelId="{CB74DE12-A191-4C8E-9F9F-2F505E4F4BA5}" srcId="{8DB61BE1-41AC-40E5-B646-262D9D020FE0}" destId="{EB17BC0D-B58E-400C-B1A2-0966AA5F4124}" srcOrd="4" destOrd="0" parTransId="{F6DBDD22-020C-4A88-943F-D5766EF0F24D}" sibTransId="{5E743AFA-09BC-4D58-B173-95381899DA0A}"/>
    <dgm:cxn modelId="{83C84977-7E16-44DB-8168-99DB8E45CCA2}" type="presOf" srcId="{66B4DB27-FA63-43FE-B2A5-3BEFDA5BA75A}" destId="{4835F174-FC0C-433F-BC87-D690C77B46B3}" srcOrd="0" destOrd="0" presId="urn:microsoft.com/office/officeart/2005/8/layout/orgChart1"/>
    <dgm:cxn modelId="{36E90BEF-D877-4C8F-9D1D-3D22A17A904B}" type="presOf" srcId="{EB17BC0D-B58E-400C-B1A2-0966AA5F4124}" destId="{2ED80725-A642-48CA-B514-8324AB68554E}" srcOrd="0" destOrd="0" presId="urn:microsoft.com/office/officeart/2005/8/layout/orgChart1"/>
    <dgm:cxn modelId="{720EE2F2-2092-4C92-A86A-BA7489CDCBD8}" srcId="{8DB61BE1-41AC-40E5-B646-262D9D020FE0}" destId="{FA46263A-30E4-4EC0-A1A1-3323EE61DF14}" srcOrd="1" destOrd="0" parTransId="{E9E8A48B-30EA-48D7-9F43-D2764FE5A0F8}" sibTransId="{FFE93C0E-78B1-4D46-9008-E2C975EEA447}"/>
    <dgm:cxn modelId="{5B71747B-107C-4258-BF16-6C288397DFAE}" type="presOf" srcId="{D607F438-1896-4F67-BF62-4953548F4E58}" destId="{0A26289C-F9D2-4635-9EE9-37E3DC8148D6}" srcOrd="1" destOrd="0" presId="urn:microsoft.com/office/officeart/2005/8/layout/orgChart1"/>
    <dgm:cxn modelId="{48AFD464-9AB3-4C9E-87F9-74ADB451FC16}" type="presOf" srcId="{3B2891AE-B139-4140-9B8A-5A5EA16FDB06}" destId="{40647EAD-4A7F-461A-93E5-F3B19358D78A}" srcOrd="0" destOrd="0" presId="urn:microsoft.com/office/officeart/2005/8/layout/orgChart1"/>
    <dgm:cxn modelId="{DEC85B84-991A-4290-B8CC-3196E41A4C31}" type="presOf" srcId="{B3FC6295-D7F4-496A-8A8E-78DD3FF4DE8E}" destId="{C72139AA-D9F1-434F-8E46-663E7D9EECCD}" srcOrd="0" destOrd="0" presId="urn:microsoft.com/office/officeart/2005/8/layout/orgChart1"/>
    <dgm:cxn modelId="{317C4B5E-1149-4968-A1A2-1BA982A15B29}" type="presOf" srcId="{8F1D2F6D-4F0D-4B50-8A98-14C00A646CF9}" destId="{5E98D7B3-8135-4515-89A5-CA2DB1FCB9FC}" srcOrd="0" destOrd="0" presId="urn:microsoft.com/office/officeart/2005/8/layout/orgChart1"/>
    <dgm:cxn modelId="{83B81D78-91FA-48D7-B1A1-A6140FF0C7FB}" type="presOf" srcId="{CE1F852F-4D27-4703-8D00-EDF00E388C0A}" destId="{183EF8AA-2418-4F56-87DE-D99B102325DD}" srcOrd="0" destOrd="0" presId="urn:microsoft.com/office/officeart/2005/8/layout/orgChart1"/>
    <dgm:cxn modelId="{C9FA5E3C-7D7B-4951-B7C5-55733236497B}" type="presOf" srcId="{3B2891AE-B139-4140-9B8A-5A5EA16FDB06}" destId="{6E4F0B53-A4A0-4F81-8AB0-78E041857F79}" srcOrd="1" destOrd="0" presId="urn:microsoft.com/office/officeart/2005/8/layout/orgChart1"/>
    <dgm:cxn modelId="{B550AC24-007D-4EBD-AABB-3B5FD5AA0218}" type="presOf" srcId="{FA46263A-30E4-4EC0-A1A1-3323EE61DF14}" destId="{F185DBE9-7D28-4AF6-AC7E-C5BC0F0E189D}" srcOrd="1" destOrd="0" presId="urn:microsoft.com/office/officeart/2005/8/layout/orgChart1"/>
    <dgm:cxn modelId="{50CE1471-2D2B-4847-BBDC-CF8A7C21DF6E}" type="presOf" srcId="{EB17BC0D-B58E-400C-B1A2-0966AA5F4124}" destId="{427FE646-BD5E-4075-9DFC-BBFA35A117E6}" srcOrd="1" destOrd="0" presId="urn:microsoft.com/office/officeart/2005/8/layout/orgChart1"/>
    <dgm:cxn modelId="{843B7886-7FA7-4868-8D1F-A320288A7462}" srcId="{EB17BC0D-B58E-400C-B1A2-0966AA5F4124}" destId="{AF10AD0B-7177-4E3A-8F73-C062F6A704BB}" srcOrd="1" destOrd="0" parTransId="{FEB5D337-B2C8-493E-A038-561AC2C0EEB7}" sibTransId="{DA7BB919-1ADA-44BB-B71A-AE843A6E9FE2}"/>
    <dgm:cxn modelId="{0A984C8C-2F23-4C37-8936-34DC1B78819B}" type="presOf" srcId="{C1C04F44-4A53-496E-9DFC-3C90D5385E92}" destId="{3959FEAF-E15C-4BBD-B2D0-9791D5383D3B}" srcOrd="0" destOrd="0" presId="urn:microsoft.com/office/officeart/2005/8/layout/orgChart1"/>
    <dgm:cxn modelId="{0520B967-F903-48A6-9C46-A6733183970B}" type="presOf" srcId="{442E5136-1361-45CA-97B1-7EC3AD7E13B4}" destId="{2EE15840-9D0C-4900-84D6-25A1F8A71F14}" srcOrd="0" destOrd="0" presId="urn:microsoft.com/office/officeart/2005/8/layout/orgChart1"/>
    <dgm:cxn modelId="{8E7D5091-3051-4D5B-B7EA-2F05B5F99686}" type="presOf" srcId="{2C464518-4D92-4CD0-85B2-D2D12AB4F36C}" destId="{1B46FF86-402C-4D31-861C-5B216AAC1823}" srcOrd="0" destOrd="0" presId="urn:microsoft.com/office/officeart/2005/8/layout/orgChart1"/>
    <dgm:cxn modelId="{D8692BA3-2B5B-4B1A-B39E-7A2F08D92EE6}" type="presOf" srcId="{AF10AD0B-7177-4E3A-8F73-C062F6A704BB}" destId="{E50520A7-A671-4A94-B029-6C4B711B2CEB}" srcOrd="1" destOrd="0" presId="urn:microsoft.com/office/officeart/2005/8/layout/orgChart1"/>
    <dgm:cxn modelId="{3628BF36-2BEB-4CDE-A145-A627B9BF4240}" srcId="{8DB61BE1-41AC-40E5-B646-262D9D020FE0}" destId="{CE1F852F-4D27-4703-8D00-EDF00E388C0A}" srcOrd="5" destOrd="0" parTransId="{8F1D2F6D-4F0D-4B50-8A98-14C00A646CF9}" sibTransId="{51C6E6FD-FB54-4E78-9351-C90ECA4D39D3}"/>
    <dgm:cxn modelId="{207D8CC6-F3CC-49E4-823E-17CAA6A5613F}" type="presOf" srcId="{8DB61BE1-41AC-40E5-B646-262D9D020FE0}" destId="{18702D8A-23F2-44E7-83C1-946BD5EF0E0A}" srcOrd="1" destOrd="0" presId="urn:microsoft.com/office/officeart/2005/8/layout/orgChart1"/>
    <dgm:cxn modelId="{DDD52CA5-9F3B-400D-BB01-80F007601DB1}" type="presOf" srcId="{F6DBDD22-020C-4A88-943F-D5766EF0F24D}" destId="{58A39928-E509-45AA-B409-393E3BD08A2E}" srcOrd="0" destOrd="0" presId="urn:microsoft.com/office/officeart/2005/8/layout/orgChart1"/>
    <dgm:cxn modelId="{11492003-C5A9-4594-AB3B-FFF309824065}" srcId="{EB17BC0D-B58E-400C-B1A2-0966AA5F4124}" destId="{B9BD2B08-17CB-478A-BC1A-E2EF13FC8375}" srcOrd="2" destOrd="0" parTransId="{3A213EC0-5544-4DB6-906C-66AA496DE83A}" sibTransId="{F944AE74-DF13-4BEE-ABF5-7C1E6E27B53A}"/>
    <dgm:cxn modelId="{C614060D-6ABF-4579-9210-73E2CC596108}" type="presOf" srcId="{16877EF5-036F-4654-83ED-2BDEBD09E7FE}" destId="{2EDE02DE-6039-4737-B377-156C8A964520}" srcOrd="0" destOrd="0" presId="urn:microsoft.com/office/officeart/2005/8/layout/orgChart1"/>
    <dgm:cxn modelId="{43181902-C875-4D8A-B051-320DAA356FC0}" type="presOf" srcId="{CE8F3945-AD4D-45A8-B015-5033747F585C}" destId="{EA42E2A9-27D2-4135-984A-3757BD1C75E1}" srcOrd="0" destOrd="0" presId="urn:microsoft.com/office/officeart/2005/8/layout/orgChart1"/>
    <dgm:cxn modelId="{905E59E2-F8C2-469B-8E6E-D04181CE13BE}" type="presOf" srcId="{E9E8A48B-30EA-48D7-9F43-D2764FE5A0F8}" destId="{FF41AC15-FA6B-4187-B18F-34C5D85DA339}" srcOrd="0" destOrd="0" presId="urn:microsoft.com/office/officeart/2005/8/layout/orgChart1"/>
    <dgm:cxn modelId="{7A3CB2FC-3855-48E1-BFCC-7F92EC4F73D9}" type="presOf" srcId="{35FD9BED-DF32-47C7-BF2E-FA23D576C6AC}" destId="{FC933E38-9A19-472C-8962-0DE7BDEBABCA}" srcOrd="1" destOrd="0" presId="urn:microsoft.com/office/officeart/2005/8/layout/orgChart1"/>
    <dgm:cxn modelId="{8483BD20-6EC0-446C-994B-70E736578ADB}" srcId="{B3FC6295-D7F4-496A-8A8E-78DD3FF4DE8E}" destId="{8DB61BE1-41AC-40E5-B646-262D9D020FE0}" srcOrd="0" destOrd="0" parTransId="{89175016-3839-4926-B0B2-1CD8C7AAB6CE}" sibTransId="{F633FF3D-8473-4F3E-8A74-B027E935C122}"/>
    <dgm:cxn modelId="{F6A55C98-516D-4748-BE37-1482F3599716}" type="presParOf" srcId="{C72139AA-D9F1-434F-8E46-663E7D9EECCD}" destId="{BC5BD209-AA6A-4CC7-BCA2-F878D4728C53}" srcOrd="0" destOrd="0" presId="urn:microsoft.com/office/officeart/2005/8/layout/orgChart1"/>
    <dgm:cxn modelId="{2772D939-A746-4D9B-80B4-FD6A9F3B192F}" type="presParOf" srcId="{BC5BD209-AA6A-4CC7-BCA2-F878D4728C53}" destId="{6FB1BD6A-0A28-4B33-902C-CDE558B70E41}" srcOrd="0" destOrd="0" presId="urn:microsoft.com/office/officeart/2005/8/layout/orgChart1"/>
    <dgm:cxn modelId="{F12431ED-E145-4BC2-AC9B-B4AE90B61D48}" type="presParOf" srcId="{6FB1BD6A-0A28-4B33-902C-CDE558B70E41}" destId="{9A4F03C7-A4D3-400E-8A38-B939266BE440}" srcOrd="0" destOrd="0" presId="urn:microsoft.com/office/officeart/2005/8/layout/orgChart1"/>
    <dgm:cxn modelId="{A241FB1C-A5E7-4102-8F95-5FFF37C503B5}" type="presParOf" srcId="{6FB1BD6A-0A28-4B33-902C-CDE558B70E41}" destId="{18702D8A-23F2-44E7-83C1-946BD5EF0E0A}" srcOrd="1" destOrd="0" presId="urn:microsoft.com/office/officeart/2005/8/layout/orgChart1"/>
    <dgm:cxn modelId="{C0FA3476-7C98-4967-A751-A4F118373D18}" type="presParOf" srcId="{BC5BD209-AA6A-4CC7-BCA2-F878D4728C53}" destId="{6E3A013F-2FDA-4BA9-9B84-70737D9C0528}" srcOrd="1" destOrd="0" presId="urn:microsoft.com/office/officeart/2005/8/layout/orgChart1"/>
    <dgm:cxn modelId="{DE0D966A-F235-42FA-A5B3-66FD00CFE7CB}" type="presParOf" srcId="{6E3A013F-2FDA-4BA9-9B84-70737D9C0528}" destId="{1B46FF86-402C-4D31-861C-5B216AAC1823}" srcOrd="0" destOrd="0" presId="urn:microsoft.com/office/officeart/2005/8/layout/orgChart1"/>
    <dgm:cxn modelId="{4911C002-E9A0-42B7-BE46-D6C9AEA7EA9E}" type="presParOf" srcId="{6E3A013F-2FDA-4BA9-9B84-70737D9C0528}" destId="{038BB67E-7ED2-472E-8D2F-86A84FF75C04}" srcOrd="1" destOrd="0" presId="urn:microsoft.com/office/officeart/2005/8/layout/orgChart1"/>
    <dgm:cxn modelId="{39F464B5-67EA-4988-AC63-50B8FCBB26CB}" type="presParOf" srcId="{038BB67E-7ED2-472E-8D2F-86A84FF75C04}" destId="{1BFDD23C-2D46-4F19-8F9C-1CD59D4F5BC5}" srcOrd="0" destOrd="0" presId="urn:microsoft.com/office/officeart/2005/8/layout/orgChart1"/>
    <dgm:cxn modelId="{C64E257A-3534-44C3-8DB5-DBCDD1935B1D}" type="presParOf" srcId="{1BFDD23C-2D46-4F19-8F9C-1CD59D4F5BC5}" destId="{E384E9C4-40BF-4635-BF46-70A0A4618086}" srcOrd="0" destOrd="0" presId="urn:microsoft.com/office/officeart/2005/8/layout/orgChart1"/>
    <dgm:cxn modelId="{7887A313-2B14-4554-A57B-4B539031007F}" type="presParOf" srcId="{1BFDD23C-2D46-4F19-8F9C-1CD59D4F5BC5}" destId="{0A26289C-F9D2-4635-9EE9-37E3DC8148D6}" srcOrd="1" destOrd="0" presId="urn:microsoft.com/office/officeart/2005/8/layout/orgChart1"/>
    <dgm:cxn modelId="{A23981BB-8745-4CF4-9366-8594F4DB6B20}" type="presParOf" srcId="{038BB67E-7ED2-472E-8D2F-86A84FF75C04}" destId="{47105CB7-E73A-4AB2-AEA4-524881E0EF9E}" srcOrd="1" destOrd="0" presId="urn:microsoft.com/office/officeart/2005/8/layout/orgChart1"/>
    <dgm:cxn modelId="{DD4C331A-FF24-4EF1-A056-42E0F3632E81}" type="presParOf" srcId="{038BB67E-7ED2-472E-8D2F-86A84FF75C04}" destId="{F417D41A-E1E5-438E-8220-967E6382AC0F}" srcOrd="2" destOrd="0" presId="urn:microsoft.com/office/officeart/2005/8/layout/orgChart1"/>
    <dgm:cxn modelId="{93608C5C-3EE3-40CB-9E76-42BAE7C18EAF}" type="presParOf" srcId="{6E3A013F-2FDA-4BA9-9B84-70737D9C0528}" destId="{FF41AC15-FA6B-4187-B18F-34C5D85DA339}" srcOrd="2" destOrd="0" presId="urn:microsoft.com/office/officeart/2005/8/layout/orgChart1"/>
    <dgm:cxn modelId="{4E42C6BC-1434-4567-ACC9-CE2E50D42282}" type="presParOf" srcId="{6E3A013F-2FDA-4BA9-9B84-70737D9C0528}" destId="{74267117-69C4-4690-A4F2-31ED957DF592}" srcOrd="3" destOrd="0" presId="urn:microsoft.com/office/officeart/2005/8/layout/orgChart1"/>
    <dgm:cxn modelId="{CF048D1D-D898-4AE5-96A8-7EB708E80BD6}" type="presParOf" srcId="{74267117-69C4-4690-A4F2-31ED957DF592}" destId="{B16EB56D-856E-4290-B3B8-9E24F8E4637E}" srcOrd="0" destOrd="0" presId="urn:microsoft.com/office/officeart/2005/8/layout/orgChart1"/>
    <dgm:cxn modelId="{DC520743-0C80-4755-ABA6-09B8DC696336}" type="presParOf" srcId="{B16EB56D-856E-4290-B3B8-9E24F8E4637E}" destId="{26CF810F-A339-413F-BD4A-11843DE5B6EB}" srcOrd="0" destOrd="0" presId="urn:microsoft.com/office/officeart/2005/8/layout/orgChart1"/>
    <dgm:cxn modelId="{C5252F2D-BE77-4DCB-B871-5440C47B15E1}" type="presParOf" srcId="{B16EB56D-856E-4290-B3B8-9E24F8E4637E}" destId="{F185DBE9-7D28-4AF6-AC7E-C5BC0F0E189D}" srcOrd="1" destOrd="0" presId="urn:microsoft.com/office/officeart/2005/8/layout/orgChart1"/>
    <dgm:cxn modelId="{A5A79B9B-17EC-4FF3-B405-55BA0A360AF8}" type="presParOf" srcId="{74267117-69C4-4690-A4F2-31ED957DF592}" destId="{D8D7D961-0CD2-4369-8EF5-0D662A521EA0}" srcOrd="1" destOrd="0" presId="urn:microsoft.com/office/officeart/2005/8/layout/orgChart1"/>
    <dgm:cxn modelId="{D31757C2-791C-4481-B65C-E2C00CE0F172}" type="presParOf" srcId="{74267117-69C4-4690-A4F2-31ED957DF592}" destId="{352AC775-4775-4BDC-B42F-F93F6640D4B7}" srcOrd="2" destOrd="0" presId="urn:microsoft.com/office/officeart/2005/8/layout/orgChart1"/>
    <dgm:cxn modelId="{981C968A-8F1F-4B9F-82EA-A4DCEE84915E}" type="presParOf" srcId="{6E3A013F-2FDA-4BA9-9B84-70737D9C0528}" destId="{4835F174-FC0C-433F-BC87-D690C77B46B3}" srcOrd="4" destOrd="0" presId="urn:microsoft.com/office/officeart/2005/8/layout/orgChart1"/>
    <dgm:cxn modelId="{6DB36623-07D8-40D5-8C74-92D80204C31F}" type="presParOf" srcId="{6E3A013F-2FDA-4BA9-9B84-70737D9C0528}" destId="{E8E29224-C7BA-4642-BB23-DC76C9F3BAAE}" srcOrd="5" destOrd="0" presId="urn:microsoft.com/office/officeart/2005/8/layout/orgChart1"/>
    <dgm:cxn modelId="{81F5240D-FFC3-46B3-834F-F19A1547414C}" type="presParOf" srcId="{E8E29224-C7BA-4642-BB23-DC76C9F3BAAE}" destId="{D6FE365C-A203-4CAD-B581-C89D270A4E61}" srcOrd="0" destOrd="0" presId="urn:microsoft.com/office/officeart/2005/8/layout/orgChart1"/>
    <dgm:cxn modelId="{461E6EA3-3E1F-4573-87CE-CCAED88AD2F3}" type="presParOf" srcId="{D6FE365C-A203-4CAD-B581-C89D270A4E61}" destId="{7C682936-519C-4CCD-93E4-D974A84BC34B}" srcOrd="0" destOrd="0" presId="urn:microsoft.com/office/officeart/2005/8/layout/orgChart1"/>
    <dgm:cxn modelId="{023412DA-0C12-4AED-8A42-61804DA422BA}" type="presParOf" srcId="{D6FE365C-A203-4CAD-B581-C89D270A4E61}" destId="{C17CE889-AAFF-4324-8726-833E787E08BC}" srcOrd="1" destOrd="0" presId="urn:microsoft.com/office/officeart/2005/8/layout/orgChart1"/>
    <dgm:cxn modelId="{18630217-1F7D-4E3F-ADAD-0859B24C5FF6}" type="presParOf" srcId="{E8E29224-C7BA-4642-BB23-DC76C9F3BAAE}" destId="{5EC0E00F-14F9-4EFB-9ADB-C2F2AAD84122}" srcOrd="1" destOrd="0" presId="urn:microsoft.com/office/officeart/2005/8/layout/orgChart1"/>
    <dgm:cxn modelId="{C5D00952-E2B9-483D-87E5-D4D37654F8D9}" type="presParOf" srcId="{E8E29224-C7BA-4642-BB23-DC76C9F3BAAE}" destId="{FCDEC3C4-1800-4950-8FE2-9D3808C215BC}" srcOrd="2" destOrd="0" presId="urn:microsoft.com/office/officeart/2005/8/layout/orgChart1"/>
    <dgm:cxn modelId="{AC148C6A-B9B7-462E-8A03-5341E4585988}" type="presParOf" srcId="{6E3A013F-2FDA-4BA9-9B84-70737D9C0528}" destId="{2EE15840-9D0C-4900-84D6-25A1F8A71F14}" srcOrd="6" destOrd="0" presId="urn:microsoft.com/office/officeart/2005/8/layout/orgChart1"/>
    <dgm:cxn modelId="{2049EBE5-4BD8-4756-BFDE-4FB601BBFD4E}" type="presParOf" srcId="{6E3A013F-2FDA-4BA9-9B84-70737D9C0528}" destId="{37A1AF97-4A2A-4A8C-97FC-993C4923EDFA}" srcOrd="7" destOrd="0" presId="urn:microsoft.com/office/officeart/2005/8/layout/orgChart1"/>
    <dgm:cxn modelId="{8E992158-BC4F-4921-989A-0C0C94393F09}" type="presParOf" srcId="{37A1AF97-4A2A-4A8C-97FC-993C4923EDFA}" destId="{EAF7F292-7F60-45ED-94DF-906FC652168A}" srcOrd="0" destOrd="0" presId="urn:microsoft.com/office/officeart/2005/8/layout/orgChart1"/>
    <dgm:cxn modelId="{C1EA43DB-F564-4EB0-BE1F-E6DF9AD2A02F}" type="presParOf" srcId="{EAF7F292-7F60-45ED-94DF-906FC652168A}" destId="{838FBE65-6991-4FA2-B8B3-FDBCC48E9618}" srcOrd="0" destOrd="0" presId="urn:microsoft.com/office/officeart/2005/8/layout/orgChart1"/>
    <dgm:cxn modelId="{E38C0E39-1227-436F-97CE-9735F8FF49CA}" type="presParOf" srcId="{EAF7F292-7F60-45ED-94DF-906FC652168A}" destId="{B20615C8-29FE-4F9C-A7D2-4896C35E19E9}" srcOrd="1" destOrd="0" presId="urn:microsoft.com/office/officeart/2005/8/layout/orgChart1"/>
    <dgm:cxn modelId="{72B1BA9B-4D95-466D-B60D-1E397827C5FB}" type="presParOf" srcId="{37A1AF97-4A2A-4A8C-97FC-993C4923EDFA}" destId="{B20C0D21-64F5-498B-98DC-F9C06E62B1BB}" srcOrd="1" destOrd="0" presId="urn:microsoft.com/office/officeart/2005/8/layout/orgChart1"/>
    <dgm:cxn modelId="{F9AB74A6-96F2-4E81-97F2-CCF262831892}" type="presParOf" srcId="{37A1AF97-4A2A-4A8C-97FC-993C4923EDFA}" destId="{074E13B2-FC8A-4E4F-8533-2E27D6F88A66}" srcOrd="2" destOrd="0" presId="urn:microsoft.com/office/officeart/2005/8/layout/orgChart1"/>
    <dgm:cxn modelId="{0BEA43BA-8944-4E23-B769-9210E65AE4F4}" type="presParOf" srcId="{6E3A013F-2FDA-4BA9-9B84-70737D9C0528}" destId="{58A39928-E509-45AA-B409-393E3BD08A2E}" srcOrd="8" destOrd="0" presId="urn:microsoft.com/office/officeart/2005/8/layout/orgChart1"/>
    <dgm:cxn modelId="{3FE70DA5-9CD6-4096-AF1E-393F86401DD8}" type="presParOf" srcId="{6E3A013F-2FDA-4BA9-9B84-70737D9C0528}" destId="{59E6C9A0-498D-4974-8372-2AF62F163307}" srcOrd="9" destOrd="0" presId="urn:microsoft.com/office/officeart/2005/8/layout/orgChart1"/>
    <dgm:cxn modelId="{4F7F478D-3FA1-4639-8BCF-A1005B3BAE75}" type="presParOf" srcId="{59E6C9A0-498D-4974-8372-2AF62F163307}" destId="{066C7DFC-8A14-490F-9D2D-8E3AF10EE06A}" srcOrd="0" destOrd="0" presId="urn:microsoft.com/office/officeart/2005/8/layout/orgChart1"/>
    <dgm:cxn modelId="{1D5E7370-F75F-4A97-9285-52BE1F863575}" type="presParOf" srcId="{066C7DFC-8A14-490F-9D2D-8E3AF10EE06A}" destId="{2ED80725-A642-48CA-B514-8324AB68554E}" srcOrd="0" destOrd="0" presId="urn:microsoft.com/office/officeart/2005/8/layout/orgChart1"/>
    <dgm:cxn modelId="{AF0060CA-F0F6-44A1-A208-627FAAE24336}" type="presParOf" srcId="{066C7DFC-8A14-490F-9D2D-8E3AF10EE06A}" destId="{427FE646-BD5E-4075-9DFC-BBFA35A117E6}" srcOrd="1" destOrd="0" presId="urn:microsoft.com/office/officeart/2005/8/layout/orgChart1"/>
    <dgm:cxn modelId="{55D58C60-A2FF-4D2D-900D-DFA8B1831727}" type="presParOf" srcId="{59E6C9A0-498D-4974-8372-2AF62F163307}" destId="{57B89CC2-5355-4E47-8AC3-AE462449B49E}" srcOrd="1" destOrd="0" presId="urn:microsoft.com/office/officeart/2005/8/layout/orgChart1"/>
    <dgm:cxn modelId="{37F7F49A-DAB3-483C-AF35-6F23C71B52EE}" type="presParOf" srcId="{57B89CC2-5355-4E47-8AC3-AE462449B49E}" destId="{EA42E2A9-27D2-4135-984A-3757BD1C75E1}" srcOrd="0" destOrd="0" presId="urn:microsoft.com/office/officeart/2005/8/layout/orgChart1"/>
    <dgm:cxn modelId="{47B3AA1A-2C68-4F2A-B332-8D4E35609EA6}" type="presParOf" srcId="{57B89CC2-5355-4E47-8AC3-AE462449B49E}" destId="{452E9A71-5AE1-4371-9D99-2BCD748040A2}" srcOrd="1" destOrd="0" presId="urn:microsoft.com/office/officeart/2005/8/layout/orgChart1"/>
    <dgm:cxn modelId="{B0C4CB73-C2BE-4905-99A1-9227D9C4CDFE}" type="presParOf" srcId="{452E9A71-5AE1-4371-9D99-2BCD748040A2}" destId="{8D7C5A03-DCD7-456C-85F8-FBA986430727}" srcOrd="0" destOrd="0" presId="urn:microsoft.com/office/officeart/2005/8/layout/orgChart1"/>
    <dgm:cxn modelId="{BEBB4526-FA2D-42F4-B8B1-FA68B2FA6A63}" type="presParOf" srcId="{8D7C5A03-DCD7-456C-85F8-FBA986430727}" destId="{E247F74A-8047-4524-9AB5-32301523224E}" srcOrd="0" destOrd="0" presId="urn:microsoft.com/office/officeart/2005/8/layout/orgChart1"/>
    <dgm:cxn modelId="{4FE78AB7-D335-4953-A1D0-E1EA2EDEE4EC}" type="presParOf" srcId="{8D7C5A03-DCD7-456C-85F8-FBA986430727}" destId="{FC933E38-9A19-472C-8962-0DE7BDEBABCA}" srcOrd="1" destOrd="0" presId="urn:microsoft.com/office/officeart/2005/8/layout/orgChart1"/>
    <dgm:cxn modelId="{3DA903D1-64A0-49E1-A0D2-6E025A174A3B}" type="presParOf" srcId="{452E9A71-5AE1-4371-9D99-2BCD748040A2}" destId="{767460F2-CCAB-491A-93D6-F758198000F8}" srcOrd="1" destOrd="0" presId="urn:microsoft.com/office/officeart/2005/8/layout/orgChart1"/>
    <dgm:cxn modelId="{F14FAF0F-CBB7-49D1-BF6F-7FD2E908BBE6}" type="presParOf" srcId="{767460F2-CCAB-491A-93D6-F758198000F8}" destId="{2EDE02DE-6039-4737-B377-156C8A964520}" srcOrd="0" destOrd="0" presId="urn:microsoft.com/office/officeart/2005/8/layout/orgChart1"/>
    <dgm:cxn modelId="{D7EFC014-E1EA-41B9-9A68-C4577EAD9760}" type="presParOf" srcId="{767460F2-CCAB-491A-93D6-F758198000F8}" destId="{1781B2DD-AFDA-43A7-9B3B-DF0A97132936}" srcOrd="1" destOrd="0" presId="urn:microsoft.com/office/officeart/2005/8/layout/orgChart1"/>
    <dgm:cxn modelId="{41111627-F6A2-4F0D-9829-B8973D4C1930}" type="presParOf" srcId="{1781B2DD-AFDA-43A7-9B3B-DF0A97132936}" destId="{59211C2A-3BB8-412C-AF56-F1AA4CC15CF7}" srcOrd="0" destOrd="0" presId="urn:microsoft.com/office/officeart/2005/8/layout/orgChart1"/>
    <dgm:cxn modelId="{E0D30FB6-C28E-4169-A825-FF756E94CA3C}" type="presParOf" srcId="{59211C2A-3BB8-412C-AF56-F1AA4CC15CF7}" destId="{BA1D81A7-FE1D-44A5-ACC6-70EEBE688758}" srcOrd="0" destOrd="0" presId="urn:microsoft.com/office/officeart/2005/8/layout/orgChart1"/>
    <dgm:cxn modelId="{56704557-6FA0-4D5C-973B-3FE73D2A34A0}" type="presParOf" srcId="{59211C2A-3BB8-412C-AF56-F1AA4CC15CF7}" destId="{4D0075F3-3FA8-4742-9DD2-DD63042D6ED9}" srcOrd="1" destOrd="0" presId="urn:microsoft.com/office/officeart/2005/8/layout/orgChart1"/>
    <dgm:cxn modelId="{74300AE4-DF3A-40AE-B6C1-3F2E1A9F8A24}" type="presParOf" srcId="{1781B2DD-AFDA-43A7-9B3B-DF0A97132936}" destId="{F6FCF77E-6CDD-43C4-A9AF-61D197B089D4}" srcOrd="1" destOrd="0" presId="urn:microsoft.com/office/officeart/2005/8/layout/orgChart1"/>
    <dgm:cxn modelId="{A858F121-DDD7-4660-8900-335E0C4304EE}" type="presParOf" srcId="{1781B2DD-AFDA-43A7-9B3B-DF0A97132936}" destId="{95C8E0B0-231B-4282-8F6C-CBECAA0D52AF}" srcOrd="2" destOrd="0" presId="urn:microsoft.com/office/officeart/2005/8/layout/orgChart1"/>
    <dgm:cxn modelId="{5BAD292E-3AD5-4E77-B8DB-321C79CC98E2}" type="presParOf" srcId="{767460F2-CCAB-491A-93D6-F758198000F8}" destId="{3959FEAF-E15C-4BBD-B2D0-9791D5383D3B}" srcOrd="2" destOrd="0" presId="urn:microsoft.com/office/officeart/2005/8/layout/orgChart1"/>
    <dgm:cxn modelId="{2FBADD9E-B7C3-42F8-B017-3FB4E89D524A}" type="presParOf" srcId="{767460F2-CCAB-491A-93D6-F758198000F8}" destId="{C7DE2860-DDB9-4419-9ECF-EF80E7410AFD}" srcOrd="3" destOrd="0" presId="urn:microsoft.com/office/officeart/2005/8/layout/orgChart1"/>
    <dgm:cxn modelId="{5EE3A2CC-28EE-46D3-A903-CF609ECB346D}" type="presParOf" srcId="{C7DE2860-DDB9-4419-9ECF-EF80E7410AFD}" destId="{78526078-F2A1-4CE3-887F-976F123C7A35}" srcOrd="0" destOrd="0" presId="urn:microsoft.com/office/officeart/2005/8/layout/orgChart1"/>
    <dgm:cxn modelId="{0146A7D2-9AAC-46CD-9F47-3497F2CF5E45}" type="presParOf" srcId="{78526078-F2A1-4CE3-887F-976F123C7A35}" destId="{40647EAD-4A7F-461A-93E5-F3B19358D78A}" srcOrd="0" destOrd="0" presId="urn:microsoft.com/office/officeart/2005/8/layout/orgChart1"/>
    <dgm:cxn modelId="{5CF61072-D20B-4BE7-8F19-0A25E194B970}" type="presParOf" srcId="{78526078-F2A1-4CE3-887F-976F123C7A35}" destId="{6E4F0B53-A4A0-4F81-8AB0-78E041857F79}" srcOrd="1" destOrd="0" presId="urn:microsoft.com/office/officeart/2005/8/layout/orgChart1"/>
    <dgm:cxn modelId="{2461A852-AA75-4389-83DF-F826A53DF7C4}" type="presParOf" srcId="{C7DE2860-DDB9-4419-9ECF-EF80E7410AFD}" destId="{3490BC41-C8B6-490A-9EEC-9B98DC9D1A2E}" srcOrd="1" destOrd="0" presId="urn:microsoft.com/office/officeart/2005/8/layout/orgChart1"/>
    <dgm:cxn modelId="{698EA004-CB62-4680-A970-E77BF6CB2981}" type="presParOf" srcId="{C7DE2860-DDB9-4419-9ECF-EF80E7410AFD}" destId="{F1B31C36-B304-46C1-ABA4-D291BD46F4A7}" srcOrd="2" destOrd="0" presId="urn:microsoft.com/office/officeart/2005/8/layout/orgChart1"/>
    <dgm:cxn modelId="{F42EBE31-6941-4A8E-B666-2A20A79718B3}" type="presParOf" srcId="{452E9A71-5AE1-4371-9D99-2BCD748040A2}" destId="{06957352-54E1-4489-94C7-D2E24D259898}" srcOrd="2" destOrd="0" presId="urn:microsoft.com/office/officeart/2005/8/layout/orgChart1"/>
    <dgm:cxn modelId="{BC838976-9C23-4329-BC68-C281B0A38953}" type="presParOf" srcId="{57B89CC2-5355-4E47-8AC3-AE462449B49E}" destId="{CDD535AA-C281-4A50-BF2E-3208ED4A90D0}" srcOrd="2" destOrd="0" presId="urn:microsoft.com/office/officeart/2005/8/layout/orgChart1"/>
    <dgm:cxn modelId="{0827C4D3-14F0-494A-9A39-A06815503AC3}" type="presParOf" srcId="{57B89CC2-5355-4E47-8AC3-AE462449B49E}" destId="{D20F5313-9747-4BEA-AC4A-F4727ECE44DA}" srcOrd="3" destOrd="0" presId="urn:microsoft.com/office/officeart/2005/8/layout/orgChart1"/>
    <dgm:cxn modelId="{15E69AEC-6A3C-4804-9E5C-BDCC42B01E33}" type="presParOf" srcId="{D20F5313-9747-4BEA-AC4A-F4727ECE44DA}" destId="{40111251-817E-40B0-8CDB-0447CD92270E}" srcOrd="0" destOrd="0" presId="urn:microsoft.com/office/officeart/2005/8/layout/orgChart1"/>
    <dgm:cxn modelId="{C37BB05A-BBB4-467E-ABD2-79E2B16DD925}" type="presParOf" srcId="{40111251-817E-40B0-8CDB-0447CD92270E}" destId="{CD44A841-7EA4-438C-A12C-B0C640B488F0}" srcOrd="0" destOrd="0" presId="urn:microsoft.com/office/officeart/2005/8/layout/orgChart1"/>
    <dgm:cxn modelId="{7DAD59B3-D275-4C25-A081-7C1C00F81E45}" type="presParOf" srcId="{40111251-817E-40B0-8CDB-0447CD92270E}" destId="{E50520A7-A671-4A94-B029-6C4B711B2CEB}" srcOrd="1" destOrd="0" presId="urn:microsoft.com/office/officeart/2005/8/layout/orgChart1"/>
    <dgm:cxn modelId="{618D0E90-B910-4302-B2A2-4130E72197D2}" type="presParOf" srcId="{D20F5313-9747-4BEA-AC4A-F4727ECE44DA}" destId="{9ADFF597-DF83-4231-BBC6-235F680AEA78}" srcOrd="1" destOrd="0" presId="urn:microsoft.com/office/officeart/2005/8/layout/orgChart1"/>
    <dgm:cxn modelId="{E7F6C100-6F55-4A16-85FB-9497CF85479B}" type="presParOf" srcId="{D20F5313-9747-4BEA-AC4A-F4727ECE44DA}" destId="{A8BBD5BF-7242-4026-925F-705FE5774DEF}" srcOrd="2" destOrd="0" presId="urn:microsoft.com/office/officeart/2005/8/layout/orgChart1"/>
    <dgm:cxn modelId="{85425382-FC30-4FAA-BCC7-1DDA09D3B565}" type="presParOf" srcId="{57B89CC2-5355-4E47-8AC3-AE462449B49E}" destId="{FF0730E4-B863-4529-9419-408578153A95}" srcOrd="4" destOrd="0" presId="urn:microsoft.com/office/officeart/2005/8/layout/orgChart1"/>
    <dgm:cxn modelId="{E230DEE2-ABA0-4BE5-871E-5F5D49943975}" type="presParOf" srcId="{57B89CC2-5355-4E47-8AC3-AE462449B49E}" destId="{D69B8339-9296-46B8-9B9A-258AEEC6452F}" srcOrd="5" destOrd="0" presId="urn:microsoft.com/office/officeart/2005/8/layout/orgChart1"/>
    <dgm:cxn modelId="{CF382BDB-ACA0-487F-95EC-368F5D51C4F4}" type="presParOf" srcId="{D69B8339-9296-46B8-9B9A-258AEEC6452F}" destId="{0601C09A-261F-46DE-BFAD-692053C9B601}" srcOrd="0" destOrd="0" presId="urn:microsoft.com/office/officeart/2005/8/layout/orgChart1"/>
    <dgm:cxn modelId="{8691C75C-2D33-46F1-9DBE-0317D01A1AD5}" type="presParOf" srcId="{0601C09A-261F-46DE-BFAD-692053C9B601}" destId="{DDC0B48E-B3AD-467A-AE58-8006675EF1DC}" srcOrd="0" destOrd="0" presId="urn:microsoft.com/office/officeart/2005/8/layout/orgChart1"/>
    <dgm:cxn modelId="{0D11BB9A-658E-40E3-A09C-982DD020696B}" type="presParOf" srcId="{0601C09A-261F-46DE-BFAD-692053C9B601}" destId="{D90E47AA-B7DD-47AE-9E27-D1AB15FFFCE6}" srcOrd="1" destOrd="0" presId="urn:microsoft.com/office/officeart/2005/8/layout/orgChart1"/>
    <dgm:cxn modelId="{0D0D5A0F-45C5-4F30-B471-C8FDF1A5511E}" type="presParOf" srcId="{D69B8339-9296-46B8-9B9A-258AEEC6452F}" destId="{7DF329C2-A397-4F5B-AC49-B3BFA6A7188A}" srcOrd="1" destOrd="0" presId="urn:microsoft.com/office/officeart/2005/8/layout/orgChart1"/>
    <dgm:cxn modelId="{BB05DD0E-6FCF-4A4F-B9A3-F03C79E91993}" type="presParOf" srcId="{D69B8339-9296-46B8-9B9A-258AEEC6452F}" destId="{943EE655-14BA-4116-BD62-ABEC007BF9AF}" srcOrd="2" destOrd="0" presId="urn:microsoft.com/office/officeart/2005/8/layout/orgChart1"/>
    <dgm:cxn modelId="{DD987A77-C617-4C29-A763-8ADFC229C098}" type="presParOf" srcId="{59E6C9A0-498D-4974-8372-2AF62F163307}" destId="{470C6204-4FAE-4823-82E4-B8A213D9A278}" srcOrd="2" destOrd="0" presId="urn:microsoft.com/office/officeart/2005/8/layout/orgChart1"/>
    <dgm:cxn modelId="{59D5EAF0-A26F-49B2-A3A2-A6F8D6350ED1}" type="presParOf" srcId="{6E3A013F-2FDA-4BA9-9B84-70737D9C0528}" destId="{5E98D7B3-8135-4515-89A5-CA2DB1FCB9FC}" srcOrd="10" destOrd="0" presId="urn:microsoft.com/office/officeart/2005/8/layout/orgChart1"/>
    <dgm:cxn modelId="{8EA2D1C0-3A36-40D3-AD24-B60608CB4909}" type="presParOf" srcId="{6E3A013F-2FDA-4BA9-9B84-70737D9C0528}" destId="{2EE94D9A-3BFF-4026-A4D4-630BFBC34B9E}" srcOrd="11" destOrd="0" presId="urn:microsoft.com/office/officeart/2005/8/layout/orgChart1"/>
    <dgm:cxn modelId="{4EE17B13-62C4-48BF-9083-5217E7B7F7F5}" type="presParOf" srcId="{2EE94D9A-3BFF-4026-A4D4-630BFBC34B9E}" destId="{77AFBAA0-2B53-4A0F-AA7C-37F18E12638A}" srcOrd="0" destOrd="0" presId="urn:microsoft.com/office/officeart/2005/8/layout/orgChart1"/>
    <dgm:cxn modelId="{793D6739-4BC7-4896-BDBD-E61D3CF779E7}" type="presParOf" srcId="{77AFBAA0-2B53-4A0F-AA7C-37F18E12638A}" destId="{183EF8AA-2418-4F56-87DE-D99B102325DD}" srcOrd="0" destOrd="0" presId="urn:microsoft.com/office/officeart/2005/8/layout/orgChart1"/>
    <dgm:cxn modelId="{678E4BCA-03C3-4516-814C-0FECE8FD3734}" type="presParOf" srcId="{77AFBAA0-2B53-4A0F-AA7C-37F18E12638A}" destId="{08743C08-8B16-4208-BEA4-CA108D51EC1C}" srcOrd="1" destOrd="0" presId="urn:microsoft.com/office/officeart/2005/8/layout/orgChart1"/>
    <dgm:cxn modelId="{831FCF3F-4AA5-456D-A675-64F60D1E3EE4}" type="presParOf" srcId="{2EE94D9A-3BFF-4026-A4D4-630BFBC34B9E}" destId="{2D3E6DA0-72E3-4722-881F-9E38F0E514D0}" srcOrd="1" destOrd="0" presId="urn:microsoft.com/office/officeart/2005/8/layout/orgChart1"/>
    <dgm:cxn modelId="{767F0BBF-A9A2-429D-B434-394C911D6711}" type="presParOf" srcId="{2EE94D9A-3BFF-4026-A4D4-630BFBC34B9E}" destId="{1F27521F-751B-454D-9803-C44A68416032}" srcOrd="2" destOrd="0" presId="urn:microsoft.com/office/officeart/2005/8/layout/orgChart1"/>
    <dgm:cxn modelId="{4D8C3DE8-FB4C-4555-B134-F0DD07D0C856}" type="presParOf" srcId="{BC5BD209-AA6A-4CC7-BCA2-F878D4728C53}" destId="{F6B2E316-88DD-4543-AFD5-42572AB53F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8D7B3-8135-4515-89A5-CA2DB1FCB9FC}">
      <dsp:nvSpPr>
        <dsp:cNvPr id="0" name=""/>
        <dsp:cNvSpPr/>
      </dsp:nvSpPr>
      <dsp:spPr>
        <a:xfrm>
          <a:off x="2946663" y="432066"/>
          <a:ext cx="2715340" cy="77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31"/>
              </a:lnTo>
              <a:lnTo>
                <a:pt x="2715340" y="679631"/>
              </a:lnTo>
              <a:lnTo>
                <a:pt x="2715340" y="770365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730E4-B863-4529-9419-408578153A95}">
      <dsp:nvSpPr>
        <dsp:cNvPr id="0" name=""/>
        <dsp:cNvSpPr/>
      </dsp:nvSpPr>
      <dsp:spPr>
        <a:xfrm>
          <a:off x="4623064" y="1645365"/>
          <a:ext cx="1038938" cy="170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7"/>
              </a:lnTo>
              <a:lnTo>
                <a:pt x="1038938" y="79867"/>
              </a:lnTo>
              <a:lnTo>
                <a:pt x="1038938" y="17060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535AA-C281-4A50-BF2E-3208ED4A90D0}">
      <dsp:nvSpPr>
        <dsp:cNvPr id="0" name=""/>
        <dsp:cNvSpPr/>
      </dsp:nvSpPr>
      <dsp:spPr>
        <a:xfrm>
          <a:off x="4570681" y="1645365"/>
          <a:ext cx="91440" cy="170601"/>
        </a:xfrm>
        <a:custGeom>
          <a:avLst/>
          <a:gdLst/>
          <a:ahLst/>
          <a:cxnLst/>
          <a:rect l="0" t="0" r="0" b="0"/>
          <a:pathLst>
            <a:path>
              <a:moveTo>
                <a:pt x="52382" y="0"/>
              </a:moveTo>
              <a:lnTo>
                <a:pt x="52382" y="79867"/>
              </a:lnTo>
              <a:lnTo>
                <a:pt x="45720" y="79867"/>
              </a:lnTo>
              <a:lnTo>
                <a:pt x="45720" y="17060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9FEAF-E15C-4BBD-B2D0-9791D5383D3B}">
      <dsp:nvSpPr>
        <dsp:cNvPr id="0" name=""/>
        <dsp:cNvSpPr/>
      </dsp:nvSpPr>
      <dsp:spPr>
        <a:xfrm>
          <a:off x="3225147" y="2248033"/>
          <a:ext cx="129619" cy="101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035"/>
              </a:lnTo>
              <a:lnTo>
                <a:pt x="129619" y="1011035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E02DE-6039-4737-B377-156C8A964520}">
      <dsp:nvSpPr>
        <dsp:cNvPr id="0" name=""/>
        <dsp:cNvSpPr/>
      </dsp:nvSpPr>
      <dsp:spPr>
        <a:xfrm>
          <a:off x="3225147" y="2248033"/>
          <a:ext cx="129619" cy="39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501"/>
              </a:lnTo>
              <a:lnTo>
                <a:pt x="129619" y="39750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2E2A9-27D2-4135-984A-3757BD1C75E1}">
      <dsp:nvSpPr>
        <dsp:cNvPr id="0" name=""/>
        <dsp:cNvSpPr/>
      </dsp:nvSpPr>
      <dsp:spPr>
        <a:xfrm>
          <a:off x="3570800" y="1645365"/>
          <a:ext cx="1052263" cy="170601"/>
        </a:xfrm>
        <a:custGeom>
          <a:avLst/>
          <a:gdLst/>
          <a:ahLst/>
          <a:cxnLst/>
          <a:rect l="0" t="0" r="0" b="0"/>
          <a:pathLst>
            <a:path>
              <a:moveTo>
                <a:pt x="1052263" y="0"/>
              </a:moveTo>
              <a:lnTo>
                <a:pt x="1052263" y="79867"/>
              </a:lnTo>
              <a:lnTo>
                <a:pt x="0" y="79867"/>
              </a:lnTo>
              <a:lnTo>
                <a:pt x="0" y="17060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9928-E509-45AA-B409-393E3BD08A2E}">
      <dsp:nvSpPr>
        <dsp:cNvPr id="0" name=""/>
        <dsp:cNvSpPr/>
      </dsp:nvSpPr>
      <dsp:spPr>
        <a:xfrm>
          <a:off x="2946663" y="432066"/>
          <a:ext cx="1676401" cy="781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497"/>
              </a:lnTo>
              <a:lnTo>
                <a:pt x="1676401" y="690497"/>
              </a:lnTo>
              <a:lnTo>
                <a:pt x="1676401" y="7812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15840-9D0C-4900-84D6-25A1F8A71F14}">
      <dsp:nvSpPr>
        <dsp:cNvPr id="0" name=""/>
        <dsp:cNvSpPr/>
      </dsp:nvSpPr>
      <dsp:spPr>
        <a:xfrm>
          <a:off x="2946663" y="432066"/>
          <a:ext cx="624137" cy="77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31"/>
              </a:lnTo>
              <a:lnTo>
                <a:pt x="624137" y="679631"/>
              </a:lnTo>
              <a:lnTo>
                <a:pt x="624137" y="770365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5F174-FC0C-433F-BC87-D690C77B46B3}">
      <dsp:nvSpPr>
        <dsp:cNvPr id="0" name=""/>
        <dsp:cNvSpPr/>
      </dsp:nvSpPr>
      <dsp:spPr>
        <a:xfrm>
          <a:off x="2525199" y="432066"/>
          <a:ext cx="421463" cy="770365"/>
        </a:xfrm>
        <a:custGeom>
          <a:avLst/>
          <a:gdLst/>
          <a:ahLst/>
          <a:cxnLst/>
          <a:rect l="0" t="0" r="0" b="0"/>
          <a:pathLst>
            <a:path>
              <a:moveTo>
                <a:pt x="421463" y="0"/>
              </a:moveTo>
              <a:lnTo>
                <a:pt x="421463" y="679631"/>
              </a:lnTo>
              <a:lnTo>
                <a:pt x="0" y="679631"/>
              </a:lnTo>
              <a:lnTo>
                <a:pt x="0" y="770365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1AC15-FA6B-4187-B18F-34C5D85DA339}">
      <dsp:nvSpPr>
        <dsp:cNvPr id="0" name=""/>
        <dsp:cNvSpPr/>
      </dsp:nvSpPr>
      <dsp:spPr>
        <a:xfrm>
          <a:off x="1479598" y="432066"/>
          <a:ext cx="1467065" cy="770365"/>
        </a:xfrm>
        <a:custGeom>
          <a:avLst/>
          <a:gdLst/>
          <a:ahLst/>
          <a:cxnLst/>
          <a:rect l="0" t="0" r="0" b="0"/>
          <a:pathLst>
            <a:path>
              <a:moveTo>
                <a:pt x="1467065" y="0"/>
              </a:moveTo>
              <a:lnTo>
                <a:pt x="1467065" y="679631"/>
              </a:lnTo>
              <a:lnTo>
                <a:pt x="0" y="679631"/>
              </a:lnTo>
              <a:lnTo>
                <a:pt x="0" y="770365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6FF86-402C-4D31-861C-5B216AAC1823}">
      <dsp:nvSpPr>
        <dsp:cNvPr id="0" name=""/>
        <dsp:cNvSpPr/>
      </dsp:nvSpPr>
      <dsp:spPr>
        <a:xfrm>
          <a:off x="433996" y="432066"/>
          <a:ext cx="2512666" cy="770365"/>
        </a:xfrm>
        <a:custGeom>
          <a:avLst/>
          <a:gdLst/>
          <a:ahLst/>
          <a:cxnLst/>
          <a:rect l="0" t="0" r="0" b="0"/>
          <a:pathLst>
            <a:path>
              <a:moveTo>
                <a:pt x="2512666" y="0"/>
              </a:moveTo>
              <a:lnTo>
                <a:pt x="2512666" y="679631"/>
              </a:lnTo>
              <a:lnTo>
                <a:pt x="0" y="679631"/>
              </a:lnTo>
              <a:lnTo>
                <a:pt x="0" y="770365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F03C7-A4D3-400E-8A38-B939266BE440}">
      <dsp:nvSpPr>
        <dsp:cNvPr id="0" name=""/>
        <dsp:cNvSpPr/>
      </dsp:nvSpPr>
      <dsp:spPr>
        <a:xfrm>
          <a:off x="2514596" y="0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/</a:t>
          </a:r>
          <a:endParaRPr lang="en-US" sz="2100" kern="1200" dirty="0"/>
        </a:p>
      </dsp:txBody>
      <dsp:txXfrm>
        <a:off x="2514596" y="0"/>
        <a:ext cx="864133" cy="432066"/>
      </dsp:txXfrm>
    </dsp:sp>
    <dsp:sp modelId="{E384E9C4-40BF-4635-BF46-70A0A4618086}">
      <dsp:nvSpPr>
        <dsp:cNvPr id="0" name=""/>
        <dsp:cNvSpPr/>
      </dsp:nvSpPr>
      <dsp:spPr>
        <a:xfrm>
          <a:off x="1930" y="1202432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usr</a:t>
          </a:r>
          <a:endParaRPr lang="en-US" sz="2100" kern="1200" dirty="0"/>
        </a:p>
      </dsp:txBody>
      <dsp:txXfrm>
        <a:off x="1930" y="1202432"/>
        <a:ext cx="864133" cy="432066"/>
      </dsp:txXfrm>
    </dsp:sp>
    <dsp:sp modelId="{26CF810F-A339-413F-BD4A-11843DE5B6EB}">
      <dsp:nvSpPr>
        <dsp:cNvPr id="0" name=""/>
        <dsp:cNvSpPr/>
      </dsp:nvSpPr>
      <dsp:spPr>
        <a:xfrm>
          <a:off x="1047531" y="1202432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bin</a:t>
          </a:r>
          <a:endParaRPr lang="en-US" sz="2100" kern="1200" dirty="0"/>
        </a:p>
      </dsp:txBody>
      <dsp:txXfrm>
        <a:off x="1047531" y="1202432"/>
        <a:ext cx="864133" cy="432066"/>
      </dsp:txXfrm>
    </dsp:sp>
    <dsp:sp modelId="{7C682936-519C-4CCD-93E4-D974A84BC34B}">
      <dsp:nvSpPr>
        <dsp:cNvPr id="0" name=""/>
        <dsp:cNvSpPr/>
      </dsp:nvSpPr>
      <dsp:spPr>
        <a:xfrm>
          <a:off x="2093132" y="1202432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</a:t>
          </a:r>
          <a:endParaRPr lang="en-US" sz="2100" kern="1200" dirty="0"/>
        </a:p>
      </dsp:txBody>
      <dsp:txXfrm>
        <a:off x="2093132" y="1202432"/>
        <a:ext cx="864133" cy="432066"/>
      </dsp:txXfrm>
    </dsp:sp>
    <dsp:sp modelId="{838FBE65-6991-4FA2-B8B3-FDBCC48E9618}">
      <dsp:nvSpPr>
        <dsp:cNvPr id="0" name=""/>
        <dsp:cNvSpPr/>
      </dsp:nvSpPr>
      <dsp:spPr>
        <a:xfrm>
          <a:off x="3138733" y="1202432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etc</a:t>
          </a:r>
          <a:endParaRPr lang="en-US" sz="2100" kern="1200" dirty="0"/>
        </a:p>
      </dsp:txBody>
      <dsp:txXfrm>
        <a:off x="3138733" y="1202432"/>
        <a:ext cx="864133" cy="432066"/>
      </dsp:txXfrm>
    </dsp:sp>
    <dsp:sp modelId="{2ED80725-A642-48CA-B514-8324AB68554E}">
      <dsp:nvSpPr>
        <dsp:cNvPr id="0" name=""/>
        <dsp:cNvSpPr/>
      </dsp:nvSpPr>
      <dsp:spPr>
        <a:xfrm>
          <a:off x="4190997" y="1213298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home</a:t>
          </a:r>
          <a:endParaRPr lang="en-US" sz="2100" kern="1200" dirty="0"/>
        </a:p>
      </dsp:txBody>
      <dsp:txXfrm>
        <a:off x="4190997" y="1213298"/>
        <a:ext cx="864133" cy="432066"/>
      </dsp:txXfrm>
    </dsp:sp>
    <dsp:sp modelId="{E247F74A-8047-4524-9AB5-32301523224E}">
      <dsp:nvSpPr>
        <dsp:cNvPr id="0" name=""/>
        <dsp:cNvSpPr/>
      </dsp:nvSpPr>
      <dsp:spPr>
        <a:xfrm>
          <a:off x="3138733" y="1815966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Coky</a:t>
          </a:r>
          <a:endParaRPr lang="en-US" sz="2100" kern="1200" dirty="0"/>
        </a:p>
      </dsp:txBody>
      <dsp:txXfrm>
        <a:off x="3138733" y="1815966"/>
        <a:ext cx="864133" cy="432066"/>
      </dsp:txXfrm>
    </dsp:sp>
    <dsp:sp modelId="{BA1D81A7-FE1D-44A5-ACC6-70EEBE688758}">
      <dsp:nvSpPr>
        <dsp:cNvPr id="0" name=""/>
        <dsp:cNvSpPr/>
      </dsp:nvSpPr>
      <dsp:spPr>
        <a:xfrm>
          <a:off x="3354767" y="2429501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News</a:t>
          </a:r>
        </a:p>
      </dsp:txBody>
      <dsp:txXfrm>
        <a:off x="3354767" y="2429501"/>
        <a:ext cx="864133" cy="432066"/>
      </dsp:txXfrm>
    </dsp:sp>
    <dsp:sp modelId="{40647EAD-4A7F-461A-93E5-F3B19358D78A}">
      <dsp:nvSpPr>
        <dsp:cNvPr id="0" name=""/>
        <dsp:cNvSpPr/>
      </dsp:nvSpPr>
      <dsp:spPr>
        <a:xfrm>
          <a:off x="3354767" y="3043035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catatan</a:t>
          </a:r>
          <a:endParaRPr lang="en-US" sz="2100" kern="1200" dirty="0" smtClean="0"/>
        </a:p>
      </dsp:txBody>
      <dsp:txXfrm>
        <a:off x="3354767" y="3043035"/>
        <a:ext cx="864133" cy="432066"/>
      </dsp:txXfrm>
    </dsp:sp>
    <dsp:sp modelId="{CD44A841-7EA4-438C-A12C-B0C640B488F0}">
      <dsp:nvSpPr>
        <dsp:cNvPr id="0" name=""/>
        <dsp:cNvSpPr/>
      </dsp:nvSpPr>
      <dsp:spPr>
        <a:xfrm>
          <a:off x="4184335" y="1815966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Anez</a:t>
          </a:r>
          <a:endParaRPr lang="en-US" sz="2100" kern="1200" dirty="0"/>
        </a:p>
      </dsp:txBody>
      <dsp:txXfrm>
        <a:off x="4184335" y="1815966"/>
        <a:ext cx="864133" cy="432066"/>
      </dsp:txXfrm>
    </dsp:sp>
    <dsp:sp modelId="{DDC0B48E-B3AD-467A-AE58-8006675EF1DC}">
      <dsp:nvSpPr>
        <dsp:cNvPr id="0" name=""/>
        <dsp:cNvSpPr/>
      </dsp:nvSpPr>
      <dsp:spPr>
        <a:xfrm>
          <a:off x="5229936" y="1815966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Ucok</a:t>
          </a:r>
          <a:endParaRPr lang="en-US" sz="2100" kern="1200" dirty="0"/>
        </a:p>
      </dsp:txBody>
      <dsp:txXfrm>
        <a:off x="5229936" y="1815966"/>
        <a:ext cx="864133" cy="432066"/>
      </dsp:txXfrm>
    </dsp:sp>
    <dsp:sp modelId="{183EF8AA-2418-4F56-87DE-D99B102325DD}">
      <dsp:nvSpPr>
        <dsp:cNvPr id="0" name=""/>
        <dsp:cNvSpPr/>
      </dsp:nvSpPr>
      <dsp:spPr>
        <a:xfrm>
          <a:off x="5229936" y="1202432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tmp</a:t>
          </a:r>
          <a:endParaRPr lang="en-US" sz="2100" kern="1200" dirty="0"/>
        </a:p>
      </dsp:txBody>
      <dsp:txXfrm>
        <a:off x="5229936" y="1202432"/>
        <a:ext cx="864133" cy="432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69A5E-A4AE-4FB5-A4A3-4A640D64D8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05496-7A78-41A6-9A91-AA252D913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59EC-07F1-4F73-8719-DB994174021A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F4EF-F7AB-47A7-A59D-F3E117D6D8B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5AD-A90E-4A0A-87B0-747D8D95BF2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D95-452B-4FAC-9434-8A73FCE14B71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459-7AD6-4CEE-8C17-74A0C68CB9CC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F5DF-BC90-487A-A17D-39DA7F500646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602C-E9D0-4C13-80E9-C6EEF15F6AA4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A30-5454-4A8B-A321-D87D548B335E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302-0BEC-49F2-B08C-846757175487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F4BA-F52A-471F-9999-44A2036C0198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F98A07-2056-4624-9018-4E67C5C785FF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5E05436-A2CE-43B5-9DB5-6D0F246F658F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F9530FE-1103-4157-A18C-2ED75AFE21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File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File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: cat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file,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file </a:t>
            </a:r>
            <a:r>
              <a:rPr lang="en-US" dirty="0" err="1" smtClean="0"/>
              <a:t>sekaligus</a:t>
            </a:r>
            <a:r>
              <a:rPr lang="en-US" dirty="0" smtClean="0"/>
              <a:t>,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Contoh</a:t>
            </a:r>
            <a:r>
              <a:rPr lang="en-US" dirty="0" smtClean="0"/>
              <a:t> :  $ cat file1.txt  file2.txt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File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 smtClean="0"/>
              <a:t>Menyalin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$ cp [file </a:t>
            </a:r>
            <a:r>
              <a:rPr lang="en-US" b="1" dirty="0" err="1" smtClean="0"/>
              <a:t>sumber</a:t>
            </a:r>
            <a:r>
              <a:rPr lang="en-US" b="1" dirty="0" smtClean="0"/>
              <a:t>]  [file target]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Contoh</a:t>
            </a:r>
            <a:r>
              <a:rPr lang="en-US" dirty="0" smtClean="0"/>
              <a:t> :		$ cp  file1.txt  fileku.txt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err="1" smtClean="0"/>
              <a:t>Menghapus</a:t>
            </a:r>
            <a:r>
              <a:rPr lang="en-US" dirty="0" smtClean="0"/>
              <a:t> File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$ </a:t>
            </a:r>
            <a:r>
              <a:rPr lang="en-US" b="1" dirty="0" err="1" smtClean="0"/>
              <a:t>rm</a:t>
            </a:r>
            <a:r>
              <a:rPr lang="en-US" b="1" dirty="0" smtClean="0"/>
              <a:t> [</a:t>
            </a:r>
            <a:r>
              <a:rPr lang="en-US" b="1" dirty="0" err="1" smtClean="0"/>
              <a:t>nama</a:t>
            </a:r>
            <a:r>
              <a:rPr lang="en-US" b="1" dirty="0" smtClean="0"/>
              <a:t> file]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Contoh</a:t>
            </a:r>
            <a:r>
              <a:rPr lang="en-US" dirty="0" smtClean="0"/>
              <a:t> : 		$ </a:t>
            </a:r>
            <a:r>
              <a:rPr lang="en-US" dirty="0" err="1" smtClean="0"/>
              <a:t>rm</a:t>
            </a:r>
            <a:r>
              <a:rPr lang="en-US" dirty="0" smtClean="0"/>
              <a:t> /etc/file2.txt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$ </a:t>
            </a:r>
            <a:r>
              <a:rPr lang="en-US" b="1" dirty="0" err="1" smtClean="0"/>
              <a:t>mv</a:t>
            </a:r>
            <a:r>
              <a:rPr lang="en-US" b="1" dirty="0" smtClean="0"/>
              <a:t> [</a:t>
            </a:r>
            <a:r>
              <a:rPr lang="en-US" b="1" dirty="0" err="1" smtClean="0"/>
              <a:t>nama</a:t>
            </a:r>
            <a:r>
              <a:rPr lang="en-US" b="1" dirty="0" smtClean="0"/>
              <a:t> file lama]  [</a:t>
            </a:r>
            <a:r>
              <a:rPr lang="en-US" b="1" dirty="0" err="1" smtClean="0"/>
              <a:t>nama</a:t>
            </a:r>
            <a:r>
              <a:rPr lang="en-US" b="1" dirty="0" smtClean="0"/>
              <a:t> file </a:t>
            </a:r>
            <a:r>
              <a:rPr lang="en-US" b="1" dirty="0" err="1" smtClean="0"/>
              <a:t>baru</a:t>
            </a:r>
            <a:r>
              <a:rPr lang="en-US" b="1" dirty="0" smtClean="0"/>
              <a:t>]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Contoh</a:t>
            </a:r>
            <a:r>
              <a:rPr lang="en-US" dirty="0" smtClean="0"/>
              <a:t> :		$ </a:t>
            </a:r>
            <a:r>
              <a:rPr lang="en-US" dirty="0" err="1" smtClean="0"/>
              <a:t>mv</a:t>
            </a:r>
            <a:r>
              <a:rPr lang="en-US" dirty="0" smtClean="0"/>
              <a:t> a.txt  a1.txt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File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File 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b="1" dirty="0" smtClean="0"/>
              <a:t>$ </a:t>
            </a:r>
            <a:r>
              <a:rPr lang="en-US" sz="2000" b="1" dirty="0" err="1" smtClean="0"/>
              <a:t>ls</a:t>
            </a:r>
            <a:r>
              <a:rPr lang="en-US" sz="2000" b="1" dirty="0" smtClean="0"/>
              <a:t> [</a:t>
            </a:r>
            <a:r>
              <a:rPr lang="en-US" sz="2000" b="1" dirty="0" err="1" smtClean="0"/>
              <a:t>pilihan</a:t>
            </a:r>
            <a:r>
              <a:rPr lang="en-US" sz="2000" b="1" dirty="0" smtClean="0"/>
              <a:t>]  [</a:t>
            </a:r>
            <a:r>
              <a:rPr lang="en-US" sz="2000" b="1" dirty="0" err="1" smtClean="0"/>
              <a:t>nama</a:t>
            </a:r>
            <a:r>
              <a:rPr lang="en-US" sz="2000" b="1" dirty="0" smtClean="0"/>
              <a:t> file]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Pilihan</a:t>
            </a:r>
            <a:r>
              <a:rPr lang="en-US" sz="2000" dirty="0" smtClean="0"/>
              <a:t> :</a:t>
            </a:r>
          </a:p>
          <a:p>
            <a:pPr>
              <a:buNone/>
            </a:pPr>
            <a:r>
              <a:rPr lang="en-US" sz="2000" dirty="0" smtClean="0"/>
              <a:t>		-a :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berkas</a:t>
            </a:r>
            <a:r>
              <a:rPr lang="en-US" sz="2000" dirty="0" smtClean="0"/>
              <a:t>,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dihidden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-l :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disertai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lengkap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-t :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berdasa</a:t>
            </a:r>
            <a:r>
              <a:rPr lang="id-ID" sz="2000" smtClean="0"/>
              <a:t>r</a:t>
            </a:r>
            <a:r>
              <a:rPr lang="en-US" sz="2000" smtClean="0"/>
              <a:t>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terbaru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-r :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diurutkan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Z </a:t>
            </a:r>
            <a:r>
              <a:rPr lang="en-US" sz="2000" dirty="0" err="1" smtClean="0"/>
              <a:t>ke</a:t>
            </a:r>
            <a:r>
              <a:rPr lang="en-US" sz="2000" dirty="0" smtClean="0"/>
              <a:t> A</a:t>
            </a:r>
          </a:p>
          <a:p>
            <a:pPr>
              <a:buNone/>
            </a:pPr>
            <a:r>
              <a:rPr lang="en-US" sz="2000" dirty="0" smtClean="0"/>
              <a:t>		-F :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tiap</a:t>
            </a:r>
            <a:r>
              <a:rPr lang="en-US" sz="2000" dirty="0" smtClean="0"/>
              <a:t> file [</a:t>
            </a:r>
            <a:r>
              <a:rPr lang="en-US" sz="2000" dirty="0" err="1" smtClean="0"/>
              <a:t>jenis</a:t>
            </a:r>
            <a:r>
              <a:rPr lang="en-US" sz="2000" dirty="0" smtClean="0"/>
              <a:t> file]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: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5720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981200"/>
              </a:tblGrid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biasa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Direktori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Device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Device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File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 		</a:t>
            </a:r>
          </a:p>
          <a:p>
            <a:pPr>
              <a:buNone/>
            </a:pPr>
            <a:r>
              <a:rPr lang="en-US" dirty="0" smtClean="0"/>
              <a:t>	$ </a:t>
            </a:r>
            <a:r>
              <a:rPr lang="en-US" dirty="0" err="1" smtClean="0"/>
              <a:t>ls</a:t>
            </a:r>
            <a:r>
              <a:rPr lang="en-US" dirty="0" smtClean="0"/>
              <a:t>-l</a:t>
            </a:r>
            <a:r>
              <a:rPr lang="id-ID" dirty="0" smtClean="0"/>
              <a:t> flint.txt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-</a:t>
            </a:r>
            <a:r>
              <a:rPr lang="en-US" sz="2800" dirty="0" err="1" smtClean="0"/>
              <a:t>rw</a:t>
            </a:r>
            <a:r>
              <a:rPr lang="en-US" sz="2800" dirty="0" smtClean="0"/>
              <a:t>-r--r--  1  </a:t>
            </a:r>
            <a:r>
              <a:rPr lang="en-US" sz="2800" dirty="0" err="1" smtClean="0"/>
              <a:t>lola</a:t>
            </a:r>
            <a:r>
              <a:rPr lang="en-US" sz="2800" dirty="0" smtClean="0"/>
              <a:t>  Beta  45  Jun 5  12:03  </a:t>
            </a:r>
            <a:r>
              <a:rPr lang="en-US" sz="2800" dirty="0" smtClean="0"/>
              <a:t>flint.txt</a:t>
            </a:r>
            <a:endParaRPr lang="en-US" sz="28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Jenis</a:t>
            </a:r>
            <a:r>
              <a:rPr lang="en-US" sz="2400" dirty="0" smtClean="0"/>
              <a:t> file</a:t>
            </a:r>
          </a:p>
          <a:p>
            <a:pPr>
              <a:buNone/>
            </a:pPr>
            <a:r>
              <a:rPr lang="en-US" sz="2400" dirty="0" smtClean="0"/>
              <a:t>				        </a:t>
            </a:r>
            <a:r>
              <a:rPr lang="en-US" sz="2400" dirty="0" err="1" smtClean="0"/>
              <a:t>Nama</a:t>
            </a:r>
            <a:r>
              <a:rPr lang="en-US" sz="2400" dirty="0" smtClean="0"/>
              <a:t> group</a:t>
            </a:r>
          </a:p>
          <a:p>
            <a:pPr>
              <a:buNone/>
            </a:pPr>
            <a:r>
              <a:rPr lang="en-US" sz="2400" dirty="0" smtClean="0"/>
              <a:t>		      </a:t>
            </a:r>
            <a:r>
              <a:rPr lang="en-US" sz="2400" dirty="0" err="1" smtClean="0"/>
              <a:t>Jml</a:t>
            </a:r>
            <a:r>
              <a:rPr lang="en-US" sz="2400" dirty="0" smtClean="0"/>
              <a:t> link    file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 file		</a:t>
            </a:r>
          </a:p>
          <a:p>
            <a:pPr>
              <a:buNone/>
            </a:pP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					</a:t>
            </a:r>
            <a:r>
              <a:rPr lang="en-US" sz="2400" dirty="0" err="1" smtClean="0"/>
              <a:t>tgl</a:t>
            </a:r>
            <a:r>
              <a:rPr lang="en-US" sz="2400" dirty="0" smtClean="0"/>
              <a:t> update</a:t>
            </a:r>
          </a:p>
          <a:p>
            <a:pPr>
              <a:buNone/>
            </a:pPr>
            <a:r>
              <a:rPr lang="en-US" sz="2400" dirty="0" smtClean="0"/>
              <a:t>								</a:t>
            </a:r>
            <a:r>
              <a:rPr lang="en-US" sz="2400" dirty="0" err="1" smtClean="0"/>
              <a:t>Nama</a:t>
            </a:r>
            <a:r>
              <a:rPr lang="en-US" sz="2400" dirty="0" smtClean="0"/>
              <a:t> file</a:t>
            </a:r>
          </a:p>
          <a:p>
            <a:pPr>
              <a:buNone/>
            </a:pPr>
            <a:r>
              <a:rPr lang="en-US" sz="2400" dirty="0" smtClean="0"/>
              <a:t>					</a:t>
            </a:r>
            <a:r>
              <a:rPr lang="en-US" sz="2400" dirty="0" err="1" smtClean="0"/>
              <a:t>Ukuran</a:t>
            </a:r>
            <a:r>
              <a:rPr lang="en-US" sz="2400" dirty="0" smtClean="0"/>
              <a:t> file (byte)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15200" y="3276600"/>
            <a:ext cx="2286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33528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3276600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38400" y="3352800"/>
            <a:ext cx="457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143000" y="3124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47800" y="3276600"/>
            <a:ext cx="838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29000" y="327660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4038600" y="4114800"/>
            <a:ext cx="2209800" cy="533400"/>
          </a:xfrm>
          <a:prstGeom prst="curvedConnector3">
            <a:avLst>
              <a:gd name="adj1" fmla="val 25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File &amp; </a:t>
            </a:r>
            <a:r>
              <a:rPr lang="en-US" dirty="0" err="1" smtClean="0"/>
              <a:t>Direktori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Penamaan</a:t>
            </a:r>
            <a:r>
              <a:rPr lang="en-US" dirty="0" smtClean="0"/>
              <a:t> File 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14 </a:t>
            </a:r>
            <a:r>
              <a:rPr lang="en-US" dirty="0" err="1" smtClean="0"/>
              <a:t>karakter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– Z , a – z , </a:t>
            </a:r>
            <a:r>
              <a:rPr lang="id-ID" dirty="0" smtClean="0"/>
              <a:t>0</a:t>
            </a:r>
            <a:r>
              <a:rPr lang="en-US" dirty="0" smtClean="0"/>
              <a:t> – 9 , . (</a:t>
            </a:r>
            <a:r>
              <a:rPr lang="en-US" dirty="0" err="1" smtClean="0"/>
              <a:t>titik</a:t>
            </a:r>
            <a:r>
              <a:rPr lang="en-US" dirty="0" smtClean="0"/>
              <a:t>), _ (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berawalan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,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tersembunyi</a:t>
            </a:r>
            <a:r>
              <a:rPr lang="en-US" dirty="0" smtClean="0"/>
              <a:t> (hidden)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UNIX, file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/ file </a:t>
            </a:r>
            <a:r>
              <a:rPr lang="en-US" dirty="0" err="1" smtClean="0"/>
              <a:t>biasa</a:t>
            </a: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dirty="0" err="1" smtClean="0"/>
              <a:t>Direktori</a:t>
            </a: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spesial</a:t>
            </a:r>
            <a:r>
              <a:rPr lang="en-US" dirty="0" smtClean="0"/>
              <a:t> / file </a:t>
            </a:r>
            <a:r>
              <a:rPr lang="en-US" dirty="0" err="1" smtClean="0"/>
              <a:t>spesial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Biasa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dirty="0" err="1" smtClean="0"/>
              <a:t>Merupakan</a:t>
            </a:r>
            <a:r>
              <a:rPr lang="en-US" dirty="0" smtClean="0"/>
              <a:t> file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smtClean="0"/>
              <a:t>data, </a:t>
            </a:r>
            <a:r>
              <a:rPr lang="en-US" dirty="0" smtClean="0"/>
              <a:t>program, </a:t>
            </a:r>
            <a:r>
              <a:rPr lang="en-US" dirty="0" err="1" smtClean="0"/>
              <a:t>dokumen</a:t>
            </a:r>
            <a:r>
              <a:rPr lang="en-US" dirty="0" smtClean="0"/>
              <a:t>, </a:t>
            </a:r>
            <a:r>
              <a:rPr lang="en-US" dirty="0" err="1" smtClean="0"/>
              <a:t>grafik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File </a:t>
            </a:r>
            <a:r>
              <a:rPr lang="en-US" dirty="0" err="1" smtClean="0"/>
              <a:t>teks</a:t>
            </a:r>
            <a:r>
              <a:rPr lang="en-US" dirty="0" smtClean="0"/>
              <a:t>  </a:t>
            </a:r>
          </a:p>
          <a:p>
            <a:pPr lvl="1" algn="just">
              <a:buNone/>
            </a:pPr>
            <a:r>
              <a:rPr lang="en-US" dirty="0" smtClean="0"/>
              <a:t>	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.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/file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disunting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editor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editor VI.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Script Shell </a:t>
            </a:r>
          </a:p>
          <a:p>
            <a:pPr lvl="1" algn="just">
              <a:buNone/>
            </a:pPr>
            <a:r>
              <a:rPr lang="en-US" dirty="0" smtClean="0"/>
              <a:t>	file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id-ID" dirty="0" smtClean="0"/>
              <a:t> </a:t>
            </a:r>
            <a:r>
              <a:rPr lang="en-US" dirty="0" smtClean="0"/>
              <a:t>UNIX, yang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File executable </a:t>
            </a:r>
          </a:p>
          <a:p>
            <a:pPr lvl="1" algn="just">
              <a:buNone/>
            </a:pPr>
            <a:r>
              <a:rPr lang="en-US" dirty="0" smtClean="0"/>
              <a:t>	file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program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dikompilasi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 	Directory :</a:t>
            </a:r>
          </a:p>
          <a:p>
            <a:pPr algn="just">
              <a:buNone/>
            </a:pPr>
            <a:r>
              <a:rPr lang="en-US" dirty="0" smtClean="0"/>
              <a:t>				Lat1 	5723</a:t>
            </a:r>
          </a:p>
          <a:p>
            <a:pPr algn="just">
              <a:buNone/>
            </a:pPr>
            <a:r>
              <a:rPr lang="en-US" dirty="0" smtClean="0"/>
              <a:t>				Lat2	5315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</a:t>
            </a:r>
            <a:r>
              <a:rPr lang="en-US" dirty="0" err="1" smtClean="0"/>
              <a:t>nama</a:t>
            </a:r>
            <a:r>
              <a:rPr lang="en-US" dirty="0" smtClean="0"/>
              <a:t> file    </a:t>
            </a:r>
            <a:r>
              <a:rPr lang="en-US" dirty="0" err="1" smtClean="0"/>
              <a:t>inode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71800" y="4191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4191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 smtClean="0"/>
              <a:t>Adalah</a:t>
            </a:r>
            <a:r>
              <a:rPr lang="en-US" dirty="0" smtClean="0"/>
              <a:t> file yang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file-file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Block Device : </a:t>
            </a:r>
            <a:r>
              <a:rPr lang="en-US" dirty="0" err="1" smtClean="0"/>
              <a:t>piranti</a:t>
            </a:r>
            <a:r>
              <a:rPr lang="en-US" dirty="0" smtClean="0"/>
              <a:t> yang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(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).  </a:t>
            </a:r>
            <a:r>
              <a:rPr lang="en-US" dirty="0" err="1" smtClean="0"/>
              <a:t>Contoh</a:t>
            </a:r>
            <a:r>
              <a:rPr lang="en-US" dirty="0" smtClean="0"/>
              <a:t> : disk</a:t>
            </a:r>
          </a:p>
          <a:p>
            <a:pPr lvl="1" algn="just"/>
            <a:r>
              <a:rPr lang="en-US" dirty="0" smtClean="0"/>
              <a:t>Character Device : </a:t>
            </a:r>
            <a:r>
              <a:rPr lang="en-US" dirty="0" err="1" smtClean="0"/>
              <a:t>Piranti</a:t>
            </a:r>
            <a:r>
              <a:rPr lang="en-US" dirty="0" smtClean="0"/>
              <a:t> yang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keyboard </a:t>
            </a:r>
            <a:r>
              <a:rPr lang="en-US" dirty="0" err="1" smtClean="0"/>
              <a:t>dan</a:t>
            </a:r>
            <a:r>
              <a:rPr lang="en-US" dirty="0" smtClean="0"/>
              <a:t> printer</a:t>
            </a:r>
          </a:p>
          <a:p>
            <a:pPr lvl="1" algn="just"/>
            <a:r>
              <a:rPr lang="en-US" dirty="0" smtClean="0"/>
              <a:t>Named pipe : file UNIX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shared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UNIX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file UNIX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yang </a:t>
            </a:r>
            <a:r>
              <a:rPr lang="en-US" dirty="0" err="1" smtClean="0"/>
              <a:t>terbalik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: </a:t>
            </a:r>
            <a:r>
              <a:rPr lang="en-US" b="1" dirty="0" smtClean="0"/>
              <a:t>ROOT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Root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: </a:t>
            </a:r>
            <a:r>
              <a:rPr lang="en-US" b="1" dirty="0" smtClean="0"/>
              <a:t>DIRECTORY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160342217"/>
              </p:ext>
            </p:extLst>
          </p:nvPr>
        </p:nvGraphicFramePr>
        <p:xfrm>
          <a:off x="15240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 [cont]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direktori-direktori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id-ID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program UNIX</a:t>
            </a:r>
          </a:p>
          <a:p>
            <a:pPr algn="just"/>
            <a:r>
              <a:rPr lang="en-US" dirty="0" smtClean="0"/>
              <a:t>/bin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berisi</a:t>
            </a:r>
            <a:r>
              <a:rPr lang="en-US" dirty="0" smtClean="0"/>
              <a:t> program</a:t>
            </a:r>
            <a:r>
              <a:rPr lang="id-ID" dirty="0" smtClean="0"/>
              <a:t>-program</a:t>
            </a:r>
            <a:r>
              <a:rPr lang="en-US" dirty="0" smtClean="0"/>
              <a:t> executable UNIX</a:t>
            </a:r>
          </a:p>
          <a:p>
            <a:pPr algn="just"/>
            <a:r>
              <a:rPr lang="en-US" dirty="0" smtClean="0"/>
              <a:t>/dev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algn="just"/>
            <a:r>
              <a:rPr lang="en-US" dirty="0" smtClean="0"/>
              <a:t>/etc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tabel-tabel</a:t>
            </a:r>
            <a:r>
              <a:rPr lang="en-US" dirty="0" smtClean="0"/>
              <a:t> &amp; file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algn="just"/>
            <a:r>
              <a:rPr lang="en-US" dirty="0" smtClean="0"/>
              <a:t>/home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file-file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 smtClean="0"/>
              <a:t>Membuat</a:t>
            </a:r>
            <a:r>
              <a:rPr lang="en-US" sz="2800" dirty="0" smtClean="0"/>
              <a:t> File :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b="1" dirty="0" smtClean="0"/>
              <a:t>$ cat </a:t>
            </a:r>
            <a:r>
              <a:rPr lang="id-ID" sz="2800" b="1" dirty="0" smtClean="0"/>
              <a:t>&gt;</a:t>
            </a:r>
            <a:r>
              <a:rPr lang="en-US" sz="2800" b="1" dirty="0" smtClean="0"/>
              <a:t>[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file]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 :	$ cat</a:t>
            </a:r>
            <a:r>
              <a:rPr lang="id-ID" sz="2400" dirty="0" smtClean="0"/>
              <a:t>&gt;</a:t>
            </a:r>
            <a:r>
              <a:rPr lang="en-US" sz="2400" dirty="0" smtClean="0"/>
              <a:t>fileku.txt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ini</a:t>
            </a:r>
            <a:r>
              <a:rPr lang="en-US" sz="2400" dirty="0" smtClean="0"/>
              <a:t> file </a:t>
            </a:r>
            <a:r>
              <a:rPr lang="en-US" sz="2400" dirty="0" err="1" smtClean="0"/>
              <a:t>pertamaku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UNIX </a:t>
            </a:r>
          </a:p>
          <a:p>
            <a:pPr>
              <a:buNone/>
            </a:pPr>
            <a:r>
              <a:rPr lang="en-US" sz="2400" dirty="0" smtClean="0"/>
              <a:t>			^D</a:t>
            </a:r>
          </a:p>
          <a:p>
            <a:pPr>
              <a:buNone/>
            </a:pPr>
            <a:r>
              <a:rPr lang="en-US" sz="2400" dirty="0" smtClean="0"/>
              <a:t>			$_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cat </a:t>
            </a:r>
            <a:r>
              <a:rPr lang="en-US" sz="2800" dirty="0" err="1" smtClean="0"/>
              <a:t>dapat</a:t>
            </a:r>
            <a:r>
              <a:rPr lang="en-US" sz="2800" dirty="0" smtClean="0"/>
              <a:t> pula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editor VI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30FE-1103-4157-A18C-2ED75AFE21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346</TotalTime>
  <Words>390</Words>
  <Application>Microsoft Office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Sistem File dan Direktori</vt:lpstr>
      <vt:lpstr>Mengenal File &amp; Direktori</vt:lpstr>
      <vt:lpstr>File Biasa</vt:lpstr>
      <vt:lpstr>Direktori</vt:lpstr>
      <vt:lpstr>File Special</vt:lpstr>
      <vt:lpstr>Sistem File</vt:lpstr>
      <vt:lpstr>Struktur Sistem File</vt:lpstr>
      <vt:lpstr>Struktur Sistem File [cont]</vt:lpstr>
      <vt:lpstr>Manajemen File</vt:lpstr>
      <vt:lpstr>Manajemen File [cont]</vt:lpstr>
      <vt:lpstr>Manajemen File [cont]</vt:lpstr>
      <vt:lpstr>Manajemen File [cont]</vt:lpstr>
      <vt:lpstr>Manajemen File [cont]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File dan Direktori</dc:title>
  <dc:creator>Dina Anggraini</dc:creator>
  <cp:lastModifiedBy>Windows User</cp:lastModifiedBy>
  <cp:revision>24</cp:revision>
  <dcterms:created xsi:type="dcterms:W3CDTF">2011-11-13T13:18:52Z</dcterms:created>
  <dcterms:modified xsi:type="dcterms:W3CDTF">2020-11-11T06:53:11Z</dcterms:modified>
</cp:coreProperties>
</file>