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BBBD-3DEA-4C42-B921-184F0CC91AE2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FD92-984A-4F42-BEF4-0290991243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731D-9A3F-4521-97DE-327066AADE33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0241-E676-4A4D-B758-22B0BD398370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2B76-5C1D-47BE-AB14-3EDE2F1AAF52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F818-F576-40E8-A490-D14F65982F09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11E8-EDE4-4A2C-B888-C409509BCC28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0538-F905-4C55-95D8-A4C3D375438C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44B-9150-481D-B3BC-8963F4751E19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EF8C-AA8E-4A73-B6AC-4C2962EB0AC0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848-9066-4FAC-A73D-019DF942042B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DD95-14C6-4D87-8382-5E860590F469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187D65-66AE-4AFF-A432-146ABAFBFC90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03CE6A-A44B-4C7B-9625-E1A1B0A71CD9}" type="datetime1">
              <a:rPr lang="en-US" smtClean="0"/>
              <a:pPr/>
              <a:t>11/24/2021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B0F016-D3BA-4CDA-9579-21B88EF8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461659">
            <a:off x="429064" y="3337560"/>
            <a:ext cx="6480048" cy="1005840"/>
          </a:xfrm>
        </p:spPr>
        <p:txBody>
          <a:bodyPr/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536227">
            <a:off x="433050" y="1544812"/>
            <a:ext cx="6480048" cy="1752600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$ </a:t>
            </a:r>
            <a:r>
              <a:rPr lang="en-US" dirty="0" err="1" smtClean="0"/>
              <a:t>ls</a:t>
            </a:r>
            <a:r>
              <a:rPr lang="en-US" dirty="0" smtClean="0"/>
              <a:t>-l sample</a:t>
            </a:r>
          </a:p>
          <a:p>
            <a:pPr algn="just">
              <a:buNone/>
            </a:pPr>
            <a:r>
              <a:rPr lang="en-US" dirty="0" smtClean="0"/>
              <a:t>	- r w – r - - r - - 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352 sample</a:t>
            </a:r>
          </a:p>
          <a:p>
            <a:pPr algn="just">
              <a:buNone/>
            </a:pPr>
            <a:r>
              <a:rPr lang="en-US" dirty="0" smtClean="0"/>
              <a:t>	300 </a:t>
            </a:r>
            <a:r>
              <a:rPr lang="en-US" dirty="0" err="1" smtClean="0"/>
              <a:t>untuk</a:t>
            </a:r>
            <a:r>
              <a:rPr lang="en-US" dirty="0" smtClean="0"/>
              <a:t> user ;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= 200 ;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 100</a:t>
            </a:r>
          </a:p>
          <a:p>
            <a:pPr algn="just">
              <a:buNone/>
            </a:pPr>
            <a:r>
              <a:rPr lang="en-US" dirty="0" smtClean="0"/>
              <a:t>	50 </a:t>
            </a:r>
            <a:r>
              <a:rPr lang="en-US" dirty="0" err="1" smtClean="0"/>
              <a:t>untuk</a:t>
            </a:r>
            <a:r>
              <a:rPr lang="en-US" dirty="0" smtClean="0"/>
              <a:t> group ; </a:t>
            </a:r>
            <a:r>
              <a:rPr lang="en-US" dirty="0" smtClean="0">
                <a:solidFill>
                  <a:srgbClr val="0070C0"/>
                </a:solidFill>
              </a:rPr>
              <a:t>r</a:t>
            </a:r>
            <a:r>
              <a:rPr lang="en-US" dirty="0" smtClean="0"/>
              <a:t> = 40 ;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= 10</a:t>
            </a:r>
          </a:p>
          <a:p>
            <a:pPr algn="just">
              <a:buNone/>
            </a:pPr>
            <a:r>
              <a:rPr lang="en-US" dirty="0" smtClean="0"/>
              <a:t>	2 </a:t>
            </a:r>
            <a:r>
              <a:rPr lang="en-US" dirty="0" err="1" smtClean="0"/>
              <a:t>untuk</a:t>
            </a:r>
            <a:r>
              <a:rPr lang="en-US" dirty="0" smtClean="0"/>
              <a:t> other ; </a:t>
            </a:r>
            <a:r>
              <a:rPr lang="en-US" dirty="0" smtClean="0">
                <a:solidFill>
                  <a:srgbClr val="7030A0"/>
                </a:solidFill>
              </a:rPr>
              <a:t>w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$ </a:t>
            </a:r>
            <a:r>
              <a:rPr lang="en-US" dirty="0" err="1" smtClean="0"/>
              <a:t>ls</a:t>
            </a:r>
            <a:r>
              <a:rPr lang="en-US" dirty="0" smtClean="0"/>
              <a:t>-l sample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- w x </a:t>
            </a:r>
            <a:r>
              <a:rPr lang="en-US" dirty="0" smtClean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- w -  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chown</a:t>
            </a:r>
            <a:r>
              <a:rPr lang="en-US" dirty="0" smtClean="0"/>
              <a:t> (change owner)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chown</a:t>
            </a:r>
            <a:r>
              <a:rPr lang="en-US" dirty="0" smtClean="0"/>
              <a:t>  </a:t>
            </a:r>
            <a:r>
              <a:rPr lang="en-US" dirty="0" err="1" smtClean="0"/>
              <a:t>nmpemilik</a:t>
            </a:r>
            <a:r>
              <a:rPr lang="en-US" dirty="0" smtClean="0"/>
              <a:t>  </a:t>
            </a:r>
            <a:r>
              <a:rPr lang="en-US" dirty="0" err="1" smtClean="0"/>
              <a:t>nmfile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 	</a:t>
            </a:r>
          </a:p>
          <a:p>
            <a:pPr>
              <a:buNone/>
            </a:pPr>
            <a:r>
              <a:rPr lang="en-US" dirty="0" smtClean="0"/>
              <a:t>$ </a:t>
            </a:r>
            <a:r>
              <a:rPr lang="en-US" dirty="0" err="1" smtClean="0"/>
              <a:t>ls</a:t>
            </a:r>
            <a:r>
              <a:rPr lang="en-US" dirty="0" smtClean="0"/>
              <a:t>-l </a:t>
            </a: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- r w – r - - r - -  1  </a:t>
            </a:r>
            <a:r>
              <a:rPr lang="en-US" sz="2400" dirty="0" err="1" smtClean="0"/>
              <a:t>coky</a:t>
            </a:r>
            <a:r>
              <a:rPr lang="en-US" sz="2400" dirty="0" smtClean="0"/>
              <a:t> alpha 0 </a:t>
            </a:r>
            <a:r>
              <a:rPr lang="en-US" sz="2400" dirty="0" err="1" smtClean="0"/>
              <a:t>nov</a:t>
            </a:r>
            <a:r>
              <a:rPr lang="en-US" sz="2400" dirty="0" smtClean="0"/>
              <a:t> 11 12:25  </a:t>
            </a:r>
            <a:r>
              <a:rPr lang="en-US" sz="2400" dirty="0" err="1" smtClean="0"/>
              <a:t>contoh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 smtClean="0"/>
              <a:t>Mengubah</a:t>
            </a:r>
            <a:r>
              <a:rPr lang="en-US" sz="4000" dirty="0" smtClean="0"/>
              <a:t> </a:t>
            </a:r>
            <a:r>
              <a:rPr lang="en-US" sz="4000" dirty="0" err="1" smtClean="0"/>
              <a:t>Kepemilikan</a:t>
            </a:r>
            <a:r>
              <a:rPr lang="en-US" sz="4000" dirty="0" smtClean="0"/>
              <a:t> File [cont]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$ cd /home/</a:t>
            </a:r>
            <a:r>
              <a:rPr lang="en-US" dirty="0" err="1" smtClean="0"/>
              <a:t>coky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$ 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 err="1" smtClean="0"/>
              <a:t>anez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$ </a:t>
            </a:r>
            <a:r>
              <a:rPr lang="en-US" dirty="0" err="1" smtClean="0"/>
              <a:t>ls</a:t>
            </a:r>
            <a:r>
              <a:rPr lang="en-US" dirty="0" smtClean="0"/>
              <a:t>-l </a:t>
            </a:r>
            <a:r>
              <a:rPr lang="en-US" dirty="0" err="1" smtClean="0"/>
              <a:t>contoh</a:t>
            </a:r>
            <a:endParaRPr lang="en-US" dirty="0" smtClean="0"/>
          </a:p>
          <a:p>
            <a:pPr marL="36576" indent="0" algn="just">
              <a:buNone/>
            </a:pPr>
            <a:r>
              <a:rPr lang="en-US" sz="2400" dirty="0" smtClean="0"/>
              <a:t>-r </a:t>
            </a:r>
            <a:r>
              <a:rPr lang="en-US" sz="2400" dirty="0" smtClean="0"/>
              <a:t>w – r - - r - -  1 </a:t>
            </a:r>
            <a:r>
              <a:rPr lang="en-US" sz="2400" dirty="0" err="1" smtClean="0"/>
              <a:t>anez</a:t>
            </a:r>
            <a:r>
              <a:rPr lang="en-US" sz="2400" dirty="0" smtClean="0"/>
              <a:t>  alpha 0 </a:t>
            </a:r>
            <a:r>
              <a:rPr lang="en-US" sz="2400" dirty="0" err="1" smtClean="0"/>
              <a:t>nov</a:t>
            </a:r>
            <a:r>
              <a:rPr lang="en-US" sz="2400" dirty="0" smtClean="0"/>
              <a:t> 11 12:25 </a:t>
            </a:r>
            <a:r>
              <a:rPr lang="en-US" sz="2400" dirty="0" err="1" smtClean="0"/>
              <a:t>contoh</a:t>
            </a:r>
            <a:endParaRPr lang="en-US" sz="2400" dirty="0" smtClean="0"/>
          </a:p>
          <a:p>
            <a:pPr algn="just">
              <a:buFontTx/>
              <a:buChar char="-"/>
            </a:pPr>
            <a:endParaRPr lang="en-US" sz="2400" dirty="0" smtClean="0"/>
          </a:p>
          <a:p>
            <a:pPr algn="just"/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terdaftar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(</a:t>
            </a:r>
            <a:r>
              <a:rPr lang="en-US" dirty="0" err="1" smtClean="0"/>
              <a:t>sebagai</a:t>
            </a:r>
            <a:r>
              <a:rPr lang="en-US" dirty="0" smtClean="0"/>
              <a:t> user)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chgrp</a:t>
            </a:r>
            <a:r>
              <a:rPr lang="en-US" dirty="0" smtClean="0"/>
              <a:t> (change group)</a:t>
            </a:r>
          </a:p>
          <a:p>
            <a:pPr algn="ctr">
              <a:buNone/>
            </a:pPr>
            <a:r>
              <a:rPr lang="en-US" dirty="0" err="1" smtClean="0"/>
              <a:t>chgrp</a:t>
            </a:r>
            <a:r>
              <a:rPr lang="en-US" dirty="0" smtClean="0"/>
              <a:t>  </a:t>
            </a:r>
            <a:r>
              <a:rPr lang="en-US" dirty="0" err="1" smtClean="0"/>
              <a:t>nmgroup</a:t>
            </a:r>
            <a:r>
              <a:rPr lang="en-US" dirty="0" smtClean="0"/>
              <a:t>  </a:t>
            </a:r>
            <a:r>
              <a:rPr lang="en-US" dirty="0" err="1" smtClean="0"/>
              <a:t>nmfile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		$ </a:t>
            </a:r>
            <a:r>
              <a:rPr lang="en-US" dirty="0" err="1" smtClean="0"/>
              <a:t>chgrp</a:t>
            </a:r>
            <a:r>
              <a:rPr lang="en-US" dirty="0" smtClean="0"/>
              <a:t>  beta  </a:t>
            </a: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$ </a:t>
            </a:r>
            <a:r>
              <a:rPr lang="en-US" dirty="0" err="1" smtClean="0"/>
              <a:t>ls</a:t>
            </a:r>
            <a:r>
              <a:rPr lang="en-US" dirty="0" smtClean="0"/>
              <a:t>-l </a:t>
            </a: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- r w – r - - r - -  1  </a:t>
            </a:r>
            <a:r>
              <a:rPr lang="en-US" sz="2400" dirty="0" err="1" smtClean="0"/>
              <a:t>anez</a:t>
            </a:r>
            <a:r>
              <a:rPr lang="en-US" sz="2400" dirty="0" smtClean="0"/>
              <a:t> beta 0 </a:t>
            </a:r>
            <a:r>
              <a:rPr lang="en-US" sz="2400" dirty="0" err="1" smtClean="0"/>
              <a:t>nov</a:t>
            </a:r>
            <a:r>
              <a:rPr lang="en-US" sz="2400" dirty="0" smtClean="0"/>
              <a:t> 11 12:25  </a:t>
            </a:r>
            <a:r>
              <a:rPr lang="en-US" sz="2400" dirty="0" err="1" smtClean="0"/>
              <a:t>contoh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file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;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r w - r - - r - -</a:t>
            </a:r>
          </a:p>
          <a:p>
            <a:pPr algn="just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askes</a:t>
            </a:r>
            <a:r>
              <a:rPr lang="en-US" dirty="0" smtClean="0"/>
              <a:t> file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 (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berurut</a:t>
            </a:r>
            <a:r>
              <a:rPr lang="en-US" dirty="0" smtClean="0"/>
              <a:t>)</a:t>
            </a:r>
          </a:p>
          <a:p>
            <a:pPr marL="1136142" lvl="2" indent="-514350" algn="just">
              <a:buFont typeface="+mj-lt"/>
              <a:buAutoNum type="alphaLcPeriod"/>
            </a:pPr>
            <a:r>
              <a:rPr lang="en-US" sz="2800" dirty="0" smtClean="0"/>
              <a:t>$</a:t>
            </a:r>
            <a:r>
              <a:rPr lang="en-US" sz="2800" dirty="0" err="1" smtClean="0"/>
              <a:t>chmod</a:t>
            </a:r>
            <a:r>
              <a:rPr lang="en-US" sz="2800" dirty="0" smtClean="0"/>
              <a:t> </a:t>
            </a:r>
            <a:r>
              <a:rPr lang="en-US" sz="2800" dirty="0" smtClean="0"/>
              <a:t>463</a:t>
            </a:r>
            <a:endParaRPr lang="en-US" sz="2800" dirty="0" smtClean="0"/>
          </a:p>
          <a:p>
            <a:pPr marL="1136142" lvl="2" indent="-514350" algn="just">
              <a:buFont typeface="+mj-lt"/>
              <a:buAutoNum type="alphaLcPeriod"/>
            </a:pPr>
            <a:r>
              <a:rPr lang="en-US" sz="2800" dirty="0" smtClean="0"/>
              <a:t>$</a:t>
            </a:r>
            <a:r>
              <a:rPr lang="en-US" sz="2800" dirty="0" err="1" smtClean="0"/>
              <a:t>chmod</a:t>
            </a:r>
            <a:r>
              <a:rPr lang="en-US" sz="2800" dirty="0" smtClean="0"/>
              <a:t> 621 </a:t>
            </a:r>
            <a:endParaRPr lang="en-US" sz="2800" dirty="0" smtClean="0"/>
          </a:p>
          <a:p>
            <a:pPr marL="1136142" lvl="2" indent="-514350" algn="just">
              <a:buFont typeface="+mj-lt"/>
              <a:buAutoNum type="alphaLcPeriod"/>
            </a:pPr>
            <a:r>
              <a:rPr lang="en-US" sz="2800" dirty="0" smtClean="0"/>
              <a:t>$</a:t>
            </a:r>
            <a:r>
              <a:rPr lang="en-US" sz="2800" dirty="0" err="1" smtClean="0"/>
              <a:t>chmod</a:t>
            </a:r>
            <a:r>
              <a:rPr lang="en-US" sz="2800" dirty="0" smtClean="0"/>
              <a:t> 534 </a:t>
            </a:r>
            <a:endParaRPr lang="en-US" sz="2800" dirty="0" smtClean="0"/>
          </a:p>
          <a:p>
            <a:pPr marL="1136142" lvl="2" indent="-514350" algn="just">
              <a:buFont typeface="+mj-lt"/>
              <a:buAutoNum type="alphaLcPeriod"/>
            </a:pPr>
            <a:r>
              <a:rPr lang="en-US" sz="2800" dirty="0" smtClean="0"/>
              <a:t>$</a:t>
            </a:r>
            <a:r>
              <a:rPr lang="en-US" sz="2800" dirty="0" err="1" smtClean="0"/>
              <a:t>chmod</a:t>
            </a:r>
            <a:r>
              <a:rPr lang="en-US" sz="2800" dirty="0" smtClean="0"/>
              <a:t> </a:t>
            </a:r>
            <a:r>
              <a:rPr lang="en-US" sz="2800" dirty="0" err="1" smtClean="0"/>
              <a:t>g+w</a:t>
            </a:r>
            <a:r>
              <a:rPr lang="en-US" sz="2800" dirty="0" smtClean="0"/>
              <a:t>, o=</a:t>
            </a:r>
            <a:r>
              <a:rPr lang="en-US" sz="2800" dirty="0" err="1" smtClean="0"/>
              <a:t>wx</a:t>
            </a:r>
            <a:r>
              <a:rPr lang="en-US" sz="2800" dirty="0" smtClean="0"/>
              <a:t>       </a:t>
            </a:r>
            <a:endParaRPr lang="en-US" sz="2800" dirty="0" smtClean="0"/>
          </a:p>
          <a:p>
            <a:pPr marL="1136142" lvl="2" indent="-514350" algn="just">
              <a:buFont typeface="+mj-lt"/>
              <a:buAutoNum type="alphaLcPeriod"/>
            </a:pPr>
            <a:r>
              <a:rPr lang="en-US" sz="2800" dirty="0" smtClean="0"/>
              <a:t>$</a:t>
            </a:r>
            <a:r>
              <a:rPr lang="en-US" sz="2800" dirty="0" err="1" smtClean="0"/>
              <a:t>chmod</a:t>
            </a:r>
            <a:r>
              <a:rPr lang="en-US" sz="2800" dirty="0" smtClean="0"/>
              <a:t> u-r, </a:t>
            </a:r>
            <a:r>
              <a:rPr lang="en-US" sz="2800" dirty="0" err="1" smtClean="0"/>
              <a:t>g+w</a:t>
            </a:r>
            <a:r>
              <a:rPr lang="en-US" sz="2800" dirty="0" smtClean="0"/>
              <a:t>          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wewenangnya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,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pPr algn="just">
              <a:buNone/>
            </a:pPr>
            <a:endParaRPr lang="en-US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b="1" dirty="0" smtClean="0"/>
              <a:t>Supervisor / Administrator</a:t>
            </a:r>
            <a:r>
              <a:rPr lang="en-US" dirty="0" smtClean="0"/>
              <a:t> 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,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q"/>
            </a:pPr>
            <a:endParaRPr lang="en-US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 err="1" smtClean="0"/>
              <a:t>biasa</a:t>
            </a:r>
            <a:r>
              <a:rPr lang="en-US" b="1" dirty="0" smtClean="0"/>
              <a:t> / User 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home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USER (OWNER) </a:t>
            </a:r>
            <a:r>
              <a:rPr lang="en-US" b="1" dirty="0" smtClean="0"/>
              <a:t>[u]</a:t>
            </a:r>
            <a:r>
              <a:rPr lang="en-US" dirty="0" smtClean="0"/>
              <a:t> 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menciptakan</a:t>
            </a:r>
            <a:r>
              <a:rPr lang="en-US" dirty="0" smtClean="0"/>
              <a:t> file/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GROUP  </a:t>
            </a:r>
            <a:r>
              <a:rPr lang="en-US" b="1" dirty="0" smtClean="0"/>
              <a:t>[g]</a:t>
            </a:r>
            <a:r>
              <a:rPr lang="en-US" dirty="0" smtClean="0"/>
              <a:t> 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.</a:t>
            </a:r>
          </a:p>
          <a:p>
            <a:pPr lvl="1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OTHER </a:t>
            </a:r>
            <a:r>
              <a:rPr lang="en-US" b="1" dirty="0" smtClean="0"/>
              <a:t>[o]</a:t>
            </a:r>
            <a:r>
              <a:rPr lang="en-US" dirty="0" smtClean="0"/>
              <a:t> 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group </a:t>
            </a:r>
            <a:r>
              <a:rPr lang="en-US" dirty="0" err="1" smtClean="0"/>
              <a:t>pemilik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en-US" sz="3200" dirty="0" smtClean="0"/>
              <a:t>READ (r) ; </a:t>
            </a:r>
            <a:r>
              <a:rPr lang="en-US" sz="3200" dirty="0" err="1" smtClean="0"/>
              <a:t>artinya</a:t>
            </a:r>
            <a:r>
              <a:rPr lang="en-US" sz="3200" dirty="0" smtClean="0"/>
              <a:t> file/</a:t>
            </a:r>
            <a:r>
              <a:rPr lang="en-US" sz="3200" dirty="0" err="1" smtClean="0"/>
              <a:t>direktori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dibuka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dibaca</a:t>
            </a:r>
            <a:endParaRPr lang="en-US" sz="3200" dirty="0" smtClean="0"/>
          </a:p>
          <a:p>
            <a:pPr lvl="1" algn="just">
              <a:buNone/>
            </a:pPr>
            <a:endParaRPr lang="en-US" sz="3200" dirty="0" smtClean="0"/>
          </a:p>
          <a:p>
            <a:pPr lvl="1" algn="just"/>
            <a:r>
              <a:rPr lang="en-US" sz="3200" dirty="0" smtClean="0"/>
              <a:t>WRITE (w) ; </a:t>
            </a:r>
            <a:r>
              <a:rPr lang="en-US" sz="3200" dirty="0" err="1" smtClean="0"/>
              <a:t>artinya</a:t>
            </a:r>
            <a:r>
              <a:rPr lang="en-US" sz="3200" dirty="0" smtClean="0"/>
              <a:t> </a:t>
            </a:r>
            <a:r>
              <a:rPr lang="en-US" sz="3200" dirty="0" err="1" smtClean="0"/>
              <a:t>isi</a:t>
            </a:r>
            <a:r>
              <a:rPr lang="en-US" sz="3200" dirty="0" smtClean="0"/>
              <a:t> file/</a:t>
            </a:r>
            <a:r>
              <a:rPr lang="en-US" sz="3200" dirty="0" err="1" smtClean="0"/>
              <a:t>direktori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diedit</a:t>
            </a:r>
            <a:r>
              <a:rPr lang="en-US" sz="3200" dirty="0" smtClean="0"/>
              <a:t> (</a:t>
            </a:r>
            <a:r>
              <a:rPr lang="en-US" sz="3200" dirty="0" err="1" smtClean="0"/>
              <a:t>ditambah</a:t>
            </a:r>
            <a:r>
              <a:rPr lang="en-US" sz="3200" dirty="0" smtClean="0"/>
              <a:t>, </a:t>
            </a:r>
            <a:r>
              <a:rPr lang="en-US" sz="3200" dirty="0" err="1" smtClean="0"/>
              <a:t>dikurangi</a:t>
            </a:r>
            <a:r>
              <a:rPr lang="en-US" sz="3200" dirty="0" smtClean="0"/>
              <a:t>, </a:t>
            </a:r>
            <a:r>
              <a:rPr lang="en-US" sz="3200" dirty="0" err="1" smtClean="0"/>
              <a:t>diubah</a:t>
            </a:r>
            <a:r>
              <a:rPr lang="en-US" sz="3200" dirty="0" smtClean="0"/>
              <a:t>)</a:t>
            </a:r>
          </a:p>
          <a:p>
            <a:pPr lvl="1" algn="just">
              <a:buNone/>
            </a:pPr>
            <a:endParaRPr lang="en-US" sz="3200" dirty="0" smtClean="0"/>
          </a:p>
          <a:p>
            <a:pPr lvl="1" algn="just"/>
            <a:r>
              <a:rPr lang="en-US" sz="3200" dirty="0" smtClean="0"/>
              <a:t>EXECUTE (x) ; </a:t>
            </a:r>
            <a:r>
              <a:rPr lang="en-US" sz="3200" dirty="0" err="1" smtClean="0"/>
              <a:t>artinya</a:t>
            </a:r>
            <a:r>
              <a:rPr lang="en-US" sz="3200" dirty="0" smtClean="0"/>
              <a:t> file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dieksekusi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Tipe</a:t>
            </a:r>
            <a:r>
              <a:rPr lang="en-US" dirty="0" smtClean="0"/>
              <a:t> file	user	      group	       other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Posisi</a:t>
            </a:r>
            <a:r>
              <a:rPr lang="en-US" sz="2400" dirty="0" smtClean="0"/>
              <a:t>	       1	  2   3  4	  5  6  7	8  9  10</a:t>
            </a:r>
          </a:p>
          <a:p>
            <a:pPr>
              <a:buNone/>
            </a:pPr>
            <a:r>
              <a:rPr lang="en-US" dirty="0" smtClean="0"/>
              <a:t>		      -   r  w  - 	 r   -   -	r   -   -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2514600" y="2743200"/>
            <a:ext cx="6858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4267200" y="2895600"/>
            <a:ext cx="6858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6172200" y="2819400"/>
            <a:ext cx="6858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1295400" y="2667000"/>
            <a:ext cx="8382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(change mode)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Operasi</a:t>
            </a:r>
            <a:r>
              <a:rPr lang="en-US" dirty="0" smtClean="0"/>
              <a:t> :	</a:t>
            </a:r>
          </a:p>
          <a:p>
            <a:pPr>
              <a:buNone/>
            </a:pPr>
            <a:r>
              <a:rPr lang="en-US" dirty="0" smtClean="0"/>
              <a:t>			+ 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- 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=  </a:t>
            </a:r>
            <a:r>
              <a:rPr lang="en-US" dirty="0" err="1" smtClean="0"/>
              <a:t>menyetel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(men-set)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$ touch </a:t>
            </a:r>
            <a:r>
              <a:rPr lang="en-US" dirty="0" err="1" smtClean="0"/>
              <a:t>contoh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$ </a:t>
            </a:r>
            <a:r>
              <a:rPr lang="en-US" dirty="0" err="1" smtClean="0"/>
              <a:t>ls</a:t>
            </a:r>
            <a:r>
              <a:rPr lang="en-US" dirty="0" smtClean="0"/>
              <a:t>-l </a:t>
            </a:r>
            <a:r>
              <a:rPr lang="en-US" dirty="0" err="1" smtClean="0"/>
              <a:t>contoh</a:t>
            </a:r>
            <a:endParaRPr lang="en-US" dirty="0" smtClean="0"/>
          </a:p>
          <a:p>
            <a:pPr algn="just">
              <a:buNone/>
            </a:pPr>
            <a:r>
              <a:rPr lang="en-US" sz="2400" dirty="0" smtClean="0"/>
              <a:t>- r w – r - - r - -  1  </a:t>
            </a:r>
            <a:r>
              <a:rPr lang="en-US" sz="2400" dirty="0" err="1" smtClean="0"/>
              <a:t>coky</a:t>
            </a:r>
            <a:r>
              <a:rPr lang="en-US" sz="2400" dirty="0" smtClean="0"/>
              <a:t> alpha 0 </a:t>
            </a:r>
            <a:r>
              <a:rPr lang="en-US" sz="2400" dirty="0" err="1" smtClean="0"/>
              <a:t>nov</a:t>
            </a:r>
            <a:r>
              <a:rPr lang="en-US" sz="2400" dirty="0" smtClean="0"/>
              <a:t> 11 12:25  </a:t>
            </a:r>
            <a:r>
              <a:rPr lang="en-US" sz="2400" dirty="0" err="1" smtClean="0"/>
              <a:t>contoh</a:t>
            </a:r>
            <a:endParaRPr lang="en-US" sz="2400" dirty="0" smtClean="0"/>
          </a:p>
          <a:p>
            <a:pPr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g+x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 →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file </a:t>
            </a:r>
            <a:r>
              <a:rPr lang="en-US" dirty="0" err="1" smtClean="0"/>
              <a:t>kepada</a:t>
            </a:r>
            <a:r>
              <a:rPr lang="en-US" dirty="0" smtClean="0"/>
              <a:t> group</a:t>
            </a:r>
          </a:p>
          <a:p>
            <a:pPr algn="just"/>
            <a:r>
              <a:rPr lang="en-US" dirty="0" smtClean="0"/>
              <a:t>$ </a:t>
            </a:r>
            <a:r>
              <a:rPr lang="en-US" dirty="0" err="1" smtClean="0"/>
              <a:t>ls</a:t>
            </a:r>
            <a:r>
              <a:rPr lang="en-US" dirty="0" smtClean="0"/>
              <a:t>-l  </a:t>
            </a:r>
            <a:r>
              <a:rPr lang="en-US" dirty="0" err="1" smtClean="0"/>
              <a:t>contoh</a:t>
            </a:r>
            <a:endParaRPr lang="en-US" dirty="0" smtClean="0"/>
          </a:p>
          <a:p>
            <a:pPr algn="just">
              <a:buNone/>
            </a:pPr>
            <a:r>
              <a:rPr lang="en-US" sz="2400" dirty="0" smtClean="0"/>
              <a:t>- r w – r -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r - -  1  </a:t>
            </a:r>
            <a:r>
              <a:rPr lang="en-US" sz="2400" dirty="0" err="1" smtClean="0"/>
              <a:t>coky</a:t>
            </a:r>
            <a:r>
              <a:rPr lang="en-US" sz="2400" dirty="0" smtClean="0"/>
              <a:t> alpha 0 </a:t>
            </a:r>
            <a:r>
              <a:rPr lang="en-US" sz="2400" dirty="0" err="1" smtClean="0"/>
              <a:t>nov</a:t>
            </a:r>
            <a:r>
              <a:rPr lang="en-US" sz="2400" dirty="0" smtClean="0"/>
              <a:t> 11 12:25  </a:t>
            </a:r>
            <a:r>
              <a:rPr lang="en-US" sz="2400" dirty="0" err="1" smtClean="0"/>
              <a:t>contoh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u-w </a:t>
            </a:r>
            <a:r>
              <a:rPr lang="en-US" dirty="0" err="1" smtClean="0"/>
              <a:t>contoh</a:t>
            </a:r>
            <a:r>
              <a:rPr lang="en-US" dirty="0" smtClean="0"/>
              <a:t> →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update file </a:t>
            </a:r>
            <a:r>
              <a:rPr lang="en-US" dirty="0" err="1" smtClean="0"/>
              <a:t>kepada</a:t>
            </a:r>
            <a:r>
              <a:rPr lang="en-US" dirty="0" smtClean="0"/>
              <a:t> user/owner</a:t>
            </a:r>
          </a:p>
          <a:p>
            <a:pPr>
              <a:buNone/>
            </a:pPr>
            <a:r>
              <a:rPr lang="en-US" dirty="0" smtClean="0"/>
              <a:t>	$ </a:t>
            </a:r>
            <a:r>
              <a:rPr lang="en-US" dirty="0" err="1" smtClean="0"/>
              <a:t>ls</a:t>
            </a:r>
            <a:r>
              <a:rPr lang="en-US" dirty="0" smtClean="0"/>
              <a:t>-l  </a:t>
            </a:r>
            <a:r>
              <a:rPr lang="en-US" dirty="0" err="1" smtClean="0"/>
              <a:t>contoh</a:t>
            </a:r>
            <a:endParaRPr lang="en-US" dirty="0" smtClean="0"/>
          </a:p>
          <a:p>
            <a:pPr algn="ctr">
              <a:buNone/>
            </a:pPr>
            <a:r>
              <a:rPr lang="en-US" sz="2600" dirty="0" smtClean="0"/>
              <a:t>- r </a:t>
            </a:r>
            <a:r>
              <a:rPr lang="en-US" sz="2600" dirty="0" smtClean="0">
                <a:solidFill>
                  <a:srgbClr val="FF0000"/>
                </a:solidFill>
              </a:rPr>
              <a:t>-</a:t>
            </a:r>
            <a:r>
              <a:rPr lang="en-US" sz="2600" dirty="0" smtClean="0"/>
              <a:t> – r - x r - -  1  </a:t>
            </a:r>
            <a:r>
              <a:rPr lang="en-US" sz="2600" dirty="0" err="1" smtClean="0"/>
              <a:t>coky</a:t>
            </a:r>
            <a:r>
              <a:rPr lang="en-US" sz="2600" dirty="0" smtClean="0"/>
              <a:t> alpha 0 </a:t>
            </a:r>
            <a:r>
              <a:rPr lang="en-US" sz="2600" dirty="0" err="1" smtClean="0"/>
              <a:t>nov</a:t>
            </a:r>
            <a:r>
              <a:rPr lang="en-US" sz="2600" dirty="0" smtClean="0"/>
              <a:t> 11 12:25 </a:t>
            </a:r>
            <a:r>
              <a:rPr lang="en-US" sz="2600" dirty="0" err="1" smtClean="0"/>
              <a:t>contoh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o=x </a:t>
            </a:r>
            <a:r>
              <a:rPr lang="en-US" dirty="0" err="1" smtClean="0"/>
              <a:t>contoh</a:t>
            </a:r>
            <a:r>
              <a:rPr lang="en-US" dirty="0" smtClean="0"/>
              <a:t> → </a:t>
            </a:r>
            <a:r>
              <a:rPr lang="en-US" dirty="0" err="1" smtClean="0"/>
              <a:t>menyetel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other</a:t>
            </a:r>
          </a:p>
          <a:p>
            <a:pPr>
              <a:buNone/>
            </a:pPr>
            <a:r>
              <a:rPr lang="en-US" dirty="0" smtClean="0"/>
              <a:t>	$ </a:t>
            </a:r>
            <a:r>
              <a:rPr lang="en-US" dirty="0" err="1" smtClean="0"/>
              <a:t>ls</a:t>
            </a:r>
            <a:r>
              <a:rPr lang="en-US" dirty="0" smtClean="0"/>
              <a:t>-l  </a:t>
            </a: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sz="2600" dirty="0" smtClean="0"/>
              <a:t>- r - </a:t>
            </a:r>
            <a:r>
              <a:rPr lang="en-US" sz="2600" dirty="0" smtClean="0"/>
              <a:t>- </a:t>
            </a:r>
            <a:r>
              <a:rPr lang="en-US" sz="2600" dirty="0" smtClean="0"/>
              <a:t>r - x </a:t>
            </a:r>
            <a:r>
              <a:rPr lang="en-US" sz="2600" dirty="0">
                <a:solidFill>
                  <a:srgbClr val="FF0000"/>
                </a:solidFill>
              </a:rPr>
              <a:t>-</a:t>
            </a:r>
            <a:r>
              <a:rPr lang="en-US" sz="2600" dirty="0" smtClean="0"/>
              <a:t> </a:t>
            </a:r>
            <a:r>
              <a:rPr lang="en-US" sz="2600" dirty="0" smtClean="0"/>
              <a:t>- </a:t>
            </a:r>
            <a:r>
              <a:rPr lang="en-US" sz="2600" dirty="0" smtClean="0">
                <a:solidFill>
                  <a:srgbClr val="FF0000"/>
                </a:solidFill>
              </a:rPr>
              <a:t>x</a:t>
            </a:r>
            <a:r>
              <a:rPr lang="en-US" sz="2600" dirty="0" smtClean="0"/>
              <a:t>  </a:t>
            </a:r>
            <a:r>
              <a:rPr lang="en-US" sz="2600" dirty="0" smtClean="0"/>
              <a:t>1  </a:t>
            </a:r>
            <a:r>
              <a:rPr lang="en-US" sz="2600" dirty="0" err="1" smtClean="0"/>
              <a:t>coky</a:t>
            </a:r>
            <a:r>
              <a:rPr lang="en-US" sz="2600" dirty="0" smtClean="0"/>
              <a:t> alpha 0 </a:t>
            </a:r>
            <a:r>
              <a:rPr lang="en-US" sz="2600" dirty="0" err="1" smtClean="0"/>
              <a:t>nov</a:t>
            </a:r>
            <a:r>
              <a:rPr lang="en-US" sz="2600" dirty="0" smtClean="0"/>
              <a:t> 11 12:25  </a:t>
            </a:r>
            <a:r>
              <a:rPr lang="en-US" sz="2600" dirty="0" err="1" smtClean="0"/>
              <a:t>contoh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2.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Oktal</a:t>
            </a:r>
            <a:r>
              <a:rPr lang="en-US" dirty="0" smtClean="0"/>
              <a:t> </a:t>
            </a: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 r       w      x	       r     w	    x  	 r  w  x</a:t>
            </a:r>
          </a:p>
          <a:p>
            <a:pPr>
              <a:buNone/>
            </a:pPr>
            <a:r>
              <a:rPr lang="en-US" dirty="0" smtClean="0"/>
              <a:t>	400   200   100    40   20   10   4  2  1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7 7 7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F016-D3BA-4CDA-9579-21B88EF811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581</TotalTime>
  <Words>297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Wingdings</vt:lpstr>
      <vt:lpstr>Wingdings 2</vt:lpstr>
      <vt:lpstr>Technic</vt:lpstr>
      <vt:lpstr>Hak akses</vt:lpstr>
      <vt:lpstr>Kelompok Pemakai</vt:lpstr>
      <vt:lpstr>Jenis Pemakai</vt:lpstr>
      <vt:lpstr>Tipe Hak Akses</vt:lpstr>
      <vt:lpstr>Informasi Hak Akses</vt:lpstr>
      <vt:lpstr>Mengubah Hak Akses</vt:lpstr>
      <vt:lpstr>Mengubah Hak Akses [cont]</vt:lpstr>
      <vt:lpstr>Mengubah Hak Akses [cont]</vt:lpstr>
      <vt:lpstr>Mengubah Hak Akses [cont]</vt:lpstr>
      <vt:lpstr>Mengubah Hak Akses [cont]</vt:lpstr>
      <vt:lpstr>Mengubah Kepemilikan File</vt:lpstr>
      <vt:lpstr>Mengubah Kepemilikan File [cont]</vt:lpstr>
      <vt:lpstr>Mengubah group</vt:lpstr>
      <vt:lpstr>latihan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 akses</dc:title>
  <dc:creator>Dina Anggraini</dc:creator>
  <cp:lastModifiedBy>Windows User</cp:lastModifiedBy>
  <cp:revision>20</cp:revision>
  <dcterms:created xsi:type="dcterms:W3CDTF">2011-11-13T14:14:28Z</dcterms:created>
  <dcterms:modified xsi:type="dcterms:W3CDTF">2021-11-24T07:26:45Z</dcterms:modified>
</cp:coreProperties>
</file>